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13" r:id="rId15"/>
    <p:sldId id="270" r:id="rId16"/>
    <p:sldId id="312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3"/>
    </p:embeddedFont>
    <p:embeddedFont>
      <p:font typeface="DM Serif Display" pitchFamily="2" charset="0"/>
      <p:regular r:id="rId24"/>
      <p:italic r:id="rId25"/>
    </p:embeddedFont>
    <p:embeddedFont>
      <p:font typeface="Manrope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13AF75-B282-4A49-9059-6426893A3B78}">
  <a:tblStyle styleId="{5813AF75-B282-4A49-9059-6426893A3B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394" y="-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23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5" name="Google Shape;23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g133b07b29d3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5" name="Google Shape;2435;g133b07b29d3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4" name="Google Shape;2474;g133b07b29d3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5" name="Google Shape;2475;g133b07b29d3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6" name="Google Shape;2526;g13524371568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7" name="Google Shape;2527;g13524371568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1" name="Google Shape;2531;g13524371568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2" name="Google Shape;2532;g13524371568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7" name="Google Shape;2617;g13524371568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8" name="Google Shape;2618;g13524371568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162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7" name="Google Shape;2617;g13524371568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8" name="Google Shape;2618;g13524371568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13524371568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5" name="Google Shape;2625;g13524371568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3" name="Google Shape;2633;g1352437156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4" name="Google Shape;2634;g13524371568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g1352437156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5" name="Google Shape;2645;g1352437156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" name="Google Shape;2664;g13524371568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5" name="Google Shape;2665;g13524371568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" name="Google Shape;2310;g133b07b29d3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1" name="Google Shape;2311;g133b07b29d3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g135cf49ec0e_0_17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0" name="Google Shape;2320;g135cf49ec0e_0_17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g133b07b29d3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6" name="Google Shape;2326;g133b07b29d3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g133b07b29d3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7" name="Google Shape;2347;g133b07b29d3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" name="Google Shape;2355;g133b07b29d3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6" name="Google Shape;2356;g133b07b29d3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" name="Google Shape;2364;g133b07b29d3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5" name="Google Shape;2365;g133b07b29d3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" name="Google Shape;2372;g133b07b29d3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3" name="Google Shape;2373;g133b07b29d3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133b07b29d3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0" name="Google Shape;2400;g133b07b29d3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020925" y="-496575"/>
            <a:ext cx="2699825" cy="1000606"/>
          </a:xfrm>
          <a:custGeom>
            <a:avLst/>
            <a:gdLst/>
            <a:ahLst/>
            <a:cxnLst/>
            <a:rect l="l" t="t" r="r" b="b"/>
            <a:pathLst>
              <a:path w="107993" h="36244" extrusionOk="0">
                <a:moveTo>
                  <a:pt x="6053" y="5025"/>
                </a:moveTo>
                <a:cubicBezTo>
                  <a:pt x="-8111" y="7386"/>
                  <a:pt x="6819" y="11469"/>
                  <a:pt x="11030" y="14212"/>
                </a:cubicBezTo>
                <a:cubicBezTo>
                  <a:pt x="15241" y="16956"/>
                  <a:pt x="24748" y="17913"/>
                  <a:pt x="31319" y="21486"/>
                </a:cubicBezTo>
                <a:cubicBezTo>
                  <a:pt x="37891" y="25059"/>
                  <a:pt x="42994" y="33991"/>
                  <a:pt x="50459" y="35650"/>
                </a:cubicBezTo>
                <a:cubicBezTo>
                  <a:pt x="57924" y="37309"/>
                  <a:pt x="68005" y="35203"/>
                  <a:pt x="76108" y="31439"/>
                </a:cubicBezTo>
                <a:cubicBezTo>
                  <a:pt x="84211" y="27675"/>
                  <a:pt x="93908" y="17658"/>
                  <a:pt x="99076" y="13064"/>
                </a:cubicBezTo>
                <a:cubicBezTo>
                  <a:pt x="104244" y="8470"/>
                  <a:pt x="107625" y="6046"/>
                  <a:pt x="107115" y="3877"/>
                </a:cubicBezTo>
                <a:cubicBezTo>
                  <a:pt x="106605" y="1708"/>
                  <a:pt x="112858" y="-143"/>
                  <a:pt x="96014" y="48"/>
                </a:cubicBezTo>
                <a:cubicBezTo>
                  <a:pt x="79170" y="239"/>
                  <a:pt x="20217" y="2664"/>
                  <a:pt x="6053" y="50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7128743" y="-169082"/>
            <a:ext cx="2253225" cy="2883550"/>
          </a:xfrm>
          <a:custGeom>
            <a:avLst/>
            <a:gdLst/>
            <a:ahLst/>
            <a:cxnLst/>
            <a:rect l="l" t="t" r="r" b="b"/>
            <a:pathLst>
              <a:path w="90129" h="115342" extrusionOk="0">
                <a:moveTo>
                  <a:pt x="85409" y="113950"/>
                </a:moveTo>
                <a:cubicBezTo>
                  <a:pt x="82985" y="119373"/>
                  <a:pt x="77881" y="107378"/>
                  <a:pt x="73160" y="104762"/>
                </a:cubicBezTo>
                <a:cubicBezTo>
                  <a:pt x="68439" y="102146"/>
                  <a:pt x="61229" y="101955"/>
                  <a:pt x="57082" y="98254"/>
                </a:cubicBezTo>
                <a:cubicBezTo>
                  <a:pt x="52935" y="94554"/>
                  <a:pt x="49872" y="88110"/>
                  <a:pt x="48277" y="82559"/>
                </a:cubicBezTo>
                <a:cubicBezTo>
                  <a:pt x="46682" y="77008"/>
                  <a:pt x="48851" y="70437"/>
                  <a:pt x="47511" y="64950"/>
                </a:cubicBezTo>
                <a:cubicBezTo>
                  <a:pt x="46171" y="59463"/>
                  <a:pt x="43683" y="53849"/>
                  <a:pt x="40238" y="49638"/>
                </a:cubicBezTo>
                <a:cubicBezTo>
                  <a:pt x="36793" y="45427"/>
                  <a:pt x="32199" y="43705"/>
                  <a:pt x="26840" y="39685"/>
                </a:cubicBezTo>
                <a:cubicBezTo>
                  <a:pt x="21481" y="35666"/>
                  <a:pt x="12548" y="30051"/>
                  <a:pt x="8082" y="25521"/>
                </a:cubicBezTo>
                <a:cubicBezTo>
                  <a:pt x="3616" y="20991"/>
                  <a:pt x="-467" y="16461"/>
                  <a:pt x="43" y="12505"/>
                </a:cubicBezTo>
                <a:cubicBezTo>
                  <a:pt x="553" y="8549"/>
                  <a:pt x="6550" y="3828"/>
                  <a:pt x="11144" y="1786"/>
                </a:cubicBezTo>
                <a:cubicBezTo>
                  <a:pt x="15738" y="-256"/>
                  <a:pt x="16504" y="-192"/>
                  <a:pt x="27605" y="255"/>
                </a:cubicBezTo>
                <a:cubicBezTo>
                  <a:pt x="38707" y="702"/>
                  <a:pt x="67417" y="-64"/>
                  <a:pt x="77753" y="4466"/>
                </a:cubicBezTo>
                <a:cubicBezTo>
                  <a:pt x="88089" y="8996"/>
                  <a:pt x="87961" y="16142"/>
                  <a:pt x="89620" y="27435"/>
                </a:cubicBezTo>
                <a:cubicBezTo>
                  <a:pt x="91279" y="38728"/>
                  <a:pt x="88408" y="57804"/>
                  <a:pt x="87706" y="72223"/>
                </a:cubicBezTo>
                <a:cubicBezTo>
                  <a:pt x="87004" y="86642"/>
                  <a:pt x="87833" y="108527"/>
                  <a:pt x="85409" y="1139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446950" y="3158174"/>
            <a:ext cx="2291450" cy="2411307"/>
          </a:xfrm>
          <a:custGeom>
            <a:avLst/>
            <a:gdLst/>
            <a:ahLst/>
            <a:cxnLst/>
            <a:rect l="l" t="t" r="r" b="b"/>
            <a:pathLst>
              <a:path w="91658" h="101700" extrusionOk="0">
                <a:moveTo>
                  <a:pt x="1714" y="15881"/>
                </a:moveTo>
                <a:cubicBezTo>
                  <a:pt x="3999" y="2135"/>
                  <a:pt x="8350" y="1800"/>
                  <a:pt x="15422" y="459"/>
                </a:cubicBezTo>
                <a:cubicBezTo>
                  <a:pt x="22494" y="-882"/>
                  <a:pt x="34625" y="464"/>
                  <a:pt x="44146" y="7835"/>
                </a:cubicBezTo>
                <a:cubicBezTo>
                  <a:pt x="53667" y="15206"/>
                  <a:pt x="65071" y="33059"/>
                  <a:pt x="72548" y="44687"/>
                </a:cubicBezTo>
                <a:cubicBezTo>
                  <a:pt x="80025" y="56315"/>
                  <a:pt x="87146" y="69082"/>
                  <a:pt x="89007" y="77605"/>
                </a:cubicBezTo>
                <a:cubicBezTo>
                  <a:pt x="90868" y="86129"/>
                  <a:pt x="95980" y="91922"/>
                  <a:pt x="83716" y="95828"/>
                </a:cubicBezTo>
                <a:cubicBezTo>
                  <a:pt x="71452" y="99734"/>
                  <a:pt x="29089" y="103188"/>
                  <a:pt x="15422" y="101039"/>
                </a:cubicBezTo>
                <a:cubicBezTo>
                  <a:pt x="1755" y="98890"/>
                  <a:pt x="3999" y="97128"/>
                  <a:pt x="1714" y="82935"/>
                </a:cubicBezTo>
                <a:cubicBezTo>
                  <a:pt x="-571" y="68742"/>
                  <a:pt x="-571" y="29627"/>
                  <a:pt x="1714" y="15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 rot="528406">
            <a:off x="-446939" y="-367401"/>
            <a:ext cx="2351428" cy="2200872"/>
          </a:xfrm>
          <a:custGeom>
            <a:avLst/>
            <a:gdLst/>
            <a:ahLst/>
            <a:cxnLst/>
            <a:rect l="l" t="t" r="r" b="b"/>
            <a:pathLst>
              <a:path w="17127" h="18701" extrusionOk="0">
                <a:moveTo>
                  <a:pt x="669" y="0"/>
                </a:moveTo>
                <a:cubicBezTo>
                  <a:pt x="528" y="2098"/>
                  <a:pt x="317" y="4185"/>
                  <a:pt x="165" y="6283"/>
                </a:cubicBezTo>
                <a:cubicBezTo>
                  <a:pt x="24" y="8311"/>
                  <a:pt x="1" y="10339"/>
                  <a:pt x="399" y="12343"/>
                </a:cubicBezTo>
                <a:cubicBezTo>
                  <a:pt x="692" y="13867"/>
                  <a:pt x="1185" y="15320"/>
                  <a:pt x="2052" y="16621"/>
                </a:cubicBezTo>
                <a:cubicBezTo>
                  <a:pt x="2970" y="17995"/>
                  <a:pt x="4178" y="18701"/>
                  <a:pt x="5547" y="18701"/>
                </a:cubicBezTo>
                <a:cubicBezTo>
                  <a:pt x="6223" y="18701"/>
                  <a:pt x="6939" y="18529"/>
                  <a:pt x="7679" y="18180"/>
                </a:cubicBezTo>
                <a:cubicBezTo>
                  <a:pt x="9179" y="17477"/>
                  <a:pt x="10234" y="16328"/>
                  <a:pt x="11019" y="14887"/>
                </a:cubicBezTo>
                <a:cubicBezTo>
                  <a:pt x="11910" y="13222"/>
                  <a:pt x="12484" y="11429"/>
                  <a:pt x="13035" y="9624"/>
                </a:cubicBezTo>
                <a:cubicBezTo>
                  <a:pt x="13868" y="6834"/>
                  <a:pt x="14899" y="4114"/>
                  <a:pt x="16294" y="1547"/>
                </a:cubicBezTo>
                <a:cubicBezTo>
                  <a:pt x="16575" y="1032"/>
                  <a:pt x="16915" y="551"/>
                  <a:pt x="171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87527">
            <a:off x="-202726" y="3214074"/>
            <a:ext cx="1962237" cy="2077366"/>
          </a:xfrm>
          <a:custGeom>
            <a:avLst/>
            <a:gdLst/>
            <a:ahLst/>
            <a:cxnLst/>
            <a:rect l="l" t="t" r="r" b="b"/>
            <a:pathLst>
              <a:path w="28844" h="32990" extrusionOk="0">
                <a:moveTo>
                  <a:pt x="28607" y="1"/>
                </a:moveTo>
                <a:cubicBezTo>
                  <a:pt x="28574" y="1"/>
                  <a:pt x="28536" y="6"/>
                  <a:pt x="28496" y="17"/>
                </a:cubicBezTo>
                <a:cubicBezTo>
                  <a:pt x="28250" y="87"/>
                  <a:pt x="28016" y="204"/>
                  <a:pt x="27769" y="298"/>
                </a:cubicBezTo>
                <a:cubicBezTo>
                  <a:pt x="27535" y="380"/>
                  <a:pt x="27301" y="486"/>
                  <a:pt x="27066" y="568"/>
                </a:cubicBezTo>
                <a:cubicBezTo>
                  <a:pt x="26890" y="626"/>
                  <a:pt x="26726" y="673"/>
                  <a:pt x="26550" y="732"/>
                </a:cubicBezTo>
                <a:cubicBezTo>
                  <a:pt x="26269" y="814"/>
                  <a:pt x="25988" y="884"/>
                  <a:pt x="25695" y="943"/>
                </a:cubicBezTo>
                <a:cubicBezTo>
                  <a:pt x="25484" y="978"/>
                  <a:pt x="25273" y="1013"/>
                  <a:pt x="25062" y="1048"/>
                </a:cubicBezTo>
                <a:cubicBezTo>
                  <a:pt x="24886" y="1072"/>
                  <a:pt x="24698" y="1107"/>
                  <a:pt x="24523" y="1130"/>
                </a:cubicBezTo>
                <a:cubicBezTo>
                  <a:pt x="24253" y="1166"/>
                  <a:pt x="23995" y="1212"/>
                  <a:pt x="23737" y="1306"/>
                </a:cubicBezTo>
                <a:cubicBezTo>
                  <a:pt x="23350" y="1435"/>
                  <a:pt x="23010" y="1646"/>
                  <a:pt x="22694" y="1892"/>
                </a:cubicBezTo>
                <a:cubicBezTo>
                  <a:pt x="22436" y="2092"/>
                  <a:pt x="22190" y="2314"/>
                  <a:pt x="21967" y="2537"/>
                </a:cubicBezTo>
                <a:cubicBezTo>
                  <a:pt x="21674" y="2830"/>
                  <a:pt x="21416" y="3146"/>
                  <a:pt x="21147" y="3463"/>
                </a:cubicBezTo>
                <a:cubicBezTo>
                  <a:pt x="20842" y="3838"/>
                  <a:pt x="20537" y="4225"/>
                  <a:pt x="20174" y="4553"/>
                </a:cubicBezTo>
                <a:cubicBezTo>
                  <a:pt x="19951" y="4741"/>
                  <a:pt x="19717" y="4905"/>
                  <a:pt x="19447" y="5022"/>
                </a:cubicBezTo>
                <a:cubicBezTo>
                  <a:pt x="19142" y="5163"/>
                  <a:pt x="18802" y="5245"/>
                  <a:pt x="18474" y="5338"/>
                </a:cubicBezTo>
                <a:cubicBezTo>
                  <a:pt x="18240" y="5397"/>
                  <a:pt x="18005" y="5444"/>
                  <a:pt x="17783" y="5514"/>
                </a:cubicBezTo>
                <a:cubicBezTo>
                  <a:pt x="17443" y="5620"/>
                  <a:pt x="17126" y="5749"/>
                  <a:pt x="16833" y="5924"/>
                </a:cubicBezTo>
                <a:cubicBezTo>
                  <a:pt x="16493" y="6124"/>
                  <a:pt x="16212" y="6393"/>
                  <a:pt x="15954" y="6686"/>
                </a:cubicBezTo>
                <a:cubicBezTo>
                  <a:pt x="15708" y="6991"/>
                  <a:pt x="15497" y="7308"/>
                  <a:pt x="15309" y="7648"/>
                </a:cubicBezTo>
                <a:cubicBezTo>
                  <a:pt x="15134" y="7952"/>
                  <a:pt x="14993" y="8269"/>
                  <a:pt x="14876" y="8585"/>
                </a:cubicBezTo>
                <a:cubicBezTo>
                  <a:pt x="14618" y="9300"/>
                  <a:pt x="14477" y="10050"/>
                  <a:pt x="14442" y="10801"/>
                </a:cubicBezTo>
                <a:cubicBezTo>
                  <a:pt x="14430" y="10976"/>
                  <a:pt x="14430" y="11152"/>
                  <a:pt x="14301" y="11293"/>
                </a:cubicBezTo>
                <a:cubicBezTo>
                  <a:pt x="14278" y="11328"/>
                  <a:pt x="14254" y="11375"/>
                  <a:pt x="14231" y="11410"/>
                </a:cubicBezTo>
                <a:cubicBezTo>
                  <a:pt x="13985" y="11797"/>
                  <a:pt x="13762" y="12195"/>
                  <a:pt x="13457" y="12559"/>
                </a:cubicBezTo>
                <a:cubicBezTo>
                  <a:pt x="13117" y="12957"/>
                  <a:pt x="12813" y="13391"/>
                  <a:pt x="12508" y="13825"/>
                </a:cubicBezTo>
                <a:cubicBezTo>
                  <a:pt x="12227" y="14212"/>
                  <a:pt x="11957" y="14598"/>
                  <a:pt x="11699" y="14997"/>
                </a:cubicBezTo>
                <a:cubicBezTo>
                  <a:pt x="11476" y="15337"/>
                  <a:pt x="11265" y="15689"/>
                  <a:pt x="11054" y="16028"/>
                </a:cubicBezTo>
                <a:cubicBezTo>
                  <a:pt x="10832" y="16404"/>
                  <a:pt x="10609" y="16790"/>
                  <a:pt x="10398" y="17165"/>
                </a:cubicBezTo>
                <a:cubicBezTo>
                  <a:pt x="10257" y="17400"/>
                  <a:pt x="10152" y="17646"/>
                  <a:pt x="9988" y="17857"/>
                </a:cubicBezTo>
                <a:cubicBezTo>
                  <a:pt x="10035" y="17658"/>
                  <a:pt x="10093" y="17458"/>
                  <a:pt x="10128" y="17259"/>
                </a:cubicBezTo>
                <a:cubicBezTo>
                  <a:pt x="10292" y="16568"/>
                  <a:pt x="10457" y="15864"/>
                  <a:pt x="10632" y="15173"/>
                </a:cubicBezTo>
                <a:cubicBezTo>
                  <a:pt x="10820" y="14434"/>
                  <a:pt x="11043" y="13719"/>
                  <a:pt x="11254" y="12981"/>
                </a:cubicBezTo>
                <a:cubicBezTo>
                  <a:pt x="11476" y="12184"/>
                  <a:pt x="11664" y="11375"/>
                  <a:pt x="11699" y="10531"/>
                </a:cubicBezTo>
                <a:cubicBezTo>
                  <a:pt x="11723" y="10097"/>
                  <a:pt x="11687" y="9664"/>
                  <a:pt x="11629" y="9242"/>
                </a:cubicBezTo>
                <a:cubicBezTo>
                  <a:pt x="11558" y="8761"/>
                  <a:pt x="11429" y="8292"/>
                  <a:pt x="11289" y="7823"/>
                </a:cubicBezTo>
                <a:cubicBezTo>
                  <a:pt x="11183" y="7507"/>
                  <a:pt x="11101" y="7179"/>
                  <a:pt x="11054" y="6839"/>
                </a:cubicBezTo>
                <a:cubicBezTo>
                  <a:pt x="10984" y="6440"/>
                  <a:pt x="10972" y="6030"/>
                  <a:pt x="10972" y="5620"/>
                </a:cubicBezTo>
                <a:cubicBezTo>
                  <a:pt x="10972" y="5585"/>
                  <a:pt x="10972" y="5549"/>
                  <a:pt x="10961" y="5514"/>
                </a:cubicBezTo>
                <a:cubicBezTo>
                  <a:pt x="10949" y="5456"/>
                  <a:pt x="10925" y="5397"/>
                  <a:pt x="10855" y="5397"/>
                </a:cubicBezTo>
                <a:cubicBezTo>
                  <a:pt x="10785" y="5397"/>
                  <a:pt x="10750" y="5444"/>
                  <a:pt x="10726" y="5502"/>
                </a:cubicBezTo>
                <a:cubicBezTo>
                  <a:pt x="10597" y="5784"/>
                  <a:pt x="10480" y="6065"/>
                  <a:pt x="10351" y="6346"/>
                </a:cubicBezTo>
                <a:cubicBezTo>
                  <a:pt x="10164" y="6768"/>
                  <a:pt x="9917" y="7167"/>
                  <a:pt x="9660" y="7554"/>
                </a:cubicBezTo>
                <a:cubicBezTo>
                  <a:pt x="9542" y="7741"/>
                  <a:pt x="9413" y="7917"/>
                  <a:pt x="9308" y="8105"/>
                </a:cubicBezTo>
                <a:cubicBezTo>
                  <a:pt x="9050" y="8562"/>
                  <a:pt x="9003" y="9054"/>
                  <a:pt x="9062" y="9558"/>
                </a:cubicBezTo>
                <a:cubicBezTo>
                  <a:pt x="9109" y="10015"/>
                  <a:pt x="9202" y="10461"/>
                  <a:pt x="9296" y="10918"/>
                </a:cubicBezTo>
                <a:cubicBezTo>
                  <a:pt x="9343" y="11211"/>
                  <a:pt x="9355" y="11504"/>
                  <a:pt x="9273" y="11797"/>
                </a:cubicBezTo>
                <a:cubicBezTo>
                  <a:pt x="9202" y="12102"/>
                  <a:pt x="9050" y="12360"/>
                  <a:pt x="8898" y="12617"/>
                </a:cubicBezTo>
                <a:cubicBezTo>
                  <a:pt x="8651" y="13063"/>
                  <a:pt x="8523" y="13532"/>
                  <a:pt x="8499" y="14036"/>
                </a:cubicBezTo>
                <a:cubicBezTo>
                  <a:pt x="8476" y="14376"/>
                  <a:pt x="8523" y="14716"/>
                  <a:pt x="8581" y="15056"/>
                </a:cubicBezTo>
                <a:cubicBezTo>
                  <a:pt x="8675" y="15595"/>
                  <a:pt x="8839" y="16110"/>
                  <a:pt x="8980" y="16650"/>
                </a:cubicBezTo>
                <a:cubicBezTo>
                  <a:pt x="9062" y="16954"/>
                  <a:pt x="9144" y="17259"/>
                  <a:pt x="9191" y="17576"/>
                </a:cubicBezTo>
                <a:cubicBezTo>
                  <a:pt x="9238" y="17927"/>
                  <a:pt x="9226" y="18291"/>
                  <a:pt x="9226" y="18642"/>
                </a:cubicBezTo>
                <a:cubicBezTo>
                  <a:pt x="9214" y="18806"/>
                  <a:pt x="9214" y="18971"/>
                  <a:pt x="9155" y="19135"/>
                </a:cubicBezTo>
                <a:cubicBezTo>
                  <a:pt x="9027" y="19486"/>
                  <a:pt x="8886" y="19826"/>
                  <a:pt x="8734" y="20166"/>
                </a:cubicBezTo>
                <a:cubicBezTo>
                  <a:pt x="8358" y="21034"/>
                  <a:pt x="7972" y="21901"/>
                  <a:pt x="7561" y="22757"/>
                </a:cubicBezTo>
                <a:cubicBezTo>
                  <a:pt x="7303" y="23308"/>
                  <a:pt x="7069" y="23858"/>
                  <a:pt x="6835" y="24421"/>
                </a:cubicBezTo>
                <a:cubicBezTo>
                  <a:pt x="6600" y="24984"/>
                  <a:pt x="6354" y="25546"/>
                  <a:pt x="6131" y="26121"/>
                </a:cubicBezTo>
                <a:cubicBezTo>
                  <a:pt x="6073" y="26273"/>
                  <a:pt x="6014" y="26414"/>
                  <a:pt x="5955" y="26566"/>
                </a:cubicBezTo>
                <a:cubicBezTo>
                  <a:pt x="5944" y="26543"/>
                  <a:pt x="5944" y="26519"/>
                  <a:pt x="5944" y="26507"/>
                </a:cubicBezTo>
                <a:cubicBezTo>
                  <a:pt x="6084" y="25792"/>
                  <a:pt x="6178" y="25066"/>
                  <a:pt x="6213" y="24339"/>
                </a:cubicBezTo>
                <a:cubicBezTo>
                  <a:pt x="6260" y="23624"/>
                  <a:pt x="6225" y="22921"/>
                  <a:pt x="6049" y="22217"/>
                </a:cubicBezTo>
                <a:cubicBezTo>
                  <a:pt x="5932" y="21784"/>
                  <a:pt x="5815" y="21338"/>
                  <a:pt x="5768" y="20893"/>
                </a:cubicBezTo>
                <a:cubicBezTo>
                  <a:pt x="5709" y="20401"/>
                  <a:pt x="5721" y="19920"/>
                  <a:pt x="5827" y="19439"/>
                </a:cubicBezTo>
                <a:cubicBezTo>
                  <a:pt x="5909" y="19029"/>
                  <a:pt x="6014" y="18631"/>
                  <a:pt x="6108" y="18232"/>
                </a:cubicBezTo>
                <a:cubicBezTo>
                  <a:pt x="6260" y="17541"/>
                  <a:pt x="6284" y="16849"/>
                  <a:pt x="6249" y="16134"/>
                </a:cubicBezTo>
                <a:cubicBezTo>
                  <a:pt x="6213" y="15630"/>
                  <a:pt x="6120" y="15138"/>
                  <a:pt x="6002" y="14645"/>
                </a:cubicBezTo>
                <a:cubicBezTo>
                  <a:pt x="5862" y="14071"/>
                  <a:pt x="5651" y="13532"/>
                  <a:pt x="5487" y="12969"/>
                </a:cubicBezTo>
                <a:cubicBezTo>
                  <a:pt x="5287" y="12313"/>
                  <a:pt x="5123" y="11645"/>
                  <a:pt x="5112" y="10941"/>
                </a:cubicBezTo>
                <a:cubicBezTo>
                  <a:pt x="5112" y="10836"/>
                  <a:pt x="5123" y="10719"/>
                  <a:pt x="5065" y="10613"/>
                </a:cubicBezTo>
                <a:cubicBezTo>
                  <a:pt x="5041" y="10578"/>
                  <a:pt x="5018" y="10543"/>
                  <a:pt x="4971" y="10543"/>
                </a:cubicBezTo>
                <a:cubicBezTo>
                  <a:pt x="4912" y="10543"/>
                  <a:pt x="4889" y="10578"/>
                  <a:pt x="4865" y="10625"/>
                </a:cubicBezTo>
                <a:cubicBezTo>
                  <a:pt x="4854" y="10648"/>
                  <a:pt x="4854" y="10660"/>
                  <a:pt x="4854" y="10683"/>
                </a:cubicBezTo>
                <a:cubicBezTo>
                  <a:pt x="4818" y="10801"/>
                  <a:pt x="4842" y="10918"/>
                  <a:pt x="4842" y="11035"/>
                </a:cubicBezTo>
                <a:cubicBezTo>
                  <a:pt x="4842" y="11750"/>
                  <a:pt x="4865" y="12477"/>
                  <a:pt x="4830" y="13192"/>
                </a:cubicBezTo>
                <a:cubicBezTo>
                  <a:pt x="4807" y="13708"/>
                  <a:pt x="4772" y="14223"/>
                  <a:pt x="4701" y="14727"/>
                </a:cubicBezTo>
                <a:cubicBezTo>
                  <a:pt x="4631" y="15220"/>
                  <a:pt x="4514" y="15712"/>
                  <a:pt x="4373" y="16181"/>
                </a:cubicBezTo>
                <a:cubicBezTo>
                  <a:pt x="4174" y="16814"/>
                  <a:pt x="3928" y="17412"/>
                  <a:pt x="3705" y="18033"/>
                </a:cubicBezTo>
                <a:cubicBezTo>
                  <a:pt x="3388" y="18935"/>
                  <a:pt x="3295" y="19850"/>
                  <a:pt x="3400" y="20787"/>
                </a:cubicBezTo>
                <a:cubicBezTo>
                  <a:pt x="3447" y="21245"/>
                  <a:pt x="3541" y="21702"/>
                  <a:pt x="3646" y="22147"/>
                </a:cubicBezTo>
                <a:cubicBezTo>
                  <a:pt x="3834" y="22897"/>
                  <a:pt x="4092" y="23636"/>
                  <a:pt x="4396" y="24351"/>
                </a:cubicBezTo>
                <a:cubicBezTo>
                  <a:pt x="4643" y="24913"/>
                  <a:pt x="4889" y="25464"/>
                  <a:pt x="5100" y="26039"/>
                </a:cubicBezTo>
                <a:cubicBezTo>
                  <a:pt x="5299" y="26636"/>
                  <a:pt x="5416" y="27246"/>
                  <a:pt x="5393" y="27867"/>
                </a:cubicBezTo>
                <a:cubicBezTo>
                  <a:pt x="5381" y="28008"/>
                  <a:pt x="5358" y="28148"/>
                  <a:pt x="5311" y="28277"/>
                </a:cubicBezTo>
                <a:cubicBezTo>
                  <a:pt x="5147" y="28746"/>
                  <a:pt x="4971" y="29215"/>
                  <a:pt x="4795" y="29684"/>
                </a:cubicBezTo>
                <a:cubicBezTo>
                  <a:pt x="4654" y="30071"/>
                  <a:pt x="4514" y="30458"/>
                  <a:pt x="4373" y="30844"/>
                </a:cubicBezTo>
                <a:lnTo>
                  <a:pt x="4350" y="30844"/>
                </a:lnTo>
                <a:cubicBezTo>
                  <a:pt x="4350" y="30833"/>
                  <a:pt x="4350" y="30821"/>
                  <a:pt x="4350" y="30809"/>
                </a:cubicBezTo>
                <a:cubicBezTo>
                  <a:pt x="4338" y="30352"/>
                  <a:pt x="4338" y="29895"/>
                  <a:pt x="4279" y="29450"/>
                </a:cubicBezTo>
                <a:cubicBezTo>
                  <a:pt x="4221" y="28969"/>
                  <a:pt x="4150" y="28500"/>
                  <a:pt x="4045" y="28031"/>
                </a:cubicBezTo>
                <a:cubicBezTo>
                  <a:pt x="3916" y="27527"/>
                  <a:pt x="3752" y="27035"/>
                  <a:pt x="3553" y="26554"/>
                </a:cubicBezTo>
                <a:cubicBezTo>
                  <a:pt x="3283" y="25910"/>
                  <a:pt x="2978" y="25288"/>
                  <a:pt x="2591" y="24714"/>
                </a:cubicBezTo>
                <a:cubicBezTo>
                  <a:pt x="2392" y="24433"/>
                  <a:pt x="2193" y="24151"/>
                  <a:pt x="2005" y="23858"/>
                </a:cubicBezTo>
                <a:cubicBezTo>
                  <a:pt x="1747" y="23460"/>
                  <a:pt x="1513" y="23038"/>
                  <a:pt x="1325" y="22604"/>
                </a:cubicBezTo>
                <a:cubicBezTo>
                  <a:pt x="1056" y="21995"/>
                  <a:pt x="798" y="21362"/>
                  <a:pt x="552" y="20740"/>
                </a:cubicBezTo>
                <a:cubicBezTo>
                  <a:pt x="470" y="20541"/>
                  <a:pt x="399" y="20330"/>
                  <a:pt x="270" y="20166"/>
                </a:cubicBezTo>
                <a:cubicBezTo>
                  <a:pt x="243" y="20120"/>
                  <a:pt x="208" y="20073"/>
                  <a:pt x="154" y="20073"/>
                </a:cubicBezTo>
                <a:cubicBezTo>
                  <a:pt x="139" y="20073"/>
                  <a:pt x="124" y="20077"/>
                  <a:pt x="106" y="20084"/>
                </a:cubicBezTo>
                <a:cubicBezTo>
                  <a:pt x="36" y="20119"/>
                  <a:pt x="13" y="20178"/>
                  <a:pt x="13" y="20248"/>
                </a:cubicBezTo>
                <a:cubicBezTo>
                  <a:pt x="1" y="20283"/>
                  <a:pt x="13" y="20319"/>
                  <a:pt x="24" y="20342"/>
                </a:cubicBezTo>
                <a:cubicBezTo>
                  <a:pt x="59" y="20494"/>
                  <a:pt x="106" y="20647"/>
                  <a:pt x="130" y="20799"/>
                </a:cubicBezTo>
                <a:cubicBezTo>
                  <a:pt x="212" y="21162"/>
                  <a:pt x="247" y="21538"/>
                  <a:pt x="294" y="21901"/>
                </a:cubicBezTo>
                <a:cubicBezTo>
                  <a:pt x="329" y="22264"/>
                  <a:pt x="388" y="22616"/>
                  <a:pt x="435" y="22979"/>
                </a:cubicBezTo>
                <a:cubicBezTo>
                  <a:pt x="505" y="23554"/>
                  <a:pt x="610" y="24140"/>
                  <a:pt x="692" y="24726"/>
                </a:cubicBezTo>
                <a:cubicBezTo>
                  <a:pt x="739" y="25077"/>
                  <a:pt x="786" y="25417"/>
                  <a:pt x="786" y="25769"/>
                </a:cubicBezTo>
                <a:cubicBezTo>
                  <a:pt x="786" y="26179"/>
                  <a:pt x="763" y="26590"/>
                  <a:pt x="763" y="27012"/>
                </a:cubicBezTo>
                <a:cubicBezTo>
                  <a:pt x="763" y="27398"/>
                  <a:pt x="775" y="27797"/>
                  <a:pt x="821" y="28195"/>
                </a:cubicBezTo>
                <a:cubicBezTo>
                  <a:pt x="903" y="28770"/>
                  <a:pt x="1068" y="29309"/>
                  <a:pt x="1279" y="29836"/>
                </a:cubicBezTo>
                <a:cubicBezTo>
                  <a:pt x="1478" y="30305"/>
                  <a:pt x="1712" y="30739"/>
                  <a:pt x="1982" y="31173"/>
                </a:cubicBezTo>
                <a:cubicBezTo>
                  <a:pt x="2251" y="31595"/>
                  <a:pt x="2603" y="31946"/>
                  <a:pt x="2966" y="32274"/>
                </a:cubicBezTo>
                <a:cubicBezTo>
                  <a:pt x="3177" y="32462"/>
                  <a:pt x="3400" y="32626"/>
                  <a:pt x="3588" y="32825"/>
                </a:cubicBezTo>
                <a:cubicBezTo>
                  <a:pt x="3623" y="32849"/>
                  <a:pt x="3646" y="32872"/>
                  <a:pt x="3635" y="32919"/>
                </a:cubicBezTo>
                <a:cubicBezTo>
                  <a:pt x="3611" y="32978"/>
                  <a:pt x="3658" y="32989"/>
                  <a:pt x="3705" y="32989"/>
                </a:cubicBezTo>
                <a:cubicBezTo>
                  <a:pt x="3807" y="32989"/>
                  <a:pt x="3913" y="32984"/>
                  <a:pt x="4022" y="32984"/>
                </a:cubicBezTo>
                <a:cubicBezTo>
                  <a:pt x="4076" y="32984"/>
                  <a:pt x="4131" y="32986"/>
                  <a:pt x="4186" y="32989"/>
                </a:cubicBezTo>
                <a:cubicBezTo>
                  <a:pt x="4256" y="32989"/>
                  <a:pt x="4279" y="32954"/>
                  <a:pt x="4303" y="32896"/>
                </a:cubicBezTo>
                <a:cubicBezTo>
                  <a:pt x="4443" y="32403"/>
                  <a:pt x="4584" y="31911"/>
                  <a:pt x="4736" y="31419"/>
                </a:cubicBezTo>
                <a:cubicBezTo>
                  <a:pt x="4842" y="31067"/>
                  <a:pt x="4959" y="30716"/>
                  <a:pt x="5076" y="30364"/>
                </a:cubicBezTo>
                <a:cubicBezTo>
                  <a:pt x="5158" y="30129"/>
                  <a:pt x="5205" y="29895"/>
                  <a:pt x="5323" y="29684"/>
                </a:cubicBezTo>
                <a:cubicBezTo>
                  <a:pt x="5339" y="29644"/>
                  <a:pt x="5355" y="29631"/>
                  <a:pt x="5383" y="29631"/>
                </a:cubicBezTo>
                <a:cubicBezTo>
                  <a:pt x="5395" y="29631"/>
                  <a:pt x="5410" y="29634"/>
                  <a:pt x="5428" y="29637"/>
                </a:cubicBezTo>
                <a:cubicBezTo>
                  <a:pt x="5662" y="29707"/>
                  <a:pt x="5862" y="29848"/>
                  <a:pt x="6049" y="30000"/>
                </a:cubicBezTo>
                <a:cubicBezTo>
                  <a:pt x="6413" y="30282"/>
                  <a:pt x="6764" y="30551"/>
                  <a:pt x="7151" y="30798"/>
                </a:cubicBezTo>
                <a:cubicBezTo>
                  <a:pt x="7468" y="30997"/>
                  <a:pt x="7796" y="31161"/>
                  <a:pt x="8147" y="31290"/>
                </a:cubicBezTo>
                <a:cubicBezTo>
                  <a:pt x="8440" y="31384"/>
                  <a:pt x="8734" y="31431"/>
                  <a:pt x="9038" y="31454"/>
                </a:cubicBezTo>
                <a:cubicBezTo>
                  <a:pt x="9063" y="31455"/>
                  <a:pt x="9087" y="31455"/>
                  <a:pt x="9112" y="31455"/>
                </a:cubicBezTo>
                <a:cubicBezTo>
                  <a:pt x="9369" y="31455"/>
                  <a:pt x="9624" y="31402"/>
                  <a:pt x="9871" y="31348"/>
                </a:cubicBezTo>
                <a:cubicBezTo>
                  <a:pt x="10081" y="31290"/>
                  <a:pt x="10281" y="31208"/>
                  <a:pt x="10468" y="31102"/>
                </a:cubicBezTo>
                <a:cubicBezTo>
                  <a:pt x="10773" y="30950"/>
                  <a:pt x="11031" y="30739"/>
                  <a:pt x="11277" y="30505"/>
                </a:cubicBezTo>
                <a:cubicBezTo>
                  <a:pt x="11594" y="30211"/>
                  <a:pt x="11851" y="29860"/>
                  <a:pt x="12133" y="29532"/>
                </a:cubicBezTo>
                <a:cubicBezTo>
                  <a:pt x="12379" y="29250"/>
                  <a:pt x="12602" y="28957"/>
                  <a:pt x="12871" y="28699"/>
                </a:cubicBezTo>
                <a:cubicBezTo>
                  <a:pt x="13106" y="28453"/>
                  <a:pt x="13364" y="28254"/>
                  <a:pt x="13668" y="28102"/>
                </a:cubicBezTo>
                <a:cubicBezTo>
                  <a:pt x="14043" y="27902"/>
                  <a:pt x="14442" y="27844"/>
                  <a:pt x="14852" y="27785"/>
                </a:cubicBezTo>
                <a:cubicBezTo>
                  <a:pt x="14952" y="27773"/>
                  <a:pt x="15051" y="27770"/>
                  <a:pt x="15153" y="27770"/>
                </a:cubicBezTo>
                <a:cubicBezTo>
                  <a:pt x="15254" y="27770"/>
                  <a:pt x="15356" y="27773"/>
                  <a:pt x="15462" y="27773"/>
                </a:cubicBezTo>
                <a:cubicBezTo>
                  <a:pt x="15749" y="27773"/>
                  <a:pt x="16037" y="27787"/>
                  <a:pt x="16324" y="27787"/>
                </a:cubicBezTo>
                <a:cubicBezTo>
                  <a:pt x="16576" y="27787"/>
                  <a:pt x="16828" y="27777"/>
                  <a:pt x="17079" y="27738"/>
                </a:cubicBezTo>
                <a:cubicBezTo>
                  <a:pt x="17314" y="27703"/>
                  <a:pt x="17548" y="27668"/>
                  <a:pt x="17783" y="27609"/>
                </a:cubicBezTo>
                <a:cubicBezTo>
                  <a:pt x="18076" y="27527"/>
                  <a:pt x="18345" y="27422"/>
                  <a:pt x="18615" y="27293"/>
                </a:cubicBezTo>
                <a:cubicBezTo>
                  <a:pt x="19013" y="27094"/>
                  <a:pt x="19388" y="26859"/>
                  <a:pt x="19752" y="26578"/>
                </a:cubicBezTo>
                <a:cubicBezTo>
                  <a:pt x="20139" y="26273"/>
                  <a:pt x="20514" y="25933"/>
                  <a:pt x="20854" y="25558"/>
                </a:cubicBezTo>
                <a:cubicBezTo>
                  <a:pt x="21229" y="25136"/>
                  <a:pt x="21580" y="24691"/>
                  <a:pt x="21862" y="24187"/>
                </a:cubicBezTo>
                <a:cubicBezTo>
                  <a:pt x="22120" y="23741"/>
                  <a:pt x="22295" y="23272"/>
                  <a:pt x="22436" y="22792"/>
                </a:cubicBezTo>
                <a:cubicBezTo>
                  <a:pt x="22577" y="22311"/>
                  <a:pt x="22659" y="21842"/>
                  <a:pt x="22717" y="21350"/>
                </a:cubicBezTo>
                <a:cubicBezTo>
                  <a:pt x="22729" y="21221"/>
                  <a:pt x="22741" y="21080"/>
                  <a:pt x="22694" y="20951"/>
                </a:cubicBezTo>
                <a:cubicBezTo>
                  <a:pt x="22662" y="20849"/>
                  <a:pt x="22604" y="20800"/>
                  <a:pt x="22531" y="20800"/>
                </a:cubicBezTo>
                <a:cubicBezTo>
                  <a:pt x="22495" y="20800"/>
                  <a:pt x="22455" y="20811"/>
                  <a:pt x="22413" y="20834"/>
                </a:cubicBezTo>
                <a:cubicBezTo>
                  <a:pt x="22120" y="20998"/>
                  <a:pt x="21850" y="21174"/>
                  <a:pt x="21569" y="21338"/>
                </a:cubicBezTo>
                <a:cubicBezTo>
                  <a:pt x="21217" y="21538"/>
                  <a:pt x="20877" y="21749"/>
                  <a:pt x="20525" y="21960"/>
                </a:cubicBezTo>
                <a:cubicBezTo>
                  <a:pt x="20209" y="22147"/>
                  <a:pt x="19893" y="22346"/>
                  <a:pt x="19564" y="22522"/>
                </a:cubicBezTo>
                <a:cubicBezTo>
                  <a:pt x="19306" y="22663"/>
                  <a:pt x="19037" y="22792"/>
                  <a:pt x="18744" y="22874"/>
                </a:cubicBezTo>
                <a:cubicBezTo>
                  <a:pt x="18498" y="22932"/>
                  <a:pt x="18240" y="22979"/>
                  <a:pt x="17982" y="22991"/>
                </a:cubicBezTo>
                <a:cubicBezTo>
                  <a:pt x="17944" y="22992"/>
                  <a:pt x="17905" y="22993"/>
                  <a:pt x="17867" y="22993"/>
                </a:cubicBezTo>
                <a:cubicBezTo>
                  <a:pt x="17532" y="22993"/>
                  <a:pt x="17205" y="22947"/>
                  <a:pt x="16868" y="22874"/>
                </a:cubicBezTo>
                <a:cubicBezTo>
                  <a:pt x="16669" y="22827"/>
                  <a:pt x="16470" y="22757"/>
                  <a:pt x="16271" y="22698"/>
                </a:cubicBezTo>
                <a:cubicBezTo>
                  <a:pt x="15977" y="22616"/>
                  <a:pt x="15684" y="22499"/>
                  <a:pt x="15403" y="22393"/>
                </a:cubicBezTo>
                <a:cubicBezTo>
                  <a:pt x="15204" y="22323"/>
                  <a:pt x="15005" y="22253"/>
                  <a:pt x="14805" y="22194"/>
                </a:cubicBezTo>
                <a:cubicBezTo>
                  <a:pt x="14559" y="22124"/>
                  <a:pt x="14313" y="22065"/>
                  <a:pt x="14055" y="22042"/>
                </a:cubicBezTo>
                <a:cubicBezTo>
                  <a:pt x="13985" y="22033"/>
                  <a:pt x="13912" y="22029"/>
                  <a:pt x="13840" y="22029"/>
                </a:cubicBezTo>
                <a:cubicBezTo>
                  <a:pt x="13708" y="22029"/>
                  <a:pt x="13574" y="22042"/>
                  <a:pt x="13446" y="22065"/>
                </a:cubicBezTo>
                <a:cubicBezTo>
                  <a:pt x="13153" y="22112"/>
                  <a:pt x="12883" y="22206"/>
                  <a:pt x="12637" y="22358"/>
                </a:cubicBezTo>
                <a:cubicBezTo>
                  <a:pt x="12309" y="22557"/>
                  <a:pt x="12027" y="22815"/>
                  <a:pt x="11793" y="23120"/>
                </a:cubicBezTo>
                <a:cubicBezTo>
                  <a:pt x="11476" y="23507"/>
                  <a:pt x="11230" y="23940"/>
                  <a:pt x="10996" y="24398"/>
                </a:cubicBezTo>
                <a:cubicBezTo>
                  <a:pt x="10785" y="24820"/>
                  <a:pt x="10586" y="25265"/>
                  <a:pt x="10304" y="25652"/>
                </a:cubicBezTo>
                <a:cubicBezTo>
                  <a:pt x="10081" y="25968"/>
                  <a:pt x="9812" y="26214"/>
                  <a:pt x="9472" y="26390"/>
                </a:cubicBezTo>
                <a:cubicBezTo>
                  <a:pt x="9167" y="26554"/>
                  <a:pt x="8827" y="26625"/>
                  <a:pt x="8487" y="26707"/>
                </a:cubicBezTo>
                <a:cubicBezTo>
                  <a:pt x="8276" y="26754"/>
                  <a:pt x="8065" y="26812"/>
                  <a:pt x="7854" y="26883"/>
                </a:cubicBezTo>
                <a:cubicBezTo>
                  <a:pt x="7538" y="27000"/>
                  <a:pt x="7233" y="27152"/>
                  <a:pt x="6952" y="27328"/>
                </a:cubicBezTo>
                <a:cubicBezTo>
                  <a:pt x="6565" y="27586"/>
                  <a:pt x="6225" y="27879"/>
                  <a:pt x="5932" y="28231"/>
                </a:cubicBezTo>
                <a:cubicBezTo>
                  <a:pt x="5862" y="28324"/>
                  <a:pt x="5791" y="28430"/>
                  <a:pt x="5698" y="28535"/>
                </a:cubicBezTo>
                <a:cubicBezTo>
                  <a:pt x="5709" y="28488"/>
                  <a:pt x="5721" y="28465"/>
                  <a:pt x="5721" y="28442"/>
                </a:cubicBezTo>
                <a:cubicBezTo>
                  <a:pt x="5920" y="27902"/>
                  <a:pt x="6120" y="27351"/>
                  <a:pt x="6319" y="26812"/>
                </a:cubicBezTo>
                <a:cubicBezTo>
                  <a:pt x="6588" y="26050"/>
                  <a:pt x="6881" y="25300"/>
                  <a:pt x="7221" y="24562"/>
                </a:cubicBezTo>
                <a:cubicBezTo>
                  <a:pt x="7444" y="24069"/>
                  <a:pt x="7667" y="23565"/>
                  <a:pt x="7901" y="23073"/>
                </a:cubicBezTo>
                <a:cubicBezTo>
                  <a:pt x="8077" y="22710"/>
                  <a:pt x="8253" y="22335"/>
                  <a:pt x="8440" y="21971"/>
                </a:cubicBezTo>
                <a:cubicBezTo>
                  <a:pt x="8698" y="21432"/>
                  <a:pt x="8968" y="20893"/>
                  <a:pt x="9249" y="20365"/>
                </a:cubicBezTo>
                <a:cubicBezTo>
                  <a:pt x="9437" y="20002"/>
                  <a:pt x="9648" y="19639"/>
                  <a:pt x="9847" y="19275"/>
                </a:cubicBezTo>
                <a:cubicBezTo>
                  <a:pt x="10140" y="18736"/>
                  <a:pt x="10457" y="18209"/>
                  <a:pt x="10761" y="17681"/>
                </a:cubicBezTo>
                <a:cubicBezTo>
                  <a:pt x="10785" y="17623"/>
                  <a:pt x="10832" y="17599"/>
                  <a:pt x="10879" y="17576"/>
                </a:cubicBezTo>
                <a:cubicBezTo>
                  <a:pt x="11043" y="17517"/>
                  <a:pt x="11207" y="17447"/>
                  <a:pt x="11383" y="17388"/>
                </a:cubicBezTo>
                <a:cubicBezTo>
                  <a:pt x="11676" y="17306"/>
                  <a:pt x="11980" y="17306"/>
                  <a:pt x="12273" y="17259"/>
                </a:cubicBezTo>
                <a:cubicBezTo>
                  <a:pt x="12281" y="17258"/>
                  <a:pt x="12289" y="17257"/>
                  <a:pt x="12297" y="17257"/>
                </a:cubicBezTo>
                <a:cubicBezTo>
                  <a:pt x="12359" y="17257"/>
                  <a:pt x="12421" y="17294"/>
                  <a:pt x="12473" y="17294"/>
                </a:cubicBezTo>
                <a:cubicBezTo>
                  <a:pt x="12637" y="17294"/>
                  <a:pt x="12777" y="17353"/>
                  <a:pt x="12918" y="17400"/>
                </a:cubicBezTo>
                <a:cubicBezTo>
                  <a:pt x="13235" y="17505"/>
                  <a:pt x="13551" y="17634"/>
                  <a:pt x="13868" y="17740"/>
                </a:cubicBezTo>
                <a:cubicBezTo>
                  <a:pt x="14196" y="17857"/>
                  <a:pt x="14536" y="17939"/>
                  <a:pt x="14864" y="18056"/>
                </a:cubicBezTo>
                <a:cubicBezTo>
                  <a:pt x="15134" y="18150"/>
                  <a:pt x="15403" y="18232"/>
                  <a:pt x="15673" y="18314"/>
                </a:cubicBezTo>
                <a:cubicBezTo>
                  <a:pt x="16001" y="18420"/>
                  <a:pt x="16329" y="18502"/>
                  <a:pt x="16657" y="18584"/>
                </a:cubicBezTo>
                <a:cubicBezTo>
                  <a:pt x="16892" y="18631"/>
                  <a:pt x="17126" y="18677"/>
                  <a:pt x="17372" y="18713"/>
                </a:cubicBezTo>
                <a:cubicBezTo>
                  <a:pt x="17630" y="18748"/>
                  <a:pt x="17888" y="18783"/>
                  <a:pt x="18146" y="18783"/>
                </a:cubicBezTo>
                <a:cubicBezTo>
                  <a:pt x="18421" y="18783"/>
                  <a:pt x="18697" y="18795"/>
                  <a:pt x="18972" y="18795"/>
                </a:cubicBezTo>
                <a:cubicBezTo>
                  <a:pt x="19248" y="18795"/>
                  <a:pt x="19523" y="18783"/>
                  <a:pt x="19799" y="18736"/>
                </a:cubicBezTo>
                <a:cubicBezTo>
                  <a:pt x="20033" y="18701"/>
                  <a:pt x="20279" y="18666"/>
                  <a:pt x="20514" y="18631"/>
                </a:cubicBezTo>
                <a:cubicBezTo>
                  <a:pt x="20760" y="18595"/>
                  <a:pt x="20994" y="18525"/>
                  <a:pt x="21229" y="18455"/>
                </a:cubicBezTo>
                <a:cubicBezTo>
                  <a:pt x="21545" y="18361"/>
                  <a:pt x="21873" y="18244"/>
                  <a:pt x="22178" y="18103"/>
                </a:cubicBezTo>
                <a:cubicBezTo>
                  <a:pt x="22518" y="17939"/>
                  <a:pt x="22835" y="17763"/>
                  <a:pt x="23151" y="17564"/>
                </a:cubicBezTo>
                <a:cubicBezTo>
                  <a:pt x="23479" y="17353"/>
                  <a:pt x="23784" y="17107"/>
                  <a:pt x="24077" y="16849"/>
                </a:cubicBezTo>
                <a:cubicBezTo>
                  <a:pt x="24452" y="16532"/>
                  <a:pt x="24780" y="16181"/>
                  <a:pt x="25097" y="15806"/>
                </a:cubicBezTo>
                <a:cubicBezTo>
                  <a:pt x="25261" y="15606"/>
                  <a:pt x="25413" y="15407"/>
                  <a:pt x="25577" y="15196"/>
                </a:cubicBezTo>
                <a:cubicBezTo>
                  <a:pt x="25812" y="14903"/>
                  <a:pt x="26035" y="14575"/>
                  <a:pt x="26246" y="14258"/>
                </a:cubicBezTo>
                <a:cubicBezTo>
                  <a:pt x="26457" y="13919"/>
                  <a:pt x="26656" y="13579"/>
                  <a:pt x="26843" y="13227"/>
                </a:cubicBezTo>
                <a:cubicBezTo>
                  <a:pt x="26937" y="13051"/>
                  <a:pt x="27031" y="12875"/>
                  <a:pt x="27019" y="12664"/>
                </a:cubicBezTo>
                <a:cubicBezTo>
                  <a:pt x="27008" y="12512"/>
                  <a:pt x="26914" y="12371"/>
                  <a:pt x="26785" y="12336"/>
                </a:cubicBezTo>
                <a:cubicBezTo>
                  <a:pt x="26421" y="12242"/>
                  <a:pt x="26070" y="12160"/>
                  <a:pt x="25706" y="12067"/>
                </a:cubicBezTo>
                <a:cubicBezTo>
                  <a:pt x="25531" y="12020"/>
                  <a:pt x="25367" y="11973"/>
                  <a:pt x="25191" y="11902"/>
                </a:cubicBezTo>
                <a:cubicBezTo>
                  <a:pt x="25015" y="11832"/>
                  <a:pt x="24839" y="11774"/>
                  <a:pt x="24663" y="11691"/>
                </a:cubicBezTo>
                <a:cubicBezTo>
                  <a:pt x="24440" y="11586"/>
                  <a:pt x="24218" y="11480"/>
                  <a:pt x="23995" y="11398"/>
                </a:cubicBezTo>
                <a:cubicBezTo>
                  <a:pt x="23804" y="11341"/>
                  <a:pt x="23604" y="11284"/>
                  <a:pt x="23404" y="11284"/>
                </a:cubicBezTo>
                <a:cubicBezTo>
                  <a:pt x="23359" y="11284"/>
                  <a:pt x="23314" y="11286"/>
                  <a:pt x="23268" y="11293"/>
                </a:cubicBezTo>
                <a:cubicBezTo>
                  <a:pt x="23057" y="11316"/>
                  <a:pt x="22858" y="11352"/>
                  <a:pt x="22671" y="11434"/>
                </a:cubicBezTo>
                <a:cubicBezTo>
                  <a:pt x="22495" y="11504"/>
                  <a:pt x="22307" y="11563"/>
                  <a:pt x="22143" y="11645"/>
                </a:cubicBezTo>
                <a:cubicBezTo>
                  <a:pt x="21780" y="11832"/>
                  <a:pt x="21428" y="12020"/>
                  <a:pt x="21088" y="12219"/>
                </a:cubicBezTo>
                <a:cubicBezTo>
                  <a:pt x="20713" y="12453"/>
                  <a:pt x="20350" y="12688"/>
                  <a:pt x="19986" y="12934"/>
                </a:cubicBezTo>
                <a:cubicBezTo>
                  <a:pt x="19471" y="13286"/>
                  <a:pt x="18978" y="13661"/>
                  <a:pt x="18462" y="13989"/>
                </a:cubicBezTo>
                <a:cubicBezTo>
                  <a:pt x="18240" y="14118"/>
                  <a:pt x="18005" y="14235"/>
                  <a:pt x="17771" y="14329"/>
                </a:cubicBezTo>
                <a:cubicBezTo>
                  <a:pt x="17607" y="14387"/>
                  <a:pt x="17454" y="14458"/>
                  <a:pt x="17279" y="14493"/>
                </a:cubicBezTo>
                <a:cubicBezTo>
                  <a:pt x="17091" y="14540"/>
                  <a:pt x="16903" y="14598"/>
                  <a:pt x="16704" y="14598"/>
                </a:cubicBezTo>
                <a:cubicBezTo>
                  <a:pt x="16399" y="14587"/>
                  <a:pt x="16083" y="14610"/>
                  <a:pt x="15766" y="14540"/>
                </a:cubicBezTo>
                <a:cubicBezTo>
                  <a:pt x="15555" y="14505"/>
                  <a:pt x="15345" y="14458"/>
                  <a:pt x="15134" y="14446"/>
                </a:cubicBezTo>
                <a:cubicBezTo>
                  <a:pt x="14993" y="14446"/>
                  <a:pt x="14852" y="14434"/>
                  <a:pt x="14712" y="14423"/>
                </a:cubicBezTo>
                <a:cubicBezTo>
                  <a:pt x="14696" y="14421"/>
                  <a:pt x="14681" y="14420"/>
                  <a:pt x="14666" y="14420"/>
                </a:cubicBezTo>
                <a:cubicBezTo>
                  <a:pt x="14573" y="14420"/>
                  <a:pt x="14472" y="14446"/>
                  <a:pt x="14372" y="14446"/>
                </a:cubicBezTo>
                <a:cubicBezTo>
                  <a:pt x="14184" y="14446"/>
                  <a:pt x="14008" y="14493"/>
                  <a:pt x="13832" y="14540"/>
                </a:cubicBezTo>
                <a:cubicBezTo>
                  <a:pt x="13645" y="14610"/>
                  <a:pt x="13446" y="14680"/>
                  <a:pt x="13258" y="14763"/>
                </a:cubicBezTo>
                <a:cubicBezTo>
                  <a:pt x="12953" y="14903"/>
                  <a:pt x="12660" y="15079"/>
                  <a:pt x="12402" y="15278"/>
                </a:cubicBezTo>
                <a:cubicBezTo>
                  <a:pt x="12262" y="15384"/>
                  <a:pt x="12133" y="15489"/>
                  <a:pt x="11992" y="15595"/>
                </a:cubicBezTo>
                <a:cubicBezTo>
                  <a:pt x="11992" y="15560"/>
                  <a:pt x="12004" y="15536"/>
                  <a:pt x="12016" y="15524"/>
                </a:cubicBezTo>
                <a:cubicBezTo>
                  <a:pt x="12191" y="15243"/>
                  <a:pt x="12367" y="14973"/>
                  <a:pt x="12543" y="14704"/>
                </a:cubicBezTo>
                <a:cubicBezTo>
                  <a:pt x="12754" y="14364"/>
                  <a:pt x="12977" y="14012"/>
                  <a:pt x="13199" y="13672"/>
                </a:cubicBezTo>
                <a:cubicBezTo>
                  <a:pt x="13364" y="13403"/>
                  <a:pt x="13539" y="13133"/>
                  <a:pt x="13715" y="12852"/>
                </a:cubicBezTo>
                <a:cubicBezTo>
                  <a:pt x="13809" y="12711"/>
                  <a:pt x="13903" y="12559"/>
                  <a:pt x="13997" y="12406"/>
                </a:cubicBezTo>
                <a:cubicBezTo>
                  <a:pt x="14125" y="12219"/>
                  <a:pt x="14243" y="12031"/>
                  <a:pt x="14395" y="11856"/>
                </a:cubicBezTo>
                <a:cubicBezTo>
                  <a:pt x="14512" y="11691"/>
                  <a:pt x="14665" y="11563"/>
                  <a:pt x="14794" y="11398"/>
                </a:cubicBezTo>
                <a:cubicBezTo>
                  <a:pt x="14981" y="11152"/>
                  <a:pt x="15169" y="10906"/>
                  <a:pt x="15427" y="10719"/>
                </a:cubicBezTo>
                <a:cubicBezTo>
                  <a:pt x="15720" y="10496"/>
                  <a:pt x="16036" y="10297"/>
                  <a:pt x="16388" y="10179"/>
                </a:cubicBezTo>
                <a:cubicBezTo>
                  <a:pt x="16657" y="10097"/>
                  <a:pt x="16927" y="10015"/>
                  <a:pt x="17197" y="9933"/>
                </a:cubicBezTo>
                <a:cubicBezTo>
                  <a:pt x="17478" y="9851"/>
                  <a:pt x="17747" y="9769"/>
                  <a:pt x="18017" y="9711"/>
                </a:cubicBezTo>
                <a:cubicBezTo>
                  <a:pt x="18357" y="9628"/>
                  <a:pt x="18685" y="9582"/>
                  <a:pt x="19025" y="9523"/>
                </a:cubicBezTo>
                <a:cubicBezTo>
                  <a:pt x="19283" y="9476"/>
                  <a:pt x="19541" y="9441"/>
                  <a:pt x="19810" y="9394"/>
                </a:cubicBezTo>
                <a:cubicBezTo>
                  <a:pt x="20033" y="9347"/>
                  <a:pt x="20256" y="9312"/>
                  <a:pt x="20479" y="9265"/>
                </a:cubicBezTo>
                <a:cubicBezTo>
                  <a:pt x="20748" y="9206"/>
                  <a:pt x="21006" y="9124"/>
                  <a:pt x="21276" y="9054"/>
                </a:cubicBezTo>
                <a:cubicBezTo>
                  <a:pt x="21580" y="8960"/>
                  <a:pt x="21885" y="8843"/>
                  <a:pt x="22178" y="8726"/>
                </a:cubicBezTo>
                <a:cubicBezTo>
                  <a:pt x="22624" y="8550"/>
                  <a:pt x="23057" y="8316"/>
                  <a:pt x="23456" y="8058"/>
                </a:cubicBezTo>
                <a:cubicBezTo>
                  <a:pt x="23808" y="7823"/>
                  <a:pt x="24147" y="7565"/>
                  <a:pt x="24464" y="7284"/>
                </a:cubicBezTo>
                <a:cubicBezTo>
                  <a:pt x="24874" y="6921"/>
                  <a:pt x="25273" y="6534"/>
                  <a:pt x="25636" y="6112"/>
                </a:cubicBezTo>
                <a:cubicBezTo>
                  <a:pt x="25871" y="5842"/>
                  <a:pt x="26082" y="5549"/>
                  <a:pt x="26281" y="5233"/>
                </a:cubicBezTo>
                <a:cubicBezTo>
                  <a:pt x="26562" y="4799"/>
                  <a:pt x="26808" y="4354"/>
                  <a:pt x="27043" y="3897"/>
                </a:cubicBezTo>
                <a:cubicBezTo>
                  <a:pt x="27371" y="3240"/>
                  <a:pt x="27687" y="2572"/>
                  <a:pt x="28039" y="1927"/>
                </a:cubicBezTo>
                <a:cubicBezTo>
                  <a:pt x="28203" y="1599"/>
                  <a:pt x="28391" y="1271"/>
                  <a:pt x="28555" y="943"/>
                </a:cubicBezTo>
                <a:cubicBezTo>
                  <a:pt x="28660" y="744"/>
                  <a:pt x="28789" y="544"/>
                  <a:pt x="28824" y="310"/>
                </a:cubicBezTo>
                <a:cubicBezTo>
                  <a:pt x="28844" y="108"/>
                  <a:pt x="28761" y="1"/>
                  <a:pt x="28607" y="1"/>
                </a:cubicBezTo>
                <a:close/>
              </a:path>
            </a:pathLst>
          </a:custGeom>
          <a:solidFill>
            <a:srgbClr val="EDCC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749178">
            <a:off x="918554" y="115478"/>
            <a:ext cx="1837307" cy="1112389"/>
            <a:chOff x="1505525" y="1777775"/>
            <a:chExt cx="854825" cy="517550"/>
          </a:xfrm>
        </p:grpSpPr>
        <p:sp>
          <p:nvSpPr>
            <p:cNvPr id="15" name="Google Shape;15;p2"/>
            <p:cNvSpPr/>
            <p:nvPr/>
          </p:nvSpPr>
          <p:spPr>
            <a:xfrm>
              <a:off x="1865650" y="1816750"/>
              <a:ext cx="64200" cy="43300"/>
            </a:xfrm>
            <a:custGeom>
              <a:avLst/>
              <a:gdLst/>
              <a:ahLst/>
              <a:cxnLst/>
              <a:rect l="l" t="t" r="r" b="b"/>
              <a:pathLst>
                <a:path w="2568" h="1732" extrusionOk="0">
                  <a:moveTo>
                    <a:pt x="1068" y="1"/>
                  </a:moveTo>
                  <a:cubicBezTo>
                    <a:pt x="868" y="165"/>
                    <a:pt x="646" y="282"/>
                    <a:pt x="423" y="400"/>
                  </a:cubicBezTo>
                  <a:cubicBezTo>
                    <a:pt x="71" y="587"/>
                    <a:pt x="1" y="845"/>
                    <a:pt x="224" y="1173"/>
                  </a:cubicBezTo>
                  <a:cubicBezTo>
                    <a:pt x="271" y="1243"/>
                    <a:pt x="317" y="1314"/>
                    <a:pt x="364" y="1384"/>
                  </a:cubicBezTo>
                  <a:cubicBezTo>
                    <a:pt x="497" y="1628"/>
                    <a:pt x="708" y="1731"/>
                    <a:pt x="953" y="1731"/>
                  </a:cubicBezTo>
                  <a:cubicBezTo>
                    <a:pt x="991" y="1731"/>
                    <a:pt x="1029" y="1729"/>
                    <a:pt x="1068" y="1724"/>
                  </a:cubicBezTo>
                  <a:cubicBezTo>
                    <a:pt x="1501" y="1677"/>
                    <a:pt x="1912" y="1513"/>
                    <a:pt x="2252" y="1232"/>
                  </a:cubicBezTo>
                  <a:cubicBezTo>
                    <a:pt x="2463" y="1068"/>
                    <a:pt x="2568" y="868"/>
                    <a:pt x="2474" y="587"/>
                  </a:cubicBezTo>
                  <a:cubicBezTo>
                    <a:pt x="2005" y="400"/>
                    <a:pt x="1536" y="200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05225" y="2032300"/>
              <a:ext cx="55125" cy="36850"/>
            </a:xfrm>
            <a:custGeom>
              <a:avLst/>
              <a:gdLst/>
              <a:ahLst/>
              <a:cxnLst/>
              <a:rect l="l" t="t" r="r" b="b"/>
              <a:pathLst>
                <a:path w="2205" h="1474" extrusionOk="0">
                  <a:moveTo>
                    <a:pt x="1304" y="1"/>
                  </a:moveTo>
                  <a:cubicBezTo>
                    <a:pt x="941" y="1"/>
                    <a:pt x="608" y="134"/>
                    <a:pt x="305" y="369"/>
                  </a:cubicBezTo>
                  <a:cubicBezTo>
                    <a:pt x="71" y="569"/>
                    <a:pt x="0" y="838"/>
                    <a:pt x="94" y="1084"/>
                  </a:cubicBezTo>
                  <a:cubicBezTo>
                    <a:pt x="192" y="1335"/>
                    <a:pt x="401" y="1474"/>
                    <a:pt x="693" y="1474"/>
                  </a:cubicBezTo>
                  <a:cubicBezTo>
                    <a:pt x="716" y="1474"/>
                    <a:pt x="739" y="1473"/>
                    <a:pt x="762" y="1471"/>
                  </a:cubicBezTo>
                  <a:cubicBezTo>
                    <a:pt x="880" y="1459"/>
                    <a:pt x="985" y="1436"/>
                    <a:pt x="1091" y="1424"/>
                  </a:cubicBezTo>
                  <a:cubicBezTo>
                    <a:pt x="1430" y="1354"/>
                    <a:pt x="1700" y="1143"/>
                    <a:pt x="2005" y="991"/>
                  </a:cubicBezTo>
                  <a:cubicBezTo>
                    <a:pt x="2075" y="827"/>
                    <a:pt x="2134" y="674"/>
                    <a:pt x="2204" y="522"/>
                  </a:cubicBezTo>
                  <a:cubicBezTo>
                    <a:pt x="2157" y="252"/>
                    <a:pt x="1981" y="123"/>
                    <a:pt x="1747" y="65"/>
                  </a:cubicBezTo>
                  <a:cubicBezTo>
                    <a:pt x="1595" y="22"/>
                    <a:pt x="1447" y="1"/>
                    <a:pt x="1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51950" y="1932800"/>
              <a:ext cx="51600" cy="33225"/>
            </a:xfrm>
            <a:custGeom>
              <a:avLst/>
              <a:gdLst/>
              <a:ahLst/>
              <a:cxnLst/>
              <a:rect l="l" t="t" r="r" b="b"/>
              <a:pathLst>
                <a:path w="2064" h="1329" extrusionOk="0">
                  <a:moveTo>
                    <a:pt x="646" y="1"/>
                  </a:moveTo>
                  <a:cubicBezTo>
                    <a:pt x="482" y="94"/>
                    <a:pt x="353" y="212"/>
                    <a:pt x="259" y="376"/>
                  </a:cubicBezTo>
                  <a:cubicBezTo>
                    <a:pt x="1" y="809"/>
                    <a:pt x="212" y="1255"/>
                    <a:pt x="716" y="1314"/>
                  </a:cubicBezTo>
                  <a:cubicBezTo>
                    <a:pt x="796" y="1323"/>
                    <a:pt x="876" y="1329"/>
                    <a:pt x="955" y="1329"/>
                  </a:cubicBezTo>
                  <a:cubicBezTo>
                    <a:pt x="1155" y="1329"/>
                    <a:pt x="1352" y="1295"/>
                    <a:pt x="1537" y="1220"/>
                  </a:cubicBezTo>
                  <a:cubicBezTo>
                    <a:pt x="1830" y="1114"/>
                    <a:pt x="2041" y="927"/>
                    <a:pt x="2064" y="587"/>
                  </a:cubicBezTo>
                  <a:cubicBezTo>
                    <a:pt x="1583" y="388"/>
                    <a:pt x="1115" y="200"/>
                    <a:pt x="6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93650" y="1952400"/>
              <a:ext cx="112850" cy="66050"/>
            </a:xfrm>
            <a:custGeom>
              <a:avLst/>
              <a:gdLst/>
              <a:ahLst/>
              <a:cxnLst/>
              <a:rect l="l" t="t" r="r" b="b"/>
              <a:pathLst>
                <a:path w="4514" h="2642" extrusionOk="0">
                  <a:moveTo>
                    <a:pt x="3599" y="1"/>
                  </a:moveTo>
                  <a:cubicBezTo>
                    <a:pt x="3474" y="1"/>
                    <a:pt x="3349" y="31"/>
                    <a:pt x="3224" y="84"/>
                  </a:cubicBezTo>
                  <a:cubicBezTo>
                    <a:pt x="2392" y="447"/>
                    <a:pt x="1559" y="823"/>
                    <a:pt x="715" y="1162"/>
                  </a:cubicBezTo>
                  <a:cubicBezTo>
                    <a:pt x="622" y="1198"/>
                    <a:pt x="516" y="1256"/>
                    <a:pt x="434" y="1327"/>
                  </a:cubicBezTo>
                  <a:cubicBezTo>
                    <a:pt x="0" y="1702"/>
                    <a:pt x="94" y="2358"/>
                    <a:pt x="633" y="2581"/>
                  </a:cubicBezTo>
                  <a:cubicBezTo>
                    <a:pt x="713" y="2623"/>
                    <a:pt x="797" y="2642"/>
                    <a:pt x="883" y="2642"/>
                  </a:cubicBezTo>
                  <a:cubicBezTo>
                    <a:pt x="989" y="2642"/>
                    <a:pt x="1098" y="2614"/>
                    <a:pt x="1208" y="2569"/>
                  </a:cubicBezTo>
                  <a:cubicBezTo>
                    <a:pt x="2052" y="2217"/>
                    <a:pt x="2884" y="1866"/>
                    <a:pt x="3728" y="1514"/>
                  </a:cubicBezTo>
                  <a:cubicBezTo>
                    <a:pt x="3880" y="1444"/>
                    <a:pt x="4033" y="1362"/>
                    <a:pt x="4150" y="1233"/>
                  </a:cubicBezTo>
                  <a:cubicBezTo>
                    <a:pt x="4513" y="846"/>
                    <a:pt x="4384" y="272"/>
                    <a:pt x="3892" y="61"/>
                  </a:cubicBezTo>
                  <a:cubicBezTo>
                    <a:pt x="3794" y="20"/>
                    <a:pt x="3697" y="1"/>
                    <a:pt x="35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74150" y="1958700"/>
              <a:ext cx="85300" cy="51200"/>
            </a:xfrm>
            <a:custGeom>
              <a:avLst/>
              <a:gdLst/>
              <a:ahLst/>
              <a:cxnLst/>
              <a:rect l="l" t="t" r="r" b="b"/>
              <a:pathLst>
                <a:path w="3412" h="2048" extrusionOk="0">
                  <a:moveTo>
                    <a:pt x="2075" y="0"/>
                  </a:moveTo>
                  <a:cubicBezTo>
                    <a:pt x="1750" y="0"/>
                    <a:pt x="1429" y="81"/>
                    <a:pt x="1104" y="81"/>
                  </a:cubicBezTo>
                  <a:cubicBezTo>
                    <a:pt x="1007" y="81"/>
                    <a:pt x="908" y="74"/>
                    <a:pt x="810" y="55"/>
                  </a:cubicBezTo>
                  <a:cubicBezTo>
                    <a:pt x="800" y="53"/>
                    <a:pt x="791" y="53"/>
                    <a:pt x="781" y="53"/>
                  </a:cubicBezTo>
                  <a:cubicBezTo>
                    <a:pt x="718" y="53"/>
                    <a:pt x="649" y="83"/>
                    <a:pt x="599" y="113"/>
                  </a:cubicBezTo>
                  <a:cubicBezTo>
                    <a:pt x="270" y="336"/>
                    <a:pt x="1" y="629"/>
                    <a:pt x="24" y="1063"/>
                  </a:cubicBezTo>
                  <a:cubicBezTo>
                    <a:pt x="59" y="1461"/>
                    <a:pt x="224" y="1790"/>
                    <a:pt x="622" y="1895"/>
                  </a:cubicBezTo>
                  <a:cubicBezTo>
                    <a:pt x="821" y="1989"/>
                    <a:pt x="997" y="2036"/>
                    <a:pt x="1185" y="2047"/>
                  </a:cubicBezTo>
                  <a:cubicBezTo>
                    <a:pt x="1199" y="2048"/>
                    <a:pt x="1214" y="2048"/>
                    <a:pt x="1228" y="2048"/>
                  </a:cubicBezTo>
                  <a:cubicBezTo>
                    <a:pt x="1901" y="2048"/>
                    <a:pt x="2473" y="1781"/>
                    <a:pt x="2978" y="1356"/>
                  </a:cubicBezTo>
                  <a:cubicBezTo>
                    <a:pt x="3107" y="1250"/>
                    <a:pt x="3201" y="1098"/>
                    <a:pt x="3260" y="934"/>
                  </a:cubicBezTo>
                  <a:cubicBezTo>
                    <a:pt x="3412" y="535"/>
                    <a:pt x="3201" y="137"/>
                    <a:pt x="2779" y="55"/>
                  </a:cubicBezTo>
                  <a:cubicBezTo>
                    <a:pt x="2603" y="20"/>
                    <a:pt x="2416" y="20"/>
                    <a:pt x="2240" y="8"/>
                  </a:cubicBezTo>
                  <a:cubicBezTo>
                    <a:pt x="2185" y="3"/>
                    <a:pt x="2130" y="0"/>
                    <a:pt x="20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524275" y="2083100"/>
              <a:ext cx="87350" cy="57650"/>
            </a:xfrm>
            <a:custGeom>
              <a:avLst/>
              <a:gdLst/>
              <a:ahLst/>
              <a:cxnLst/>
              <a:rect l="l" t="t" r="r" b="b"/>
              <a:pathLst>
                <a:path w="3494" h="2306" extrusionOk="0">
                  <a:moveTo>
                    <a:pt x="2674" y="0"/>
                  </a:moveTo>
                  <a:cubicBezTo>
                    <a:pt x="2658" y="0"/>
                    <a:pt x="2642" y="1"/>
                    <a:pt x="2626" y="2"/>
                  </a:cubicBezTo>
                  <a:cubicBezTo>
                    <a:pt x="2497" y="14"/>
                    <a:pt x="2368" y="49"/>
                    <a:pt x="2239" y="84"/>
                  </a:cubicBezTo>
                  <a:cubicBezTo>
                    <a:pt x="1630" y="295"/>
                    <a:pt x="1055" y="600"/>
                    <a:pt x="469" y="869"/>
                  </a:cubicBezTo>
                  <a:cubicBezTo>
                    <a:pt x="305" y="951"/>
                    <a:pt x="188" y="1092"/>
                    <a:pt x="117" y="1268"/>
                  </a:cubicBezTo>
                  <a:cubicBezTo>
                    <a:pt x="0" y="1549"/>
                    <a:pt x="59" y="1877"/>
                    <a:pt x="258" y="2077"/>
                  </a:cubicBezTo>
                  <a:cubicBezTo>
                    <a:pt x="416" y="2234"/>
                    <a:pt x="597" y="2305"/>
                    <a:pt x="788" y="2305"/>
                  </a:cubicBezTo>
                  <a:cubicBezTo>
                    <a:pt x="895" y="2305"/>
                    <a:pt x="1004" y="2283"/>
                    <a:pt x="1114" y="2241"/>
                  </a:cubicBezTo>
                  <a:cubicBezTo>
                    <a:pt x="1747" y="1971"/>
                    <a:pt x="2368" y="1655"/>
                    <a:pt x="3013" y="1397"/>
                  </a:cubicBezTo>
                  <a:cubicBezTo>
                    <a:pt x="3364" y="1256"/>
                    <a:pt x="3493" y="904"/>
                    <a:pt x="3400" y="541"/>
                  </a:cubicBezTo>
                  <a:cubicBezTo>
                    <a:pt x="3310" y="228"/>
                    <a:pt x="3007" y="0"/>
                    <a:pt x="2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589900" y="1777775"/>
              <a:ext cx="90575" cy="56900"/>
            </a:xfrm>
            <a:custGeom>
              <a:avLst/>
              <a:gdLst/>
              <a:ahLst/>
              <a:cxnLst/>
              <a:rect l="l" t="t" r="r" b="b"/>
              <a:pathLst>
                <a:path w="3623" h="2276" extrusionOk="0">
                  <a:moveTo>
                    <a:pt x="2857" y="1"/>
                  </a:moveTo>
                  <a:cubicBezTo>
                    <a:pt x="2778" y="1"/>
                    <a:pt x="2696" y="16"/>
                    <a:pt x="2615" y="48"/>
                  </a:cubicBezTo>
                  <a:cubicBezTo>
                    <a:pt x="1935" y="294"/>
                    <a:pt x="1267" y="599"/>
                    <a:pt x="587" y="880"/>
                  </a:cubicBezTo>
                  <a:cubicBezTo>
                    <a:pt x="517" y="915"/>
                    <a:pt x="446" y="974"/>
                    <a:pt x="388" y="1032"/>
                  </a:cubicBezTo>
                  <a:cubicBezTo>
                    <a:pt x="1" y="1419"/>
                    <a:pt x="106" y="1982"/>
                    <a:pt x="634" y="2205"/>
                  </a:cubicBezTo>
                  <a:cubicBezTo>
                    <a:pt x="725" y="2255"/>
                    <a:pt x="822" y="2275"/>
                    <a:pt x="921" y="2275"/>
                  </a:cubicBezTo>
                  <a:cubicBezTo>
                    <a:pt x="1052" y="2275"/>
                    <a:pt x="1187" y="2240"/>
                    <a:pt x="1314" y="2193"/>
                  </a:cubicBezTo>
                  <a:cubicBezTo>
                    <a:pt x="1654" y="2064"/>
                    <a:pt x="1994" y="1923"/>
                    <a:pt x="2334" y="1783"/>
                  </a:cubicBezTo>
                  <a:cubicBezTo>
                    <a:pt x="2603" y="1665"/>
                    <a:pt x="2861" y="1548"/>
                    <a:pt x="3119" y="1408"/>
                  </a:cubicBezTo>
                  <a:cubicBezTo>
                    <a:pt x="3471" y="1220"/>
                    <a:pt x="3623" y="845"/>
                    <a:pt x="3517" y="517"/>
                  </a:cubicBezTo>
                  <a:cubicBezTo>
                    <a:pt x="3416" y="211"/>
                    <a:pt x="3153" y="1"/>
                    <a:pt x="28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53200" y="1883550"/>
              <a:ext cx="85900" cy="56300"/>
            </a:xfrm>
            <a:custGeom>
              <a:avLst/>
              <a:gdLst/>
              <a:ahLst/>
              <a:cxnLst/>
              <a:rect l="l" t="t" r="r" b="b"/>
              <a:pathLst>
                <a:path w="3436" h="2252" extrusionOk="0">
                  <a:moveTo>
                    <a:pt x="2571" y="1"/>
                  </a:moveTo>
                  <a:cubicBezTo>
                    <a:pt x="2501" y="1"/>
                    <a:pt x="2429" y="10"/>
                    <a:pt x="2357" y="25"/>
                  </a:cubicBezTo>
                  <a:cubicBezTo>
                    <a:pt x="1689" y="166"/>
                    <a:pt x="1067" y="435"/>
                    <a:pt x="493" y="799"/>
                  </a:cubicBezTo>
                  <a:cubicBezTo>
                    <a:pt x="341" y="904"/>
                    <a:pt x="223" y="1045"/>
                    <a:pt x="153" y="1221"/>
                  </a:cubicBezTo>
                  <a:cubicBezTo>
                    <a:pt x="1" y="1619"/>
                    <a:pt x="165" y="2018"/>
                    <a:pt x="552" y="2182"/>
                  </a:cubicBezTo>
                  <a:cubicBezTo>
                    <a:pt x="656" y="2229"/>
                    <a:pt x="758" y="2251"/>
                    <a:pt x="857" y="2251"/>
                  </a:cubicBezTo>
                  <a:cubicBezTo>
                    <a:pt x="1004" y="2251"/>
                    <a:pt x="1146" y="2202"/>
                    <a:pt x="1278" y="2111"/>
                  </a:cubicBezTo>
                  <a:cubicBezTo>
                    <a:pt x="1700" y="1818"/>
                    <a:pt x="2158" y="1642"/>
                    <a:pt x="2638" y="1502"/>
                  </a:cubicBezTo>
                  <a:cubicBezTo>
                    <a:pt x="2720" y="1478"/>
                    <a:pt x="2802" y="1455"/>
                    <a:pt x="2873" y="1408"/>
                  </a:cubicBezTo>
                  <a:cubicBezTo>
                    <a:pt x="3377" y="1138"/>
                    <a:pt x="3435" y="506"/>
                    <a:pt x="2990" y="142"/>
                  </a:cubicBezTo>
                  <a:cubicBezTo>
                    <a:pt x="2855" y="39"/>
                    <a:pt x="2716" y="1"/>
                    <a:pt x="2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001050" y="1984875"/>
              <a:ext cx="81200" cy="62525"/>
            </a:xfrm>
            <a:custGeom>
              <a:avLst/>
              <a:gdLst/>
              <a:ahLst/>
              <a:cxnLst/>
              <a:rect l="l" t="t" r="r" b="b"/>
              <a:pathLst>
                <a:path w="3248" h="2501" extrusionOk="0">
                  <a:moveTo>
                    <a:pt x="2302" y="0"/>
                  </a:moveTo>
                  <a:cubicBezTo>
                    <a:pt x="2131" y="0"/>
                    <a:pt x="1964" y="62"/>
                    <a:pt x="1829" y="192"/>
                  </a:cubicBezTo>
                  <a:cubicBezTo>
                    <a:pt x="1571" y="450"/>
                    <a:pt x="1266" y="614"/>
                    <a:pt x="950" y="778"/>
                  </a:cubicBezTo>
                  <a:cubicBezTo>
                    <a:pt x="739" y="883"/>
                    <a:pt x="551" y="1000"/>
                    <a:pt x="387" y="1165"/>
                  </a:cubicBezTo>
                  <a:cubicBezTo>
                    <a:pt x="0" y="1587"/>
                    <a:pt x="129" y="2220"/>
                    <a:pt x="563" y="2395"/>
                  </a:cubicBezTo>
                  <a:cubicBezTo>
                    <a:pt x="718" y="2465"/>
                    <a:pt x="856" y="2500"/>
                    <a:pt x="981" y="2500"/>
                  </a:cubicBezTo>
                  <a:cubicBezTo>
                    <a:pt x="1129" y="2500"/>
                    <a:pt x="1257" y="2450"/>
                    <a:pt x="1372" y="2348"/>
                  </a:cubicBezTo>
                  <a:cubicBezTo>
                    <a:pt x="1606" y="2137"/>
                    <a:pt x="1899" y="2009"/>
                    <a:pt x="2169" y="1856"/>
                  </a:cubicBezTo>
                  <a:cubicBezTo>
                    <a:pt x="2415" y="1715"/>
                    <a:pt x="2685" y="1610"/>
                    <a:pt x="2896" y="1422"/>
                  </a:cubicBezTo>
                  <a:cubicBezTo>
                    <a:pt x="3224" y="1129"/>
                    <a:pt x="3247" y="661"/>
                    <a:pt x="2954" y="321"/>
                  </a:cubicBezTo>
                  <a:cubicBezTo>
                    <a:pt x="2773" y="112"/>
                    <a:pt x="2533" y="0"/>
                    <a:pt x="2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104200" y="2047350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409" y="0"/>
                  </a:moveTo>
                  <a:cubicBezTo>
                    <a:pt x="2392" y="0"/>
                    <a:pt x="2374" y="1"/>
                    <a:pt x="2356" y="2"/>
                  </a:cubicBezTo>
                  <a:cubicBezTo>
                    <a:pt x="2239" y="2"/>
                    <a:pt x="2122" y="25"/>
                    <a:pt x="2005" y="60"/>
                  </a:cubicBezTo>
                  <a:cubicBezTo>
                    <a:pt x="1430" y="201"/>
                    <a:pt x="938" y="518"/>
                    <a:pt x="422" y="799"/>
                  </a:cubicBezTo>
                  <a:cubicBezTo>
                    <a:pt x="282" y="881"/>
                    <a:pt x="188" y="998"/>
                    <a:pt x="129" y="1139"/>
                  </a:cubicBezTo>
                  <a:cubicBezTo>
                    <a:pt x="0" y="1455"/>
                    <a:pt x="59" y="1783"/>
                    <a:pt x="317" y="2018"/>
                  </a:cubicBezTo>
                  <a:cubicBezTo>
                    <a:pt x="465" y="2159"/>
                    <a:pt x="633" y="2223"/>
                    <a:pt x="806" y="2223"/>
                  </a:cubicBezTo>
                  <a:cubicBezTo>
                    <a:pt x="935" y="2223"/>
                    <a:pt x="1066" y="2188"/>
                    <a:pt x="1196" y="2123"/>
                  </a:cubicBezTo>
                  <a:cubicBezTo>
                    <a:pt x="1688" y="1877"/>
                    <a:pt x="2169" y="1608"/>
                    <a:pt x="2708" y="1432"/>
                  </a:cubicBezTo>
                  <a:cubicBezTo>
                    <a:pt x="3071" y="1315"/>
                    <a:pt x="3224" y="928"/>
                    <a:pt x="3130" y="576"/>
                  </a:cubicBezTo>
                  <a:cubicBezTo>
                    <a:pt x="3041" y="230"/>
                    <a:pt x="2770" y="0"/>
                    <a:pt x="2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228450" y="2076550"/>
              <a:ext cx="72400" cy="55050"/>
            </a:xfrm>
            <a:custGeom>
              <a:avLst/>
              <a:gdLst/>
              <a:ahLst/>
              <a:cxnLst/>
              <a:rect l="l" t="t" r="r" b="b"/>
              <a:pathLst>
                <a:path w="2896" h="2202" extrusionOk="0">
                  <a:moveTo>
                    <a:pt x="2091" y="1"/>
                  </a:moveTo>
                  <a:cubicBezTo>
                    <a:pt x="2050" y="1"/>
                    <a:pt x="2006" y="6"/>
                    <a:pt x="1958" y="18"/>
                  </a:cubicBezTo>
                  <a:cubicBezTo>
                    <a:pt x="1735" y="76"/>
                    <a:pt x="1501" y="123"/>
                    <a:pt x="1278" y="158"/>
                  </a:cubicBezTo>
                  <a:cubicBezTo>
                    <a:pt x="809" y="229"/>
                    <a:pt x="528" y="533"/>
                    <a:pt x="305" y="909"/>
                  </a:cubicBezTo>
                  <a:cubicBezTo>
                    <a:pt x="0" y="1413"/>
                    <a:pt x="164" y="1928"/>
                    <a:pt x="680" y="2139"/>
                  </a:cubicBezTo>
                  <a:cubicBezTo>
                    <a:pt x="771" y="2185"/>
                    <a:pt x="890" y="2202"/>
                    <a:pt x="1021" y="2202"/>
                  </a:cubicBezTo>
                  <a:cubicBezTo>
                    <a:pt x="1059" y="2202"/>
                    <a:pt x="1098" y="2201"/>
                    <a:pt x="1137" y="2198"/>
                  </a:cubicBezTo>
                  <a:cubicBezTo>
                    <a:pt x="1911" y="2174"/>
                    <a:pt x="2356" y="1670"/>
                    <a:pt x="2743" y="1096"/>
                  </a:cubicBezTo>
                  <a:cubicBezTo>
                    <a:pt x="2896" y="862"/>
                    <a:pt x="2825" y="592"/>
                    <a:pt x="2649" y="381"/>
                  </a:cubicBezTo>
                  <a:cubicBezTo>
                    <a:pt x="2488" y="200"/>
                    <a:pt x="2344" y="1"/>
                    <a:pt x="2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698925" y="1798800"/>
              <a:ext cx="70050" cy="46275"/>
            </a:xfrm>
            <a:custGeom>
              <a:avLst/>
              <a:gdLst/>
              <a:ahLst/>
              <a:cxnLst/>
              <a:rect l="l" t="t" r="r" b="b"/>
              <a:pathLst>
                <a:path w="2802" h="1851" extrusionOk="0">
                  <a:moveTo>
                    <a:pt x="1971" y="0"/>
                  </a:moveTo>
                  <a:cubicBezTo>
                    <a:pt x="1536" y="0"/>
                    <a:pt x="1112" y="85"/>
                    <a:pt x="715" y="262"/>
                  </a:cubicBezTo>
                  <a:cubicBezTo>
                    <a:pt x="493" y="356"/>
                    <a:pt x="305" y="485"/>
                    <a:pt x="176" y="684"/>
                  </a:cubicBezTo>
                  <a:cubicBezTo>
                    <a:pt x="0" y="953"/>
                    <a:pt x="47" y="1305"/>
                    <a:pt x="282" y="1516"/>
                  </a:cubicBezTo>
                  <a:cubicBezTo>
                    <a:pt x="375" y="1598"/>
                    <a:pt x="481" y="1645"/>
                    <a:pt x="633" y="1692"/>
                  </a:cubicBezTo>
                  <a:cubicBezTo>
                    <a:pt x="866" y="1801"/>
                    <a:pt x="1099" y="1851"/>
                    <a:pt x="1331" y="1851"/>
                  </a:cubicBezTo>
                  <a:cubicBezTo>
                    <a:pt x="1671" y="1851"/>
                    <a:pt x="2010" y="1744"/>
                    <a:pt x="2345" y="1563"/>
                  </a:cubicBezTo>
                  <a:cubicBezTo>
                    <a:pt x="2649" y="1411"/>
                    <a:pt x="2802" y="1176"/>
                    <a:pt x="2767" y="824"/>
                  </a:cubicBezTo>
                  <a:cubicBezTo>
                    <a:pt x="2755" y="766"/>
                    <a:pt x="2755" y="707"/>
                    <a:pt x="2755" y="637"/>
                  </a:cubicBezTo>
                  <a:cubicBezTo>
                    <a:pt x="2743" y="203"/>
                    <a:pt x="2567" y="16"/>
                    <a:pt x="2134" y="4"/>
                  </a:cubicBezTo>
                  <a:cubicBezTo>
                    <a:pt x="2079" y="1"/>
                    <a:pt x="2025" y="0"/>
                    <a:pt x="19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746100" y="2021050"/>
              <a:ext cx="69900" cy="50300"/>
            </a:xfrm>
            <a:custGeom>
              <a:avLst/>
              <a:gdLst/>
              <a:ahLst/>
              <a:cxnLst/>
              <a:rect l="l" t="t" r="r" b="b"/>
              <a:pathLst>
                <a:path w="2796" h="2012" extrusionOk="0">
                  <a:moveTo>
                    <a:pt x="1979" y="0"/>
                  </a:moveTo>
                  <a:cubicBezTo>
                    <a:pt x="1882" y="0"/>
                    <a:pt x="1780" y="18"/>
                    <a:pt x="1677" y="57"/>
                  </a:cubicBezTo>
                  <a:cubicBezTo>
                    <a:pt x="1278" y="222"/>
                    <a:pt x="903" y="444"/>
                    <a:pt x="481" y="562"/>
                  </a:cubicBezTo>
                  <a:cubicBezTo>
                    <a:pt x="188" y="644"/>
                    <a:pt x="1" y="890"/>
                    <a:pt x="1" y="1230"/>
                  </a:cubicBezTo>
                  <a:cubicBezTo>
                    <a:pt x="1" y="1534"/>
                    <a:pt x="188" y="1804"/>
                    <a:pt x="505" y="1945"/>
                  </a:cubicBezTo>
                  <a:cubicBezTo>
                    <a:pt x="598" y="1991"/>
                    <a:pt x="699" y="2011"/>
                    <a:pt x="806" y="2011"/>
                  </a:cubicBezTo>
                  <a:cubicBezTo>
                    <a:pt x="886" y="2011"/>
                    <a:pt x="970" y="2000"/>
                    <a:pt x="1055" y="1980"/>
                  </a:cubicBezTo>
                  <a:cubicBezTo>
                    <a:pt x="1548" y="1863"/>
                    <a:pt x="2017" y="1652"/>
                    <a:pt x="2427" y="1347"/>
                  </a:cubicBezTo>
                  <a:cubicBezTo>
                    <a:pt x="2579" y="1241"/>
                    <a:pt x="2685" y="1089"/>
                    <a:pt x="2708" y="901"/>
                  </a:cubicBezTo>
                  <a:cubicBezTo>
                    <a:pt x="2795" y="399"/>
                    <a:pt x="2436" y="0"/>
                    <a:pt x="19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094825" y="1978775"/>
              <a:ext cx="71225" cy="46500"/>
            </a:xfrm>
            <a:custGeom>
              <a:avLst/>
              <a:gdLst/>
              <a:ahLst/>
              <a:cxnLst/>
              <a:rect l="l" t="t" r="r" b="b"/>
              <a:pathLst>
                <a:path w="2849" h="1860" extrusionOk="0">
                  <a:moveTo>
                    <a:pt x="2067" y="0"/>
                  </a:moveTo>
                  <a:cubicBezTo>
                    <a:pt x="1972" y="0"/>
                    <a:pt x="1877" y="15"/>
                    <a:pt x="1782" y="37"/>
                  </a:cubicBezTo>
                  <a:cubicBezTo>
                    <a:pt x="1395" y="119"/>
                    <a:pt x="1032" y="236"/>
                    <a:pt x="657" y="342"/>
                  </a:cubicBezTo>
                  <a:cubicBezTo>
                    <a:pt x="586" y="365"/>
                    <a:pt x="528" y="401"/>
                    <a:pt x="469" y="447"/>
                  </a:cubicBezTo>
                  <a:cubicBezTo>
                    <a:pt x="117" y="682"/>
                    <a:pt x="0" y="1080"/>
                    <a:pt x="176" y="1432"/>
                  </a:cubicBezTo>
                  <a:cubicBezTo>
                    <a:pt x="311" y="1711"/>
                    <a:pt x="557" y="1859"/>
                    <a:pt x="851" y="1859"/>
                  </a:cubicBezTo>
                  <a:cubicBezTo>
                    <a:pt x="939" y="1859"/>
                    <a:pt x="1031" y="1846"/>
                    <a:pt x="1126" y="1819"/>
                  </a:cubicBezTo>
                  <a:cubicBezTo>
                    <a:pt x="1301" y="1760"/>
                    <a:pt x="1489" y="1678"/>
                    <a:pt x="1665" y="1631"/>
                  </a:cubicBezTo>
                  <a:cubicBezTo>
                    <a:pt x="1876" y="1573"/>
                    <a:pt x="2098" y="1537"/>
                    <a:pt x="2309" y="1467"/>
                  </a:cubicBezTo>
                  <a:cubicBezTo>
                    <a:pt x="2649" y="1373"/>
                    <a:pt x="2837" y="1116"/>
                    <a:pt x="2837" y="776"/>
                  </a:cubicBezTo>
                  <a:cubicBezTo>
                    <a:pt x="2849" y="459"/>
                    <a:pt x="2673" y="178"/>
                    <a:pt x="2380" y="61"/>
                  </a:cubicBezTo>
                  <a:cubicBezTo>
                    <a:pt x="2276" y="18"/>
                    <a:pt x="2171" y="0"/>
                    <a:pt x="20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09250" y="2146775"/>
              <a:ext cx="73575" cy="50225"/>
            </a:xfrm>
            <a:custGeom>
              <a:avLst/>
              <a:gdLst/>
              <a:ahLst/>
              <a:cxnLst/>
              <a:rect l="l" t="t" r="r" b="b"/>
              <a:pathLst>
                <a:path w="2943" h="2009" extrusionOk="0">
                  <a:moveTo>
                    <a:pt x="2089" y="0"/>
                  </a:moveTo>
                  <a:cubicBezTo>
                    <a:pt x="2011" y="0"/>
                    <a:pt x="1932" y="11"/>
                    <a:pt x="1853" y="34"/>
                  </a:cubicBezTo>
                  <a:cubicBezTo>
                    <a:pt x="1442" y="174"/>
                    <a:pt x="1044" y="350"/>
                    <a:pt x="657" y="561"/>
                  </a:cubicBezTo>
                  <a:cubicBezTo>
                    <a:pt x="551" y="608"/>
                    <a:pt x="446" y="690"/>
                    <a:pt x="376" y="772"/>
                  </a:cubicBezTo>
                  <a:cubicBezTo>
                    <a:pt x="1" y="1159"/>
                    <a:pt x="141" y="1745"/>
                    <a:pt x="622" y="1944"/>
                  </a:cubicBezTo>
                  <a:cubicBezTo>
                    <a:pt x="721" y="1988"/>
                    <a:pt x="822" y="2009"/>
                    <a:pt x="923" y="2009"/>
                  </a:cubicBezTo>
                  <a:cubicBezTo>
                    <a:pt x="1036" y="2009"/>
                    <a:pt x="1149" y="1982"/>
                    <a:pt x="1255" y="1932"/>
                  </a:cubicBezTo>
                  <a:cubicBezTo>
                    <a:pt x="1630" y="1757"/>
                    <a:pt x="2005" y="1569"/>
                    <a:pt x="2380" y="1417"/>
                  </a:cubicBezTo>
                  <a:cubicBezTo>
                    <a:pt x="2779" y="1253"/>
                    <a:pt x="2943" y="854"/>
                    <a:pt x="2814" y="491"/>
                  </a:cubicBezTo>
                  <a:cubicBezTo>
                    <a:pt x="2700" y="188"/>
                    <a:pt x="2411" y="0"/>
                    <a:pt x="2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505525" y="1972450"/>
              <a:ext cx="74075" cy="49025"/>
            </a:xfrm>
            <a:custGeom>
              <a:avLst/>
              <a:gdLst/>
              <a:ahLst/>
              <a:cxnLst/>
              <a:rect l="l" t="t" r="r" b="b"/>
              <a:pathLst>
                <a:path w="2963" h="1961" extrusionOk="0">
                  <a:moveTo>
                    <a:pt x="2058" y="1"/>
                  </a:moveTo>
                  <a:cubicBezTo>
                    <a:pt x="2021" y="1"/>
                    <a:pt x="1984" y="4"/>
                    <a:pt x="1946" y="9"/>
                  </a:cubicBezTo>
                  <a:cubicBezTo>
                    <a:pt x="1395" y="79"/>
                    <a:pt x="926" y="349"/>
                    <a:pt x="481" y="630"/>
                  </a:cubicBezTo>
                  <a:cubicBezTo>
                    <a:pt x="0" y="923"/>
                    <a:pt x="94" y="1638"/>
                    <a:pt x="610" y="1884"/>
                  </a:cubicBezTo>
                  <a:cubicBezTo>
                    <a:pt x="709" y="1937"/>
                    <a:pt x="815" y="1960"/>
                    <a:pt x="922" y="1960"/>
                  </a:cubicBezTo>
                  <a:cubicBezTo>
                    <a:pt x="1029" y="1960"/>
                    <a:pt x="1137" y="1937"/>
                    <a:pt x="1243" y="1896"/>
                  </a:cubicBezTo>
                  <a:cubicBezTo>
                    <a:pt x="1629" y="1744"/>
                    <a:pt x="2004" y="1591"/>
                    <a:pt x="2380" y="1427"/>
                  </a:cubicBezTo>
                  <a:cubicBezTo>
                    <a:pt x="2555" y="1345"/>
                    <a:pt x="2684" y="1216"/>
                    <a:pt x="2755" y="1040"/>
                  </a:cubicBezTo>
                  <a:cubicBezTo>
                    <a:pt x="2963" y="536"/>
                    <a:pt x="2587" y="1"/>
                    <a:pt x="2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867125" y="2170775"/>
              <a:ext cx="70950" cy="46825"/>
            </a:xfrm>
            <a:custGeom>
              <a:avLst/>
              <a:gdLst/>
              <a:ahLst/>
              <a:cxnLst/>
              <a:rect l="l" t="t" r="r" b="b"/>
              <a:pathLst>
                <a:path w="2838" h="1873" extrusionOk="0">
                  <a:moveTo>
                    <a:pt x="2029" y="0"/>
                  </a:moveTo>
                  <a:cubicBezTo>
                    <a:pt x="1965" y="0"/>
                    <a:pt x="1898" y="8"/>
                    <a:pt x="1829" y="23"/>
                  </a:cubicBezTo>
                  <a:cubicBezTo>
                    <a:pt x="1560" y="93"/>
                    <a:pt x="1290" y="164"/>
                    <a:pt x="1020" y="246"/>
                  </a:cubicBezTo>
                  <a:cubicBezTo>
                    <a:pt x="809" y="304"/>
                    <a:pt x="598" y="375"/>
                    <a:pt x="423" y="504"/>
                  </a:cubicBezTo>
                  <a:cubicBezTo>
                    <a:pt x="118" y="715"/>
                    <a:pt x="1" y="1113"/>
                    <a:pt x="153" y="1441"/>
                  </a:cubicBezTo>
                  <a:cubicBezTo>
                    <a:pt x="267" y="1688"/>
                    <a:pt x="534" y="1873"/>
                    <a:pt x="805" y="1873"/>
                  </a:cubicBezTo>
                  <a:cubicBezTo>
                    <a:pt x="869" y="1873"/>
                    <a:pt x="934" y="1862"/>
                    <a:pt x="997" y="1840"/>
                  </a:cubicBezTo>
                  <a:cubicBezTo>
                    <a:pt x="1407" y="1711"/>
                    <a:pt x="1817" y="1617"/>
                    <a:pt x="2228" y="1488"/>
                  </a:cubicBezTo>
                  <a:cubicBezTo>
                    <a:pt x="2450" y="1406"/>
                    <a:pt x="2626" y="1266"/>
                    <a:pt x="2708" y="1043"/>
                  </a:cubicBezTo>
                  <a:cubicBezTo>
                    <a:pt x="2837" y="761"/>
                    <a:pt x="2814" y="504"/>
                    <a:pt x="2614" y="281"/>
                  </a:cubicBezTo>
                  <a:cubicBezTo>
                    <a:pt x="2459" y="97"/>
                    <a:pt x="2260" y="0"/>
                    <a:pt x="2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695700" y="2091825"/>
              <a:ext cx="70950" cy="51750"/>
            </a:xfrm>
            <a:custGeom>
              <a:avLst/>
              <a:gdLst/>
              <a:ahLst/>
              <a:cxnLst/>
              <a:rect l="l" t="t" r="r" b="b"/>
              <a:pathLst>
                <a:path w="2838" h="2070" extrusionOk="0">
                  <a:moveTo>
                    <a:pt x="1960" y="0"/>
                  </a:moveTo>
                  <a:cubicBezTo>
                    <a:pt x="1869" y="0"/>
                    <a:pt x="1778" y="18"/>
                    <a:pt x="1688" y="51"/>
                  </a:cubicBezTo>
                  <a:cubicBezTo>
                    <a:pt x="1255" y="215"/>
                    <a:pt x="844" y="426"/>
                    <a:pt x="469" y="684"/>
                  </a:cubicBezTo>
                  <a:cubicBezTo>
                    <a:pt x="364" y="755"/>
                    <a:pt x="282" y="837"/>
                    <a:pt x="200" y="930"/>
                  </a:cubicBezTo>
                  <a:cubicBezTo>
                    <a:pt x="0" y="1177"/>
                    <a:pt x="0" y="1470"/>
                    <a:pt x="165" y="1739"/>
                  </a:cubicBezTo>
                  <a:cubicBezTo>
                    <a:pt x="302" y="1946"/>
                    <a:pt x="514" y="2070"/>
                    <a:pt x="752" y="2070"/>
                  </a:cubicBezTo>
                  <a:cubicBezTo>
                    <a:pt x="797" y="2070"/>
                    <a:pt x="844" y="2065"/>
                    <a:pt x="891" y="2056"/>
                  </a:cubicBezTo>
                  <a:cubicBezTo>
                    <a:pt x="1020" y="2021"/>
                    <a:pt x="1137" y="1974"/>
                    <a:pt x="1255" y="1903"/>
                  </a:cubicBezTo>
                  <a:cubicBezTo>
                    <a:pt x="1571" y="1751"/>
                    <a:pt x="1876" y="1587"/>
                    <a:pt x="2192" y="1423"/>
                  </a:cubicBezTo>
                  <a:cubicBezTo>
                    <a:pt x="2310" y="1364"/>
                    <a:pt x="2415" y="1282"/>
                    <a:pt x="2509" y="1177"/>
                  </a:cubicBezTo>
                  <a:cubicBezTo>
                    <a:pt x="2837" y="802"/>
                    <a:pt x="2708" y="262"/>
                    <a:pt x="2263" y="63"/>
                  </a:cubicBezTo>
                  <a:cubicBezTo>
                    <a:pt x="2159" y="20"/>
                    <a:pt x="2059" y="0"/>
                    <a:pt x="1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25600" y="2147150"/>
              <a:ext cx="73850" cy="46150"/>
            </a:xfrm>
            <a:custGeom>
              <a:avLst/>
              <a:gdLst/>
              <a:ahLst/>
              <a:cxnLst/>
              <a:rect l="l" t="t" r="r" b="b"/>
              <a:pathLst>
                <a:path w="2954" h="1846" extrusionOk="0">
                  <a:moveTo>
                    <a:pt x="2050" y="1"/>
                  </a:moveTo>
                  <a:cubicBezTo>
                    <a:pt x="2016" y="1"/>
                    <a:pt x="1981" y="3"/>
                    <a:pt x="1946" y="7"/>
                  </a:cubicBezTo>
                  <a:cubicBezTo>
                    <a:pt x="1442" y="77"/>
                    <a:pt x="949" y="241"/>
                    <a:pt x="504" y="476"/>
                  </a:cubicBezTo>
                  <a:cubicBezTo>
                    <a:pt x="47" y="710"/>
                    <a:pt x="0" y="1296"/>
                    <a:pt x="375" y="1648"/>
                  </a:cubicBezTo>
                  <a:cubicBezTo>
                    <a:pt x="513" y="1786"/>
                    <a:pt x="674" y="1845"/>
                    <a:pt x="845" y="1845"/>
                  </a:cubicBezTo>
                  <a:cubicBezTo>
                    <a:pt x="921" y="1845"/>
                    <a:pt x="999" y="1834"/>
                    <a:pt x="1078" y="1812"/>
                  </a:cubicBezTo>
                  <a:cubicBezTo>
                    <a:pt x="1500" y="1695"/>
                    <a:pt x="1911" y="1566"/>
                    <a:pt x="2333" y="1437"/>
                  </a:cubicBezTo>
                  <a:cubicBezTo>
                    <a:pt x="2544" y="1378"/>
                    <a:pt x="2673" y="1214"/>
                    <a:pt x="2755" y="1015"/>
                  </a:cubicBezTo>
                  <a:cubicBezTo>
                    <a:pt x="2953" y="518"/>
                    <a:pt x="2601" y="1"/>
                    <a:pt x="20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879150" y="1903275"/>
              <a:ext cx="68000" cy="42125"/>
            </a:xfrm>
            <a:custGeom>
              <a:avLst/>
              <a:gdLst/>
              <a:ahLst/>
              <a:cxnLst/>
              <a:rect l="l" t="t" r="r" b="b"/>
              <a:pathLst>
                <a:path w="2720" h="1685" extrusionOk="0">
                  <a:moveTo>
                    <a:pt x="1888" y="0"/>
                  </a:moveTo>
                  <a:cubicBezTo>
                    <a:pt x="1846" y="0"/>
                    <a:pt x="1803" y="3"/>
                    <a:pt x="1758" y="10"/>
                  </a:cubicBezTo>
                  <a:cubicBezTo>
                    <a:pt x="1383" y="45"/>
                    <a:pt x="1020" y="103"/>
                    <a:pt x="645" y="162"/>
                  </a:cubicBezTo>
                  <a:cubicBezTo>
                    <a:pt x="281" y="221"/>
                    <a:pt x="59" y="478"/>
                    <a:pt x="24" y="830"/>
                  </a:cubicBezTo>
                  <a:cubicBezTo>
                    <a:pt x="0" y="1182"/>
                    <a:pt x="176" y="1463"/>
                    <a:pt x="516" y="1615"/>
                  </a:cubicBezTo>
                  <a:cubicBezTo>
                    <a:pt x="622" y="1664"/>
                    <a:pt x="734" y="1685"/>
                    <a:pt x="852" y="1685"/>
                  </a:cubicBezTo>
                  <a:cubicBezTo>
                    <a:pt x="903" y="1685"/>
                    <a:pt x="955" y="1681"/>
                    <a:pt x="1008" y="1674"/>
                  </a:cubicBezTo>
                  <a:cubicBezTo>
                    <a:pt x="1336" y="1627"/>
                    <a:pt x="1665" y="1545"/>
                    <a:pt x="2016" y="1545"/>
                  </a:cubicBezTo>
                  <a:cubicBezTo>
                    <a:pt x="2251" y="1533"/>
                    <a:pt x="2427" y="1404"/>
                    <a:pt x="2532" y="1193"/>
                  </a:cubicBezTo>
                  <a:cubicBezTo>
                    <a:pt x="2696" y="924"/>
                    <a:pt x="2720" y="643"/>
                    <a:pt x="2544" y="373"/>
                  </a:cubicBezTo>
                  <a:cubicBezTo>
                    <a:pt x="2381" y="129"/>
                    <a:pt x="2158" y="0"/>
                    <a:pt x="1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236075" y="1996900"/>
              <a:ext cx="65375" cy="50650"/>
            </a:xfrm>
            <a:custGeom>
              <a:avLst/>
              <a:gdLst/>
              <a:ahLst/>
              <a:cxnLst/>
              <a:rect l="l" t="t" r="r" b="b"/>
              <a:pathLst>
                <a:path w="2615" h="2026" extrusionOk="0">
                  <a:moveTo>
                    <a:pt x="1785" y="0"/>
                  </a:moveTo>
                  <a:cubicBezTo>
                    <a:pt x="1680" y="0"/>
                    <a:pt x="1573" y="21"/>
                    <a:pt x="1465" y="62"/>
                  </a:cubicBezTo>
                  <a:cubicBezTo>
                    <a:pt x="1137" y="203"/>
                    <a:pt x="797" y="344"/>
                    <a:pt x="492" y="543"/>
                  </a:cubicBezTo>
                  <a:cubicBezTo>
                    <a:pt x="328" y="637"/>
                    <a:pt x="211" y="766"/>
                    <a:pt x="141" y="941"/>
                  </a:cubicBezTo>
                  <a:cubicBezTo>
                    <a:pt x="0" y="1270"/>
                    <a:pt x="59" y="1574"/>
                    <a:pt x="305" y="1809"/>
                  </a:cubicBezTo>
                  <a:cubicBezTo>
                    <a:pt x="449" y="1946"/>
                    <a:pt x="642" y="2025"/>
                    <a:pt x="831" y="2025"/>
                  </a:cubicBezTo>
                  <a:cubicBezTo>
                    <a:pt x="951" y="2025"/>
                    <a:pt x="1068" y="1994"/>
                    <a:pt x="1172" y="1926"/>
                  </a:cubicBezTo>
                  <a:cubicBezTo>
                    <a:pt x="1442" y="1762"/>
                    <a:pt x="1711" y="1656"/>
                    <a:pt x="1993" y="1551"/>
                  </a:cubicBezTo>
                  <a:cubicBezTo>
                    <a:pt x="2262" y="1445"/>
                    <a:pt x="2485" y="1281"/>
                    <a:pt x="2555" y="977"/>
                  </a:cubicBezTo>
                  <a:cubicBezTo>
                    <a:pt x="2614" y="684"/>
                    <a:pt x="2555" y="414"/>
                    <a:pt x="2321" y="215"/>
                  </a:cubicBezTo>
                  <a:cubicBezTo>
                    <a:pt x="2162" y="71"/>
                    <a:pt x="1978" y="0"/>
                    <a:pt x="17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942450" y="2199475"/>
              <a:ext cx="67400" cy="42275"/>
            </a:xfrm>
            <a:custGeom>
              <a:avLst/>
              <a:gdLst/>
              <a:ahLst/>
              <a:cxnLst/>
              <a:rect l="l" t="t" r="r" b="b"/>
              <a:pathLst>
                <a:path w="2696" h="1691" extrusionOk="0">
                  <a:moveTo>
                    <a:pt x="1676" y="0"/>
                  </a:moveTo>
                  <a:cubicBezTo>
                    <a:pt x="1090" y="12"/>
                    <a:pt x="586" y="223"/>
                    <a:pt x="223" y="692"/>
                  </a:cubicBezTo>
                  <a:cubicBezTo>
                    <a:pt x="0" y="985"/>
                    <a:pt x="59" y="1313"/>
                    <a:pt x="317" y="1548"/>
                  </a:cubicBezTo>
                  <a:cubicBezTo>
                    <a:pt x="446" y="1651"/>
                    <a:pt x="594" y="1691"/>
                    <a:pt x="743" y="1691"/>
                  </a:cubicBezTo>
                  <a:cubicBezTo>
                    <a:pt x="796" y="1691"/>
                    <a:pt x="850" y="1686"/>
                    <a:pt x="903" y="1676"/>
                  </a:cubicBezTo>
                  <a:cubicBezTo>
                    <a:pt x="1278" y="1594"/>
                    <a:pt x="1665" y="1512"/>
                    <a:pt x="2028" y="1395"/>
                  </a:cubicBezTo>
                  <a:cubicBezTo>
                    <a:pt x="2262" y="1337"/>
                    <a:pt x="2438" y="1172"/>
                    <a:pt x="2544" y="985"/>
                  </a:cubicBezTo>
                  <a:cubicBezTo>
                    <a:pt x="2696" y="610"/>
                    <a:pt x="2450" y="129"/>
                    <a:pt x="2075" y="47"/>
                  </a:cubicBezTo>
                  <a:cubicBezTo>
                    <a:pt x="1946" y="24"/>
                    <a:pt x="1817" y="0"/>
                    <a:pt x="1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511950" y="1876650"/>
              <a:ext cx="62450" cy="44500"/>
            </a:xfrm>
            <a:custGeom>
              <a:avLst/>
              <a:gdLst/>
              <a:ahLst/>
              <a:cxnLst/>
              <a:rect l="l" t="t" r="r" b="b"/>
              <a:pathLst>
                <a:path w="2498" h="1780" extrusionOk="0">
                  <a:moveTo>
                    <a:pt x="1663" y="0"/>
                  </a:moveTo>
                  <a:cubicBezTo>
                    <a:pt x="1641" y="0"/>
                    <a:pt x="1618" y="3"/>
                    <a:pt x="1595" y="8"/>
                  </a:cubicBezTo>
                  <a:cubicBezTo>
                    <a:pt x="1173" y="78"/>
                    <a:pt x="751" y="195"/>
                    <a:pt x="364" y="418"/>
                  </a:cubicBezTo>
                  <a:cubicBezTo>
                    <a:pt x="95" y="582"/>
                    <a:pt x="1" y="946"/>
                    <a:pt x="95" y="1262"/>
                  </a:cubicBezTo>
                  <a:cubicBezTo>
                    <a:pt x="184" y="1542"/>
                    <a:pt x="467" y="1779"/>
                    <a:pt x="768" y="1779"/>
                  </a:cubicBezTo>
                  <a:cubicBezTo>
                    <a:pt x="782" y="1779"/>
                    <a:pt x="796" y="1779"/>
                    <a:pt x="810" y="1778"/>
                  </a:cubicBezTo>
                  <a:cubicBezTo>
                    <a:pt x="1290" y="1754"/>
                    <a:pt x="1724" y="1590"/>
                    <a:pt x="2087" y="1297"/>
                  </a:cubicBezTo>
                  <a:cubicBezTo>
                    <a:pt x="2498" y="957"/>
                    <a:pt x="2380" y="277"/>
                    <a:pt x="1888" y="66"/>
                  </a:cubicBezTo>
                  <a:cubicBezTo>
                    <a:pt x="1815" y="30"/>
                    <a:pt x="1742" y="0"/>
                    <a:pt x="16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788875" y="1862175"/>
              <a:ext cx="60975" cy="42725"/>
            </a:xfrm>
            <a:custGeom>
              <a:avLst/>
              <a:gdLst/>
              <a:ahLst/>
              <a:cxnLst/>
              <a:rect l="l" t="t" r="r" b="b"/>
              <a:pathLst>
                <a:path w="2439" h="1709" extrusionOk="0">
                  <a:moveTo>
                    <a:pt x="1642" y="1"/>
                  </a:moveTo>
                  <a:cubicBezTo>
                    <a:pt x="1596" y="1"/>
                    <a:pt x="1549" y="5"/>
                    <a:pt x="1501" y="13"/>
                  </a:cubicBezTo>
                  <a:cubicBezTo>
                    <a:pt x="1173" y="59"/>
                    <a:pt x="845" y="165"/>
                    <a:pt x="528" y="294"/>
                  </a:cubicBezTo>
                  <a:cubicBezTo>
                    <a:pt x="341" y="376"/>
                    <a:pt x="212" y="517"/>
                    <a:pt x="142" y="704"/>
                  </a:cubicBezTo>
                  <a:cubicBezTo>
                    <a:pt x="1" y="1044"/>
                    <a:pt x="118" y="1419"/>
                    <a:pt x="411" y="1595"/>
                  </a:cubicBezTo>
                  <a:cubicBezTo>
                    <a:pt x="539" y="1673"/>
                    <a:pt x="675" y="1708"/>
                    <a:pt x="812" y="1708"/>
                  </a:cubicBezTo>
                  <a:cubicBezTo>
                    <a:pt x="901" y="1708"/>
                    <a:pt x="991" y="1693"/>
                    <a:pt x="1079" y="1665"/>
                  </a:cubicBezTo>
                  <a:cubicBezTo>
                    <a:pt x="1314" y="1607"/>
                    <a:pt x="1548" y="1548"/>
                    <a:pt x="1783" y="1489"/>
                  </a:cubicBezTo>
                  <a:cubicBezTo>
                    <a:pt x="2193" y="1396"/>
                    <a:pt x="2439" y="1009"/>
                    <a:pt x="2357" y="610"/>
                  </a:cubicBezTo>
                  <a:cubicBezTo>
                    <a:pt x="2294" y="245"/>
                    <a:pt x="2009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623325" y="2253925"/>
              <a:ext cx="66250" cy="41400"/>
            </a:xfrm>
            <a:custGeom>
              <a:avLst/>
              <a:gdLst/>
              <a:ahLst/>
              <a:cxnLst/>
              <a:rect l="l" t="t" r="r" b="b"/>
              <a:pathLst>
                <a:path w="2650" h="1656" extrusionOk="0">
                  <a:moveTo>
                    <a:pt x="1599" y="0"/>
                  </a:moveTo>
                  <a:cubicBezTo>
                    <a:pt x="1428" y="0"/>
                    <a:pt x="1257" y="14"/>
                    <a:pt x="1090" y="14"/>
                  </a:cubicBezTo>
                  <a:cubicBezTo>
                    <a:pt x="1008" y="14"/>
                    <a:pt x="926" y="73"/>
                    <a:pt x="856" y="131"/>
                  </a:cubicBezTo>
                  <a:cubicBezTo>
                    <a:pt x="668" y="272"/>
                    <a:pt x="481" y="424"/>
                    <a:pt x="317" y="600"/>
                  </a:cubicBezTo>
                  <a:cubicBezTo>
                    <a:pt x="0" y="952"/>
                    <a:pt x="106" y="1397"/>
                    <a:pt x="551" y="1597"/>
                  </a:cubicBezTo>
                  <a:cubicBezTo>
                    <a:pt x="575" y="1597"/>
                    <a:pt x="621" y="1620"/>
                    <a:pt x="668" y="1632"/>
                  </a:cubicBezTo>
                  <a:cubicBezTo>
                    <a:pt x="715" y="1644"/>
                    <a:pt x="762" y="1655"/>
                    <a:pt x="809" y="1655"/>
                  </a:cubicBezTo>
                  <a:cubicBezTo>
                    <a:pt x="1454" y="1655"/>
                    <a:pt x="1981" y="1386"/>
                    <a:pt x="2415" y="917"/>
                  </a:cubicBezTo>
                  <a:cubicBezTo>
                    <a:pt x="2649" y="671"/>
                    <a:pt x="2544" y="284"/>
                    <a:pt x="2227" y="120"/>
                  </a:cubicBezTo>
                  <a:cubicBezTo>
                    <a:pt x="2025" y="22"/>
                    <a:pt x="1813" y="0"/>
                    <a:pt x="1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002225" y="2098575"/>
              <a:ext cx="60375" cy="40600"/>
            </a:xfrm>
            <a:custGeom>
              <a:avLst/>
              <a:gdLst/>
              <a:ahLst/>
              <a:cxnLst/>
              <a:rect l="l" t="t" r="r" b="b"/>
              <a:pathLst>
                <a:path w="2415" h="1624" extrusionOk="0">
                  <a:moveTo>
                    <a:pt x="1571" y="1"/>
                  </a:moveTo>
                  <a:cubicBezTo>
                    <a:pt x="1544" y="1"/>
                    <a:pt x="1517" y="2"/>
                    <a:pt x="1489" y="4"/>
                  </a:cubicBezTo>
                  <a:cubicBezTo>
                    <a:pt x="1243" y="28"/>
                    <a:pt x="997" y="63"/>
                    <a:pt x="762" y="98"/>
                  </a:cubicBezTo>
                  <a:cubicBezTo>
                    <a:pt x="493" y="145"/>
                    <a:pt x="293" y="309"/>
                    <a:pt x="188" y="555"/>
                  </a:cubicBezTo>
                  <a:cubicBezTo>
                    <a:pt x="0" y="1000"/>
                    <a:pt x="258" y="1528"/>
                    <a:pt x="727" y="1598"/>
                  </a:cubicBezTo>
                  <a:cubicBezTo>
                    <a:pt x="835" y="1615"/>
                    <a:pt x="942" y="1623"/>
                    <a:pt x="1050" y="1623"/>
                  </a:cubicBezTo>
                  <a:cubicBezTo>
                    <a:pt x="1316" y="1623"/>
                    <a:pt x="1581" y="1573"/>
                    <a:pt x="1841" y="1481"/>
                  </a:cubicBezTo>
                  <a:cubicBezTo>
                    <a:pt x="2227" y="1329"/>
                    <a:pt x="2415" y="977"/>
                    <a:pt x="2321" y="602"/>
                  </a:cubicBezTo>
                  <a:cubicBezTo>
                    <a:pt x="2234" y="230"/>
                    <a:pt x="1952" y="1"/>
                    <a:pt x="1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886475" y="2055850"/>
              <a:ext cx="59625" cy="42150"/>
            </a:xfrm>
            <a:custGeom>
              <a:avLst/>
              <a:gdLst/>
              <a:ahLst/>
              <a:cxnLst/>
              <a:rect l="l" t="t" r="r" b="b"/>
              <a:pathLst>
                <a:path w="2385" h="1686" extrusionOk="0">
                  <a:moveTo>
                    <a:pt x="1414" y="0"/>
                  </a:moveTo>
                  <a:cubicBezTo>
                    <a:pt x="1396" y="0"/>
                    <a:pt x="1378" y="1"/>
                    <a:pt x="1360" y="2"/>
                  </a:cubicBezTo>
                  <a:cubicBezTo>
                    <a:pt x="1008" y="25"/>
                    <a:pt x="680" y="154"/>
                    <a:pt x="364" y="318"/>
                  </a:cubicBezTo>
                  <a:cubicBezTo>
                    <a:pt x="117" y="459"/>
                    <a:pt x="0" y="693"/>
                    <a:pt x="24" y="986"/>
                  </a:cubicBezTo>
                  <a:cubicBezTo>
                    <a:pt x="45" y="1395"/>
                    <a:pt x="353" y="1685"/>
                    <a:pt x="765" y="1685"/>
                  </a:cubicBezTo>
                  <a:cubicBezTo>
                    <a:pt x="802" y="1685"/>
                    <a:pt x="841" y="1683"/>
                    <a:pt x="879" y="1678"/>
                  </a:cubicBezTo>
                  <a:cubicBezTo>
                    <a:pt x="1196" y="1643"/>
                    <a:pt x="1512" y="1526"/>
                    <a:pt x="1817" y="1420"/>
                  </a:cubicBezTo>
                  <a:cubicBezTo>
                    <a:pt x="1993" y="1350"/>
                    <a:pt x="2098" y="1197"/>
                    <a:pt x="2180" y="1045"/>
                  </a:cubicBezTo>
                  <a:cubicBezTo>
                    <a:pt x="2385" y="534"/>
                    <a:pt x="1984" y="0"/>
                    <a:pt x="1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118550" y="2116075"/>
              <a:ext cx="63025" cy="40350"/>
            </a:xfrm>
            <a:custGeom>
              <a:avLst/>
              <a:gdLst/>
              <a:ahLst/>
              <a:cxnLst/>
              <a:rect l="l" t="t" r="r" b="b"/>
              <a:pathLst>
                <a:path w="2521" h="1614" extrusionOk="0">
                  <a:moveTo>
                    <a:pt x="1674" y="0"/>
                  </a:moveTo>
                  <a:cubicBezTo>
                    <a:pt x="1184" y="0"/>
                    <a:pt x="527" y="245"/>
                    <a:pt x="270" y="558"/>
                  </a:cubicBezTo>
                  <a:cubicBezTo>
                    <a:pt x="1" y="886"/>
                    <a:pt x="130" y="1379"/>
                    <a:pt x="528" y="1555"/>
                  </a:cubicBezTo>
                  <a:cubicBezTo>
                    <a:pt x="623" y="1595"/>
                    <a:pt x="742" y="1613"/>
                    <a:pt x="874" y="1613"/>
                  </a:cubicBezTo>
                  <a:cubicBezTo>
                    <a:pt x="1399" y="1613"/>
                    <a:pt x="2130" y="1327"/>
                    <a:pt x="2345" y="980"/>
                  </a:cubicBezTo>
                  <a:cubicBezTo>
                    <a:pt x="2521" y="676"/>
                    <a:pt x="2322" y="160"/>
                    <a:pt x="1982" y="43"/>
                  </a:cubicBezTo>
                  <a:cubicBezTo>
                    <a:pt x="1893" y="14"/>
                    <a:pt x="1788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038850" y="2149575"/>
              <a:ext cx="59800" cy="38125"/>
            </a:xfrm>
            <a:custGeom>
              <a:avLst/>
              <a:gdLst/>
              <a:ahLst/>
              <a:cxnLst/>
              <a:rect l="l" t="t" r="r" b="b"/>
              <a:pathLst>
                <a:path w="2392" h="1525" extrusionOk="0">
                  <a:moveTo>
                    <a:pt x="1516" y="0"/>
                  </a:moveTo>
                  <a:cubicBezTo>
                    <a:pt x="1093" y="0"/>
                    <a:pt x="692" y="110"/>
                    <a:pt x="340" y="355"/>
                  </a:cubicBezTo>
                  <a:cubicBezTo>
                    <a:pt x="118" y="496"/>
                    <a:pt x="0" y="707"/>
                    <a:pt x="59" y="977"/>
                  </a:cubicBezTo>
                  <a:cubicBezTo>
                    <a:pt x="118" y="1258"/>
                    <a:pt x="282" y="1445"/>
                    <a:pt x="563" y="1492"/>
                  </a:cubicBezTo>
                  <a:cubicBezTo>
                    <a:pt x="686" y="1514"/>
                    <a:pt x="808" y="1525"/>
                    <a:pt x="929" y="1525"/>
                  </a:cubicBezTo>
                  <a:cubicBezTo>
                    <a:pt x="1338" y="1525"/>
                    <a:pt x="1728" y="1398"/>
                    <a:pt x="2063" y="1117"/>
                  </a:cubicBezTo>
                  <a:cubicBezTo>
                    <a:pt x="2392" y="824"/>
                    <a:pt x="2263" y="215"/>
                    <a:pt x="1829" y="39"/>
                  </a:cubicBezTo>
                  <a:cubicBezTo>
                    <a:pt x="1782" y="27"/>
                    <a:pt x="1712" y="4"/>
                    <a:pt x="1641" y="4"/>
                  </a:cubicBezTo>
                  <a:cubicBezTo>
                    <a:pt x="1599" y="2"/>
                    <a:pt x="1557" y="0"/>
                    <a:pt x="1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738200" y="2228525"/>
              <a:ext cx="57750" cy="40875"/>
            </a:xfrm>
            <a:custGeom>
              <a:avLst/>
              <a:gdLst/>
              <a:ahLst/>
              <a:cxnLst/>
              <a:rect l="l" t="t" r="r" b="b"/>
              <a:pathLst>
                <a:path w="2310" h="1635" extrusionOk="0">
                  <a:moveTo>
                    <a:pt x="1466" y="1"/>
                  </a:moveTo>
                  <a:cubicBezTo>
                    <a:pt x="981" y="1"/>
                    <a:pt x="334" y="351"/>
                    <a:pt x="164" y="761"/>
                  </a:cubicBezTo>
                  <a:cubicBezTo>
                    <a:pt x="0" y="1171"/>
                    <a:pt x="234" y="1605"/>
                    <a:pt x="692" y="1628"/>
                  </a:cubicBezTo>
                  <a:cubicBezTo>
                    <a:pt x="740" y="1633"/>
                    <a:pt x="789" y="1635"/>
                    <a:pt x="837" y="1635"/>
                  </a:cubicBezTo>
                  <a:cubicBezTo>
                    <a:pt x="1283" y="1635"/>
                    <a:pt x="1687" y="1440"/>
                    <a:pt x="2004" y="1112"/>
                  </a:cubicBezTo>
                  <a:cubicBezTo>
                    <a:pt x="2309" y="796"/>
                    <a:pt x="2122" y="163"/>
                    <a:pt x="1700" y="34"/>
                  </a:cubicBezTo>
                  <a:cubicBezTo>
                    <a:pt x="1629" y="11"/>
                    <a:pt x="1550" y="1"/>
                    <a:pt x="1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998700" y="1910500"/>
              <a:ext cx="54250" cy="38525"/>
            </a:xfrm>
            <a:custGeom>
              <a:avLst/>
              <a:gdLst/>
              <a:ahLst/>
              <a:cxnLst/>
              <a:rect l="l" t="t" r="r" b="b"/>
              <a:pathLst>
                <a:path w="2170" h="1541" extrusionOk="0">
                  <a:moveTo>
                    <a:pt x="1393" y="1"/>
                  </a:moveTo>
                  <a:cubicBezTo>
                    <a:pt x="923" y="1"/>
                    <a:pt x="495" y="157"/>
                    <a:pt x="153" y="529"/>
                  </a:cubicBezTo>
                  <a:cubicBezTo>
                    <a:pt x="12" y="682"/>
                    <a:pt x="1" y="858"/>
                    <a:pt x="83" y="1045"/>
                  </a:cubicBezTo>
                  <a:cubicBezTo>
                    <a:pt x="192" y="1318"/>
                    <a:pt x="516" y="1541"/>
                    <a:pt x="825" y="1541"/>
                  </a:cubicBezTo>
                  <a:cubicBezTo>
                    <a:pt x="847" y="1541"/>
                    <a:pt x="869" y="1540"/>
                    <a:pt x="891" y="1537"/>
                  </a:cubicBezTo>
                  <a:cubicBezTo>
                    <a:pt x="1243" y="1502"/>
                    <a:pt x="1548" y="1362"/>
                    <a:pt x="1817" y="1151"/>
                  </a:cubicBezTo>
                  <a:cubicBezTo>
                    <a:pt x="1899" y="1092"/>
                    <a:pt x="1958" y="1010"/>
                    <a:pt x="1993" y="916"/>
                  </a:cubicBezTo>
                  <a:cubicBezTo>
                    <a:pt x="2169" y="506"/>
                    <a:pt x="2017" y="60"/>
                    <a:pt x="1630" y="14"/>
                  </a:cubicBezTo>
                  <a:cubicBezTo>
                    <a:pt x="1550" y="5"/>
                    <a:pt x="1471" y="1"/>
                    <a:pt x="1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635925" y="1995725"/>
              <a:ext cx="51300" cy="40025"/>
            </a:xfrm>
            <a:custGeom>
              <a:avLst/>
              <a:gdLst/>
              <a:ahLst/>
              <a:cxnLst/>
              <a:rect l="l" t="t" r="r" b="b"/>
              <a:pathLst>
                <a:path w="2052" h="1601" extrusionOk="0">
                  <a:moveTo>
                    <a:pt x="1157" y="1"/>
                  </a:moveTo>
                  <a:cubicBezTo>
                    <a:pt x="898" y="1"/>
                    <a:pt x="684" y="111"/>
                    <a:pt x="481" y="250"/>
                  </a:cubicBezTo>
                  <a:cubicBezTo>
                    <a:pt x="0" y="590"/>
                    <a:pt x="71" y="1293"/>
                    <a:pt x="610" y="1539"/>
                  </a:cubicBezTo>
                  <a:cubicBezTo>
                    <a:pt x="704" y="1581"/>
                    <a:pt x="809" y="1601"/>
                    <a:pt x="917" y="1601"/>
                  </a:cubicBezTo>
                  <a:cubicBezTo>
                    <a:pt x="1293" y="1601"/>
                    <a:pt x="1707" y="1364"/>
                    <a:pt x="1852" y="1000"/>
                  </a:cubicBezTo>
                  <a:cubicBezTo>
                    <a:pt x="2051" y="531"/>
                    <a:pt x="1735" y="39"/>
                    <a:pt x="1231" y="4"/>
                  </a:cubicBezTo>
                  <a:cubicBezTo>
                    <a:pt x="1206" y="2"/>
                    <a:pt x="118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3325" y="1847975"/>
              <a:ext cx="50125" cy="34300"/>
            </a:xfrm>
            <a:custGeom>
              <a:avLst/>
              <a:gdLst/>
              <a:ahLst/>
              <a:cxnLst/>
              <a:rect l="l" t="t" r="r" b="b"/>
              <a:pathLst>
                <a:path w="2005" h="1372" extrusionOk="0">
                  <a:moveTo>
                    <a:pt x="1395" y="0"/>
                  </a:moveTo>
                  <a:cubicBezTo>
                    <a:pt x="1346" y="0"/>
                    <a:pt x="1295" y="6"/>
                    <a:pt x="1243" y="18"/>
                  </a:cubicBezTo>
                  <a:cubicBezTo>
                    <a:pt x="950" y="88"/>
                    <a:pt x="657" y="182"/>
                    <a:pt x="387" y="299"/>
                  </a:cubicBezTo>
                  <a:cubicBezTo>
                    <a:pt x="82" y="416"/>
                    <a:pt x="0" y="756"/>
                    <a:pt x="176" y="1026"/>
                  </a:cubicBezTo>
                  <a:cubicBezTo>
                    <a:pt x="270" y="1155"/>
                    <a:pt x="399" y="1260"/>
                    <a:pt x="539" y="1342"/>
                  </a:cubicBezTo>
                  <a:cubicBezTo>
                    <a:pt x="586" y="1342"/>
                    <a:pt x="633" y="1366"/>
                    <a:pt x="680" y="1366"/>
                  </a:cubicBezTo>
                  <a:cubicBezTo>
                    <a:pt x="726" y="1369"/>
                    <a:pt x="771" y="1371"/>
                    <a:pt x="815" y="1371"/>
                  </a:cubicBezTo>
                  <a:cubicBezTo>
                    <a:pt x="1216" y="1371"/>
                    <a:pt x="1569" y="1229"/>
                    <a:pt x="1864" y="944"/>
                  </a:cubicBezTo>
                  <a:cubicBezTo>
                    <a:pt x="1993" y="827"/>
                    <a:pt x="2005" y="674"/>
                    <a:pt x="1969" y="510"/>
                  </a:cubicBezTo>
                  <a:cubicBezTo>
                    <a:pt x="1899" y="200"/>
                    <a:pt x="1683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589625" y="1918775"/>
              <a:ext cx="36050" cy="30200"/>
            </a:xfrm>
            <a:custGeom>
              <a:avLst/>
              <a:gdLst/>
              <a:ahLst/>
              <a:cxnLst/>
              <a:rect l="l" t="t" r="r" b="b"/>
              <a:pathLst>
                <a:path w="1442" h="1208" extrusionOk="0">
                  <a:moveTo>
                    <a:pt x="892" y="0"/>
                  </a:moveTo>
                  <a:cubicBezTo>
                    <a:pt x="846" y="0"/>
                    <a:pt x="798" y="7"/>
                    <a:pt x="750" y="23"/>
                  </a:cubicBezTo>
                  <a:cubicBezTo>
                    <a:pt x="516" y="105"/>
                    <a:pt x="317" y="233"/>
                    <a:pt x="176" y="456"/>
                  </a:cubicBezTo>
                  <a:cubicBezTo>
                    <a:pt x="0" y="726"/>
                    <a:pt x="141" y="1089"/>
                    <a:pt x="457" y="1183"/>
                  </a:cubicBezTo>
                  <a:cubicBezTo>
                    <a:pt x="504" y="1200"/>
                    <a:pt x="556" y="1208"/>
                    <a:pt x="612" y="1208"/>
                  </a:cubicBezTo>
                  <a:cubicBezTo>
                    <a:pt x="902" y="1208"/>
                    <a:pt x="1275" y="990"/>
                    <a:pt x="1383" y="714"/>
                  </a:cubicBezTo>
                  <a:cubicBezTo>
                    <a:pt x="1442" y="538"/>
                    <a:pt x="1395" y="339"/>
                    <a:pt x="1243" y="175"/>
                  </a:cubicBezTo>
                  <a:cubicBezTo>
                    <a:pt x="1147" y="62"/>
                    <a:pt x="1025" y="0"/>
                    <a:pt x="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2"/>
          <p:cNvSpPr/>
          <p:nvPr/>
        </p:nvSpPr>
        <p:spPr>
          <a:xfrm>
            <a:off x="1827623" y="4607161"/>
            <a:ext cx="3286276" cy="1358445"/>
          </a:xfrm>
          <a:custGeom>
            <a:avLst/>
            <a:gdLst/>
            <a:ahLst/>
            <a:cxnLst/>
            <a:rect l="l" t="t" r="r" b="b"/>
            <a:pathLst>
              <a:path w="37475" h="15491" extrusionOk="0">
                <a:moveTo>
                  <a:pt x="12648" y="0"/>
                </a:moveTo>
                <a:cubicBezTo>
                  <a:pt x="11965" y="0"/>
                  <a:pt x="11319" y="163"/>
                  <a:pt x="10714" y="569"/>
                </a:cubicBezTo>
                <a:cubicBezTo>
                  <a:pt x="10070" y="1003"/>
                  <a:pt x="9577" y="1566"/>
                  <a:pt x="9120" y="2175"/>
                </a:cubicBezTo>
                <a:cubicBezTo>
                  <a:pt x="8440" y="3066"/>
                  <a:pt x="7784" y="3980"/>
                  <a:pt x="7116" y="4871"/>
                </a:cubicBezTo>
                <a:cubicBezTo>
                  <a:pt x="6213" y="6090"/>
                  <a:pt x="5276" y="7286"/>
                  <a:pt x="4326" y="8470"/>
                </a:cubicBezTo>
                <a:cubicBezTo>
                  <a:pt x="3775" y="9138"/>
                  <a:pt x="3201" y="9806"/>
                  <a:pt x="2626" y="10462"/>
                </a:cubicBezTo>
                <a:cubicBezTo>
                  <a:pt x="2298" y="10837"/>
                  <a:pt x="1982" y="11224"/>
                  <a:pt x="1689" y="11634"/>
                </a:cubicBezTo>
                <a:cubicBezTo>
                  <a:pt x="1067" y="12513"/>
                  <a:pt x="645" y="13498"/>
                  <a:pt x="294" y="14518"/>
                </a:cubicBezTo>
                <a:cubicBezTo>
                  <a:pt x="177" y="14834"/>
                  <a:pt x="36" y="15151"/>
                  <a:pt x="1" y="15491"/>
                </a:cubicBezTo>
                <a:lnTo>
                  <a:pt x="37475" y="15491"/>
                </a:lnTo>
                <a:cubicBezTo>
                  <a:pt x="37170" y="15034"/>
                  <a:pt x="36748" y="14670"/>
                  <a:pt x="36373" y="14272"/>
                </a:cubicBezTo>
                <a:cubicBezTo>
                  <a:pt x="35775" y="13639"/>
                  <a:pt x="35154" y="13029"/>
                  <a:pt x="34509" y="12431"/>
                </a:cubicBezTo>
                <a:cubicBezTo>
                  <a:pt x="33888" y="11869"/>
                  <a:pt x="33267" y="11318"/>
                  <a:pt x="32610" y="10802"/>
                </a:cubicBezTo>
                <a:cubicBezTo>
                  <a:pt x="30969" y="9501"/>
                  <a:pt x="29188" y="8423"/>
                  <a:pt x="27324" y="7461"/>
                </a:cubicBezTo>
                <a:cubicBezTo>
                  <a:pt x="26374" y="6981"/>
                  <a:pt x="25402" y="6524"/>
                  <a:pt x="24429" y="6067"/>
                </a:cubicBezTo>
                <a:cubicBezTo>
                  <a:pt x="22495" y="5152"/>
                  <a:pt x="20631" y="4086"/>
                  <a:pt x="18849" y="2890"/>
                </a:cubicBezTo>
                <a:cubicBezTo>
                  <a:pt x="17911" y="2269"/>
                  <a:pt x="16985" y="1648"/>
                  <a:pt x="16024" y="1085"/>
                </a:cubicBezTo>
                <a:cubicBezTo>
                  <a:pt x="15157" y="593"/>
                  <a:pt x="14266" y="171"/>
                  <a:pt x="13270" y="42"/>
                </a:cubicBezTo>
                <a:cubicBezTo>
                  <a:pt x="13059" y="15"/>
                  <a:pt x="12852" y="0"/>
                  <a:pt x="1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6135471" flipH="1">
            <a:off x="7178410" y="3672254"/>
            <a:ext cx="1853172" cy="2585971"/>
          </a:xfrm>
          <a:custGeom>
            <a:avLst/>
            <a:gdLst/>
            <a:ahLst/>
            <a:cxnLst/>
            <a:rect l="l" t="t" r="r" b="b"/>
            <a:pathLst>
              <a:path w="17127" h="18701" extrusionOk="0">
                <a:moveTo>
                  <a:pt x="669" y="0"/>
                </a:moveTo>
                <a:cubicBezTo>
                  <a:pt x="528" y="2098"/>
                  <a:pt x="317" y="4185"/>
                  <a:pt x="165" y="6283"/>
                </a:cubicBezTo>
                <a:cubicBezTo>
                  <a:pt x="24" y="8311"/>
                  <a:pt x="1" y="10339"/>
                  <a:pt x="399" y="12343"/>
                </a:cubicBezTo>
                <a:cubicBezTo>
                  <a:pt x="692" y="13867"/>
                  <a:pt x="1185" y="15320"/>
                  <a:pt x="2052" y="16621"/>
                </a:cubicBezTo>
                <a:cubicBezTo>
                  <a:pt x="2970" y="17995"/>
                  <a:pt x="4178" y="18701"/>
                  <a:pt x="5547" y="18701"/>
                </a:cubicBezTo>
                <a:cubicBezTo>
                  <a:pt x="6223" y="18701"/>
                  <a:pt x="6939" y="18529"/>
                  <a:pt x="7679" y="18180"/>
                </a:cubicBezTo>
                <a:cubicBezTo>
                  <a:pt x="9179" y="17477"/>
                  <a:pt x="10234" y="16328"/>
                  <a:pt x="11019" y="14887"/>
                </a:cubicBezTo>
                <a:cubicBezTo>
                  <a:pt x="11910" y="13222"/>
                  <a:pt x="12484" y="11429"/>
                  <a:pt x="13035" y="9624"/>
                </a:cubicBezTo>
                <a:cubicBezTo>
                  <a:pt x="13868" y="6834"/>
                  <a:pt x="14899" y="4114"/>
                  <a:pt x="16294" y="1547"/>
                </a:cubicBezTo>
                <a:cubicBezTo>
                  <a:pt x="16575" y="1032"/>
                  <a:pt x="16915" y="551"/>
                  <a:pt x="171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810860">
            <a:off x="8522127" y="1694714"/>
            <a:ext cx="318337" cy="386235"/>
          </a:xfrm>
          <a:custGeom>
            <a:avLst/>
            <a:gdLst/>
            <a:ahLst/>
            <a:cxnLst/>
            <a:rect l="l" t="t" r="r" b="b"/>
            <a:pathLst>
              <a:path w="37955" h="33727" extrusionOk="0">
                <a:moveTo>
                  <a:pt x="29480" y="588"/>
                </a:moveTo>
                <a:cubicBezTo>
                  <a:pt x="24680" y="2254"/>
                  <a:pt x="11160" y="10287"/>
                  <a:pt x="6555" y="14108"/>
                </a:cubicBezTo>
                <a:cubicBezTo>
                  <a:pt x="1950" y="17929"/>
                  <a:pt x="-2459" y="20280"/>
                  <a:pt x="1852" y="23513"/>
                </a:cubicBezTo>
                <a:cubicBezTo>
                  <a:pt x="6163" y="26746"/>
                  <a:pt x="26443" y="34389"/>
                  <a:pt x="32419" y="33507"/>
                </a:cubicBezTo>
                <a:cubicBezTo>
                  <a:pt x="38395" y="32625"/>
                  <a:pt x="37220" y="23122"/>
                  <a:pt x="37710" y="18223"/>
                </a:cubicBezTo>
                <a:cubicBezTo>
                  <a:pt x="38200" y="13324"/>
                  <a:pt x="36730" y="7054"/>
                  <a:pt x="35358" y="4115"/>
                </a:cubicBezTo>
                <a:cubicBezTo>
                  <a:pt x="33986" y="1176"/>
                  <a:pt x="34281" y="-1077"/>
                  <a:pt x="29480" y="5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52" name="Google Shape;52;p2"/>
          <p:cNvSpPr/>
          <p:nvPr/>
        </p:nvSpPr>
        <p:spPr>
          <a:xfrm>
            <a:off x="2592098" y="4874621"/>
            <a:ext cx="482408" cy="428670"/>
          </a:xfrm>
          <a:custGeom>
            <a:avLst/>
            <a:gdLst/>
            <a:ahLst/>
            <a:cxnLst/>
            <a:rect l="l" t="t" r="r" b="b"/>
            <a:pathLst>
              <a:path w="37955" h="33727" extrusionOk="0">
                <a:moveTo>
                  <a:pt x="29480" y="588"/>
                </a:moveTo>
                <a:cubicBezTo>
                  <a:pt x="24680" y="2254"/>
                  <a:pt x="11160" y="10287"/>
                  <a:pt x="6555" y="14108"/>
                </a:cubicBezTo>
                <a:cubicBezTo>
                  <a:pt x="1950" y="17929"/>
                  <a:pt x="-2459" y="20280"/>
                  <a:pt x="1852" y="23513"/>
                </a:cubicBezTo>
                <a:cubicBezTo>
                  <a:pt x="6163" y="26746"/>
                  <a:pt x="26443" y="34389"/>
                  <a:pt x="32419" y="33507"/>
                </a:cubicBezTo>
                <a:cubicBezTo>
                  <a:pt x="38395" y="32625"/>
                  <a:pt x="37220" y="23122"/>
                  <a:pt x="37710" y="18223"/>
                </a:cubicBezTo>
                <a:cubicBezTo>
                  <a:pt x="38200" y="13324"/>
                  <a:pt x="36730" y="7054"/>
                  <a:pt x="35358" y="4115"/>
                </a:cubicBezTo>
                <a:cubicBezTo>
                  <a:pt x="33986" y="1176"/>
                  <a:pt x="34281" y="-1077"/>
                  <a:pt x="29480" y="5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53" name="Google Shape;53;p2"/>
          <p:cNvGrpSpPr/>
          <p:nvPr/>
        </p:nvGrpSpPr>
        <p:grpSpPr>
          <a:xfrm rot="-1800028">
            <a:off x="7268260" y="3646261"/>
            <a:ext cx="1837335" cy="1112406"/>
            <a:chOff x="1505525" y="1777775"/>
            <a:chExt cx="854825" cy="517550"/>
          </a:xfrm>
        </p:grpSpPr>
        <p:sp>
          <p:nvSpPr>
            <p:cNvPr id="54" name="Google Shape;54;p2"/>
            <p:cNvSpPr/>
            <p:nvPr/>
          </p:nvSpPr>
          <p:spPr>
            <a:xfrm>
              <a:off x="1865650" y="1816750"/>
              <a:ext cx="64200" cy="43300"/>
            </a:xfrm>
            <a:custGeom>
              <a:avLst/>
              <a:gdLst/>
              <a:ahLst/>
              <a:cxnLst/>
              <a:rect l="l" t="t" r="r" b="b"/>
              <a:pathLst>
                <a:path w="2568" h="1732" extrusionOk="0">
                  <a:moveTo>
                    <a:pt x="1068" y="1"/>
                  </a:moveTo>
                  <a:cubicBezTo>
                    <a:pt x="868" y="165"/>
                    <a:pt x="646" y="282"/>
                    <a:pt x="423" y="400"/>
                  </a:cubicBezTo>
                  <a:cubicBezTo>
                    <a:pt x="71" y="587"/>
                    <a:pt x="1" y="845"/>
                    <a:pt x="224" y="1173"/>
                  </a:cubicBezTo>
                  <a:cubicBezTo>
                    <a:pt x="271" y="1243"/>
                    <a:pt x="317" y="1314"/>
                    <a:pt x="364" y="1384"/>
                  </a:cubicBezTo>
                  <a:cubicBezTo>
                    <a:pt x="497" y="1628"/>
                    <a:pt x="708" y="1731"/>
                    <a:pt x="953" y="1731"/>
                  </a:cubicBezTo>
                  <a:cubicBezTo>
                    <a:pt x="991" y="1731"/>
                    <a:pt x="1029" y="1729"/>
                    <a:pt x="1068" y="1724"/>
                  </a:cubicBezTo>
                  <a:cubicBezTo>
                    <a:pt x="1501" y="1677"/>
                    <a:pt x="1912" y="1513"/>
                    <a:pt x="2252" y="1232"/>
                  </a:cubicBezTo>
                  <a:cubicBezTo>
                    <a:pt x="2463" y="1068"/>
                    <a:pt x="2568" y="868"/>
                    <a:pt x="2474" y="587"/>
                  </a:cubicBezTo>
                  <a:cubicBezTo>
                    <a:pt x="2005" y="400"/>
                    <a:pt x="1536" y="200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05225" y="2032300"/>
              <a:ext cx="55125" cy="36850"/>
            </a:xfrm>
            <a:custGeom>
              <a:avLst/>
              <a:gdLst/>
              <a:ahLst/>
              <a:cxnLst/>
              <a:rect l="l" t="t" r="r" b="b"/>
              <a:pathLst>
                <a:path w="2205" h="1474" extrusionOk="0">
                  <a:moveTo>
                    <a:pt x="1304" y="1"/>
                  </a:moveTo>
                  <a:cubicBezTo>
                    <a:pt x="941" y="1"/>
                    <a:pt x="608" y="134"/>
                    <a:pt x="305" y="369"/>
                  </a:cubicBezTo>
                  <a:cubicBezTo>
                    <a:pt x="71" y="569"/>
                    <a:pt x="0" y="838"/>
                    <a:pt x="94" y="1084"/>
                  </a:cubicBezTo>
                  <a:cubicBezTo>
                    <a:pt x="192" y="1335"/>
                    <a:pt x="401" y="1474"/>
                    <a:pt x="693" y="1474"/>
                  </a:cubicBezTo>
                  <a:cubicBezTo>
                    <a:pt x="716" y="1474"/>
                    <a:pt x="739" y="1473"/>
                    <a:pt x="762" y="1471"/>
                  </a:cubicBezTo>
                  <a:cubicBezTo>
                    <a:pt x="880" y="1459"/>
                    <a:pt x="985" y="1436"/>
                    <a:pt x="1091" y="1424"/>
                  </a:cubicBezTo>
                  <a:cubicBezTo>
                    <a:pt x="1430" y="1354"/>
                    <a:pt x="1700" y="1143"/>
                    <a:pt x="2005" y="991"/>
                  </a:cubicBezTo>
                  <a:cubicBezTo>
                    <a:pt x="2075" y="827"/>
                    <a:pt x="2134" y="674"/>
                    <a:pt x="2204" y="522"/>
                  </a:cubicBezTo>
                  <a:cubicBezTo>
                    <a:pt x="2157" y="252"/>
                    <a:pt x="1981" y="123"/>
                    <a:pt x="1747" y="65"/>
                  </a:cubicBezTo>
                  <a:cubicBezTo>
                    <a:pt x="1595" y="22"/>
                    <a:pt x="1447" y="1"/>
                    <a:pt x="1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151950" y="1932800"/>
              <a:ext cx="51600" cy="33225"/>
            </a:xfrm>
            <a:custGeom>
              <a:avLst/>
              <a:gdLst/>
              <a:ahLst/>
              <a:cxnLst/>
              <a:rect l="l" t="t" r="r" b="b"/>
              <a:pathLst>
                <a:path w="2064" h="1329" extrusionOk="0">
                  <a:moveTo>
                    <a:pt x="646" y="1"/>
                  </a:moveTo>
                  <a:cubicBezTo>
                    <a:pt x="482" y="94"/>
                    <a:pt x="353" y="212"/>
                    <a:pt x="259" y="376"/>
                  </a:cubicBezTo>
                  <a:cubicBezTo>
                    <a:pt x="1" y="809"/>
                    <a:pt x="212" y="1255"/>
                    <a:pt x="716" y="1314"/>
                  </a:cubicBezTo>
                  <a:cubicBezTo>
                    <a:pt x="796" y="1323"/>
                    <a:pt x="876" y="1329"/>
                    <a:pt x="955" y="1329"/>
                  </a:cubicBezTo>
                  <a:cubicBezTo>
                    <a:pt x="1155" y="1329"/>
                    <a:pt x="1352" y="1295"/>
                    <a:pt x="1537" y="1220"/>
                  </a:cubicBezTo>
                  <a:cubicBezTo>
                    <a:pt x="1830" y="1114"/>
                    <a:pt x="2041" y="927"/>
                    <a:pt x="2064" y="587"/>
                  </a:cubicBezTo>
                  <a:cubicBezTo>
                    <a:pt x="1583" y="388"/>
                    <a:pt x="1115" y="200"/>
                    <a:pt x="6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93650" y="1952400"/>
              <a:ext cx="112850" cy="66050"/>
            </a:xfrm>
            <a:custGeom>
              <a:avLst/>
              <a:gdLst/>
              <a:ahLst/>
              <a:cxnLst/>
              <a:rect l="l" t="t" r="r" b="b"/>
              <a:pathLst>
                <a:path w="4514" h="2642" extrusionOk="0">
                  <a:moveTo>
                    <a:pt x="3599" y="1"/>
                  </a:moveTo>
                  <a:cubicBezTo>
                    <a:pt x="3474" y="1"/>
                    <a:pt x="3349" y="31"/>
                    <a:pt x="3224" y="84"/>
                  </a:cubicBezTo>
                  <a:cubicBezTo>
                    <a:pt x="2392" y="447"/>
                    <a:pt x="1559" y="823"/>
                    <a:pt x="715" y="1162"/>
                  </a:cubicBezTo>
                  <a:cubicBezTo>
                    <a:pt x="622" y="1198"/>
                    <a:pt x="516" y="1256"/>
                    <a:pt x="434" y="1327"/>
                  </a:cubicBezTo>
                  <a:cubicBezTo>
                    <a:pt x="0" y="1702"/>
                    <a:pt x="94" y="2358"/>
                    <a:pt x="633" y="2581"/>
                  </a:cubicBezTo>
                  <a:cubicBezTo>
                    <a:pt x="713" y="2623"/>
                    <a:pt x="797" y="2642"/>
                    <a:pt x="883" y="2642"/>
                  </a:cubicBezTo>
                  <a:cubicBezTo>
                    <a:pt x="989" y="2642"/>
                    <a:pt x="1098" y="2614"/>
                    <a:pt x="1208" y="2569"/>
                  </a:cubicBezTo>
                  <a:cubicBezTo>
                    <a:pt x="2052" y="2217"/>
                    <a:pt x="2884" y="1866"/>
                    <a:pt x="3728" y="1514"/>
                  </a:cubicBezTo>
                  <a:cubicBezTo>
                    <a:pt x="3880" y="1444"/>
                    <a:pt x="4033" y="1362"/>
                    <a:pt x="4150" y="1233"/>
                  </a:cubicBezTo>
                  <a:cubicBezTo>
                    <a:pt x="4513" y="846"/>
                    <a:pt x="4384" y="272"/>
                    <a:pt x="3892" y="61"/>
                  </a:cubicBezTo>
                  <a:cubicBezTo>
                    <a:pt x="3794" y="20"/>
                    <a:pt x="3697" y="1"/>
                    <a:pt x="35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74150" y="1958700"/>
              <a:ext cx="85300" cy="51200"/>
            </a:xfrm>
            <a:custGeom>
              <a:avLst/>
              <a:gdLst/>
              <a:ahLst/>
              <a:cxnLst/>
              <a:rect l="l" t="t" r="r" b="b"/>
              <a:pathLst>
                <a:path w="3412" h="2048" extrusionOk="0">
                  <a:moveTo>
                    <a:pt x="2075" y="0"/>
                  </a:moveTo>
                  <a:cubicBezTo>
                    <a:pt x="1750" y="0"/>
                    <a:pt x="1429" y="81"/>
                    <a:pt x="1104" y="81"/>
                  </a:cubicBezTo>
                  <a:cubicBezTo>
                    <a:pt x="1007" y="81"/>
                    <a:pt x="908" y="74"/>
                    <a:pt x="810" y="55"/>
                  </a:cubicBezTo>
                  <a:cubicBezTo>
                    <a:pt x="800" y="53"/>
                    <a:pt x="791" y="53"/>
                    <a:pt x="781" y="53"/>
                  </a:cubicBezTo>
                  <a:cubicBezTo>
                    <a:pt x="718" y="53"/>
                    <a:pt x="649" y="83"/>
                    <a:pt x="599" y="113"/>
                  </a:cubicBezTo>
                  <a:cubicBezTo>
                    <a:pt x="270" y="336"/>
                    <a:pt x="1" y="629"/>
                    <a:pt x="24" y="1063"/>
                  </a:cubicBezTo>
                  <a:cubicBezTo>
                    <a:pt x="59" y="1461"/>
                    <a:pt x="224" y="1790"/>
                    <a:pt x="622" y="1895"/>
                  </a:cubicBezTo>
                  <a:cubicBezTo>
                    <a:pt x="821" y="1989"/>
                    <a:pt x="997" y="2036"/>
                    <a:pt x="1185" y="2047"/>
                  </a:cubicBezTo>
                  <a:cubicBezTo>
                    <a:pt x="1199" y="2048"/>
                    <a:pt x="1214" y="2048"/>
                    <a:pt x="1228" y="2048"/>
                  </a:cubicBezTo>
                  <a:cubicBezTo>
                    <a:pt x="1901" y="2048"/>
                    <a:pt x="2473" y="1781"/>
                    <a:pt x="2978" y="1356"/>
                  </a:cubicBezTo>
                  <a:cubicBezTo>
                    <a:pt x="3107" y="1250"/>
                    <a:pt x="3201" y="1098"/>
                    <a:pt x="3260" y="934"/>
                  </a:cubicBezTo>
                  <a:cubicBezTo>
                    <a:pt x="3412" y="535"/>
                    <a:pt x="3201" y="137"/>
                    <a:pt x="2779" y="55"/>
                  </a:cubicBezTo>
                  <a:cubicBezTo>
                    <a:pt x="2603" y="20"/>
                    <a:pt x="2416" y="20"/>
                    <a:pt x="2240" y="8"/>
                  </a:cubicBezTo>
                  <a:cubicBezTo>
                    <a:pt x="2185" y="3"/>
                    <a:pt x="2130" y="0"/>
                    <a:pt x="20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24275" y="2083100"/>
              <a:ext cx="87350" cy="57650"/>
            </a:xfrm>
            <a:custGeom>
              <a:avLst/>
              <a:gdLst/>
              <a:ahLst/>
              <a:cxnLst/>
              <a:rect l="l" t="t" r="r" b="b"/>
              <a:pathLst>
                <a:path w="3494" h="2306" extrusionOk="0">
                  <a:moveTo>
                    <a:pt x="2674" y="0"/>
                  </a:moveTo>
                  <a:cubicBezTo>
                    <a:pt x="2658" y="0"/>
                    <a:pt x="2642" y="1"/>
                    <a:pt x="2626" y="2"/>
                  </a:cubicBezTo>
                  <a:cubicBezTo>
                    <a:pt x="2497" y="14"/>
                    <a:pt x="2368" y="49"/>
                    <a:pt x="2239" y="84"/>
                  </a:cubicBezTo>
                  <a:cubicBezTo>
                    <a:pt x="1630" y="295"/>
                    <a:pt x="1055" y="600"/>
                    <a:pt x="469" y="869"/>
                  </a:cubicBezTo>
                  <a:cubicBezTo>
                    <a:pt x="305" y="951"/>
                    <a:pt x="188" y="1092"/>
                    <a:pt x="117" y="1268"/>
                  </a:cubicBezTo>
                  <a:cubicBezTo>
                    <a:pt x="0" y="1549"/>
                    <a:pt x="59" y="1877"/>
                    <a:pt x="258" y="2077"/>
                  </a:cubicBezTo>
                  <a:cubicBezTo>
                    <a:pt x="416" y="2234"/>
                    <a:pt x="597" y="2305"/>
                    <a:pt x="788" y="2305"/>
                  </a:cubicBezTo>
                  <a:cubicBezTo>
                    <a:pt x="895" y="2305"/>
                    <a:pt x="1004" y="2283"/>
                    <a:pt x="1114" y="2241"/>
                  </a:cubicBezTo>
                  <a:cubicBezTo>
                    <a:pt x="1747" y="1971"/>
                    <a:pt x="2368" y="1655"/>
                    <a:pt x="3013" y="1397"/>
                  </a:cubicBezTo>
                  <a:cubicBezTo>
                    <a:pt x="3364" y="1256"/>
                    <a:pt x="3493" y="904"/>
                    <a:pt x="3400" y="541"/>
                  </a:cubicBezTo>
                  <a:cubicBezTo>
                    <a:pt x="3310" y="228"/>
                    <a:pt x="3007" y="0"/>
                    <a:pt x="2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589900" y="1777775"/>
              <a:ext cx="90575" cy="56900"/>
            </a:xfrm>
            <a:custGeom>
              <a:avLst/>
              <a:gdLst/>
              <a:ahLst/>
              <a:cxnLst/>
              <a:rect l="l" t="t" r="r" b="b"/>
              <a:pathLst>
                <a:path w="3623" h="2276" extrusionOk="0">
                  <a:moveTo>
                    <a:pt x="2857" y="1"/>
                  </a:moveTo>
                  <a:cubicBezTo>
                    <a:pt x="2778" y="1"/>
                    <a:pt x="2696" y="16"/>
                    <a:pt x="2615" y="48"/>
                  </a:cubicBezTo>
                  <a:cubicBezTo>
                    <a:pt x="1935" y="294"/>
                    <a:pt x="1267" y="599"/>
                    <a:pt x="587" y="880"/>
                  </a:cubicBezTo>
                  <a:cubicBezTo>
                    <a:pt x="517" y="915"/>
                    <a:pt x="446" y="974"/>
                    <a:pt x="388" y="1032"/>
                  </a:cubicBezTo>
                  <a:cubicBezTo>
                    <a:pt x="1" y="1419"/>
                    <a:pt x="106" y="1982"/>
                    <a:pt x="634" y="2205"/>
                  </a:cubicBezTo>
                  <a:cubicBezTo>
                    <a:pt x="725" y="2255"/>
                    <a:pt x="822" y="2275"/>
                    <a:pt x="921" y="2275"/>
                  </a:cubicBezTo>
                  <a:cubicBezTo>
                    <a:pt x="1052" y="2275"/>
                    <a:pt x="1187" y="2240"/>
                    <a:pt x="1314" y="2193"/>
                  </a:cubicBezTo>
                  <a:cubicBezTo>
                    <a:pt x="1654" y="2064"/>
                    <a:pt x="1994" y="1923"/>
                    <a:pt x="2334" y="1783"/>
                  </a:cubicBezTo>
                  <a:cubicBezTo>
                    <a:pt x="2603" y="1665"/>
                    <a:pt x="2861" y="1548"/>
                    <a:pt x="3119" y="1408"/>
                  </a:cubicBezTo>
                  <a:cubicBezTo>
                    <a:pt x="3471" y="1220"/>
                    <a:pt x="3623" y="845"/>
                    <a:pt x="3517" y="517"/>
                  </a:cubicBezTo>
                  <a:cubicBezTo>
                    <a:pt x="3416" y="211"/>
                    <a:pt x="3153" y="1"/>
                    <a:pt x="28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653200" y="1883550"/>
              <a:ext cx="85900" cy="56300"/>
            </a:xfrm>
            <a:custGeom>
              <a:avLst/>
              <a:gdLst/>
              <a:ahLst/>
              <a:cxnLst/>
              <a:rect l="l" t="t" r="r" b="b"/>
              <a:pathLst>
                <a:path w="3436" h="2252" extrusionOk="0">
                  <a:moveTo>
                    <a:pt x="2571" y="1"/>
                  </a:moveTo>
                  <a:cubicBezTo>
                    <a:pt x="2501" y="1"/>
                    <a:pt x="2429" y="10"/>
                    <a:pt x="2357" y="25"/>
                  </a:cubicBezTo>
                  <a:cubicBezTo>
                    <a:pt x="1689" y="166"/>
                    <a:pt x="1067" y="435"/>
                    <a:pt x="493" y="799"/>
                  </a:cubicBezTo>
                  <a:cubicBezTo>
                    <a:pt x="341" y="904"/>
                    <a:pt x="223" y="1045"/>
                    <a:pt x="153" y="1221"/>
                  </a:cubicBezTo>
                  <a:cubicBezTo>
                    <a:pt x="1" y="1619"/>
                    <a:pt x="165" y="2018"/>
                    <a:pt x="552" y="2182"/>
                  </a:cubicBezTo>
                  <a:cubicBezTo>
                    <a:pt x="656" y="2229"/>
                    <a:pt x="758" y="2251"/>
                    <a:pt x="857" y="2251"/>
                  </a:cubicBezTo>
                  <a:cubicBezTo>
                    <a:pt x="1004" y="2251"/>
                    <a:pt x="1146" y="2202"/>
                    <a:pt x="1278" y="2111"/>
                  </a:cubicBezTo>
                  <a:cubicBezTo>
                    <a:pt x="1700" y="1818"/>
                    <a:pt x="2158" y="1642"/>
                    <a:pt x="2638" y="1502"/>
                  </a:cubicBezTo>
                  <a:cubicBezTo>
                    <a:pt x="2720" y="1478"/>
                    <a:pt x="2802" y="1455"/>
                    <a:pt x="2873" y="1408"/>
                  </a:cubicBezTo>
                  <a:cubicBezTo>
                    <a:pt x="3377" y="1138"/>
                    <a:pt x="3435" y="506"/>
                    <a:pt x="2990" y="142"/>
                  </a:cubicBezTo>
                  <a:cubicBezTo>
                    <a:pt x="2855" y="39"/>
                    <a:pt x="2716" y="1"/>
                    <a:pt x="2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01050" y="1984875"/>
              <a:ext cx="81200" cy="62525"/>
            </a:xfrm>
            <a:custGeom>
              <a:avLst/>
              <a:gdLst/>
              <a:ahLst/>
              <a:cxnLst/>
              <a:rect l="l" t="t" r="r" b="b"/>
              <a:pathLst>
                <a:path w="3248" h="2501" extrusionOk="0">
                  <a:moveTo>
                    <a:pt x="2302" y="0"/>
                  </a:moveTo>
                  <a:cubicBezTo>
                    <a:pt x="2131" y="0"/>
                    <a:pt x="1964" y="62"/>
                    <a:pt x="1829" y="192"/>
                  </a:cubicBezTo>
                  <a:cubicBezTo>
                    <a:pt x="1571" y="450"/>
                    <a:pt x="1266" y="614"/>
                    <a:pt x="950" y="778"/>
                  </a:cubicBezTo>
                  <a:cubicBezTo>
                    <a:pt x="739" y="883"/>
                    <a:pt x="551" y="1000"/>
                    <a:pt x="387" y="1165"/>
                  </a:cubicBezTo>
                  <a:cubicBezTo>
                    <a:pt x="0" y="1587"/>
                    <a:pt x="129" y="2220"/>
                    <a:pt x="563" y="2395"/>
                  </a:cubicBezTo>
                  <a:cubicBezTo>
                    <a:pt x="718" y="2465"/>
                    <a:pt x="856" y="2500"/>
                    <a:pt x="981" y="2500"/>
                  </a:cubicBezTo>
                  <a:cubicBezTo>
                    <a:pt x="1129" y="2500"/>
                    <a:pt x="1257" y="2450"/>
                    <a:pt x="1372" y="2348"/>
                  </a:cubicBezTo>
                  <a:cubicBezTo>
                    <a:pt x="1606" y="2137"/>
                    <a:pt x="1899" y="2009"/>
                    <a:pt x="2169" y="1856"/>
                  </a:cubicBezTo>
                  <a:cubicBezTo>
                    <a:pt x="2415" y="1715"/>
                    <a:pt x="2685" y="1610"/>
                    <a:pt x="2896" y="1422"/>
                  </a:cubicBezTo>
                  <a:cubicBezTo>
                    <a:pt x="3224" y="1129"/>
                    <a:pt x="3247" y="661"/>
                    <a:pt x="2954" y="321"/>
                  </a:cubicBezTo>
                  <a:cubicBezTo>
                    <a:pt x="2773" y="112"/>
                    <a:pt x="2533" y="0"/>
                    <a:pt x="2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104200" y="2047350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409" y="0"/>
                  </a:moveTo>
                  <a:cubicBezTo>
                    <a:pt x="2392" y="0"/>
                    <a:pt x="2374" y="1"/>
                    <a:pt x="2356" y="2"/>
                  </a:cubicBezTo>
                  <a:cubicBezTo>
                    <a:pt x="2239" y="2"/>
                    <a:pt x="2122" y="25"/>
                    <a:pt x="2005" y="60"/>
                  </a:cubicBezTo>
                  <a:cubicBezTo>
                    <a:pt x="1430" y="201"/>
                    <a:pt x="938" y="518"/>
                    <a:pt x="422" y="799"/>
                  </a:cubicBezTo>
                  <a:cubicBezTo>
                    <a:pt x="282" y="881"/>
                    <a:pt x="188" y="998"/>
                    <a:pt x="129" y="1139"/>
                  </a:cubicBezTo>
                  <a:cubicBezTo>
                    <a:pt x="0" y="1455"/>
                    <a:pt x="59" y="1783"/>
                    <a:pt x="317" y="2018"/>
                  </a:cubicBezTo>
                  <a:cubicBezTo>
                    <a:pt x="465" y="2159"/>
                    <a:pt x="633" y="2223"/>
                    <a:pt x="806" y="2223"/>
                  </a:cubicBezTo>
                  <a:cubicBezTo>
                    <a:pt x="935" y="2223"/>
                    <a:pt x="1066" y="2188"/>
                    <a:pt x="1196" y="2123"/>
                  </a:cubicBezTo>
                  <a:cubicBezTo>
                    <a:pt x="1688" y="1877"/>
                    <a:pt x="2169" y="1608"/>
                    <a:pt x="2708" y="1432"/>
                  </a:cubicBezTo>
                  <a:cubicBezTo>
                    <a:pt x="3071" y="1315"/>
                    <a:pt x="3224" y="928"/>
                    <a:pt x="3130" y="576"/>
                  </a:cubicBezTo>
                  <a:cubicBezTo>
                    <a:pt x="3041" y="230"/>
                    <a:pt x="2770" y="0"/>
                    <a:pt x="2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228450" y="2076550"/>
              <a:ext cx="72400" cy="55050"/>
            </a:xfrm>
            <a:custGeom>
              <a:avLst/>
              <a:gdLst/>
              <a:ahLst/>
              <a:cxnLst/>
              <a:rect l="l" t="t" r="r" b="b"/>
              <a:pathLst>
                <a:path w="2896" h="2202" extrusionOk="0">
                  <a:moveTo>
                    <a:pt x="2091" y="1"/>
                  </a:moveTo>
                  <a:cubicBezTo>
                    <a:pt x="2050" y="1"/>
                    <a:pt x="2006" y="6"/>
                    <a:pt x="1958" y="18"/>
                  </a:cubicBezTo>
                  <a:cubicBezTo>
                    <a:pt x="1735" y="76"/>
                    <a:pt x="1501" y="123"/>
                    <a:pt x="1278" y="158"/>
                  </a:cubicBezTo>
                  <a:cubicBezTo>
                    <a:pt x="809" y="229"/>
                    <a:pt x="528" y="533"/>
                    <a:pt x="305" y="909"/>
                  </a:cubicBezTo>
                  <a:cubicBezTo>
                    <a:pt x="0" y="1413"/>
                    <a:pt x="164" y="1928"/>
                    <a:pt x="680" y="2139"/>
                  </a:cubicBezTo>
                  <a:cubicBezTo>
                    <a:pt x="771" y="2185"/>
                    <a:pt x="890" y="2202"/>
                    <a:pt x="1021" y="2202"/>
                  </a:cubicBezTo>
                  <a:cubicBezTo>
                    <a:pt x="1059" y="2202"/>
                    <a:pt x="1098" y="2201"/>
                    <a:pt x="1137" y="2198"/>
                  </a:cubicBezTo>
                  <a:cubicBezTo>
                    <a:pt x="1911" y="2174"/>
                    <a:pt x="2356" y="1670"/>
                    <a:pt x="2743" y="1096"/>
                  </a:cubicBezTo>
                  <a:cubicBezTo>
                    <a:pt x="2896" y="862"/>
                    <a:pt x="2825" y="592"/>
                    <a:pt x="2649" y="381"/>
                  </a:cubicBezTo>
                  <a:cubicBezTo>
                    <a:pt x="2488" y="200"/>
                    <a:pt x="2344" y="1"/>
                    <a:pt x="2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698925" y="1798800"/>
              <a:ext cx="70050" cy="46275"/>
            </a:xfrm>
            <a:custGeom>
              <a:avLst/>
              <a:gdLst/>
              <a:ahLst/>
              <a:cxnLst/>
              <a:rect l="l" t="t" r="r" b="b"/>
              <a:pathLst>
                <a:path w="2802" h="1851" extrusionOk="0">
                  <a:moveTo>
                    <a:pt x="1971" y="0"/>
                  </a:moveTo>
                  <a:cubicBezTo>
                    <a:pt x="1536" y="0"/>
                    <a:pt x="1112" y="85"/>
                    <a:pt x="715" y="262"/>
                  </a:cubicBezTo>
                  <a:cubicBezTo>
                    <a:pt x="493" y="356"/>
                    <a:pt x="305" y="485"/>
                    <a:pt x="176" y="684"/>
                  </a:cubicBezTo>
                  <a:cubicBezTo>
                    <a:pt x="0" y="953"/>
                    <a:pt x="47" y="1305"/>
                    <a:pt x="282" y="1516"/>
                  </a:cubicBezTo>
                  <a:cubicBezTo>
                    <a:pt x="375" y="1598"/>
                    <a:pt x="481" y="1645"/>
                    <a:pt x="633" y="1692"/>
                  </a:cubicBezTo>
                  <a:cubicBezTo>
                    <a:pt x="866" y="1801"/>
                    <a:pt x="1099" y="1851"/>
                    <a:pt x="1331" y="1851"/>
                  </a:cubicBezTo>
                  <a:cubicBezTo>
                    <a:pt x="1671" y="1851"/>
                    <a:pt x="2010" y="1744"/>
                    <a:pt x="2345" y="1563"/>
                  </a:cubicBezTo>
                  <a:cubicBezTo>
                    <a:pt x="2649" y="1411"/>
                    <a:pt x="2802" y="1176"/>
                    <a:pt x="2767" y="824"/>
                  </a:cubicBezTo>
                  <a:cubicBezTo>
                    <a:pt x="2755" y="766"/>
                    <a:pt x="2755" y="707"/>
                    <a:pt x="2755" y="637"/>
                  </a:cubicBezTo>
                  <a:cubicBezTo>
                    <a:pt x="2743" y="203"/>
                    <a:pt x="2567" y="16"/>
                    <a:pt x="2134" y="4"/>
                  </a:cubicBezTo>
                  <a:cubicBezTo>
                    <a:pt x="2079" y="1"/>
                    <a:pt x="2025" y="0"/>
                    <a:pt x="19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746100" y="2021050"/>
              <a:ext cx="69900" cy="50300"/>
            </a:xfrm>
            <a:custGeom>
              <a:avLst/>
              <a:gdLst/>
              <a:ahLst/>
              <a:cxnLst/>
              <a:rect l="l" t="t" r="r" b="b"/>
              <a:pathLst>
                <a:path w="2796" h="2012" extrusionOk="0">
                  <a:moveTo>
                    <a:pt x="1979" y="0"/>
                  </a:moveTo>
                  <a:cubicBezTo>
                    <a:pt x="1882" y="0"/>
                    <a:pt x="1780" y="18"/>
                    <a:pt x="1677" y="57"/>
                  </a:cubicBezTo>
                  <a:cubicBezTo>
                    <a:pt x="1278" y="222"/>
                    <a:pt x="903" y="444"/>
                    <a:pt x="481" y="562"/>
                  </a:cubicBezTo>
                  <a:cubicBezTo>
                    <a:pt x="188" y="644"/>
                    <a:pt x="1" y="890"/>
                    <a:pt x="1" y="1230"/>
                  </a:cubicBezTo>
                  <a:cubicBezTo>
                    <a:pt x="1" y="1534"/>
                    <a:pt x="188" y="1804"/>
                    <a:pt x="505" y="1945"/>
                  </a:cubicBezTo>
                  <a:cubicBezTo>
                    <a:pt x="598" y="1991"/>
                    <a:pt x="699" y="2011"/>
                    <a:pt x="806" y="2011"/>
                  </a:cubicBezTo>
                  <a:cubicBezTo>
                    <a:pt x="886" y="2011"/>
                    <a:pt x="970" y="2000"/>
                    <a:pt x="1055" y="1980"/>
                  </a:cubicBezTo>
                  <a:cubicBezTo>
                    <a:pt x="1548" y="1863"/>
                    <a:pt x="2017" y="1652"/>
                    <a:pt x="2427" y="1347"/>
                  </a:cubicBezTo>
                  <a:cubicBezTo>
                    <a:pt x="2579" y="1241"/>
                    <a:pt x="2685" y="1089"/>
                    <a:pt x="2708" y="901"/>
                  </a:cubicBezTo>
                  <a:cubicBezTo>
                    <a:pt x="2795" y="399"/>
                    <a:pt x="2436" y="0"/>
                    <a:pt x="19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094825" y="1978775"/>
              <a:ext cx="71225" cy="46500"/>
            </a:xfrm>
            <a:custGeom>
              <a:avLst/>
              <a:gdLst/>
              <a:ahLst/>
              <a:cxnLst/>
              <a:rect l="l" t="t" r="r" b="b"/>
              <a:pathLst>
                <a:path w="2849" h="1860" extrusionOk="0">
                  <a:moveTo>
                    <a:pt x="2067" y="0"/>
                  </a:moveTo>
                  <a:cubicBezTo>
                    <a:pt x="1972" y="0"/>
                    <a:pt x="1877" y="15"/>
                    <a:pt x="1782" y="37"/>
                  </a:cubicBezTo>
                  <a:cubicBezTo>
                    <a:pt x="1395" y="119"/>
                    <a:pt x="1032" y="236"/>
                    <a:pt x="657" y="342"/>
                  </a:cubicBezTo>
                  <a:cubicBezTo>
                    <a:pt x="586" y="365"/>
                    <a:pt x="528" y="401"/>
                    <a:pt x="469" y="447"/>
                  </a:cubicBezTo>
                  <a:cubicBezTo>
                    <a:pt x="117" y="682"/>
                    <a:pt x="0" y="1080"/>
                    <a:pt x="176" y="1432"/>
                  </a:cubicBezTo>
                  <a:cubicBezTo>
                    <a:pt x="311" y="1711"/>
                    <a:pt x="557" y="1859"/>
                    <a:pt x="851" y="1859"/>
                  </a:cubicBezTo>
                  <a:cubicBezTo>
                    <a:pt x="939" y="1859"/>
                    <a:pt x="1031" y="1846"/>
                    <a:pt x="1126" y="1819"/>
                  </a:cubicBezTo>
                  <a:cubicBezTo>
                    <a:pt x="1301" y="1760"/>
                    <a:pt x="1489" y="1678"/>
                    <a:pt x="1665" y="1631"/>
                  </a:cubicBezTo>
                  <a:cubicBezTo>
                    <a:pt x="1876" y="1573"/>
                    <a:pt x="2098" y="1537"/>
                    <a:pt x="2309" y="1467"/>
                  </a:cubicBezTo>
                  <a:cubicBezTo>
                    <a:pt x="2649" y="1373"/>
                    <a:pt x="2837" y="1116"/>
                    <a:pt x="2837" y="776"/>
                  </a:cubicBezTo>
                  <a:cubicBezTo>
                    <a:pt x="2849" y="459"/>
                    <a:pt x="2673" y="178"/>
                    <a:pt x="2380" y="61"/>
                  </a:cubicBezTo>
                  <a:cubicBezTo>
                    <a:pt x="2276" y="18"/>
                    <a:pt x="2171" y="0"/>
                    <a:pt x="20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09250" y="2146775"/>
              <a:ext cx="73575" cy="50225"/>
            </a:xfrm>
            <a:custGeom>
              <a:avLst/>
              <a:gdLst/>
              <a:ahLst/>
              <a:cxnLst/>
              <a:rect l="l" t="t" r="r" b="b"/>
              <a:pathLst>
                <a:path w="2943" h="2009" extrusionOk="0">
                  <a:moveTo>
                    <a:pt x="2089" y="0"/>
                  </a:moveTo>
                  <a:cubicBezTo>
                    <a:pt x="2011" y="0"/>
                    <a:pt x="1932" y="11"/>
                    <a:pt x="1853" y="34"/>
                  </a:cubicBezTo>
                  <a:cubicBezTo>
                    <a:pt x="1442" y="174"/>
                    <a:pt x="1044" y="350"/>
                    <a:pt x="657" y="561"/>
                  </a:cubicBezTo>
                  <a:cubicBezTo>
                    <a:pt x="551" y="608"/>
                    <a:pt x="446" y="690"/>
                    <a:pt x="376" y="772"/>
                  </a:cubicBezTo>
                  <a:cubicBezTo>
                    <a:pt x="1" y="1159"/>
                    <a:pt x="141" y="1745"/>
                    <a:pt x="622" y="1944"/>
                  </a:cubicBezTo>
                  <a:cubicBezTo>
                    <a:pt x="721" y="1988"/>
                    <a:pt x="822" y="2009"/>
                    <a:pt x="923" y="2009"/>
                  </a:cubicBezTo>
                  <a:cubicBezTo>
                    <a:pt x="1036" y="2009"/>
                    <a:pt x="1149" y="1982"/>
                    <a:pt x="1255" y="1932"/>
                  </a:cubicBezTo>
                  <a:cubicBezTo>
                    <a:pt x="1630" y="1757"/>
                    <a:pt x="2005" y="1569"/>
                    <a:pt x="2380" y="1417"/>
                  </a:cubicBezTo>
                  <a:cubicBezTo>
                    <a:pt x="2779" y="1253"/>
                    <a:pt x="2943" y="854"/>
                    <a:pt x="2814" y="491"/>
                  </a:cubicBezTo>
                  <a:cubicBezTo>
                    <a:pt x="2700" y="188"/>
                    <a:pt x="2411" y="0"/>
                    <a:pt x="2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505525" y="1972450"/>
              <a:ext cx="74075" cy="49025"/>
            </a:xfrm>
            <a:custGeom>
              <a:avLst/>
              <a:gdLst/>
              <a:ahLst/>
              <a:cxnLst/>
              <a:rect l="l" t="t" r="r" b="b"/>
              <a:pathLst>
                <a:path w="2963" h="1961" extrusionOk="0">
                  <a:moveTo>
                    <a:pt x="2058" y="1"/>
                  </a:moveTo>
                  <a:cubicBezTo>
                    <a:pt x="2021" y="1"/>
                    <a:pt x="1984" y="4"/>
                    <a:pt x="1946" y="9"/>
                  </a:cubicBezTo>
                  <a:cubicBezTo>
                    <a:pt x="1395" y="79"/>
                    <a:pt x="926" y="349"/>
                    <a:pt x="481" y="630"/>
                  </a:cubicBezTo>
                  <a:cubicBezTo>
                    <a:pt x="0" y="923"/>
                    <a:pt x="94" y="1638"/>
                    <a:pt x="610" y="1884"/>
                  </a:cubicBezTo>
                  <a:cubicBezTo>
                    <a:pt x="709" y="1937"/>
                    <a:pt x="815" y="1960"/>
                    <a:pt x="922" y="1960"/>
                  </a:cubicBezTo>
                  <a:cubicBezTo>
                    <a:pt x="1029" y="1960"/>
                    <a:pt x="1137" y="1937"/>
                    <a:pt x="1243" y="1896"/>
                  </a:cubicBezTo>
                  <a:cubicBezTo>
                    <a:pt x="1629" y="1744"/>
                    <a:pt x="2004" y="1591"/>
                    <a:pt x="2380" y="1427"/>
                  </a:cubicBezTo>
                  <a:cubicBezTo>
                    <a:pt x="2555" y="1345"/>
                    <a:pt x="2684" y="1216"/>
                    <a:pt x="2755" y="1040"/>
                  </a:cubicBezTo>
                  <a:cubicBezTo>
                    <a:pt x="2963" y="536"/>
                    <a:pt x="2587" y="1"/>
                    <a:pt x="2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867125" y="2170775"/>
              <a:ext cx="70950" cy="46825"/>
            </a:xfrm>
            <a:custGeom>
              <a:avLst/>
              <a:gdLst/>
              <a:ahLst/>
              <a:cxnLst/>
              <a:rect l="l" t="t" r="r" b="b"/>
              <a:pathLst>
                <a:path w="2838" h="1873" extrusionOk="0">
                  <a:moveTo>
                    <a:pt x="2029" y="0"/>
                  </a:moveTo>
                  <a:cubicBezTo>
                    <a:pt x="1965" y="0"/>
                    <a:pt x="1898" y="8"/>
                    <a:pt x="1829" y="23"/>
                  </a:cubicBezTo>
                  <a:cubicBezTo>
                    <a:pt x="1560" y="93"/>
                    <a:pt x="1290" y="164"/>
                    <a:pt x="1020" y="246"/>
                  </a:cubicBezTo>
                  <a:cubicBezTo>
                    <a:pt x="809" y="304"/>
                    <a:pt x="598" y="375"/>
                    <a:pt x="423" y="504"/>
                  </a:cubicBezTo>
                  <a:cubicBezTo>
                    <a:pt x="118" y="715"/>
                    <a:pt x="1" y="1113"/>
                    <a:pt x="153" y="1441"/>
                  </a:cubicBezTo>
                  <a:cubicBezTo>
                    <a:pt x="267" y="1688"/>
                    <a:pt x="534" y="1873"/>
                    <a:pt x="805" y="1873"/>
                  </a:cubicBezTo>
                  <a:cubicBezTo>
                    <a:pt x="869" y="1873"/>
                    <a:pt x="934" y="1862"/>
                    <a:pt x="997" y="1840"/>
                  </a:cubicBezTo>
                  <a:cubicBezTo>
                    <a:pt x="1407" y="1711"/>
                    <a:pt x="1817" y="1617"/>
                    <a:pt x="2228" y="1488"/>
                  </a:cubicBezTo>
                  <a:cubicBezTo>
                    <a:pt x="2450" y="1406"/>
                    <a:pt x="2626" y="1266"/>
                    <a:pt x="2708" y="1043"/>
                  </a:cubicBezTo>
                  <a:cubicBezTo>
                    <a:pt x="2837" y="761"/>
                    <a:pt x="2814" y="504"/>
                    <a:pt x="2614" y="281"/>
                  </a:cubicBezTo>
                  <a:cubicBezTo>
                    <a:pt x="2459" y="97"/>
                    <a:pt x="2260" y="0"/>
                    <a:pt x="2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695700" y="2091825"/>
              <a:ext cx="70950" cy="51750"/>
            </a:xfrm>
            <a:custGeom>
              <a:avLst/>
              <a:gdLst/>
              <a:ahLst/>
              <a:cxnLst/>
              <a:rect l="l" t="t" r="r" b="b"/>
              <a:pathLst>
                <a:path w="2838" h="2070" extrusionOk="0">
                  <a:moveTo>
                    <a:pt x="1960" y="0"/>
                  </a:moveTo>
                  <a:cubicBezTo>
                    <a:pt x="1869" y="0"/>
                    <a:pt x="1778" y="18"/>
                    <a:pt x="1688" y="51"/>
                  </a:cubicBezTo>
                  <a:cubicBezTo>
                    <a:pt x="1255" y="215"/>
                    <a:pt x="844" y="426"/>
                    <a:pt x="469" y="684"/>
                  </a:cubicBezTo>
                  <a:cubicBezTo>
                    <a:pt x="364" y="755"/>
                    <a:pt x="282" y="837"/>
                    <a:pt x="200" y="930"/>
                  </a:cubicBezTo>
                  <a:cubicBezTo>
                    <a:pt x="0" y="1177"/>
                    <a:pt x="0" y="1470"/>
                    <a:pt x="165" y="1739"/>
                  </a:cubicBezTo>
                  <a:cubicBezTo>
                    <a:pt x="302" y="1946"/>
                    <a:pt x="514" y="2070"/>
                    <a:pt x="752" y="2070"/>
                  </a:cubicBezTo>
                  <a:cubicBezTo>
                    <a:pt x="797" y="2070"/>
                    <a:pt x="844" y="2065"/>
                    <a:pt x="891" y="2056"/>
                  </a:cubicBezTo>
                  <a:cubicBezTo>
                    <a:pt x="1020" y="2021"/>
                    <a:pt x="1137" y="1974"/>
                    <a:pt x="1255" y="1903"/>
                  </a:cubicBezTo>
                  <a:cubicBezTo>
                    <a:pt x="1571" y="1751"/>
                    <a:pt x="1876" y="1587"/>
                    <a:pt x="2192" y="1423"/>
                  </a:cubicBezTo>
                  <a:cubicBezTo>
                    <a:pt x="2310" y="1364"/>
                    <a:pt x="2415" y="1282"/>
                    <a:pt x="2509" y="1177"/>
                  </a:cubicBezTo>
                  <a:cubicBezTo>
                    <a:pt x="2837" y="802"/>
                    <a:pt x="2708" y="262"/>
                    <a:pt x="2263" y="63"/>
                  </a:cubicBezTo>
                  <a:cubicBezTo>
                    <a:pt x="2159" y="20"/>
                    <a:pt x="2059" y="0"/>
                    <a:pt x="1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725600" y="2147150"/>
              <a:ext cx="73850" cy="46150"/>
            </a:xfrm>
            <a:custGeom>
              <a:avLst/>
              <a:gdLst/>
              <a:ahLst/>
              <a:cxnLst/>
              <a:rect l="l" t="t" r="r" b="b"/>
              <a:pathLst>
                <a:path w="2954" h="1846" extrusionOk="0">
                  <a:moveTo>
                    <a:pt x="2050" y="1"/>
                  </a:moveTo>
                  <a:cubicBezTo>
                    <a:pt x="2016" y="1"/>
                    <a:pt x="1981" y="3"/>
                    <a:pt x="1946" y="7"/>
                  </a:cubicBezTo>
                  <a:cubicBezTo>
                    <a:pt x="1442" y="77"/>
                    <a:pt x="949" y="241"/>
                    <a:pt x="504" y="476"/>
                  </a:cubicBezTo>
                  <a:cubicBezTo>
                    <a:pt x="47" y="710"/>
                    <a:pt x="0" y="1296"/>
                    <a:pt x="375" y="1648"/>
                  </a:cubicBezTo>
                  <a:cubicBezTo>
                    <a:pt x="513" y="1786"/>
                    <a:pt x="674" y="1845"/>
                    <a:pt x="845" y="1845"/>
                  </a:cubicBezTo>
                  <a:cubicBezTo>
                    <a:pt x="921" y="1845"/>
                    <a:pt x="999" y="1834"/>
                    <a:pt x="1078" y="1812"/>
                  </a:cubicBezTo>
                  <a:cubicBezTo>
                    <a:pt x="1500" y="1695"/>
                    <a:pt x="1911" y="1566"/>
                    <a:pt x="2333" y="1437"/>
                  </a:cubicBezTo>
                  <a:cubicBezTo>
                    <a:pt x="2544" y="1378"/>
                    <a:pt x="2673" y="1214"/>
                    <a:pt x="2755" y="1015"/>
                  </a:cubicBezTo>
                  <a:cubicBezTo>
                    <a:pt x="2953" y="518"/>
                    <a:pt x="2601" y="1"/>
                    <a:pt x="20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879150" y="1903275"/>
              <a:ext cx="68000" cy="42125"/>
            </a:xfrm>
            <a:custGeom>
              <a:avLst/>
              <a:gdLst/>
              <a:ahLst/>
              <a:cxnLst/>
              <a:rect l="l" t="t" r="r" b="b"/>
              <a:pathLst>
                <a:path w="2720" h="1685" extrusionOk="0">
                  <a:moveTo>
                    <a:pt x="1888" y="0"/>
                  </a:moveTo>
                  <a:cubicBezTo>
                    <a:pt x="1846" y="0"/>
                    <a:pt x="1803" y="3"/>
                    <a:pt x="1758" y="10"/>
                  </a:cubicBezTo>
                  <a:cubicBezTo>
                    <a:pt x="1383" y="45"/>
                    <a:pt x="1020" y="103"/>
                    <a:pt x="645" y="162"/>
                  </a:cubicBezTo>
                  <a:cubicBezTo>
                    <a:pt x="281" y="221"/>
                    <a:pt x="59" y="478"/>
                    <a:pt x="24" y="830"/>
                  </a:cubicBezTo>
                  <a:cubicBezTo>
                    <a:pt x="0" y="1182"/>
                    <a:pt x="176" y="1463"/>
                    <a:pt x="516" y="1615"/>
                  </a:cubicBezTo>
                  <a:cubicBezTo>
                    <a:pt x="622" y="1664"/>
                    <a:pt x="734" y="1685"/>
                    <a:pt x="852" y="1685"/>
                  </a:cubicBezTo>
                  <a:cubicBezTo>
                    <a:pt x="903" y="1685"/>
                    <a:pt x="955" y="1681"/>
                    <a:pt x="1008" y="1674"/>
                  </a:cubicBezTo>
                  <a:cubicBezTo>
                    <a:pt x="1336" y="1627"/>
                    <a:pt x="1665" y="1545"/>
                    <a:pt x="2016" y="1545"/>
                  </a:cubicBezTo>
                  <a:cubicBezTo>
                    <a:pt x="2251" y="1533"/>
                    <a:pt x="2427" y="1404"/>
                    <a:pt x="2532" y="1193"/>
                  </a:cubicBezTo>
                  <a:cubicBezTo>
                    <a:pt x="2696" y="924"/>
                    <a:pt x="2720" y="643"/>
                    <a:pt x="2544" y="373"/>
                  </a:cubicBezTo>
                  <a:cubicBezTo>
                    <a:pt x="2381" y="129"/>
                    <a:pt x="2158" y="0"/>
                    <a:pt x="1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236075" y="1996900"/>
              <a:ext cx="65375" cy="50650"/>
            </a:xfrm>
            <a:custGeom>
              <a:avLst/>
              <a:gdLst/>
              <a:ahLst/>
              <a:cxnLst/>
              <a:rect l="l" t="t" r="r" b="b"/>
              <a:pathLst>
                <a:path w="2615" h="2026" extrusionOk="0">
                  <a:moveTo>
                    <a:pt x="1785" y="0"/>
                  </a:moveTo>
                  <a:cubicBezTo>
                    <a:pt x="1680" y="0"/>
                    <a:pt x="1573" y="21"/>
                    <a:pt x="1465" y="62"/>
                  </a:cubicBezTo>
                  <a:cubicBezTo>
                    <a:pt x="1137" y="203"/>
                    <a:pt x="797" y="344"/>
                    <a:pt x="492" y="543"/>
                  </a:cubicBezTo>
                  <a:cubicBezTo>
                    <a:pt x="328" y="637"/>
                    <a:pt x="211" y="766"/>
                    <a:pt x="141" y="941"/>
                  </a:cubicBezTo>
                  <a:cubicBezTo>
                    <a:pt x="0" y="1270"/>
                    <a:pt x="59" y="1574"/>
                    <a:pt x="305" y="1809"/>
                  </a:cubicBezTo>
                  <a:cubicBezTo>
                    <a:pt x="449" y="1946"/>
                    <a:pt x="642" y="2025"/>
                    <a:pt x="831" y="2025"/>
                  </a:cubicBezTo>
                  <a:cubicBezTo>
                    <a:pt x="951" y="2025"/>
                    <a:pt x="1068" y="1994"/>
                    <a:pt x="1172" y="1926"/>
                  </a:cubicBezTo>
                  <a:cubicBezTo>
                    <a:pt x="1442" y="1762"/>
                    <a:pt x="1711" y="1656"/>
                    <a:pt x="1993" y="1551"/>
                  </a:cubicBezTo>
                  <a:cubicBezTo>
                    <a:pt x="2262" y="1445"/>
                    <a:pt x="2485" y="1281"/>
                    <a:pt x="2555" y="977"/>
                  </a:cubicBezTo>
                  <a:cubicBezTo>
                    <a:pt x="2614" y="684"/>
                    <a:pt x="2555" y="414"/>
                    <a:pt x="2321" y="215"/>
                  </a:cubicBezTo>
                  <a:cubicBezTo>
                    <a:pt x="2162" y="71"/>
                    <a:pt x="1978" y="0"/>
                    <a:pt x="17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942450" y="2199475"/>
              <a:ext cx="67400" cy="42275"/>
            </a:xfrm>
            <a:custGeom>
              <a:avLst/>
              <a:gdLst/>
              <a:ahLst/>
              <a:cxnLst/>
              <a:rect l="l" t="t" r="r" b="b"/>
              <a:pathLst>
                <a:path w="2696" h="1691" extrusionOk="0">
                  <a:moveTo>
                    <a:pt x="1676" y="0"/>
                  </a:moveTo>
                  <a:cubicBezTo>
                    <a:pt x="1090" y="12"/>
                    <a:pt x="586" y="223"/>
                    <a:pt x="223" y="692"/>
                  </a:cubicBezTo>
                  <a:cubicBezTo>
                    <a:pt x="0" y="985"/>
                    <a:pt x="59" y="1313"/>
                    <a:pt x="317" y="1548"/>
                  </a:cubicBezTo>
                  <a:cubicBezTo>
                    <a:pt x="446" y="1651"/>
                    <a:pt x="594" y="1691"/>
                    <a:pt x="743" y="1691"/>
                  </a:cubicBezTo>
                  <a:cubicBezTo>
                    <a:pt x="796" y="1691"/>
                    <a:pt x="850" y="1686"/>
                    <a:pt x="903" y="1676"/>
                  </a:cubicBezTo>
                  <a:cubicBezTo>
                    <a:pt x="1278" y="1594"/>
                    <a:pt x="1665" y="1512"/>
                    <a:pt x="2028" y="1395"/>
                  </a:cubicBezTo>
                  <a:cubicBezTo>
                    <a:pt x="2262" y="1337"/>
                    <a:pt x="2438" y="1172"/>
                    <a:pt x="2544" y="985"/>
                  </a:cubicBezTo>
                  <a:cubicBezTo>
                    <a:pt x="2696" y="610"/>
                    <a:pt x="2450" y="129"/>
                    <a:pt x="2075" y="47"/>
                  </a:cubicBezTo>
                  <a:cubicBezTo>
                    <a:pt x="1946" y="24"/>
                    <a:pt x="1817" y="0"/>
                    <a:pt x="1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511950" y="1876650"/>
              <a:ext cx="62450" cy="44500"/>
            </a:xfrm>
            <a:custGeom>
              <a:avLst/>
              <a:gdLst/>
              <a:ahLst/>
              <a:cxnLst/>
              <a:rect l="l" t="t" r="r" b="b"/>
              <a:pathLst>
                <a:path w="2498" h="1780" extrusionOk="0">
                  <a:moveTo>
                    <a:pt x="1663" y="0"/>
                  </a:moveTo>
                  <a:cubicBezTo>
                    <a:pt x="1641" y="0"/>
                    <a:pt x="1618" y="3"/>
                    <a:pt x="1595" y="8"/>
                  </a:cubicBezTo>
                  <a:cubicBezTo>
                    <a:pt x="1173" y="78"/>
                    <a:pt x="751" y="195"/>
                    <a:pt x="364" y="418"/>
                  </a:cubicBezTo>
                  <a:cubicBezTo>
                    <a:pt x="95" y="582"/>
                    <a:pt x="1" y="946"/>
                    <a:pt x="95" y="1262"/>
                  </a:cubicBezTo>
                  <a:cubicBezTo>
                    <a:pt x="184" y="1542"/>
                    <a:pt x="467" y="1779"/>
                    <a:pt x="768" y="1779"/>
                  </a:cubicBezTo>
                  <a:cubicBezTo>
                    <a:pt x="782" y="1779"/>
                    <a:pt x="796" y="1779"/>
                    <a:pt x="810" y="1778"/>
                  </a:cubicBezTo>
                  <a:cubicBezTo>
                    <a:pt x="1290" y="1754"/>
                    <a:pt x="1724" y="1590"/>
                    <a:pt x="2087" y="1297"/>
                  </a:cubicBezTo>
                  <a:cubicBezTo>
                    <a:pt x="2498" y="957"/>
                    <a:pt x="2380" y="277"/>
                    <a:pt x="1888" y="66"/>
                  </a:cubicBezTo>
                  <a:cubicBezTo>
                    <a:pt x="1815" y="30"/>
                    <a:pt x="1742" y="0"/>
                    <a:pt x="16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788875" y="1862175"/>
              <a:ext cx="60975" cy="42725"/>
            </a:xfrm>
            <a:custGeom>
              <a:avLst/>
              <a:gdLst/>
              <a:ahLst/>
              <a:cxnLst/>
              <a:rect l="l" t="t" r="r" b="b"/>
              <a:pathLst>
                <a:path w="2439" h="1709" extrusionOk="0">
                  <a:moveTo>
                    <a:pt x="1642" y="1"/>
                  </a:moveTo>
                  <a:cubicBezTo>
                    <a:pt x="1596" y="1"/>
                    <a:pt x="1549" y="5"/>
                    <a:pt x="1501" y="13"/>
                  </a:cubicBezTo>
                  <a:cubicBezTo>
                    <a:pt x="1173" y="59"/>
                    <a:pt x="845" y="165"/>
                    <a:pt x="528" y="294"/>
                  </a:cubicBezTo>
                  <a:cubicBezTo>
                    <a:pt x="341" y="376"/>
                    <a:pt x="212" y="517"/>
                    <a:pt x="142" y="704"/>
                  </a:cubicBezTo>
                  <a:cubicBezTo>
                    <a:pt x="1" y="1044"/>
                    <a:pt x="118" y="1419"/>
                    <a:pt x="411" y="1595"/>
                  </a:cubicBezTo>
                  <a:cubicBezTo>
                    <a:pt x="539" y="1673"/>
                    <a:pt x="675" y="1708"/>
                    <a:pt x="812" y="1708"/>
                  </a:cubicBezTo>
                  <a:cubicBezTo>
                    <a:pt x="901" y="1708"/>
                    <a:pt x="991" y="1693"/>
                    <a:pt x="1079" y="1665"/>
                  </a:cubicBezTo>
                  <a:cubicBezTo>
                    <a:pt x="1314" y="1607"/>
                    <a:pt x="1548" y="1548"/>
                    <a:pt x="1783" y="1489"/>
                  </a:cubicBezTo>
                  <a:cubicBezTo>
                    <a:pt x="2193" y="1396"/>
                    <a:pt x="2439" y="1009"/>
                    <a:pt x="2357" y="610"/>
                  </a:cubicBezTo>
                  <a:cubicBezTo>
                    <a:pt x="2294" y="245"/>
                    <a:pt x="2009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623325" y="2253925"/>
              <a:ext cx="66250" cy="41400"/>
            </a:xfrm>
            <a:custGeom>
              <a:avLst/>
              <a:gdLst/>
              <a:ahLst/>
              <a:cxnLst/>
              <a:rect l="l" t="t" r="r" b="b"/>
              <a:pathLst>
                <a:path w="2650" h="1656" extrusionOk="0">
                  <a:moveTo>
                    <a:pt x="1599" y="0"/>
                  </a:moveTo>
                  <a:cubicBezTo>
                    <a:pt x="1428" y="0"/>
                    <a:pt x="1257" y="14"/>
                    <a:pt x="1090" y="14"/>
                  </a:cubicBezTo>
                  <a:cubicBezTo>
                    <a:pt x="1008" y="14"/>
                    <a:pt x="926" y="73"/>
                    <a:pt x="856" y="131"/>
                  </a:cubicBezTo>
                  <a:cubicBezTo>
                    <a:pt x="668" y="272"/>
                    <a:pt x="481" y="424"/>
                    <a:pt x="317" y="600"/>
                  </a:cubicBezTo>
                  <a:cubicBezTo>
                    <a:pt x="0" y="952"/>
                    <a:pt x="106" y="1397"/>
                    <a:pt x="551" y="1597"/>
                  </a:cubicBezTo>
                  <a:cubicBezTo>
                    <a:pt x="575" y="1597"/>
                    <a:pt x="621" y="1620"/>
                    <a:pt x="668" y="1632"/>
                  </a:cubicBezTo>
                  <a:cubicBezTo>
                    <a:pt x="715" y="1644"/>
                    <a:pt x="762" y="1655"/>
                    <a:pt x="809" y="1655"/>
                  </a:cubicBezTo>
                  <a:cubicBezTo>
                    <a:pt x="1454" y="1655"/>
                    <a:pt x="1981" y="1386"/>
                    <a:pt x="2415" y="917"/>
                  </a:cubicBezTo>
                  <a:cubicBezTo>
                    <a:pt x="2649" y="671"/>
                    <a:pt x="2544" y="284"/>
                    <a:pt x="2227" y="120"/>
                  </a:cubicBezTo>
                  <a:cubicBezTo>
                    <a:pt x="2025" y="22"/>
                    <a:pt x="1813" y="0"/>
                    <a:pt x="1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002225" y="2098575"/>
              <a:ext cx="60375" cy="40600"/>
            </a:xfrm>
            <a:custGeom>
              <a:avLst/>
              <a:gdLst/>
              <a:ahLst/>
              <a:cxnLst/>
              <a:rect l="l" t="t" r="r" b="b"/>
              <a:pathLst>
                <a:path w="2415" h="1624" extrusionOk="0">
                  <a:moveTo>
                    <a:pt x="1571" y="1"/>
                  </a:moveTo>
                  <a:cubicBezTo>
                    <a:pt x="1544" y="1"/>
                    <a:pt x="1517" y="2"/>
                    <a:pt x="1489" y="4"/>
                  </a:cubicBezTo>
                  <a:cubicBezTo>
                    <a:pt x="1243" y="28"/>
                    <a:pt x="997" y="63"/>
                    <a:pt x="762" y="98"/>
                  </a:cubicBezTo>
                  <a:cubicBezTo>
                    <a:pt x="493" y="145"/>
                    <a:pt x="293" y="309"/>
                    <a:pt x="188" y="555"/>
                  </a:cubicBezTo>
                  <a:cubicBezTo>
                    <a:pt x="0" y="1000"/>
                    <a:pt x="258" y="1528"/>
                    <a:pt x="727" y="1598"/>
                  </a:cubicBezTo>
                  <a:cubicBezTo>
                    <a:pt x="835" y="1615"/>
                    <a:pt x="942" y="1623"/>
                    <a:pt x="1050" y="1623"/>
                  </a:cubicBezTo>
                  <a:cubicBezTo>
                    <a:pt x="1316" y="1623"/>
                    <a:pt x="1581" y="1573"/>
                    <a:pt x="1841" y="1481"/>
                  </a:cubicBezTo>
                  <a:cubicBezTo>
                    <a:pt x="2227" y="1329"/>
                    <a:pt x="2415" y="977"/>
                    <a:pt x="2321" y="602"/>
                  </a:cubicBezTo>
                  <a:cubicBezTo>
                    <a:pt x="2234" y="230"/>
                    <a:pt x="1952" y="1"/>
                    <a:pt x="1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886475" y="2055850"/>
              <a:ext cx="59625" cy="42150"/>
            </a:xfrm>
            <a:custGeom>
              <a:avLst/>
              <a:gdLst/>
              <a:ahLst/>
              <a:cxnLst/>
              <a:rect l="l" t="t" r="r" b="b"/>
              <a:pathLst>
                <a:path w="2385" h="1686" extrusionOk="0">
                  <a:moveTo>
                    <a:pt x="1414" y="0"/>
                  </a:moveTo>
                  <a:cubicBezTo>
                    <a:pt x="1396" y="0"/>
                    <a:pt x="1378" y="1"/>
                    <a:pt x="1360" y="2"/>
                  </a:cubicBezTo>
                  <a:cubicBezTo>
                    <a:pt x="1008" y="25"/>
                    <a:pt x="680" y="154"/>
                    <a:pt x="364" y="318"/>
                  </a:cubicBezTo>
                  <a:cubicBezTo>
                    <a:pt x="117" y="459"/>
                    <a:pt x="0" y="693"/>
                    <a:pt x="24" y="986"/>
                  </a:cubicBezTo>
                  <a:cubicBezTo>
                    <a:pt x="45" y="1395"/>
                    <a:pt x="353" y="1685"/>
                    <a:pt x="765" y="1685"/>
                  </a:cubicBezTo>
                  <a:cubicBezTo>
                    <a:pt x="802" y="1685"/>
                    <a:pt x="841" y="1683"/>
                    <a:pt x="879" y="1678"/>
                  </a:cubicBezTo>
                  <a:cubicBezTo>
                    <a:pt x="1196" y="1643"/>
                    <a:pt x="1512" y="1526"/>
                    <a:pt x="1817" y="1420"/>
                  </a:cubicBezTo>
                  <a:cubicBezTo>
                    <a:pt x="1993" y="1350"/>
                    <a:pt x="2098" y="1197"/>
                    <a:pt x="2180" y="1045"/>
                  </a:cubicBezTo>
                  <a:cubicBezTo>
                    <a:pt x="2385" y="534"/>
                    <a:pt x="1984" y="0"/>
                    <a:pt x="1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118550" y="2116075"/>
              <a:ext cx="63025" cy="40350"/>
            </a:xfrm>
            <a:custGeom>
              <a:avLst/>
              <a:gdLst/>
              <a:ahLst/>
              <a:cxnLst/>
              <a:rect l="l" t="t" r="r" b="b"/>
              <a:pathLst>
                <a:path w="2521" h="1614" extrusionOk="0">
                  <a:moveTo>
                    <a:pt x="1674" y="0"/>
                  </a:moveTo>
                  <a:cubicBezTo>
                    <a:pt x="1184" y="0"/>
                    <a:pt x="527" y="245"/>
                    <a:pt x="270" y="558"/>
                  </a:cubicBezTo>
                  <a:cubicBezTo>
                    <a:pt x="1" y="886"/>
                    <a:pt x="130" y="1379"/>
                    <a:pt x="528" y="1555"/>
                  </a:cubicBezTo>
                  <a:cubicBezTo>
                    <a:pt x="623" y="1595"/>
                    <a:pt x="742" y="1613"/>
                    <a:pt x="874" y="1613"/>
                  </a:cubicBezTo>
                  <a:cubicBezTo>
                    <a:pt x="1399" y="1613"/>
                    <a:pt x="2130" y="1327"/>
                    <a:pt x="2345" y="980"/>
                  </a:cubicBezTo>
                  <a:cubicBezTo>
                    <a:pt x="2521" y="676"/>
                    <a:pt x="2322" y="160"/>
                    <a:pt x="1982" y="43"/>
                  </a:cubicBezTo>
                  <a:cubicBezTo>
                    <a:pt x="1893" y="14"/>
                    <a:pt x="1788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038850" y="2149575"/>
              <a:ext cx="59800" cy="38125"/>
            </a:xfrm>
            <a:custGeom>
              <a:avLst/>
              <a:gdLst/>
              <a:ahLst/>
              <a:cxnLst/>
              <a:rect l="l" t="t" r="r" b="b"/>
              <a:pathLst>
                <a:path w="2392" h="1525" extrusionOk="0">
                  <a:moveTo>
                    <a:pt x="1516" y="0"/>
                  </a:moveTo>
                  <a:cubicBezTo>
                    <a:pt x="1093" y="0"/>
                    <a:pt x="692" y="110"/>
                    <a:pt x="340" y="355"/>
                  </a:cubicBezTo>
                  <a:cubicBezTo>
                    <a:pt x="118" y="496"/>
                    <a:pt x="0" y="707"/>
                    <a:pt x="59" y="977"/>
                  </a:cubicBezTo>
                  <a:cubicBezTo>
                    <a:pt x="118" y="1258"/>
                    <a:pt x="282" y="1445"/>
                    <a:pt x="563" y="1492"/>
                  </a:cubicBezTo>
                  <a:cubicBezTo>
                    <a:pt x="686" y="1514"/>
                    <a:pt x="808" y="1525"/>
                    <a:pt x="929" y="1525"/>
                  </a:cubicBezTo>
                  <a:cubicBezTo>
                    <a:pt x="1338" y="1525"/>
                    <a:pt x="1728" y="1398"/>
                    <a:pt x="2063" y="1117"/>
                  </a:cubicBezTo>
                  <a:cubicBezTo>
                    <a:pt x="2392" y="824"/>
                    <a:pt x="2263" y="215"/>
                    <a:pt x="1829" y="39"/>
                  </a:cubicBezTo>
                  <a:cubicBezTo>
                    <a:pt x="1782" y="27"/>
                    <a:pt x="1712" y="4"/>
                    <a:pt x="1641" y="4"/>
                  </a:cubicBezTo>
                  <a:cubicBezTo>
                    <a:pt x="1599" y="2"/>
                    <a:pt x="1557" y="0"/>
                    <a:pt x="1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738200" y="2228525"/>
              <a:ext cx="57750" cy="40875"/>
            </a:xfrm>
            <a:custGeom>
              <a:avLst/>
              <a:gdLst/>
              <a:ahLst/>
              <a:cxnLst/>
              <a:rect l="l" t="t" r="r" b="b"/>
              <a:pathLst>
                <a:path w="2310" h="1635" extrusionOk="0">
                  <a:moveTo>
                    <a:pt x="1466" y="1"/>
                  </a:moveTo>
                  <a:cubicBezTo>
                    <a:pt x="981" y="1"/>
                    <a:pt x="334" y="351"/>
                    <a:pt x="164" y="761"/>
                  </a:cubicBezTo>
                  <a:cubicBezTo>
                    <a:pt x="0" y="1171"/>
                    <a:pt x="234" y="1605"/>
                    <a:pt x="692" y="1628"/>
                  </a:cubicBezTo>
                  <a:cubicBezTo>
                    <a:pt x="740" y="1633"/>
                    <a:pt x="789" y="1635"/>
                    <a:pt x="837" y="1635"/>
                  </a:cubicBezTo>
                  <a:cubicBezTo>
                    <a:pt x="1283" y="1635"/>
                    <a:pt x="1687" y="1440"/>
                    <a:pt x="2004" y="1112"/>
                  </a:cubicBezTo>
                  <a:cubicBezTo>
                    <a:pt x="2309" y="796"/>
                    <a:pt x="2122" y="163"/>
                    <a:pt x="1700" y="34"/>
                  </a:cubicBezTo>
                  <a:cubicBezTo>
                    <a:pt x="1629" y="11"/>
                    <a:pt x="1550" y="1"/>
                    <a:pt x="1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998700" y="1910500"/>
              <a:ext cx="54250" cy="38525"/>
            </a:xfrm>
            <a:custGeom>
              <a:avLst/>
              <a:gdLst/>
              <a:ahLst/>
              <a:cxnLst/>
              <a:rect l="l" t="t" r="r" b="b"/>
              <a:pathLst>
                <a:path w="2170" h="1541" extrusionOk="0">
                  <a:moveTo>
                    <a:pt x="1393" y="1"/>
                  </a:moveTo>
                  <a:cubicBezTo>
                    <a:pt x="923" y="1"/>
                    <a:pt x="495" y="157"/>
                    <a:pt x="153" y="529"/>
                  </a:cubicBezTo>
                  <a:cubicBezTo>
                    <a:pt x="12" y="682"/>
                    <a:pt x="1" y="858"/>
                    <a:pt x="83" y="1045"/>
                  </a:cubicBezTo>
                  <a:cubicBezTo>
                    <a:pt x="192" y="1318"/>
                    <a:pt x="516" y="1541"/>
                    <a:pt x="825" y="1541"/>
                  </a:cubicBezTo>
                  <a:cubicBezTo>
                    <a:pt x="847" y="1541"/>
                    <a:pt x="869" y="1540"/>
                    <a:pt x="891" y="1537"/>
                  </a:cubicBezTo>
                  <a:cubicBezTo>
                    <a:pt x="1243" y="1502"/>
                    <a:pt x="1548" y="1362"/>
                    <a:pt x="1817" y="1151"/>
                  </a:cubicBezTo>
                  <a:cubicBezTo>
                    <a:pt x="1899" y="1092"/>
                    <a:pt x="1958" y="1010"/>
                    <a:pt x="1993" y="916"/>
                  </a:cubicBezTo>
                  <a:cubicBezTo>
                    <a:pt x="2169" y="506"/>
                    <a:pt x="2017" y="60"/>
                    <a:pt x="1630" y="14"/>
                  </a:cubicBezTo>
                  <a:cubicBezTo>
                    <a:pt x="1550" y="5"/>
                    <a:pt x="1471" y="1"/>
                    <a:pt x="1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635925" y="1995725"/>
              <a:ext cx="51300" cy="40025"/>
            </a:xfrm>
            <a:custGeom>
              <a:avLst/>
              <a:gdLst/>
              <a:ahLst/>
              <a:cxnLst/>
              <a:rect l="l" t="t" r="r" b="b"/>
              <a:pathLst>
                <a:path w="2052" h="1601" extrusionOk="0">
                  <a:moveTo>
                    <a:pt x="1157" y="1"/>
                  </a:moveTo>
                  <a:cubicBezTo>
                    <a:pt x="898" y="1"/>
                    <a:pt x="684" y="111"/>
                    <a:pt x="481" y="250"/>
                  </a:cubicBezTo>
                  <a:cubicBezTo>
                    <a:pt x="0" y="590"/>
                    <a:pt x="71" y="1293"/>
                    <a:pt x="610" y="1539"/>
                  </a:cubicBezTo>
                  <a:cubicBezTo>
                    <a:pt x="704" y="1581"/>
                    <a:pt x="809" y="1601"/>
                    <a:pt x="917" y="1601"/>
                  </a:cubicBezTo>
                  <a:cubicBezTo>
                    <a:pt x="1293" y="1601"/>
                    <a:pt x="1707" y="1364"/>
                    <a:pt x="1852" y="1000"/>
                  </a:cubicBezTo>
                  <a:cubicBezTo>
                    <a:pt x="2051" y="531"/>
                    <a:pt x="1735" y="39"/>
                    <a:pt x="1231" y="4"/>
                  </a:cubicBezTo>
                  <a:cubicBezTo>
                    <a:pt x="1206" y="2"/>
                    <a:pt x="118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623325" y="1847975"/>
              <a:ext cx="50125" cy="34300"/>
            </a:xfrm>
            <a:custGeom>
              <a:avLst/>
              <a:gdLst/>
              <a:ahLst/>
              <a:cxnLst/>
              <a:rect l="l" t="t" r="r" b="b"/>
              <a:pathLst>
                <a:path w="2005" h="1372" extrusionOk="0">
                  <a:moveTo>
                    <a:pt x="1395" y="0"/>
                  </a:moveTo>
                  <a:cubicBezTo>
                    <a:pt x="1346" y="0"/>
                    <a:pt x="1295" y="6"/>
                    <a:pt x="1243" y="18"/>
                  </a:cubicBezTo>
                  <a:cubicBezTo>
                    <a:pt x="950" y="88"/>
                    <a:pt x="657" y="182"/>
                    <a:pt x="387" y="299"/>
                  </a:cubicBezTo>
                  <a:cubicBezTo>
                    <a:pt x="82" y="416"/>
                    <a:pt x="0" y="756"/>
                    <a:pt x="176" y="1026"/>
                  </a:cubicBezTo>
                  <a:cubicBezTo>
                    <a:pt x="270" y="1155"/>
                    <a:pt x="399" y="1260"/>
                    <a:pt x="539" y="1342"/>
                  </a:cubicBezTo>
                  <a:cubicBezTo>
                    <a:pt x="586" y="1342"/>
                    <a:pt x="633" y="1366"/>
                    <a:pt x="680" y="1366"/>
                  </a:cubicBezTo>
                  <a:cubicBezTo>
                    <a:pt x="726" y="1369"/>
                    <a:pt x="771" y="1371"/>
                    <a:pt x="815" y="1371"/>
                  </a:cubicBezTo>
                  <a:cubicBezTo>
                    <a:pt x="1216" y="1371"/>
                    <a:pt x="1569" y="1229"/>
                    <a:pt x="1864" y="944"/>
                  </a:cubicBezTo>
                  <a:cubicBezTo>
                    <a:pt x="1993" y="827"/>
                    <a:pt x="2005" y="674"/>
                    <a:pt x="1969" y="510"/>
                  </a:cubicBezTo>
                  <a:cubicBezTo>
                    <a:pt x="1899" y="200"/>
                    <a:pt x="1683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589625" y="1918775"/>
              <a:ext cx="36050" cy="30200"/>
            </a:xfrm>
            <a:custGeom>
              <a:avLst/>
              <a:gdLst/>
              <a:ahLst/>
              <a:cxnLst/>
              <a:rect l="l" t="t" r="r" b="b"/>
              <a:pathLst>
                <a:path w="1442" h="1208" extrusionOk="0">
                  <a:moveTo>
                    <a:pt x="892" y="0"/>
                  </a:moveTo>
                  <a:cubicBezTo>
                    <a:pt x="846" y="0"/>
                    <a:pt x="798" y="7"/>
                    <a:pt x="750" y="23"/>
                  </a:cubicBezTo>
                  <a:cubicBezTo>
                    <a:pt x="516" y="105"/>
                    <a:pt x="317" y="233"/>
                    <a:pt x="176" y="456"/>
                  </a:cubicBezTo>
                  <a:cubicBezTo>
                    <a:pt x="0" y="726"/>
                    <a:pt x="141" y="1089"/>
                    <a:pt x="457" y="1183"/>
                  </a:cubicBezTo>
                  <a:cubicBezTo>
                    <a:pt x="504" y="1200"/>
                    <a:pt x="556" y="1208"/>
                    <a:pt x="612" y="1208"/>
                  </a:cubicBezTo>
                  <a:cubicBezTo>
                    <a:pt x="902" y="1208"/>
                    <a:pt x="1275" y="990"/>
                    <a:pt x="1383" y="714"/>
                  </a:cubicBezTo>
                  <a:cubicBezTo>
                    <a:pt x="1442" y="538"/>
                    <a:pt x="1395" y="339"/>
                    <a:pt x="1243" y="175"/>
                  </a:cubicBezTo>
                  <a:cubicBezTo>
                    <a:pt x="1147" y="62"/>
                    <a:pt x="1025" y="0"/>
                    <a:pt x="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2"/>
          <p:cNvSpPr/>
          <p:nvPr/>
        </p:nvSpPr>
        <p:spPr>
          <a:xfrm rot="-10268611">
            <a:off x="7174989" y="-602427"/>
            <a:ext cx="1645848" cy="1970978"/>
          </a:xfrm>
          <a:custGeom>
            <a:avLst/>
            <a:gdLst/>
            <a:ahLst/>
            <a:cxnLst/>
            <a:rect l="l" t="t" r="r" b="b"/>
            <a:pathLst>
              <a:path w="28844" h="32990" extrusionOk="0">
                <a:moveTo>
                  <a:pt x="28607" y="1"/>
                </a:moveTo>
                <a:cubicBezTo>
                  <a:pt x="28574" y="1"/>
                  <a:pt x="28536" y="6"/>
                  <a:pt x="28496" y="17"/>
                </a:cubicBezTo>
                <a:cubicBezTo>
                  <a:pt x="28250" y="87"/>
                  <a:pt x="28016" y="204"/>
                  <a:pt x="27769" y="298"/>
                </a:cubicBezTo>
                <a:cubicBezTo>
                  <a:pt x="27535" y="380"/>
                  <a:pt x="27301" y="486"/>
                  <a:pt x="27066" y="568"/>
                </a:cubicBezTo>
                <a:cubicBezTo>
                  <a:pt x="26890" y="626"/>
                  <a:pt x="26726" y="673"/>
                  <a:pt x="26550" y="732"/>
                </a:cubicBezTo>
                <a:cubicBezTo>
                  <a:pt x="26269" y="814"/>
                  <a:pt x="25988" y="884"/>
                  <a:pt x="25695" y="943"/>
                </a:cubicBezTo>
                <a:cubicBezTo>
                  <a:pt x="25484" y="978"/>
                  <a:pt x="25273" y="1013"/>
                  <a:pt x="25062" y="1048"/>
                </a:cubicBezTo>
                <a:cubicBezTo>
                  <a:pt x="24886" y="1072"/>
                  <a:pt x="24698" y="1107"/>
                  <a:pt x="24523" y="1130"/>
                </a:cubicBezTo>
                <a:cubicBezTo>
                  <a:pt x="24253" y="1166"/>
                  <a:pt x="23995" y="1212"/>
                  <a:pt x="23737" y="1306"/>
                </a:cubicBezTo>
                <a:cubicBezTo>
                  <a:pt x="23350" y="1435"/>
                  <a:pt x="23010" y="1646"/>
                  <a:pt x="22694" y="1892"/>
                </a:cubicBezTo>
                <a:cubicBezTo>
                  <a:pt x="22436" y="2092"/>
                  <a:pt x="22190" y="2314"/>
                  <a:pt x="21967" y="2537"/>
                </a:cubicBezTo>
                <a:cubicBezTo>
                  <a:pt x="21674" y="2830"/>
                  <a:pt x="21416" y="3146"/>
                  <a:pt x="21147" y="3463"/>
                </a:cubicBezTo>
                <a:cubicBezTo>
                  <a:pt x="20842" y="3838"/>
                  <a:pt x="20537" y="4225"/>
                  <a:pt x="20174" y="4553"/>
                </a:cubicBezTo>
                <a:cubicBezTo>
                  <a:pt x="19951" y="4741"/>
                  <a:pt x="19717" y="4905"/>
                  <a:pt x="19447" y="5022"/>
                </a:cubicBezTo>
                <a:cubicBezTo>
                  <a:pt x="19142" y="5163"/>
                  <a:pt x="18802" y="5245"/>
                  <a:pt x="18474" y="5338"/>
                </a:cubicBezTo>
                <a:cubicBezTo>
                  <a:pt x="18240" y="5397"/>
                  <a:pt x="18005" y="5444"/>
                  <a:pt x="17783" y="5514"/>
                </a:cubicBezTo>
                <a:cubicBezTo>
                  <a:pt x="17443" y="5620"/>
                  <a:pt x="17126" y="5749"/>
                  <a:pt x="16833" y="5924"/>
                </a:cubicBezTo>
                <a:cubicBezTo>
                  <a:pt x="16493" y="6124"/>
                  <a:pt x="16212" y="6393"/>
                  <a:pt x="15954" y="6686"/>
                </a:cubicBezTo>
                <a:cubicBezTo>
                  <a:pt x="15708" y="6991"/>
                  <a:pt x="15497" y="7308"/>
                  <a:pt x="15309" y="7648"/>
                </a:cubicBezTo>
                <a:cubicBezTo>
                  <a:pt x="15134" y="7952"/>
                  <a:pt x="14993" y="8269"/>
                  <a:pt x="14876" y="8585"/>
                </a:cubicBezTo>
                <a:cubicBezTo>
                  <a:pt x="14618" y="9300"/>
                  <a:pt x="14477" y="10050"/>
                  <a:pt x="14442" y="10801"/>
                </a:cubicBezTo>
                <a:cubicBezTo>
                  <a:pt x="14430" y="10976"/>
                  <a:pt x="14430" y="11152"/>
                  <a:pt x="14301" y="11293"/>
                </a:cubicBezTo>
                <a:cubicBezTo>
                  <a:pt x="14278" y="11328"/>
                  <a:pt x="14254" y="11375"/>
                  <a:pt x="14231" y="11410"/>
                </a:cubicBezTo>
                <a:cubicBezTo>
                  <a:pt x="13985" y="11797"/>
                  <a:pt x="13762" y="12195"/>
                  <a:pt x="13457" y="12559"/>
                </a:cubicBezTo>
                <a:cubicBezTo>
                  <a:pt x="13117" y="12957"/>
                  <a:pt x="12813" y="13391"/>
                  <a:pt x="12508" y="13825"/>
                </a:cubicBezTo>
                <a:cubicBezTo>
                  <a:pt x="12227" y="14212"/>
                  <a:pt x="11957" y="14598"/>
                  <a:pt x="11699" y="14997"/>
                </a:cubicBezTo>
                <a:cubicBezTo>
                  <a:pt x="11476" y="15337"/>
                  <a:pt x="11265" y="15689"/>
                  <a:pt x="11054" y="16028"/>
                </a:cubicBezTo>
                <a:cubicBezTo>
                  <a:pt x="10832" y="16404"/>
                  <a:pt x="10609" y="16790"/>
                  <a:pt x="10398" y="17165"/>
                </a:cubicBezTo>
                <a:cubicBezTo>
                  <a:pt x="10257" y="17400"/>
                  <a:pt x="10152" y="17646"/>
                  <a:pt x="9988" y="17857"/>
                </a:cubicBezTo>
                <a:cubicBezTo>
                  <a:pt x="10035" y="17658"/>
                  <a:pt x="10093" y="17458"/>
                  <a:pt x="10128" y="17259"/>
                </a:cubicBezTo>
                <a:cubicBezTo>
                  <a:pt x="10292" y="16568"/>
                  <a:pt x="10457" y="15864"/>
                  <a:pt x="10632" y="15173"/>
                </a:cubicBezTo>
                <a:cubicBezTo>
                  <a:pt x="10820" y="14434"/>
                  <a:pt x="11043" y="13719"/>
                  <a:pt x="11254" y="12981"/>
                </a:cubicBezTo>
                <a:cubicBezTo>
                  <a:pt x="11476" y="12184"/>
                  <a:pt x="11664" y="11375"/>
                  <a:pt x="11699" y="10531"/>
                </a:cubicBezTo>
                <a:cubicBezTo>
                  <a:pt x="11723" y="10097"/>
                  <a:pt x="11687" y="9664"/>
                  <a:pt x="11629" y="9242"/>
                </a:cubicBezTo>
                <a:cubicBezTo>
                  <a:pt x="11558" y="8761"/>
                  <a:pt x="11429" y="8292"/>
                  <a:pt x="11289" y="7823"/>
                </a:cubicBezTo>
                <a:cubicBezTo>
                  <a:pt x="11183" y="7507"/>
                  <a:pt x="11101" y="7179"/>
                  <a:pt x="11054" y="6839"/>
                </a:cubicBezTo>
                <a:cubicBezTo>
                  <a:pt x="10984" y="6440"/>
                  <a:pt x="10972" y="6030"/>
                  <a:pt x="10972" y="5620"/>
                </a:cubicBezTo>
                <a:cubicBezTo>
                  <a:pt x="10972" y="5585"/>
                  <a:pt x="10972" y="5549"/>
                  <a:pt x="10961" y="5514"/>
                </a:cubicBezTo>
                <a:cubicBezTo>
                  <a:pt x="10949" y="5456"/>
                  <a:pt x="10925" y="5397"/>
                  <a:pt x="10855" y="5397"/>
                </a:cubicBezTo>
                <a:cubicBezTo>
                  <a:pt x="10785" y="5397"/>
                  <a:pt x="10750" y="5444"/>
                  <a:pt x="10726" y="5502"/>
                </a:cubicBezTo>
                <a:cubicBezTo>
                  <a:pt x="10597" y="5784"/>
                  <a:pt x="10480" y="6065"/>
                  <a:pt x="10351" y="6346"/>
                </a:cubicBezTo>
                <a:cubicBezTo>
                  <a:pt x="10164" y="6768"/>
                  <a:pt x="9917" y="7167"/>
                  <a:pt x="9660" y="7554"/>
                </a:cubicBezTo>
                <a:cubicBezTo>
                  <a:pt x="9542" y="7741"/>
                  <a:pt x="9413" y="7917"/>
                  <a:pt x="9308" y="8105"/>
                </a:cubicBezTo>
                <a:cubicBezTo>
                  <a:pt x="9050" y="8562"/>
                  <a:pt x="9003" y="9054"/>
                  <a:pt x="9062" y="9558"/>
                </a:cubicBezTo>
                <a:cubicBezTo>
                  <a:pt x="9109" y="10015"/>
                  <a:pt x="9202" y="10461"/>
                  <a:pt x="9296" y="10918"/>
                </a:cubicBezTo>
                <a:cubicBezTo>
                  <a:pt x="9343" y="11211"/>
                  <a:pt x="9355" y="11504"/>
                  <a:pt x="9273" y="11797"/>
                </a:cubicBezTo>
                <a:cubicBezTo>
                  <a:pt x="9202" y="12102"/>
                  <a:pt x="9050" y="12360"/>
                  <a:pt x="8898" y="12617"/>
                </a:cubicBezTo>
                <a:cubicBezTo>
                  <a:pt x="8651" y="13063"/>
                  <a:pt x="8523" y="13532"/>
                  <a:pt x="8499" y="14036"/>
                </a:cubicBezTo>
                <a:cubicBezTo>
                  <a:pt x="8476" y="14376"/>
                  <a:pt x="8523" y="14716"/>
                  <a:pt x="8581" y="15056"/>
                </a:cubicBezTo>
                <a:cubicBezTo>
                  <a:pt x="8675" y="15595"/>
                  <a:pt x="8839" y="16110"/>
                  <a:pt x="8980" y="16650"/>
                </a:cubicBezTo>
                <a:cubicBezTo>
                  <a:pt x="9062" y="16954"/>
                  <a:pt x="9144" y="17259"/>
                  <a:pt x="9191" y="17576"/>
                </a:cubicBezTo>
                <a:cubicBezTo>
                  <a:pt x="9238" y="17927"/>
                  <a:pt x="9226" y="18291"/>
                  <a:pt x="9226" y="18642"/>
                </a:cubicBezTo>
                <a:cubicBezTo>
                  <a:pt x="9214" y="18806"/>
                  <a:pt x="9214" y="18971"/>
                  <a:pt x="9155" y="19135"/>
                </a:cubicBezTo>
                <a:cubicBezTo>
                  <a:pt x="9027" y="19486"/>
                  <a:pt x="8886" y="19826"/>
                  <a:pt x="8734" y="20166"/>
                </a:cubicBezTo>
                <a:cubicBezTo>
                  <a:pt x="8358" y="21034"/>
                  <a:pt x="7972" y="21901"/>
                  <a:pt x="7561" y="22757"/>
                </a:cubicBezTo>
                <a:cubicBezTo>
                  <a:pt x="7303" y="23308"/>
                  <a:pt x="7069" y="23858"/>
                  <a:pt x="6835" y="24421"/>
                </a:cubicBezTo>
                <a:cubicBezTo>
                  <a:pt x="6600" y="24984"/>
                  <a:pt x="6354" y="25546"/>
                  <a:pt x="6131" y="26121"/>
                </a:cubicBezTo>
                <a:cubicBezTo>
                  <a:pt x="6073" y="26273"/>
                  <a:pt x="6014" y="26414"/>
                  <a:pt x="5955" y="26566"/>
                </a:cubicBezTo>
                <a:cubicBezTo>
                  <a:pt x="5944" y="26543"/>
                  <a:pt x="5944" y="26519"/>
                  <a:pt x="5944" y="26507"/>
                </a:cubicBezTo>
                <a:cubicBezTo>
                  <a:pt x="6084" y="25792"/>
                  <a:pt x="6178" y="25066"/>
                  <a:pt x="6213" y="24339"/>
                </a:cubicBezTo>
                <a:cubicBezTo>
                  <a:pt x="6260" y="23624"/>
                  <a:pt x="6225" y="22921"/>
                  <a:pt x="6049" y="22217"/>
                </a:cubicBezTo>
                <a:cubicBezTo>
                  <a:pt x="5932" y="21784"/>
                  <a:pt x="5815" y="21338"/>
                  <a:pt x="5768" y="20893"/>
                </a:cubicBezTo>
                <a:cubicBezTo>
                  <a:pt x="5709" y="20401"/>
                  <a:pt x="5721" y="19920"/>
                  <a:pt x="5827" y="19439"/>
                </a:cubicBezTo>
                <a:cubicBezTo>
                  <a:pt x="5909" y="19029"/>
                  <a:pt x="6014" y="18631"/>
                  <a:pt x="6108" y="18232"/>
                </a:cubicBezTo>
                <a:cubicBezTo>
                  <a:pt x="6260" y="17541"/>
                  <a:pt x="6284" y="16849"/>
                  <a:pt x="6249" y="16134"/>
                </a:cubicBezTo>
                <a:cubicBezTo>
                  <a:pt x="6213" y="15630"/>
                  <a:pt x="6120" y="15138"/>
                  <a:pt x="6002" y="14645"/>
                </a:cubicBezTo>
                <a:cubicBezTo>
                  <a:pt x="5862" y="14071"/>
                  <a:pt x="5651" y="13532"/>
                  <a:pt x="5487" y="12969"/>
                </a:cubicBezTo>
                <a:cubicBezTo>
                  <a:pt x="5287" y="12313"/>
                  <a:pt x="5123" y="11645"/>
                  <a:pt x="5112" y="10941"/>
                </a:cubicBezTo>
                <a:cubicBezTo>
                  <a:pt x="5112" y="10836"/>
                  <a:pt x="5123" y="10719"/>
                  <a:pt x="5065" y="10613"/>
                </a:cubicBezTo>
                <a:cubicBezTo>
                  <a:pt x="5041" y="10578"/>
                  <a:pt x="5018" y="10543"/>
                  <a:pt x="4971" y="10543"/>
                </a:cubicBezTo>
                <a:cubicBezTo>
                  <a:pt x="4912" y="10543"/>
                  <a:pt x="4889" y="10578"/>
                  <a:pt x="4865" y="10625"/>
                </a:cubicBezTo>
                <a:cubicBezTo>
                  <a:pt x="4854" y="10648"/>
                  <a:pt x="4854" y="10660"/>
                  <a:pt x="4854" y="10683"/>
                </a:cubicBezTo>
                <a:cubicBezTo>
                  <a:pt x="4818" y="10801"/>
                  <a:pt x="4842" y="10918"/>
                  <a:pt x="4842" y="11035"/>
                </a:cubicBezTo>
                <a:cubicBezTo>
                  <a:pt x="4842" y="11750"/>
                  <a:pt x="4865" y="12477"/>
                  <a:pt x="4830" y="13192"/>
                </a:cubicBezTo>
                <a:cubicBezTo>
                  <a:pt x="4807" y="13708"/>
                  <a:pt x="4772" y="14223"/>
                  <a:pt x="4701" y="14727"/>
                </a:cubicBezTo>
                <a:cubicBezTo>
                  <a:pt x="4631" y="15220"/>
                  <a:pt x="4514" y="15712"/>
                  <a:pt x="4373" y="16181"/>
                </a:cubicBezTo>
                <a:cubicBezTo>
                  <a:pt x="4174" y="16814"/>
                  <a:pt x="3928" y="17412"/>
                  <a:pt x="3705" y="18033"/>
                </a:cubicBezTo>
                <a:cubicBezTo>
                  <a:pt x="3388" y="18935"/>
                  <a:pt x="3295" y="19850"/>
                  <a:pt x="3400" y="20787"/>
                </a:cubicBezTo>
                <a:cubicBezTo>
                  <a:pt x="3447" y="21245"/>
                  <a:pt x="3541" y="21702"/>
                  <a:pt x="3646" y="22147"/>
                </a:cubicBezTo>
                <a:cubicBezTo>
                  <a:pt x="3834" y="22897"/>
                  <a:pt x="4092" y="23636"/>
                  <a:pt x="4396" y="24351"/>
                </a:cubicBezTo>
                <a:cubicBezTo>
                  <a:pt x="4643" y="24913"/>
                  <a:pt x="4889" y="25464"/>
                  <a:pt x="5100" y="26039"/>
                </a:cubicBezTo>
                <a:cubicBezTo>
                  <a:pt x="5299" y="26636"/>
                  <a:pt x="5416" y="27246"/>
                  <a:pt x="5393" y="27867"/>
                </a:cubicBezTo>
                <a:cubicBezTo>
                  <a:pt x="5381" y="28008"/>
                  <a:pt x="5358" y="28148"/>
                  <a:pt x="5311" y="28277"/>
                </a:cubicBezTo>
                <a:cubicBezTo>
                  <a:pt x="5147" y="28746"/>
                  <a:pt x="4971" y="29215"/>
                  <a:pt x="4795" y="29684"/>
                </a:cubicBezTo>
                <a:cubicBezTo>
                  <a:pt x="4654" y="30071"/>
                  <a:pt x="4514" y="30458"/>
                  <a:pt x="4373" y="30844"/>
                </a:cubicBezTo>
                <a:lnTo>
                  <a:pt x="4350" y="30844"/>
                </a:lnTo>
                <a:cubicBezTo>
                  <a:pt x="4350" y="30833"/>
                  <a:pt x="4350" y="30821"/>
                  <a:pt x="4350" y="30809"/>
                </a:cubicBezTo>
                <a:cubicBezTo>
                  <a:pt x="4338" y="30352"/>
                  <a:pt x="4338" y="29895"/>
                  <a:pt x="4279" y="29450"/>
                </a:cubicBezTo>
                <a:cubicBezTo>
                  <a:pt x="4221" y="28969"/>
                  <a:pt x="4150" y="28500"/>
                  <a:pt x="4045" y="28031"/>
                </a:cubicBezTo>
                <a:cubicBezTo>
                  <a:pt x="3916" y="27527"/>
                  <a:pt x="3752" y="27035"/>
                  <a:pt x="3553" y="26554"/>
                </a:cubicBezTo>
                <a:cubicBezTo>
                  <a:pt x="3283" y="25910"/>
                  <a:pt x="2978" y="25288"/>
                  <a:pt x="2591" y="24714"/>
                </a:cubicBezTo>
                <a:cubicBezTo>
                  <a:pt x="2392" y="24433"/>
                  <a:pt x="2193" y="24151"/>
                  <a:pt x="2005" y="23858"/>
                </a:cubicBezTo>
                <a:cubicBezTo>
                  <a:pt x="1747" y="23460"/>
                  <a:pt x="1513" y="23038"/>
                  <a:pt x="1325" y="22604"/>
                </a:cubicBezTo>
                <a:cubicBezTo>
                  <a:pt x="1056" y="21995"/>
                  <a:pt x="798" y="21362"/>
                  <a:pt x="552" y="20740"/>
                </a:cubicBezTo>
                <a:cubicBezTo>
                  <a:pt x="470" y="20541"/>
                  <a:pt x="399" y="20330"/>
                  <a:pt x="270" y="20166"/>
                </a:cubicBezTo>
                <a:cubicBezTo>
                  <a:pt x="243" y="20120"/>
                  <a:pt x="208" y="20073"/>
                  <a:pt x="154" y="20073"/>
                </a:cubicBezTo>
                <a:cubicBezTo>
                  <a:pt x="139" y="20073"/>
                  <a:pt x="124" y="20077"/>
                  <a:pt x="106" y="20084"/>
                </a:cubicBezTo>
                <a:cubicBezTo>
                  <a:pt x="36" y="20119"/>
                  <a:pt x="13" y="20178"/>
                  <a:pt x="13" y="20248"/>
                </a:cubicBezTo>
                <a:cubicBezTo>
                  <a:pt x="1" y="20283"/>
                  <a:pt x="13" y="20319"/>
                  <a:pt x="24" y="20342"/>
                </a:cubicBezTo>
                <a:cubicBezTo>
                  <a:pt x="59" y="20494"/>
                  <a:pt x="106" y="20647"/>
                  <a:pt x="130" y="20799"/>
                </a:cubicBezTo>
                <a:cubicBezTo>
                  <a:pt x="212" y="21162"/>
                  <a:pt x="247" y="21538"/>
                  <a:pt x="294" y="21901"/>
                </a:cubicBezTo>
                <a:cubicBezTo>
                  <a:pt x="329" y="22264"/>
                  <a:pt x="388" y="22616"/>
                  <a:pt x="435" y="22979"/>
                </a:cubicBezTo>
                <a:cubicBezTo>
                  <a:pt x="505" y="23554"/>
                  <a:pt x="610" y="24140"/>
                  <a:pt x="692" y="24726"/>
                </a:cubicBezTo>
                <a:cubicBezTo>
                  <a:pt x="739" y="25077"/>
                  <a:pt x="786" y="25417"/>
                  <a:pt x="786" y="25769"/>
                </a:cubicBezTo>
                <a:cubicBezTo>
                  <a:pt x="786" y="26179"/>
                  <a:pt x="763" y="26590"/>
                  <a:pt x="763" y="27012"/>
                </a:cubicBezTo>
                <a:cubicBezTo>
                  <a:pt x="763" y="27398"/>
                  <a:pt x="775" y="27797"/>
                  <a:pt x="821" y="28195"/>
                </a:cubicBezTo>
                <a:cubicBezTo>
                  <a:pt x="903" y="28770"/>
                  <a:pt x="1068" y="29309"/>
                  <a:pt x="1279" y="29836"/>
                </a:cubicBezTo>
                <a:cubicBezTo>
                  <a:pt x="1478" y="30305"/>
                  <a:pt x="1712" y="30739"/>
                  <a:pt x="1982" y="31173"/>
                </a:cubicBezTo>
                <a:cubicBezTo>
                  <a:pt x="2251" y="31595"/>
                  <a:pt x="2603" y="31946"/>
                  <a:pt x="2966" y="32274"/>
                </a:cubicBezTo>
                <a:cubicBezTo>
                  <a:pt x="3177" y="32462"/>
                  <a:pt x="3400" y="32626"/>
                  <a:pt x="3588" y="32825"/>
                </a:cubicBezTo>
                <a:cubicBezTo>
                  <a:pt x="3623" y="32849"/>
                  <a:pt x="3646" y="32872"/>
                  <a:pt x="3635" y="32919"/>
                </a:cubicBezTo>
                <a:cubicBezTo>
                  <a:pt x="3611" y="32978"/>
                  <a:pt x="3658" y="32989"/>
                  <a:pt x="3705" y="32989"/>
                </a:cubicBezTo>
                <a:cubicBezTo>
                  <a:pt x="3807" y="32989"/>
                  <a:pt x="3913" y="32984"/>
                  <a:pt x="4022" y="32984"/>
                </a:cubicBezTo>
                <a:cubicBezTo>
                  <a:pt x="4076" y="32984"/>
                  <a:pt x="4131" y="32986"/>
                  <a:pt x="4186" y="32989"/>
                </a:cubicBezTo>
                <a:cubicBezTo>
                  <a:pt x="4256" y="32989"/>
                  <a:pt x="4279" y="32954"/>
                  <a:pt x="4303" y="32896"/>
                </a:cubicBezTo>
                <a:cubicBezTo>
                  <a:pt x="4443" y="32403"/>
                  <a:pt x="4584" y="31911"/>
                  <a:pt x="4736" y="31419"/>
                </a:cubicBezTo>
                <a:cubicBezTo>
                  <a:pt x="4842" y="31067"/>
                  <a:pt x="4959" y="30716"/>
                  <a:pt x="5076" y="30364"/>
                </a:cubicBezTo>
                <a:cubicBezTo>
                  <a:pt x="5158" y="30129"/>
                  <a:pt x="5205" y="29895"/>
                  <a:pt x="5323" y="29684"/>
                </a:cubicBezTo>
                <a:cubicBezTo>
                  <a:pt x="5339" y="29644"/>
                  <a:pt x="5355" y="29631"/>
                  <a:pt x="5383" y="29631"/>
                </a:cubicBezTo>
                <a:cubicBezTo>
                  <a:pt x="5395" y="29631"/>
                  <a:pt x="5410" y="29634"/>
                  <a:pt x="5428" y="29637"/>
                </a:cubicBezTo>
                <a:cubicBezTo>
                  <a:pt x="5662" y="29707"/>
                  <a:pt x="5862" y="29848"/>
                  <a:pt x="6049" y="30000"/>
                </a:cubicBezTo>
                <a:cubicBezTo>
                  <a:pt x="6413" y="30282"/>
                  <a:pt x="6764" y="30551"/>
                  <a:pt x="7151" y="30798"/>
                </a:cubicBezTo>
                <a:cubicBezTo>
                  <a:pt x="7468" y="30997"/>
                  <a:pt x="7796" y="31161"/>
                  <a:pt x="8147" y="31290"/>
                </a:cubicBezTo>
                <a:cubicBezTo>
                  <a:pt x="8440" y="31384"/>
                  <a:pt x="8734" y="31431"/>
                  <a:pt x="9038" y="31454"/>
                </a:cubicBezTo>
                <a:cubicBezTo>
                  <a:pt x="9063" y="31455"/>
                  <a:pt x="9087" y="31455"/>
                  <a:pt x="9112" y="31455"/>
                </a:cubicBezTo>
                <a:cubicBezTo>
                  <a:pt x="9369" y="31455"/>
                  <a:pt x="9624" y="31402"/>
                  <a:pt x="9871" y="31348"/>
                </a:cubicBezTo>
                <a:cubicBezTo>
                  <a:pt x="10081" y="31290"/>
                  <a:pt x="10281" y="31208"/>
                  <a:pt x="10468" y="31102"/>
                </a:cubicBezTo>
                <a:cubicBezTo>
                  <a:pt x="10773" y="30950"/>
                  <a:pt x="11031" y="30739"/>
                  <a:pt x="11277" y="30505"/>
                </a:cubicBezTo>
                <a:cubicBezTo>
                  <a:pt x="11594" y="30211"/>
                  <a:pt x="11851" y="29860"/>
                  <a:pt x="12133" y="29532"/>
                </a:cubicBezTo>
                <a:cubicBezTo>
                  <a:pt x="12379" y="29250"/>
                  <a:pt x="12602" y="28957"/>
                  <a:pt x="12871" y="28699"/>
                </a:cubicBezTo>
                <a:cubicBezTo>
                  <a:pt x="13106" y="28453"/>
                  <a:pt x="13364" y="28254"/>
                  <a:pt x="13668" y="28102"/>
                </a:cubicBezTo>
                <a:cubicBezTo>
                  <a:pt x="14043" y="27902"/>
                  <a:pt x="14442" y="27844"/>
                  <a:pt x="14852" y="27785"/>
                </a:cubicBezTo>
                <a:cubicBezTo>
                  <a:pt x="14952" y="27773"/>
                  <a:pt x="15051" y="27770"/>
                  <a:pt x="15153" y="27770"/>
                </a:cubicBezTo>
                <a:cubicBezTo>
                  <a:pt x="15254" y="27770"/>
                  <a:pt x="15356" y="27773"/>
                  <a:pt x="15462" y="27773"/>
                </a:cubicBezTo>
                <a:cubicBezTo>
                  <a:pt x="15749" y="27773"/>
                  <a:pt x="16037" y="27787"/>
                  <a:pt x="16324" y="27787"/>
                </a:cubicBezTo>
                <a:cubicBezTo>
                  <a:pt x="16576" y="27787"/>
                  <a:pt x="16828" y="27777"/>
                  <a:pt x="17079" y="27738"/>
                </a:cubicBezTo>
                <a:cubicBezTo>
                  <a:pt x="17314" y="27703"/>
                  <a:pt x="17548" y="27668"/>
                  <a:pt x="17783" y="27609"/>
                </a:cubicBezTo>
                <a:cubicBezTo>
                  <a:pt x="18076" y="27527"/>
                  <a:pt x="18345" y="27422"/>
                  <a:pt x="18615" y="27293"/>
                </a:cubicBezTo>
                <a:cubicBezTo>
                  <a:pt x="19013" y="27094"/>
                  <a:pt x="19388" y="26859"/>
                  <a:pt x="19752" y="26578"/>
                </a:cubicBezTo>
                <a:cubicBezTo>
                  <a:pt x="20139" y="26273"/>
                  <a:pt x="20514" y="25933"/>
                  <a:pt x="20854" y="25558"/>
                </a:cubicBezTo>
                <a:cubicBezTo>
                  <a:pt x="21229" y="25136"/>
                  <a:pt x="21580" y="24691"/>
                  <a:pt x="21862" y="24187"/>
                </a:cubicBezTo>
                <a:cubicBezTo>
                  <a:pt x="22120" y="23741"/>
                  <a:pt x="22295" y="23272"/>
                  <a:pt x="22436" y="22792"/>
                </a:cubicBezTo>
                <a:cubicBezTo>
                  <a:pt x="22577" y="22311"/>
                  <a:pt x="22659" y="21842"/>
                  <a:pt x="22717" y="21350"/>
                </a:cubicBezTo>
                <a:cubicBezTo>
                  <a:pt x="22729" y="21221"/>
                  <a:pt x="22741" y="21080"/>
                  <a:pt x="22694" y="20951"/>
                </a:cubicBezTo>
                <a:cubicBezTo>
                  <a:pt x="22662" y="20849"/>
                  <a:pt x="22604" y="20800"/>
                  <a:pt x="22531" y="20800"/>
                </a:cubicBezTo>
                <a:cubicBezTo>
                  <a:pt x="22495" y="20800"/>
                  <a:pt x="22455" y="20811"/>
                  <a:pt x="22413" y="20834"/>
                </a:cubicBezTo>
                <a:cubicBezTo>
                  <a:pt x="22120" y="20998"/>
                  <a:pt x="21850" y="21174"/>
                  <a:pt x="21569" y="21338"/>
                </a:cubicBezTo>
                <a:cubicBezTo>
                  <a:pt x="21217" y="21538"/>
                  <a:pt x="20877" y="21749"/>
                  <a:pt x="20525" y="21960"/>
                </a:cubicBezTo>
                <a:cubicBezTo>
                  <a:pt x="20209" y="22147"/>
                  <a:pt x="19893" y="22346"/>
                  <a:pt x="19564" y="22522"/>
                </a:cubicBezTo>
                <a:cubicBezTo>
                  <a:pt x="19306" y="22663"/>
                  <a:pt x="19037" y="22792"/>
                  <a:pt x="18744" y="22874"/>
                </a:cubicBezTo>
                <a:cubicBezTo>
                  <a:pt x="18498" y="22932"/>
                  <a:pt x="18240" y="22979"/>
                  <a:pt x="17982" y="22991"/>
                </a:cubicBezTo>
                <a:cubicBezTo>
                  <a:pt x="17944" y="22992"/>
                  <a:pt x="17905" y="22993"/>
                  <a:pt x="17867" y="22993"/>
                </a:cubicBezTo>
                <a:cubicBezTo>
                  <a:pt x="17532" y="22993"/>
                  <a:pt x="17205" y="22947"/>
                  <a:pt x="16868" y="22874"/>
                </a:cubicBezTo>
                <a:cubicBezTo>
                  <a:pt x="16669" y="22827"/>
                  <a:pt x="16470" y="22757"/>
                  <a:pt x="16271" y="22698"/>
                </a:cubicBezTo>
                <a:cubicBezTo>
                  <a:pt x="15977" y="22616"/>
                  <a:pt x="15684" y="22499"/>
                  <a:pt x="15403" y="22393"/>
                </a:cubicBezTo>
                <a:cubicBezTo>
                  <a:pt x="15204" y="22323"/>
                  <a:pt x="15005" y="22253"/>
                  <a:pt x="14805" y="22194"/>
                </a:cubicBezTo>
                <a:cubicBezTo>
                  <a:pt x="14559" y="22124"/>
                  <a:pt x="14313" y="22065"/>
                  <a:pt x="14055" y="22042"/>
                </a:cubicBezTo>
                <a:cubicBezTo>
                  <a:pt x="13985" y="22033"/>
                  <a:pt x="13912" y="22029"/>
                  <a:pt x="13840" y="22029"/>
                </a:cubicBezTo>
                <a:cubicBezTo>
                  <a:pt x="13708" y="22029"/>
                  <a:pt x="13574" y="22042"/>
                  <a:pt x="13446" y="22065"/>
                </a:cubicBezTo>
                <a:cubicBezTo>
                  <a:pt x="13153" y="22112"/>
                  <a:pt x="12883" y="22206"/>
                  <a:pt x="12637" y="22358"/>
                </a:cubicBezTo>
                <a:cubicBezTo>
                  <a:pt x="12309" y="22557"/>
                  <a:pt x="12027" y="22815"/>
                  <a:pt x="11793" y="23120"/>
                </a:cubicBezTo>
                <a:cubicBezTo>
                  <a:pt x="11476" y="23507"/>
                  <a:pt x="11230" y="23940"/>
                  <a:pt x="10996" y="24398"/>
                </a:cubicBezTo>
                <a:cubicBezTo>
                  <a:pt x="10785" y="24820"/>
                  <a:pt x="10586" y="25265"/>
                  <a:pt x="10304" y="25652"/>
                </a:cubicBezTo>
                <a:cubicBezTo>
                  <a:pt x="10081" y="25968"/>
                  <a:pt x="9812" y="26214"/>
                  <a:pt x="9472" y="26390"/>
                </a:cubicBezTo>
                <a:cubicBezTo>
                  <a:pt x="9167" y="26554"/>
                  <a:pt x="8827" y="26625"/>
                  <a:pt x="8487" y="26707"/>
                </a:cubicBezTo>
                <a:cubicBezTo>
                  <a:pt x="8276" y="26754"/>
                  <a:pt x="8065" y="26812"/>
                  <a:pt x="7854" y="26883"/>
                </a:cubicBezTo>
                <a:cubicBezTo>
                  <a:pt x="7538" y="27000"/>
                  <a:pt x="7233" y="27152"/>
                  <a:pt x="6952" y="27328"/>
                </a:cubicBezTo>
                <a:cubicBezTo>
                  <a:pt x="6565" y="27586"/>
                  <a:pt x="6225" y="27879"/>
                  <a:pt x="5932" y="28231"/>
                </a:cubicBezTo>
                <a:cubicBezTo>
                  <a:pt x="5862" y="28324"/>
                  <a:pt x="5791" y="28430"/>
                  <a:pt x="5698" y="28535"/>
                </a:cubicBezTo>
                <a:cubicBezTo>
                  <a:pt x="5709" y="28488"/>
                  <a:pt x="5721" y="28465"/>
                  <a:pt x="5721" y="28442"/>
                </a:cubicBezTo>
                <a:cubicBezTo>
                  <a:pt x="5920" y="27902"/>
                  <a:pt x="6120" y="27351"/>
                  <a:pt x="6319" y="26812"/>
                </a:cubicBezTo>
                <a:cubicBezTo>
                  <a:pt x="6588" y="26050"/>
                  <a:pt x="6881" y="25300"/>
                  <a:pt x="7221" y="24562"/>
                </a:cubicBezTo>
                <a:cubicBezTo>
                  <a:pt x="7444" y="24069"/>
                  <a:pt x="7667" y="23565"/>
                  <a:pt x="7901" y="23073"/>
                </a:cubicBezTo>
                <a:cubicBezTo>
                  <a:pt x="8077" y="22710"/>
                  <a:pt x="8253" y="22335"/>
                  <a:pt x="8440" y="21971"/>
                </a:cubicBezTo>
                <a:cubicBezTo>
                  <a:pt x="8698" y="21432"/>
                  <a:pt x="8968" y="20893"/>
                  <a:pt x="9249" y="20365"/>
                </a:cubicBezTo>
                <a:cubicBezTo>
                  <a:pt x="9437" y="20002"/>
                  <a:pt x="9648" y="19639"/>
                  <a:pt x="9847" y="19275"/>
                </a:cubicBezTo>
                <a:cubicBezTo>
                  <a:pt x="10140" y="18736"/>
                  <a:pt x="10457" y="18209"/>
                  <a:pt x="10761" y="17681"/>
                </a:cubicBezTo>
                <a:cubicBezTo>
                  <a:pt x="10785" y="17623"/>
                  <a:pt x="10832" y="17599"/>
                  <a:pt x="10879" y="17576"/>
                </a:cubicBezTo>
                <a:cubicBezTo>
                  <a:pt x="11043" y="17517"/>
                  <a:pt x="11207" y="17447"/>
                  <a:pt x="11383" y="17388"/>
                </a:cubicBezTo>
                <a:cubicBezTo>
                  <a:pt x="11676" y="17306"/>
                  <a:pt x="11980" y="17306"/>
                  <a:pt x="12273" y="17259"/>
                </a:cubicBezTo>
                <a:cubicBezTo>
                  <a:pt x="12281" y="17258"/>
                  <a:pt x="12289" y="17257"/>
                  <a:pt x="12297" y="17257"/>
                </a:cubicBezTo>
                <a:cubicBezTo>
                  <a:pt x="12359" y="17257"/>
                  <a:pt x="12421" y="17294"/>
                  <a:pt x="12473" y="17294"/>
                </a:cubicBezTo>
                <a:cubicBezTo>
                  <a:pt x="12637" y="17294"/>
                  <a:pt x="12777" y="17353"/>
                  <a:pt x="12918" y="17400"/>
                </a:cubicBezTo>
                <a:cubicBezTo>
                  <a:pt x="13235" y="17505"/>
                  <a:pt x="13551" y="17634"/>
                  <a:pt x="13868" y="17740"/>
                </a:cubicBezTo>
                <a:cubicBezTo>
                  <a:pt x="14196" y="17857"/>
                  <a:pt x="14536" y="17939"/>
                  <a:pt x="14864" y="18056"/>
                </a:cubicBezTo>
                <a:cubicBezTo>
                  <a:pt x="15134" y="18150"/>
                  <a:pt x="15403" y="18232"/>
                  <a:pt x="15673" y="18314"/>
                </a:cubicBezTo>
                <a:cubicBezTo>
                  <a:pt x="16001" y="18420"/>
                  <a:pt x="16329" y="18502"/>
                  <a:pt x="16657" y="18584"/>
                </a:cubicBezTo>
                <a:cubicBezTo>
                  <a:pt x="16892" y="18631"/>
                  <a:pt x="17126" y="18677"/>
                  <a:pt x="17372" y="18713"/>
                </a:cubicBezTo>
                <a:cubicBezTo>
                  <a:pt x="17630" y="18748"/>
                  <a:pt x="17888" y="18783"/>
                  <a:pt x="18146" y="18783"/>
                </a:cubicBezTo>
                <a:cubicBezTo>
                  <a:pt x="18421" y="18783"/>
                  <a:pt x="18697" y="18795"/>
                  <a:pt x="18972" y="18795"/>
                </a:cubicBezTo>
                <a:cubicBezTo>
                  <a:pt x="19248" y="18795"/>
                  <a:pt x="19523" y="18783"/>
                  <a:pt x="19799" y="18736"/>
                </a:cubicBezTo>
                <a:cubicBezTo>
                  <a:pt x="20033" y="18701"/>
                  <a:pt x="20279" y="18666"/>
                  <a:pt x="20514" y="18631"/>
                </a:cubicBezTo>
                <a:cubicBezTo>
                  <a:pt x="20760" y="18595"/>
                  <a:pt x="20994" y="18525"/>
                  <a:pt x="21229" y="18455"/>
                </a:cubicBezTo>
                <a:cubicBezTo>
                  <a:pt x="21545" y="18361"/>
                  <a:pt x="21873" y="18244"/>
                  <a:pt x="22178" y="18103"/>
                </a:cubicBezTo>
                <a:cubicBezTo>
                  <a:pt x="22518" y="17939"/>
                  <a:pt x="22835" y="17763"/>
                  <a:pt x="23151" y="17564"/>
                </a:cubicBezTo>
                <a:cubicBezTo>
                  <a:pt x="23479" y="17353"/>
                  <a:pt x="23784" y="17107"/>
                  <a:pt x="24077" y="16849"/>
                </a:cubicBezTo>
                <a:cubicBezTo>
                  <a:pt x="24452" y="16532"/>
                  <a:pt x="24780" y="16181"/>
                  <a:pt x="25097" y="15806"/>
                </a:cubicBezTo>
                <a:cubicBezTo>
                  <a:pt x="25261" y="15606"/>
                  <a:pt x="25413" y="15407"/>
                  <a:pt x="25577" y="15196"/>
                </a:cubicBezTo>
                <a:cubicBezTo>
                  <a:pt x="25812" y="14903"/>
                  <a:pt x="26035" y="14575"/>
                  <a:pt x="26246" y="14258"/>
                </a:cubicBezTo>
                <a:cubicBezTo>
                  <a:pt x="26457" y="13919"/>
                  <a:pt x="26656" y="13579"/>
                  <a:pt x="26843" y="13227"/>
                </a:cubicBezTo>
                <a:cubicBezTo>
                  <a:pt x="26937" y="13051"/>
                  <a:pt x="27031" y="12875"/>
                  <a:pt x="27019" y="12664"/>
                </a:cubicBezTo>
                <a:cubicBezTo>
                  <a:pt x="27008" y="12512"/>
                  <a:pt x="26914" y="12371"/>
                  <a:pt x="26785" y="12336"/>
                </a:cubicBezTo>
                <a:cubicBezTo>
                  <a:pt x="26421" y="12242"/>
                  <a:pt x="26070" y="12160"/>
                  <a:pt x="25706" y="12067"/>
                </a:cubicBezTo>
                <a:cubicBezTo>
                  <a:pt x="25531" y="12020"/>
                  <a:pt x="25367" y="11973"/>
                  <a:pt x="25191" y="11902"/>
                </a:cubicBezTo>
                <a:cubicBezTo>
                  <a:pt x="25015" y="11832"/>
                  <a:pt x="24839" y="11774"/>
                  <a:pt x="24663" y="11691"/>
                </a:cubicBezTo>
                <a:cubicBezTo>
                  <a:pt x="24440" y="11586"/>
                  <a:pt x="24218" y="11480"/>
                  <a:pt x="23995" y="11398"/>
                </a:cubicBezTo>
                <a:cubicBezTo>
                  <a:pt x="23804" y="11341"/>
                  <a:pt x="23604" y="11284"/>
                  <a:pt x="23404" y="11284"/>
                </a:cubicBezTo>
                <a:cubicBezTo>
                  <a:pt x="23359" y="11284"/>
                  <a:pt x="23314" y="11286"/>
                  <a:pt x="23268" y="11293"/>
                </a:cubicBezTo>
                <a:cubicBezTo>
                  <a:pt x="23057" y="11316"/>
                  <a:pt x="22858" y="11352"/>
                  <a:pt x="22671" y="11434"/>
                </a:cubicBezTo>
                <a:cubicBezTo>
                  <a:pt x="22495" y="11504"/>
                  <a:pt x="22307" y="11563"/>
                  <a:pt x="22143" y="11645"/>
                </a:cubicBezTo>
                <a:cubicBezTo>
                  <a:pt x="21780" y="11832"/>
                  <a:pt x="21428" y="12020"/>
                  <a:pt x="21088" y="12219"/>
                </a:cubicBezTo>
                <a:cubicBezTo>
                  <a:pt x="20713" y="12453"/>
                  <a:pt x="20350" y="12688"/>
                  <a:pt x="19986" y="12934"/>
                </a:cubicBezTo>
                <a:cubicBezTo>
                  <a:pt x="19471" y="13286"/>
                  <a:pt x="18978" y="13661"/>
                  <a:pt x="18462" y="13989"/>
                </a:cubicBezTo>
                <a:cubicBezTo>
                  <a:pt x="18240" y="14118"/>
                  <a:pt x="18005" y="14235"/>
                  <a:pt x="17771" y="14329"/>
                </a:cubicBezTo>
                <a:cubicBezTo>
                  <a:pt x="17607" y="14387"/>
                  <a:pt x="17454" y="14458"/>
                  <a:pt x="17279" y="14493"/>
                </a:cubicBezTo>
                <a:cubicBezTo>
                  <a:pt x="17091" y="14540"/>
                  <a:pt x="16903" y="14598"/>
                  <a:pt x="16704" y="14598"/>
                </a:cubicBezTo>
                <a:cubicBezTo>
                  <a:pt x="16399" y="14587"/>
                  <a:pt x="16083" y="14610"/>
                  <a:pt x="15766" y="14540"/>
                </a:cubicBezTo>
                <a:cubicBezTo>
                  <a:pt x="15555" y="14505"/>
                  <a:pt x="15345" y="14458"/>
                  <a:pt x="15134" y="14446"/>
                </a:cubicBezTo>
                <a:cubicBezTo>
                  <a:pt x="14993" y="14446"/>
                  <a:pt x="14852" y="14434"/>
                  <a:pt x="14712" y="14423"/>
                </a:cubicBezTo>
                <a:cubicBezTo>
                  <a:pt x="14696" y="14421"/>
                  <a:pt x="14681" y="14420"/>
                  <a:pt x="14666" y="14420"/>
                </a:cubicBezTo>
                <a:cubicBezTo>
                  <a:pt x="14573" y="14420"/>
                  <a:pt x="14472" y="14446"/>
                  <a:pt x="14372" y="14446"/>
                </a:cubicBezTo>
                <a:cubicBezTo>
                  <a:pt x="14184" y="14446"/>
                  <a:pt x="14008" y="14493"/>
                  <a:pt x="13832" y="14540"/>
                </a:cubicBezTo>
                <a:cubicBezTo>
                  <a:pt x="13645" y="14610"/>
                  <a:pt x="13446" y="14680"/>
                  <a:pt x="13258" y="14763"/>
                </a:cubicBezTo>
                <a:cubicBezTo>
                  <a:pt x="12953" y="14903"/>
                  <a:pt x="12660" y="15079"/>
                  <a:pt x="12402" y="15278"/>
                </a:cubicBezTo>
                <a:cubicBezTo>
                  <a:pt x="12262" y="15384"/>
                  <a:pt x="12133" y="15489"/>
                  <a:pt x="11992" y="15595"/>
                </a:cubicBezTo>
                <a:cubicBezTo>
                  <a:pt x="11992" y="15560"/>
                  <a:pt x="12004" y="15536"/>
                  <a:pt x="12016" y="15524"/>
                </a:cubicBezTo>
                <a:cubicBezTo>
                  <a:pt x="12191" y="15243"/>
                  <a:pt x="12367" y="14973"/>
                  <a:pt x="12543" y="14704"/>
                </a:cubicBezTo>
                <a:cubicBezTo>
                  <a:pt x="12754" y="14364"/>
                  <a:pt x="12977" y="14012"/>
                  <a:pt x="13199" y="13672"/>
                </a:cubicBezTo>
                <a:cubicBezTo>
                  <a:pt x="13364" y="13403"/>
                  <a:pt x="13539" y="13133"/>
                  <a:pt x="13715" y="12852"/>
                </a:cubicBezTo>
                <a:cubicBezTo>
                  <a:pt x="13809" y="12711"/>
                  <a:pt x="13903" y="12559"/>
                  <a:pt x="13997" y="12406"/>
                </a:cubicBezTo>
                <a:cubicBezTo>
                  <a:pt x="14125" y="12219"/>
                  <a:pt x="14243" y="12031"/>
                  <a:pt x="14395" y="11856"/>
                </a:cubicBezTo>
                <a:cubicBezTo>
                  <a:pt x="14512" y="11691"/>
                  <a:pt x="14665" y="11563"/>
                  <a:pt x="14794" y="11398"/>
                </a:cubicBezTo>
                <a:cubicBezTo>
                  <a:pt x="14981" y="11152"/>
                  <a:pt x="15169" y="10906"/>
                  <a:pt x="15427" y="10719"/>
                </a:cubicBezTo>
                <a:cubicBezTo>
                  <a:pt x="15720" y="10496"/>
                  <a:pt x="16036" y="10297"/>
                  <a:pt x="16388" y="10179"/>
                </a:cubicBezTo>
                <a:cubicBezTo>
                  <a:pt x="16657" y="10097"/>
                  <a:pt x="16927" y="10015"/>
                  <a:pt x="17197" y="9933"/>
                </a:cubicBezTo>
                <a:cubicBezTo>
                  <a:pt x="17478" y="9851"/>
                  <a:pt x="17747" y="9769"/>
                  <a:pt x="18017" y="9711"/>
                </a:cubicBezTo>
                <a:cubicBezTo>
                  <a:pt x="18357" y="9628"/>
                  <a:pt x="18685" y="9582"/>
                  <a:pt x="19025" y="9523"/>
                </a:cubicBezTo>
                <a:cubicBezTo>
                  <a:pt x="19283" y="9476"/>
                  <a:pt x="19541" y="9441"/>
                  <a:pt x="19810" y="9394"/>
                </a:cubicBezTo>
                <a:cubicBezTo>
                  <a:pt x="20033" y="9347"/>
                  <a:pt x="20256" y="9312"/>
                  <a:pt x="20479" y="9265"/>
                </a:cubicBezTo>
                <a:cubicBezTo>
                  <a:pt x="20748" y="9206"/>
                  <a:pt x="21006" y="9124"/>
                  <a:pt x="21276" y="9054"/>
                </a:cubicBezTo>
                <a:cubicBezTo>
                  <a:pt x="21580" y="8960"/>
                  <a:pt x="21885" y="8843"/>
                  <a:pt x="22178" y="8726"/>
                </a:cubicBezTo>
                <a:cubicBezTo>
                  <a:pt x="22624" y="8550"/>
                  <a:pt x="23057" y="8316"/>
                  <a:pt x="23456" y="8058"/>
                </a:cubicBezTo>
                <a:cubicBezTo>
                  <a:pt x="23808" y="7823"/>
                  <a:pt x="24147" y="7565"/>
                  <a:pt x="24464" y="7284"/>
                </a:cubicBezTo>
                <a:cubicBezTo>
                  <a:pt x="24874" y="6921"/>
                  <a:pt x="25273" y="6534"/>
                  <a:pt x="25636" y="6112"/>
                </a:cubicBezTo>
                <a:cubicBezTo>
                  <a:pt x="25871" y="5842"/>
                  <a:pt x="26082" y="5549"/>
                  <a:pt x="26281" y="5233"/>
                </a:cubicBezTo>
                <a:cubicBezTo>
                  <a:pt x="26562" y="4799"/>
                  <a:pt x="26808" y="4354"/>
                  <a:pt x="27043" y="3897"/>
                </a:cubicBezTo>
                <a:cubicBezTo>
                  <a:pt x="27371" y="3240"/>
                  <a:pt x="27687" y="2572"/>
                  <a:pt x="28039" y="1927"/>
                </a:cubicBezTo>
                <a:cubicBezTo>
                  <a:pt x="28203" y="1599"/>
                  <a:pt x="28391" y="1271"/>
                  <a:pt x="28555" y="943"/>
                </a:cubicBezTo>
                <a:cubicBezTo>
                  <a:pt x="28660" y="744"/>
                  <a:pt x="28789" y="544"/>
                  <a:pt x="28824" y="310"/>
                </a:cubicBezTo>
                <a:cubicBezTo>
                  <a:pt x="28844" y="108"/>
                  <a:pt x="28761" y="1"/>
                  <a:pt x="2860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 rot="10800000" flipH="1">
            <a:off x="4702525" y="75385"/>
            <a:ext cx="341026" cy="364842"/>
          </a:xfrm>
          <a:custGeom>
            <a:avLst/>
            <a:gdLst/>
            <a:ahLst/>
            <a:cxnLst/>
            <a:rect l="l" t="t" r="r" b="b"/>
            <a:pathLst>
              <a:path w="37955" h="33727" extrusionOk="0">
                <a:moveTo>
                  <a:pt x="29480" y="588"/>
                </a:moveTo>
                <a:cubicBezTo>
                  <a:pt x="24680" y="2254"/>
                  <a:pt x="11160" y="10287"/>
                  <a:pt x="6555" y="14108"/>
                </a:cubicBezTo>
                <a:cubicBezTo>
                  <a:pt x="1950" y="17929"/>
                  <a:pt x="-2459" y="20280"/>
                  <a:pt x="1852" y="23513"/>
                </a:cubicBezTo>
                <a:cubicBezTo>
                  <a:pt x="6163" y="26746"/>
                  <a:pt x="26443" y="34389"/>
                  <a:pt x="32419" y="33507"/>
                </a:cubicBezTo>
                <a:cubicBezTo>
                  <a:pt x="38395" y="32625"/>
                  <a:pt x="37220" y="23122"/>
                  <a:pt x="37710" y="18223"/>
                </a:cubicBezTo>
                <a:cubicBezTo>
                  <a:pt x="38200" y="13324"/>
                  <a:pt x="36730" y="7054"/>
                  <a:pt x="35358" y="4115"/>
                </a:cubicBezTo>
                <a:cubicBezTo>
                  <a:pt x="33986" y="1176"/>
                  <a:pt x="34281" y="-1077"/>
                  <a:pt x="29480" y="5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90" name="Google Shape;90;p2"/>
          <p:cNvSpPr txBox="1">
            <a:spLocks noGrp="1"/>
          </p:cNvSpPr>
          <p:nvPr>
            <p:ph type="ctrTitle"/>
          </p:nvPr>
        </p:nvSpPr>
        <p:spPr>
          <a:xfrm>
            <a:off x="998400" y="1413553"/>
            <a:ext cx="71472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subTitle" idx="1"/>
          </p:nvPr>
        </p:nvSpPr>
        <p:spPr>
          <a:xfrm>
            <a:off x="2021100" y="3466161"/>
            <a:ext cx="5101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1_1_1_1_1"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8"/>
          <p:cNvSpPr/>
          <p:nvPr/>
        </p:nvSpPr>
        <p:spPr>
          <a:xfrm>
            <a:off x="-542362" y="3543634"/>
            <a:ext cx="2153200" cy="1766175"/>
          </a:xfrm>
          <a:custGeom>
            <a:avLst/>
            <a:gdLst/>
            <a:ahLst/>
            <a:cxnLst/>
            <a:rect l="l" t="t" r="r" b="b"/>
            <a:pathLst>
              <a:path w="86128" h="70647" extrusionOk="0">
                <a:moveTo>
                  <a:pt x="66998" y="70645"/>
                </a:moveTo>
                <a:cubicBezTo>
                  <a:pt x="80368" y="70784"/>
                  <a:pt x="86395" y="64757"/>
                  <a:pt x="86118" y="62748"/>
                </a:cubicBezTo>
                <a:cubicBezTo>
                  <a:pt x="85841" y="60739"/>
                  <a:pt x="71709" y="61640"/>
                  <a:pt x="65336" y="58592"/>
                </a:cubicBezTo>
                <a:cubicBezTo>
                  <a:pt x="58963" y="55544"/>
                  <a:pt x="53490" y="49101"/>
                  <a:pt x="47879" y="44460"/>
                </a:cubicBezTo>
                <a:cubicBezTo>
                  <a:pt x="42268" y="39819"/>
                  <a:pt x="35341" y="38087"/>
                  <a:pt x="31669" y="30744"/>
                </a:cubicBezTo>
                <a:cubicBezTo>
                  <a:pt x="27998" y="23401"/>
                  <a:pt x="30353" y="2758"/>
                  <a:pt x="25850" y="403"/>
                </a:cubicBezTo>
                <a:cubicBezTo>
                  <a:pt x="21347" y="-1952"/>
                  <a:pt x="7978" y="6360"/>
                  <a:pt x="4653" y="16612"/>
                </a:cubicBezTo>
                <a:cubicBezTo>
                  <a:pt x="1328" y="26864"/>
                  <a:pt x="-4491" y="52912"/>
                  <a:pt x="5900" y="61917"/>
                </a:cubicBezTo>
                <a:cubicBezTo>
                  <a:pt x="16291" y="70923"/>
                  <a:pt x="53628" y="70507"/>
                  <a:pt x="66998" y="7064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878" name="Google Shape;878;p18"/>
          <p:cNvSpPr/>
          <p:nvPr/>
        </p:nvSpPr>
        <p:spPr>
          <a:xfrm>
            <a:off x="7949861" y="-100225"/>
            <a:ext cx="1370611" cy="1772317"/>
          </a:xfrm>
          <a:custGeom>
            <a:avLst/>
            <a:gdLst/>
            <a:ahLst/>
            <a:cxnLst/>
            <a:rect l="l" t="t" r="r" b="b"/>
            <a:pathLst>
              <a:path w="29691" h="38393" extrusionOk="0">
                <a:moveTo>
                  <a:pt x="1325" y="1"/>
                </a:moveTo>
                <a:cubicBezTo>
                  <a:pt x="1102" y="458"/>
                  <a:pt x="961" y="939"/>
                  <a:pt x="809" y="1419"/>
                </a:cubicBezTo>
                <a:cubicBezTo>
                  <a:pt x="504" y="2334"/>
                  <a:pt x="223" y="3260"/>
                  <a:pt x="106" y="4221"/>
                </a:cubicBezTo>
                <a:cubicBezTo>
                  <a:pt x="0" y="5053"/>
                  <a:pt x="24" y="5885"/>
                  <a:pt x="352" y="6682"/>
                </a:cubicBezTo>
                <a:cubicBezTo>
                  <a:pt x="645" y="7350"/>
                  <a:pt x="1102" y="7854"/>
                  <a:pt x="1688" y="8265"/>
                </a:cubicBezTo>
                <a:cubicBezTo>
                  <a:pt x="2133" y="8581"/>
                  <a:pt x="2626" y="8816"/>
                  <a:pt x="3106" y="9050"/>
                </a:cubicBezTo>
                <a:cubicBezTo>
                  <a:pt x="3399" y="9202"/>
                  <a:pt x="3692" y="9320"/>
                  <a:pt x="3962" y="9507"/>
                </a:cubicBezTo>
                <a:cubicBezTo>
                  <a:pt x="4513" y="9870"/>
                  <a:pt x="4853" y="10398"/>
                  <a:pt x="5099" y="10996"/>
                </a:cubicBezTo>
                <a:cubicBezTo>
                  <a:pt x="5357" y="11605"/>
                  <a:pt x="5544" y="12238"/>
                  <a:pt x="5697" y="12883"/>
                </a:cubicBezTo>
                <a:cubicBezTo>
                  <a:pt x="5978" y="14032"/>
                  <a:pt x="6283" y="15157"/>
                  <a:pt x="6705" y="16259"/>
                </a:cubicBezTo>
                <a:cubicBezTo>
                  <a:pt x="7139" y="17349"/>
                  <a:pt x="7736" y="18345"/>
                  <a:pt x="8487" y="19248"/>
                </a:cubicBezTo>
                <a:cubicBezTo>
                  <a:pt x="8744" y="19564"/>
                  <a:pt x="9014" y="19892"/>
                  <a:pt x="9272" y="20221"/>
                </a:cubicBezTo>
                <a:cubicBezTo>
                  <a:pt x="9694" y="20771"/>
                  <a:pt x="9975" y="21381"/>
                  <a:pt x="10163" y="22049"/>
                </a:cubicBezTo>
                <a:cubicBezTo>
                  <a:pt x="10409" y="22858"/>
                  <a:pt x="10503" y="23690"/>
                  <a:pt x="10585" y="24534"/>
                </a:cubicBezTo>
                <a:cubicBezTo>
                  <a:pt x="10702" y="25636"/>
                  <a:pt x="10737" y="26761"/>
                  <a:pt x="10983" y="27851"/>
                </a:cubicBezTo>
                <a:cubicBezTo>
                  <a:pt x="11206" y="28859"/>
                  <a:pt x="11663" y="29738"/>
                  <a:pt x="12378" y="30477"/>
                </a:cubicBezTo>
                <a:cubicBezTo>
                  <a:pt x="12999" y="31122"/>
                  <a:pt x="13691" y="31684"/>
                  <a:pt x="14336" y="32282"/>
                </a:cubicBezTo>
                <a:cubicBezTo>
                  <a:pt x="14969" y="32868"/>
                  <a:pt x="15578" y="33478"/>
                  <a:pt x="16211" y="34064"/>
                </a:cubicBezTo>
                <a:cubicBezTo>
                  <a:pt x="17336" y="35130"/>
                  <a:pt x="18473" y="36162"/>
                  <a:pt x="19821" y="36947"/>
                </a:cubicBezTo>
                <a:cubicBezTo>
                  <a:pt x="20900" y="37592"/>
                  <a:pt x="22048" y="38072"/>
                  <a:pt x="23303" y="38283"/>
                </a:cubicBezTo>
                <a:cubicBezTo>
                  <a:pt x="23773" y="38362"/>
                  <a:pt x="24247" y="38393"/>
                  <a:pt x="24720" y="38393"/>
                </a:cubicBezTo>
                <a:cubicBezTo>
                  <a:pt x="25096" y="38393"/>
                  <a:pt x="25472" y="38373"/>
                  <a:pt x="25846" y="38342"/>
                </a:cubicBezTo>
                <a:cubicBezTo>
                  <a:pt x="27159" y="38225"/>
                  <a:pt x="28425" y="37897"/>
                  <a:pt x="29691" y="37580"/>
                </a:cubicBezTo>
                <a:lnTo>
                  <a:pt x="2969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18"/>
          <p:cNvSpPr/>
          <p:nvPr/>
        </p:nvSpPr>
        <p:spPr>
          <a:xfrm>
            <a:off x="7376686" y="3783822"/>
            <a:ext cx="2207975" cy="1514250"/>
          </a:xfrm>
          <a:custGeom>
            <a:avLst/>
            <a:gdLst/>
            <a:ahLst/>
            <a:cxnLst/>
            <a:rect l="l" t="t" r="r" b="b"/>
            <a:pathLst>
              <a:path w="88319" h="60570" extrusionOk="0">
                <a:moveTo>
                  <a:pt x="2944" y="58959"/>
                </a:moveTo>
                <a:cubicBezTo>
                  <a:pt x="-7308" y="57920"/>
                  <a:pt x="12157" y="54041"/>
                  <a:pt x="16660" y="51478"/>
                </a:cubicBezTo>
                <a:cubicBezTo>
                  <a:pt x="21163" y="48915"/>
                  <a:pt x="25112" y="46074"/>
                  <a:pt x="29961" y="43580"/>
                </a:cubicBezTo>
                <a:cubicBezTo>
                  <a:pt x="34810" y="41086"/>
                  <a:pt x="42014" y="39840"/>
                  <a:pt x="45755" y="36515"/>
                </a:cubicBezTo>
                <a:cubicBezTo>
                  <a:pt x="49496" y="33190"/>
                  <a:pt x="50050" y="27094"/>
                  <a:pt x="52405" y="23630"/>
                </a:cubicBezTo>
                <a:cubicBezTo>
                  <a:pt x="54760" y="20166"/>
                  <a:pt x="57184" y="19612"/>
                  <a:pt x="59886" y="15733"/>
                </a:cubicBezTo>
                <a:cubicBezTo>
                  <a:pt x="62588" y="11854"/>
                  <a:pt x="64389" y="1809"/>
                  <a:pt x="68615" y="354"/>
                </a:cubicBezTo>
                <a:cubicBezTo>
                  <a:pt x="72841" y="-1101"/>
                  <a:pt x="82054" y="2086"/>
                  <a:pt x="85240" y="7004"/>
                </a:cubicBezTo>
                <a:cubicBezTo>
                  <a:pt x="88427" y="11922"/>
                  <a:pt x="88912" y="21413"/>
                  <a:pt x="87734" y="29864"/>
                </a:cubicBezTo>
                <a:cubicBezTo>
                  <a:pt x="86556" y="38315"/>
                  <a:pt x="92306" y="52863"/>
                  <a:pt x="78174" y="57712"/>
                </a:cubicBezTo>
                <a:cubicBezTo>
                  <a:pt x="64042" y="62561"/>
                  <a:pt x="13196" y="59998"/>
                  <a:pt x="2944" y="589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880" name="Google Shape;880;p18"/>
          <p:cNvSpPr/>
          <p:nvPr/>
        </p:nvSpPr>
        <p:spPr>
          <a:xfrm>
            <a:off x="-568717" y="-277434"/>
            <a:ext cx="2726250" cy="1629200"/>
          </a:xfrm>
          <a:custGeom>
            <a:avLst/>
            <a:gdLst/>
            <a:ahLst/>
            <a:cxnLst/>
            <a:rect l="l" t="t" r="r" b="b"/>
            <a:pathLst>
              <a:path w="109050" h="65168" extrusionOk="0">
                <a:moveTo>
                  <a:pt x="19840" y="63883"/>
                </a:moveTo>
                <a:cubicBezTo>
                  <a:pt x="24135" y="70533"/>
                  <a:pt x="25312" y="49474"/>
                  <a:pt x="29815" y="43932"/>
                </a:cubicBezTo>
                <a:cubicBezTo>
                  <a:pt x="34318" y="38390"/>
                  <a:pt x="40691" y="33957"/>
                  <a:pt x="46856" y="30632"/>
                </a:cubicBezTo>
                <a:cubicBezTo>
                  <a:pt x="53021" y="27307"/>
                  <a:pt x="58424" y="25298"/>
                  <a:pt x="66806" y="23982"/>
                </a:cubicBezTo>
                <a:cubicBezTo>
                  <a:pt x="75188" y="22666"/>
                  <a:pt x="91260" y="25506"/>
                  <a:pt x="97148" y="22735"/>
                </a:cubicBezTo>
                <a:cubicBezTo>
                  <a:pt x="103036" y="19964"/>
                  <a:pt x="117653" y="10473"/>
                  <a:pt x="102136" y="7356"/>
                </a:cubicBezTo>
                <a:cubicBezTo>
                  <a:pt x="86619" y="4239"/>
                  <a:pt x="17761" y="-5390"/>
                  <a:pt x="4045" y="4031"/>
                </a:cubicBezTo>
                <a:cubicBezTo>
                  <a:pt x="-9671" y="13452"/>
                  <a:pt x="15545" y="57233"/>
                  <a:pt x="19840" y="638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881" name="Google Shape;881;p18"/>
          <p:cNvGrpSpPr/>
          <p:nvPr/>
        </p:nvGrpSpPr>
        <p:grpSpPr>
          <a:xfrm>
            <a:off x="381000" y="4679700"/>
            <a:ext cx="854825" cy="517675"/>
            <a:chOff x="960750" y="3245475"/>
            <a:chExt cx="854825" cy="517675"/>
          </a:xfrm>
        </p:grpSpPr>
        <p:sp>
          <p:nvSpPr>
            <p:cNvPr id="882" name="Google Shape;882;p18"/>
            <p:cNvSpPr/>
            <p:nvPr/>
          </p:nvSpPr>
          <p:spPr>
            <a:xfrm>
              <a:off x="1320900" y="3284300"/>
              <a:ext cx="64200" cy="43550"/>
            </a:xfrm>
            <a:custGeom>
              <a:avLst/>
              <a:gdLst/>
              <a:ahLst/>
              <a:cxnLst/>
              <a:rect l="l" t="t" r="r" b="b"/>
              <a:pathLst>
                <a:path w="2568" h="1742" extrusionOk="0">
                  <a:moveTo>
                    <a:pt x="1067" y="0"/>
                  </a:moveTo>
                  <a:cubicBezTo>
                    <a:pt x="868" y="165"/>
                    <a:pt x="645" y="282"/>
                    <a:pt x="422" y="399"/>
                  </a:cubicBezTo>
                  <a:cubicBezTo>
                    <a:pt x="59" y="587"/>
                    <a:pt x="0" y="856"/>
                    <a:pt x="223" y="1173"/>
                  </a:cubicBezTo>
                  <a:cubicBezTo>
                    <a:pt x="270" y="1243"/>
                    <a:pt x="317" y="1313"/>
                    <a:pt x="352" y="1395"/>
                  </a:cubicBezTo>
                  <a:cubicBezTo>
                    <a:pt x="496" y="1632"/>
                    <a:pt x="703" y="1742"/>
                    <a:pt x="957" y="1742"/>
                  </a:cubicBezTo>
                  <a:cubicBezTo>
                    <a:pt x="993" y="1742"/>
                    <a:pt x="1029" y="1740"/>
                    <a:pt x="1067" y="1735"/>
                  </a:cubicBezTo>
                  <a:cubicBezTo>
                    <a:pt x="1501" y="1677"/>
                    <a:pt x="1899" y="1513"/>
                    <a:pt x="2251" y="1231"/>
                  </a:cubicBezTo>
                  <a:cubicBezTo>
                    <a:pt x="2462" y="1067"/>
                    <a:pt x="2567" y="868"/>
                    <a:pt x="2474" y="598"/>
                  </a:cubicBezTo>
                  <a:lnTo>
                    <a:pt x="10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8"/>
            <p:cNvSpPr/>
            <p:nvPr/>
          </p:nvSpPr>
          <p:spPr>
            <a:xfrm>
              <a:off x="1760450" y="3499975"/>
              <a:ext cx="55125" cy="36975"/>
            </a:xfrm>
            <a:custGeom>
              <a:avLst/>
              <a:gdLst/>
              <a:ahLst/>
              <a:cxnLst/>
              <a:rect l="l" t="t" r="r" b="b"/>
              <a:pathLst>
                <a:path w="2205" h="1479" extrusionOk="0">
                  <a:moveTo>
                    <a:pt x="1307" y="1"/>
                  </a:moveTo>
                  <a:cubicBezTo>
                    <a:pt x="946" y="1"/>
                    <a:pt x="610" y="130"/>
                    <a:pt x="306" y="376"/>
                  </a:cubicBezTo>
                  <a:cubicBezTo>
                    <a:pt x="71" y="563"/>
                    <a:pt x="1" y="833"/>
                    <a:pt x="95" y="1091"/>
                  </a:cubicBezTo>
                  <a:cubicBezTo>
                    <a:pt x="196" y="1338"/>
                    <a:pt x="417" y="1478"/>
                    <a:pt x="725" y="1478"/>
                  </a:cubicBezTo>
                  <a:cubicBezTo>
                    <a:pt x="738" y="1478"/>
                    <a:pt x="750" y="1478"/>
                    <a:pt x="763" y="1477"/>
                  </a:cubicBezTo>
                  <a:cubicBezTo>
                    <a:pt x="880" y="1466"/>
                    <a:pt x="986" y="1442"/>
                    <a:pt x="1091" y="1419"/>
                  </a:cubicBezTo>
                  <a:cubicBezTo>
                    <a:pt x="1431" y="1360"/>
                    <a:pt x="1701" y="1149"/>
                    <a:pt x="2005" y="985"/>
                  </a:cubicBezTo>
                  <a:cubicBezTo>
                    <a:pt x="2064" y="833"/>
                    <a:pt x="2134" y="680"/>
                    <a:pt x="2205" y="516"/>
                  </a:cubicBezTo>
                  <a:cubicBezTo>
                    <a:pt x="2158" y="258"/>
                    <a:pt x="1982" y="129"/>
                    <a:pt x="1736" y="59"/>
                  </a:cubicBezTo>
                  <a:cubicBezTo>
                    <a:pt x="1589" y="20"/>
                    <a:pt x="1446" y="1"/>
                    <a:pt x="1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8"/>
            <p:cNvSpPr/>
            <p:nvPr/>
          </p:nvSpPr>
          <p:spPr>
            <a:xfrm>
              <a:off x="1607200" y="3400350"/>
              <a:ext cx="51300" cy="33500"/>
            </a:xfrm>
            <a:custGeom>
              <a:avLst/>
              <a:gdLst/>
              <a:ahLst/>
              <a:cxnLst/>
              <a:rect l="l" t="t" r="r" b="b"/>
              <a:pathLst>
                <a:path w="2052" h="1340" extrusionOk="0">
                  <a:moveTo>
                    <a:pt x="645" y="0"/>
                  </a:moveTo>
                  <a:cubicBezTo>
                    <a:pt x="481" y="94"/>
                    <a:pt x="352" y="223"/>
                    <a:pt x="258" y="375"/>
                  </a:cubicBezTo>
                  <a:cubicBezTo>
                    <a:pt x="0" y="809"/>
                    <a:pt x="211" y="1254"/>
                    <a:pt x="715" y="1325"/>
                  </a:cubicBezTo>
                  <a:cubicBezTo>
                    <a:pt x="795" y="1335"/>
                    <a:pt x="874" y="1340"/>
                    <a:pt x="953" y="1340"/>
                  </a:cubicBezTo>
                  <a:cubicBezTo>
                    <a:pt x="1150" y="1340"/>
                    <a:pt x="1343" y="1306"/>
                    <a:pt x="1536" y="1231"/>
                  </a:cubicBezTo>
                  <a:cubicBezTo>
                    <a:pt x="1829" y="1125"/>
                    <a:pt x="2040" y="938"/>
                    <a:pt x="2052" y="598"/>
                  </a:cubicBezTo>
                  <a:cubicBezTo>
                    <a:pt x="1583" y="399"/>
                    <a:pt x="1114" y="199"/>
                    <a:pt x="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1148600" y="3420025"/>
              <a:ext cx="112825" cy="66125"/>
            </a:xfrm>
            <a:custGeom>
              <a:avLst/>
              <a:gdLst/>
              <a:ahLst/>
              <a:cxnLst/>
              <a:rect l="l" t="t" r="r" b="b"/>
              <a:pathLst>
                <a:path w="4513" h="2645" extrusionOk="0">
                  <a:moveTo>
                    <a:pt x="3606" y="0"/>
                  </a:moveTo>
                  <a:cubicBezTo>
                    <a:pt x="3482" y="0"/>
                    <a:pt x="3359" y="34"/>
                    <a:pt x="3235" y="92"/>
                  </a:cubicBezTo>
                  <a:cubicBezTo>
                    <a:pt x="2403" y="456"/>
                    <a:pt x="1571" y="831"/>
                    <a:pt x="727" y="1159"/>
                  </a:cubicBezTo>
                  <a:cubicBezTo>
                    <a:pt x="621" y="1206"/>
                    <a:pt x="528" y="1253"/>
                    <a:pt x="446" y="1323"/>
                  </a:cubicBezTo>
                  <a:cubicBezTo>
                    <a:pt x="0" y="1698"/>
                    <a:pt x="94" y="2366"/>
                    <a:pt x="633" y="2589"/>
                  </a:cubicBezTo>
                  <a:cubicBezTo>
                    <a:pt x="720" y="2627"/>
                    <a:pt x="810" y="2645"/>
                    <a:pt x="901" y="2645"/>
                  </a:cubicBezTo>
                  <a:cubicBezTo>
                    <a:pt x="1006" y="2645"/>
                    <a:pt x="1112" y="2621"/>
                    <a:pt x="1219" y="2577"/>
                  </a:cubicBezTo>
                  <a:cubicBezTo>
                    <a:pt x="2063" y="2226"/>
                    <a:pt x="2895" y="1862"/>
                    <a:pt x="3739" y="1511"/>
                  </a:cubicBezTo>
                  <a:cubicBezTo>
                    <a:pt x="3892" y="1452"/>
                    <a:pt x="4044" y="1370"/>
                    <a:pt x="4161" y="1241"/>
                  </a:cubicBezTo>
                  <a:cubicBezTo>
                    <a:pt x="4513" y="842"/>
                    <a:pt x="4396" y="268"/>
                    <a:pt x="3903" y="69"/>
                  </a:cubicBezTo>
                  <a:cubicBezTo>
                    <a:pt x="3804" y="22"/>
                    <a:pt x="3705" y="0"/>
                    <a:pt x="3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1329100" y="3426300"/>
              <a:ext cx="85600" cy="51150"/>
            </a:xfrm>
            <a:custGeom>
              <a:avLst/>
              <a:gdLst/>
              <a:ahLst/>
              <a:cxnLst/>
              <a:rect l="l" t="t" r="r" b="b"/>
              <a:pathLst>
                <a:path w="3424" h="2046" extrusionOk="0">
                  <a:moveTo>
                    <a:pt x="2116" y="1"/>
                  </a:moveTo>
                  <a:cubicBezTo>
                    <a:pt x="1784" y="1"/>
                    <a:pt x="1451" y="91"/>
                    <a:pt x="1108" y="91"/>
                  </a:cubicBezTo>
                  <a:cubicBezTo>
                    <a:pt x="1009" y="91"/>
                    <a:pt x="910" y="83"/>
                    <a:pt x="809" y="64"/>
                  </a:cubicBezTo>
                  <a:cubicBezTo>
                    <a:pt x="799" y="62"/>
                    <a:pt x="789" y="61"/>
                    <a:pt x="777" y="61"/>
                  </a:cubicBezTo>
                  <a:cubicBezTo>
                    <a:pt x="723" y="61"/>
                    <a:pt x="659" y="84"/>
                    <a:pt x="610" y="123"/>
                  </a:cubicBezTo>
                  <a:cubicBezTo>
                    <a:pt x="270" y="345"/>
                    <a:pt x="1" y="638"/>
                    <a:pt x="36" y="1072"/>
                  </a:cubicBezTo>
                  <a:cubicBezTo>
                    <a:pt x="71" y="1459"/>
                    <a:pt x="235" y="1799"/>
                    <a:pt x="634" y="1893"/>
                  </a:cubicBezTo>
                  <a:cubicBezTo>
                    <a:pt x="833" y="1986"/>
                    <a:pt x="1009" y="2045"/>
                    <a:pt x="1196" y="2045"/>
                  </a:cubicBezTo>
                  <a:cubicBezTo>
                    <a:pt x="1211" y="2045"/>
                    <a:pt x="1226" y="2045"/>
                    <a:pt x="1241" y="2045"/>
                  </a:cubicBezTo>
                  <a:cubicBezTo>
                    <a:pt x="1913" y="2045"/>
                    <a:pt x="2485" y="1789"/>
                    <a:pt x="2990" y="1365"/>
                  </a:cubicBezTo>
                  <a:cubicBezTo>
                    <a:pt x="3119" y="1248"/>
                    <a:pt x="3212" y="1107"/>
                    <a:pt x="3271" y="943"/>
                  </a:cubicBezTo>
                  <a:cubicBezTo>
                    <a:pt x="3423" y="545"/>
                    <a:pt x="3212" y="146"/>
                    <a:pt x="2790" y="52"/>
                  </a:cubicBezTo>
                  <a:cubicBezTo>
                    <a:pt x="2615" y="17"/>
                    <a:pt x="2427" y="29"/>
                    <a:pt x="2239" y="5"/>
                  </a:cubicBezTo>
                  <a:cubicBezTo>
                    <a:pt x="2198" y="2"/>
                    <a:pt x="2157" y="1"/>
                    <a:pt x="2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8"/>
            <p:cNvSpPr/>
            <p:nvPr/>
          </p:nvSpPr>
          <p:spPr>
            <a:xfrm>
              <a:off x="979500" y="3550625"/>
              <a:ext cx="87350" cy="57800"/>
            </a:xfrm>
            <a:custGeom>
              <a:avLst/>
              <a:gdLst/>
              <a:ahLst/>
              <a:cxnLst/>
              <a:rect l="l" t="t" r="r" b="b"/>
              <a:pathLst>
                <a:path w="3494" h="2312" extrusionOk="0">
                  <a:moveTo>
                    <a:pt x="2673" y="1"/>
                  </a:moveTo>
                  <a:cubicBezTo>
                    <a:pt x="2657" y="1"/>
                    <a:pt x="2642" y="1"/>
                    <a:pt x="2626" y="2"/>
                  </a:cubicBezTo>
                  <a:cubicBezTo>
                    <a:pt x="2497" y="14"/>
                    <a:pt x="2357" y="49"/>
                    <a:pt x="2240" y="96"/>
                  </a:cubicBezTo>
                  <a:cubicBezTo>
                    <a:pt x="1618" y="307"/>
                    <a:pt x="1056" y="600"/>
                    <a:pt x="470" y="881"/>
                  </a:cubicBezTo>
                  <a:cubicBezTo>
                    <a:pt x="305" y="963"/>
                    <a:pt x="177" y="1104"/>
                    <a:pt x="118" y="1280"/>
                  </a:cubicBezTo>
                  <a:cubicBezTo>
                    <a:pt x="1" y="1561"/>
                    <a:pt x="48" y="1889"/>
                    <a:pt x="259" y="2089"/>
                  </a:cubicBezTo>
                  <a:cubicBezTo>
                    <a:pt x="416" y="2238"/>
                    <a:pt x="596" y="2311"/>
                    <a:pt x="783" y="2311"/>
                  </a:cubicBezTo>
                  <a:cubicBezTo>
                    <a:pt x="889" y="2311"/>
                    <a:pt x="996" y="2288"/>
                    <a:pt x="1103" y="2241"/>
                  </a:cubicBezTo>
                  <a:cubicBezTo>
                    <a:pt x="1747" y="1972"/>
                    <a:pt x="2369" y="1655"/>
                    <a:pt x="3013" y="1409"/>
                  </a:cubicBezTo>
                  <a:cubicBezTo>
                    <a:pt x="3353" y="1268"/>
                    <a:pt x="3494" y="905"/>
                    <a:pt x="3400" y="553"/>
                  </a:cubicBezTo>
                  <a:cubicBezTo>
                    <a:pt x="3310" y="240"/>
                    <a:pt x="3007" y="1"/>
                    <a:pt x="26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8"/>
            <p:cNvSpPr/>
            <p:nvPr/>
          </p:nvSpPr>
          <p:spPr>
            <a:xfrm>
              <a:off x="1045150" y="3245475"/>
              <a:ext cx="90575" cy="56875"/>
            </a:xfrm>
            <a:custGeom>
              <a:avLst/>
              <a:gdLst/>
              <a:ahLst/>
              <a:cxnLst/>
              <a:rect l="l" t="t" r="r" b="b"/>
              <a:pathLst>
                <a:path w="3623" h="2275" extrusionOk="0">
                  <a:moveTo>
                    <a:pt x="2842" y="0"/>
                  </a:moveTo>
                  <a:cubicBezTo>
                    <a:pt x="2768" y="0"/>
                    <a:pt x="2691" y="13"/>
                    <a:pt x="2614" y="41"/>
                  </a:cubicBezTo>
                  <a:cubicBezTo>
                    <a:pt x="1934" y="299"/>
                    <a:pt x="1266" y="592"/>
                    <a:pt x="586" y="885"/>
                  </a:cubicBezTo>
                  <a:cubicBezTo>
                    <a:pt x="516" y="909"/>
                    <a:pt x="446" y="979"/>
                    <a:pt x="387" y="1038"/>
                  </a:cubicBezTo>
                  <a:cubicBezTo>
                    <a:pt x="0" y="1413"/>
                    <a:pt x="106" y="1987"/>
                    <a:pt x="633" y="2210"/>
                  </a:cubicBezTo>
                  <a:cubicBezTo>
                    <a:pt x="724" y="2255"/>
                    <a:pt x="819" y="2274"/>
                    <a:pt x="916" y="2274"/>
                  </a:cubicBezTo>
                  <a:cubicBezTo>
                    <a:pt x="1045" y="2274"/>
                    <a:pt x="1179" y="2240"/>
                    <a:pt x="1313" y="2186"/>
                  </a:cubicBezTo>
                  <a:cubicBezTo>
                    <a:pt x="1653" y="2057"/>
                    <a:pt x="1993" y="1929"/>
                    <a:pt x="2333" y="1776"/>
                  </a:cubicBezTo>
                  <a:cubicBezTo>
                    <a:pt x="2603" y="1671"/>
                    <a:pt x="2860" y="1542"/>
                    <a:pt x="3118" y="1401"/>
                  </a:cubicBezTo>
                  <a:cubicBezTo>
                    <a:pt x="3470" y="1213"/>
                    <a:pt x="3622" y="850"/>
                    <a:pt x="3517" y="522"/>
                  </a:cubicBezTo>
                  <a:cubicBezTo>
                    <a:pt x="3404" y="212"/>
                    <a:pt x="3141" y="0"/>
                    <a:pt x="2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8"/>
            <p:cNvSpPr/>
            <p:nvPr/>
          </p:nvSpPr>
          <p:spPr>
            <a:xfrm>
              <a:off x="1108150" y="3351275"/>
              <a:ext cx="86175" cy="56275"/>
            </a:xfrm>
            <a:custGeom>
              <a:avLst/>
              <a:gdLst/>
              <a:ahLst/>
              <a:cxnLst/>
              <a:rect l="l" t="t" r="r" b="b"/>
              <a:pathLst>
                <a:path w="3447" h="2251" extrusionOk="0">
                  <a:moveTo>
                    <a:pt x="2559" y="1"/>
                  </a:moveTo>
                  <a:cubicBezTo>
                    <a:pt x="2497" y="1"/>
                    <a:pt x="2433" y="7"/>
                    <a:pt x="2368" y="17"/>
                  </a:cubicBezTo>
                  <a:cubicBezTo>
                    <a:pt x="1700" y="158"/>
                    <a:pt x="1079" y="439"/>
                    <a:pt x="505" y="803"/>
                  </a:cubicBezTo>
                  <a:cubicBezTo>
                    <a:pt x="340" y="908"/>
                    <a:pt x="235" y="1049"/>
                    <a:pt x="165" y="1225"/>
                  </a:cubicBezTo>
                  <a:cubicBezTo>
                    <a:pt x="1" y="1612"/>
                    <a:pt x="176" y="2022"/>
                    <a:pt x="563" y="2186"/>
                  </a:cubicBezTo>
                  <a:cubicBezTo>
                    <a:pt x="669" y="2229"/>
                    <a:pt x="772" y="2251"/>
                    <a:pt x="873" y="2251"/>
                  </a:cubicBezTo>
                  <a:cubicBezTo>
                    <a:pt x="1019" y="2251"/>
                    <a:pt x="1158" y="2206"/>
                    <a:pt x="1290" y="2116"/>
                  </a:cubicBezTo>
                  <a:cubicBezTo>
                    <a:pt x="1712" y="1822"/>
                    <a:pt x="2169" y="1647"/>
                    <a:pt x="2650" y="1506"/>
                  </a:cubicBezTo>
                  <a:cubicBezTo>
                    <a:pt x="2732" y="1483"/>
                    <a:pt x="2814" y="1459"/>
                    <a:pt x="2884" y="1412"/>
                  </a:cubicBezTo>
                  <a:cubicBezTo>
                    <a:pt x="3388" y="1131"/>
                    <a:pt x="3447" y="498"/>
                    <a:pt x="2990" y="146"/>
                  </a:cubicBezTo>
                  <a:cubicBezTo>
                    <a:pt x="2856" y="38"/>
                    <a:pt x="2712" y="1"/>
                    <a:pt x="2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8"/>
            <p:cNvSpPr/>
            <p:nvPr/>
          </p:nvSpPr>
          <p:spPr>
            <a:xfrm>
              <a:off x="1456000" y="3452550"/>
              <a:ext cx="81475" cy="62450"/>
            </a:xfrm>
            <a:custGeom>
              <a:avLst/>
              <a:gdLst/>
              <a:ahLst/>
              <a:cxnLst/>
              <a:rect l="l" t="t" r="r" b="b"/>
              <a:pathLst>
                <a:path w="3259" h="2498" extrusionOk="0">
                  <a:moveTo>
                    <a:pt x="2312" y="0"/>
                  </a:moveTo>
                  <a:cubicBezTo>
                    <a:pt x="2138" y="0"/>
                    <a:pt x="1969" y="63"/>
                    <a:pt x="1829" y="198"/>
                  </a:cubicBezTo>
                  <a:cubicBezTo>
                    <a:pt x="1571" y="456"/>
                    <a:pt x="1278" y="620"/>
                    <a:pt x="961" y="772"/>
                  </a:cubicBezTo>
                  <a:cubicBezTo>
                    <a:pt x="750" y="878"/>
                    <a:pt x="551" y="1007"/>
                    <a:pt x="399" y="1171"/>
                  </a:cubicBezTo>
                  <a:cubicBezTo>
                    <a:pt x="0" y="1581"/>
                    <a:pt x="141" y="2214"/>
                    <a:pt x="574" y="2402"/>
                  </a:cubicBezTo>
                  <a:cubicBezTo>
                    <a:pt x="729" y="2465"/>
                    <a:pt x="864" y="2498"/>
                    <a:pt x="986" y="2498"/>
                  </a:cubicBezTo>
                  <a:cubicBezTo>
                    <a:pt x="1133" y="2498"/>
                    <a:pt x="1262" y="2451"/>
                    <a:pt x="1383" y="2355"/>
                  </a:cubicBezTo>
                  <a:cubicBezTo>
                    <a:pt x="1618" y="2144"/>
                    <a:pt x="1911" y="2015"/>
                    <a:pt x="2180" y="1862"/>
                  </a:cubicBezTo>
                  <a:cubicBezTo>
                    <a:pt x="2426" y="1722"/>
                    <a:pt x="2684" y="1616"/>
                    <a:pt x="2895" y="1429"/>
                  </a:cubicBezTo>
                  <a:cubicBezTo>
                    <a:pt x="3235" y="1136"/>
                    <a:pt x="3259" y="655"/>
                    <a:pt x="2966" y="315"/>
                  </a:cubicBezTo>
                  <a:cubicBezTo>
                    <a:pt x="2784" y="113"/>
                    <a:pt x="2545" y="0"/>
                    <a:pt x="23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8"/>
            <p:cNvSpPr/>
            <p:nvPr/>
          </p:nvSpPr>
          <p:spPr>
            <a:xfrm>
              <a:off x="1559425" y="3514900"/>
              <a:ext cx="80625" cy="55650"/>
            </a:xfrm>
            <a:custGeom>
              <a:avLst/>
              <a:gdLst/>
              <a:ahLst/>
              <a:cxnLst/>
              <a:rect l="l" t="t" r="r" b="b"/>
              <a:pathLst>
                <a:path w="3225" h="2226" extrusionOk="0">
                  <a:moveTo>
                    <a:pt x="2385" y="1"/>
                  </a:moveTo>
                  <a:cubicBezTo>
                    <a:pt x="2376" y="1"/>
                    <a:pt x="2366" y="1"/>
                    <a:pt x="2357" y="1"/>
                  </a:cubicBezTo>
                  <a:cubicBezTo>
                    <a:pt x="2240" y="13"/>
                    <a:pt x="2111" y="36"/>
                    <a:pt x="1994" y="72"/>
                  </a:cubicBezTo>
                  <a:cubicBezTo>
                    <a:pt x="1431" y="212"/>
                    <a:pt x="939" y="529"/>
                    <a:pt x="423" y="810"/>
                  </a:cubicBezTo>
                  <a:cubicBezTo>
                    <a:pt x="282" y="880"/>
                    <a:pt x="188" y="1009"/>
                    <a:pt x="130" y="1138"/>
                  </a:cubicBezTo>
                  <a:cubicBezTo>
                    <a:pt x="1" y="1466"/>
                    <a:pt x="59" y="1783"/>
                    <a:pt x="317" y="2017"/>
                  </a:cubicBezTo>
                  <a:cubicBezTo>
                    <a:pt x="468" y="2161"/>
                    <a:pt x="639" y="2225"/>
                    <a:pt x="816" y="2225"/>
                  </a:cubicBezTo>
                  <a:cubicBezTo>
                    <a:pt x="941" y="2225"/>
                    <a:pt x="1070" y="2193"/>
                    <a:pt x="1196" y="2135"/>
                  </a:cubicBezTo>
                  <a:cubicBezTo>
                    <a:pt x="1689" y="1877"/>
                    <a:pt x="2169" y="1607"/>
                    <a:pt x="2709" y="1443"/>
                  </a:cubicBezTo>
                  <a:cubicBezTo>
                    <a:pt x="3072" y="1326"/>
                    <a:pt x="3224" y="939"/>
                    <a:pt x="3131" y="576"/>
                  </a:cubicBezTo>
                  <a:cubicBezTo>
                    <a:pt x="3039" y="221"/>
                    <a:pt x="2747" y="1"/>
                    <a:pt x="2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8"/>
            <p:cNvSpPr/>
            <p:nvPr/>
          </p:nvSpPr>
          <p:spPr>
            <a:xfrm>
              <a:off x="1683675" y="3544400"/>
              <a:ext cx="72425" cy="54950"/>
            </a:xfrm>
            <a:custGeom>
              <a:avLst/>
              <a:gdLst/>
              <a:ahLst/>
              <a:cxnLst/>
              <a:rect l="l" t="t" r="r" b="b"/>
              <a:pathLst>
                <a:path w="2897" h="2198" extrusionOk="0">
                  <a:moveTo>
                    <a:pt x="2091" y="0"/>
                  </a:moveTo>
                  <a:cubicBezTo>
                    <a:pt x="2050" y="0"/>
                    <a:pt x="2006" y="5"/>
                    <a:pt x="1958" y="17"/>
                  </a:cubicBezTo>
                  <a:cubicBezTo>
                    <a:pt x="1736" y="75"/>
                    <a:pt x="1501" y="122"/>
                    <a:pt x="1278" y="158"/>
                  </a:cubicBezTo>
                  <a:cubicBezTo>
                    <a:pt x="810" y="216"/>
                    <a:pt x="528" y="533"/>
                    <a:pt x="306" y="896"/>
                  </a:cubicBezTo>
                  <a:cubicBezTo>
                    <a:pt x="1" y="1400"/>
                    <a:pt x="153" y="1916"/>
                    <a:pt x="669" y="2127"/>
                  </a:cubicBezTo>
                  <a:cubicBezTo>
                    <a:pt x="798" y="2197"/>
                    <a:pt x="962" y="2197"/>
                    <a:pt x="1138" y="2197"/>
                  </a:cubicBezTo>
                  <a:cubicBezTo>
                    <a:pt x="1900" y="2162"/>
                    <a:pt x="2357" y="1658"/>
                    <a:pt x="2744" y="1084"/>
                  </a:cubicBezTo>
                  <a:cubicBezTo>
                    <a:pt x="2896" y="861"/>
                    <a:pt x="2826" y="591"/>
                    <a:pt x="2650" y="380"/>
                  </a:cubicBezTo>
                  <a:cubicBezTo>
                    <a:pt x="2489" y="199"/>
                    <a:pt x="2345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8"/>
            <p:cNvSpPr/>
            <p:nvPr/>
          </p:nvSpPr>
          <p:spPr>
            <a:xfrm>
              <a:off x="1154150" y="3266400"/>
              <a:ext cx="70075" cy="46425"/>
            </a:xfrm>
            <a:custGeom>
              <a:avLst/>
              <a:gdLst/>
              <a:ahLst/>
              <a:cxnLst/>
              <a:rect l="l" t="t" r="r" b="b"/>
              <a:pathLst>
                <a:path w="2803" h="1857" extrusionOk="0">
                  <a:moveTo>
                    <a:pt x="2043" y="0"/>
                  </a:moveTo>
                  <a:cubicBezTo>
                    <a:pt x="1582" y="0"/>
                    <a:pt x="1134" y="84"/>
                    <a:pt x="716" y="271"/>
                  </a:cubicBezTo>
                  <a:cubicBezTo>
                    <a:pt x="493" y="365"/>
                    <a:pt x="306" y="494"/>
                    <a:pt x="177" y="693"/>
                  </a:cubicBezTo>
                  <a:cubicBezTo>
                    <a:pt x="1" y="951"/>
                    <a:pt x="48" y="1303"/>
                    <a:pt x="282" y="1513"/>
                  </a:cubicBezTo>
                  <a:cubicBezTo>
                    <a:pt x="376" y="1607"/>
                    <a:pt x="481" y="1642"/>
                    <a:pt x="634" y="1701"/>
                  </a:cubicBezTo>
                  <a:cubicBezTo>
                    <a:pt x="863" y="1809"/>
                    <a:pt x="1092" y="1857"/>
                    <a:pt x="1321" y="1857"/>
                  </a:cubicBezTo>
                  <a:cubicBezTo>
                    <a:pt x="1665" y="1857"/>
                    <a:pt x="2007" y="1748"/>
                    <a:pt x="2345" y="1572"/>
                  </a:cubicBezTo>
                  <a:cubicBezTo>
                    <a:pt x="2650" y="1420"/>
                    <a:pt x="2802" y="1174"/>
                    <a:pt x="2755" y="834"/>
                  </a:cubicBezTo>
                  <a:cubicBezTo>
                    <a:pt x="2755" y="763"/>
                    <a:pt x="2755" y="705"/>
                    <a:pt x="2755" y="646"/>
                  </a:cubicBezTo>
                  <a:cubicBezTo>
                    <a:pt x="2744" y="212"/>
                    <a:pt x="2568" y="25"/>
                    <a:pt x="2134" y="1"/>
                  </a:cubicBezTo>
                  <a:cubicBezTo>
                    <a:pt x="2104" y="1"/>
                    <a:pt x="2073" y="0"/>
                    <a:pt x="20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8"/>
            <p:cNvSpPr/>
            <p:nvPr/>
          </p:nvSpPr>
          <p:spPr>
            <a:xfrm>
              <a:off x="1201350" y="3488775"/>
              <a:ext cx="69875" cy="50300"/>
            </a:xfrm>
            <a:custGeom>
              <a:avLst/>
              <a:gdLst/>
              <a:ahLst/>
              <a:cxnLst/>
              <a:rect l="l" t="t" r="r" b="b"/>
              <a:pathLst>
                <a:path w="2795" h="2012" extrusionOk="0">
                  <a:moveTo>
                    <a:pt x="1985" y="0"/>
                  </a:moveTo>
                  <a:cubicBezTo>
                    <a:pt x="1886" y="0"/>
                    <a:pt x="1781" y="20"/>
                    <a:pt x="1676" y="62"/>
                  </a:cubicBezTo>
                  <a:cubicBezTo>
                    <a:pt x="1278" y="226"/>
                    <a:pt x="903" y="448"/>
                    <a:pt x="481" y="566"/>
                  </a:cubicBezTo>
                  <a:cubicBezTo>
                    <a:pt x="188" y="648"/>
                    <a:pt x="0" y="894"/>
                    <a:pt x="0" y="1222"/>
                  </a:cubicBezTo>
                  <a:cubicBezTo>
                    <a:pt x="0" y="1539"/>
                    <a:pt x="188" y="1808"/>
                    <a:pt x="504" y="1937"/>
                  </a:cubicBezTo>
                  <a:cubicBezTo>
                    <a:pt x="605" y="1988"/>
                    <a:pt x="715" y="2011"/>
                    <a:pt x="831" y="2011"/>
                  </a:cubicBezTo>
                  <a:cubicBezTo>
                    <a:pt x="903" y="2011"/>
                    <a:pt x="978" y="2002"/>
                    <a:pt x="1055" y="1984"/>
                  </a:cubicBezTo>
                  <a:cubicBezTo>
                    <a:pt x="1547" y="1867"/>
                    <a:pt x="2016" y="1656"/>
                    <a:pt x="2426" y="1351"/>
                  </a:cubicBezTo>
                  <a:cubicBezTo>
                    <a:pt x="2579" y="1234"/>
                    <a:pt x="2684" y="1093"/>
                    <a:pt x="2708" y="906"/>
                  </a:cubicBezTo>
                  <a:cubicBezTo>
                    <a:pt x="2794" y="406"/>
                    <a:pt x="2439" y="0"/>
                    <a:pt x="1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8"/>
            <p:cNvSpPr/>
            <p:nvPr/>
          </p:nvSpPr>
          <p:spPr>
            <a:xfrm>
              <a:off x="1550050" y="3446300"/>
              <a:ext cx="71250" cy="46625"/>
            </a:xfrm>
            <a:custGeom>
              <a:avLst/>
              <a:gdLst/>
              <a:ahLst/>
              <a:cxnLst/>
              <a:rect l="l" t="t" r="r" b="b"/>
              <a:pathLst>
                <a:path w="2850" h="1865" extrusionOk="0">
                  <a:moveTo>
                    <a:pt x="2061" y="1"/>
                  </a:moveTo>
                  <a:cubicBezTo>
                    <a:pt x="1964" y="1"/>
                    <a:pt x="1866" y="15"/>
                    <a:pt x="1771" y="38"/>
                  </a:cubicBezTo>
                  <a:cubicBezTo>
                    <a:pt x="1396" y="131"/>
                    <a:pt x="1032" y="237"/>
                    <a:pt x="657" y="354"/>
                  </a:cubicBezTo>
                  <a:cubicBezTo>
                    <a:pt x="587" y="366"/>
                    <a:pt x="528" y="413"/>
                    <a:pt x="470" y="448"/>
                  </a:cubicBezTo>
                  <a:cubicBezTo>
                    <a:pt x="118" y="682"/>
                    <a:pt x="1" y="1093"/>
                    <a:pt x="165" y="1432"/>
                  </a:cubicBezTo>
                  <a:cubicBezTo>
                    <a:pt x="308" y="1710"/>
                    <a:pt x="547" y="1864"/>
                    <a:pt x="835" y="1864"/>
                  </a:cubicBezTo>
                  <a:cubicBezTo>
                    <a:pt x="924" y="1864"/>
                    <a:pt x="1017" y="1850"/>
                    <a:pt x="1114" y="1819"/>
                  </a:cubicBezTo>
                  <a:cubicBezTo>
                    <a:pt x="1302" y="1772"/>
                    <a:pt x="1478" y="1690"/>
                    <a:pt x="1665" y="1632"/>
                  </a:cubicBezTo>
                  <a:cubicBezTo>
                    <a:pt x="1876" y="1573"/>
                    <a:pt x="2099" y="1550"/>
                    <a:pt x="2298" y="1479"/>
                  </a:cubicBezTo>
                  <a:cubicBezTo>
                    <a:pt x="2638" y="1374"/>
                    <a:pt x="2837" y="1116"/>
                    <a:pt x="2837" y="788"/>
                  </a:cubicBezTo>
                  <a:cubicBezTo>
                    <a:pt x="2849" y="460"/>
                    <a:pt x="2673" y="190"/>
                    <a:pt x="2380" y="61"/>
                  </a:cubicBezTo>
                  <a:cubicBezTo>
                    <a:pt x="2276" y="18"/>
                    <a:pt x="2169" y="1"/>
                    <a:pt x="20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8"/>
            <p:cNvSpPr/>
            <p:nvPr/>
          </p:nvSpPr>
          <p:spPr>
            <a:xfrm>
              <a:off x="1064500" y="3614475"/>
              <a:ext cx="73575" cy="50250"/>
            </a:xfrm>
            <a:custGeom>
              <a:avLst/>
              <a:gdLst/>
              <a:ahLst/>
              <a:cxnLst/>
              <a:rect l="l" t="t" r="r" b="b"/>
              <a:pathLst>
                <a:path w="2943" h="2010" extrusionOk="0">
                  <a:moveTo>
                    <a:pt x="2097" y="1"/>
                  </a:moveTo>
                  <a:cubicBezTo>
                    <a:pt x="2017" y="1"/>
                    <a:pt x="1934" y="13"/>
                    <a:pt x="1852" y="39"/>
                  </a:cubicBezTo>
                  <a:cubicBezTo>
                    <a:pt x="1442" y="168"/>
                    <a:pt x="1043" y="344"/>
                    <a:pt x="656" y="555"/>
                  </a:cubicBezTo>
                  <a:cubicBezTo>
                    <a:pt x="551" y="613"/>
                    <a:pt x="445" y="695"/>
                    <a:pt x="363" y="777"/>
                  </a:cubicBezTo>
                  <a:cubicBezTo>
                    <a:pt x="0" y="1164"/>
                    <a:pt x="129" y="1750"/>
                    <a:pt x="621" y="1949"/>
                  </a:cubicBezTo>
                  <a:cubicBezTo>
                    <a:pt x="723" y="1989"/>
                    <a:pt x="825" y="2010"/>
                    <a:pt x="927" y="2010"/>
                  </a:cubicBezTo>
                  <a:cubicBezTo>
                    <a:pt x="1036" y="2010"/>
                    <a:pt x="1145" y="1986"/>
                    <a:pt x="1254" y="1938"/>
                  </a:cubicBezTo>
                  <a:cubicBezTo>
                    <a:pt x="1629" y="1762"/>
                    <a:pt x="1993" y="1574"/>
                    <a:pt x="2380" y="1410"/>
                  </a:cubicBezTo>
                  <a:cubicBezTo>
                    <a:pt x="2778" y="1258"/>
                    <a:pt x="2942" y="859"/>
                    <a:pt x="2813" y="484"/>
                  </a:cubicBezTo>
                  <a:cubicBezTo>
                    <a:pt x="2701" y="194"/>
                    <a:pt x="2416" y="1"/>
                    <a:pt x="2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8"/>
            <p:cNvSpPr/>
            <p:nvPr/>
          </p:nvSpPr>
          <p:spPr>
            <a:xfrm>
              <a:off x="960750" y="3440050"/>
              <a:ext cx="74150" cy="49125"/>
            </a:xfrm>
            <a:custGeom>
              <a:avLst/>
              <a:gdLst/>
              <a:ahLst/>
              <a:cxnLst/>
              <a:rect l="l" t="t" r="r" b="b"/>
              <a:pathLst>
                <a:path w="2966" h="1965" extrusionOk="0">
                  <a:moveTo>
                    <a:pt x="2034" y="0"/>
                  </a:moveTo>
                  <a:cubicBezTo>
                    <a:pt x="2001" y="0"/>
                    <a:pt x="1968" y="2"/>
                    <a:pt x="1935" y="6"/>
                  </a:cubicBezTo>
                  <a:cubicBezTo>
                    <a:pt x="1395" y="88"/>
                    <a:pt x="927" y="346"/>
                    <a:pt x="481" y="628"/>
                  </a:cubicBezTo>
                  <a:cubicBezTo>
                    <a:pt x="1" y="932"/>
                    <a:pt x="94" y="1636"/>
                    <a:pt x="598" y="1882"/>
                  </a:cubicBezTo>
                  <a:cubicBezTo>
                    <a:pt x="710" y="1938"/>
                    <a:pt x="826" y="1964"/>
                    <a:pt x="941" y="1964"/>
                  </a:cubicBezTo>
                  <a:cubicBezTo>
                    <a:pt x="1043" y="1964"/>
                    <a:pt x="1144" y="1944"/>
                    <a:pt x="1243" y="1905"/>
                  </a:cubicBezTo>
                  <a:cubicBezTo>
                    <a:pt x="1630" y="1753"/>
                    <a:pt x="2005" y="1589"/>
                    <a:pt x="2380" y="1425"/>
                  </a:cubicBezTo>
                  <a:cubicBezTo>
                    <a:pt x="2556" y="1354"/>
                    <a:pt x="2685" y="1225"/>
                    <a:pt x="2755" y="1049"/>
                  </a:cubicBezTo>
                  <a:cubicBezTo>
                    <a:pt x="2965" y="541"/>
                    <a:pt x="2580" y="0"/>
                    <a:pt x="2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8"/>
            <p:cNvSpPr/>
            <p:nvPr/>
          </p:nvSpPr>
          <p:spPr>
            <a:xfrm>
              <a:off x="1322375" y="3638450"/>
              <a:ext cx="70925" cy="46875"/>
            </a:xfrm>
            <a:custGeom>
              <a:avLst/>
              <a:gdLst/>
              <a:ahLst/>
              <a:cxnLst/>
              <a:rect l="l" t="t" r="r" b="b"/>
              <a:pathLst>
                <a:path w="2837" h="1875" extrusionOk="0">
                  <a:moveTo>
                    <a:pt x="2042" y="0"/>
                  </a:moveTo>
                  <a:cubicBezTo>
                    <a:pt x="1973" y="0"/>
                    <a:pt x="1901" y="10"/>
                    <a:pt x="1829" y="29"/>
                  </a:cubicBezTo>
                  <a:cubicBezTo>
                    <a:pt x="1559" y="88"/>
                    <a:pt x="1289" y="158"/>
                    <a:pt x="1020" y="240"/>
                  </a:cubicBezTo>
                  <a:cubicBezTo>
                    <a:pt x="809" y="311"/>
                    <a:pt x="598" y="381"/>
                    <a:pt x="422" y="498"/>
                  </a:cubicBezTo>
                  <a:cubicBezTo>
                    <a:pt x="117" y="721"/>
                    <a:pt x="0" y="1108"/>
                    <a:pt x="152" y="1436"/>
                  </a:cubicBezTo>
                  <a:cubicBezTo>
                    <a:pt x="267" y="1694"/>
                    <a:pt x="538" y="1874"/>
                    <a:pt x="813" y="1874"/>
                  </a:cubicBezTo>
                  <a:cubicBezTo>
                    <a:pt x="874" y="1874"/>
                    <a:pt x="936" y="1865"/>
                    <a:pt x="996" y="1846"/>
                  </a:cubicBezTo>
                  <a:cubicBezTo>
                    <a:pt x="1407" y="1717"/>
                    <a:pt x="1817" y="1623"/>
                    <a:pt x="2215" y="1483"/>
                  </a:cubicBezTo>
                  <a:cubicBezTo>
                    <a:pt x="2450" y="1412"/>
                    <a:pt x="2626" y="1260"/>
                    <a:pt x="2708" y="1037"/>
                  </a:cubicBezTo>
                  <a:cubicBezTo>
                    <a:pt x="2837" y="756"/>
                    <a:pt x="2813" y="498"/>
                    <a:pt x="2614" y="275"/>
                  </a:cubicBezTo>
                  <a:cubicBezTo>
                    <a:pt x="2462" y="97"/>
                    <a:pt x="2263" y="0"/>
                    <a:pt x="2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8"/>
            <p:cNvSpPr/>
            <p:nvPr/>
          </p:nvSpPr>
          <p:spPr>
            <a:xfrm>
              <a:off x="1150925" y="3559500"/>
              <a:ext cx="70950" cy="51750"/>
            </a:xfrm>
            <a:custGeom>
              <a:avLst/>
              <a:gdLst/>
              <a:ahLst/>
              <a:cxnLst/>
              <a:rect l="l" t="t" r="r" b="b"/>
              <a:pathLst>
                <a:path w="2838" h="2070" extrusionOk="0">
                  <a:moveTo>
                    <a:pt x="1959" y="0"/>
                  </a:moveTo>
                  <a:cubicBezTo>
                    <a:pt x="1869" y="0"/>
                    <a:pt x="1779" y="18"/>
                    <a:pt x="1689" y="58"/>
                  </a:cubicBezTo>
                  <a:cubicBezTo>
                    <a:pt x="1255" y="222"/>
                    <a:pt x="845" y="421"/>
                    <a:pt x="458" y="691"/>
                  </a:cubicBezTo>
                  <a:cubicBezTo>
                    <a:pt x="364" y="749"/>
                    <a:pt x="282" y="843"/>
                    <a:pt x="200" y="937"/>
                  </a:cubicBezTo>
                  <a:cubicBezTo>
                    <a:pt x="1" y="1183"/>
                    <a:pt x="1" y="1464"/>
                    <a:pt x="165" y="1745"/>
                  </a:cubicBezTo>
                  <a:cubicBezTo>
                    <a:pt x="299" y="1946"/>
                    <a:pt x="503" y="2069"/>
                    <a:pt x="733" y="2069"/>
                  </a:cubicBezTo>
                  <a:cubicBezTo>
                    <a:pt x="785" y="2069"/>
                    <a:pt x="838" y="2063"/>
                    <a:pt x="892" y="2050"/>
                  </a:cubicBezTo>
                  <a:cubicBezTo>
                    <a:pt x="1021" y="2027"/>
                    <a:pt x="1138" y="1968"/>
                    <a:pt x="1255" y="1910"/>
                  </a:cubicBezTo>
                  <a:cubicBezTo>
                    <a:pt x="1572" y="1757"/>
                    <a:pt x="1876" y="1581"/>
                    <a:pt x="2193" y="1429"/>
                  </a:cubicBezTo>
                  <a:cubicBezTo>
                    <a:pt x="2310" y="1359"/>
                    <a:pt x="2416" y="1288"/>
                    <a:pt x="2509" y="1183"/>
                  </a:cubicBezTo>
                  <a:cubicBezTo>
                    <a:pt x="2838" y="808"/>
                    <a:pt x="2709" y="257"/>
                    <a:pt x="2251" y="58"/>
                  </a:cubicBezTo>
                  <a:cubicBezTo>
                    <a:pt x="2154" y="21"/>
                    <a:pt x="2057" y="0"/>
                    <a:pt x="1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8"/>
            <p:cNvSpPr/>
            <p:nvPr/>
          </p:nvSpPr>
          <p:spPr>
            <a:xfrm>
              <a:off x="1180825" y="3614975"/>
              <a:ext cx="73850" cy="46150"/>
            </a:xfrm>
            <a:custGeom>
              <a:avLst/>
              <a:gdLst/>
              <a:ahLst/>
              <a:cxnLst/>
              <a:rect l="l" t="t" r="r" b="b"/>
              <a:pathLst>
                <a:path w="2954" h="1846" extrusionOk="0">
                  <a:moveTo>
                    <a:pt x="2053" y="1"/>
                  </a:moveTo>
                  <a:cubicBezTo>
                    <a:pt x="2018" y="1"/>
                    <a:pt x="1983" y="3"/>
                    <a:pt x="1946" y="7"/>
                  </a:cubicBezTo>
                  <a:cubicBezTo>
                    <a:pt x="1442" y="66"/>
                    <a:pt x="950" y="230"/>
                    <a:pt x="505" y="476"/>
                  </a:cubicBezTo>
                  <a:cubicBezTo>
                    <a:pt x="47" y="710"/>
                    <a:pt x="0" y="1296"/>
                    <a:pt x="364" y="1648"/>
                  </a:cubicBezTo>
                  <a:cubicBezTo>
                    <a:pt x="510" y="1786"/>
                    <a:pt x="673" y="1845"/>
                    <a:pt x="845" y="1845"/>
                  </a:cubicBezTo>
                  <a:cubicBezTo>
                    <a:pt x="922" y="1845"/>
                    <a:pt x="1000" y="1834"/>
                    <a:pt x="1079" y="1812"/>
                  </a:cubicBezTo>
                  <a:cubicBezTo>
                    <a:pt x="1501" y="1695"/>
                    <a:pt x="1911" y="1566"/>
                    <a:pt x="2333" y="1437"/>
                  </a:cubicBezTo>
                  <a:cubicBezTo>
                    <a:pt x="2544" y="1367"/>
                    <a:pt x="2673" y="1214"/>
                    <a:pt x="2755" y="1015"/>
                  </a:cubicBezTo>
                  <a:cubicBezTo>
                    <a:pt x="2954" y="508"/>
                    <a:pt x="2602" y="1"/>
                    <a:pt x="2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8"/>
            <p:cNvSpPr/>
            <p:nvPr/>
          </p:nvSpPr>
          <p:spPr>
            <a:xfrm>
              <a:off x="1334075" y="3370900"/>
              <a:ext cx="68325" cy="42050"/>
            </a:xfrm>
            <a:custGeom>
              <a:avLst/>
              <a:gdLst/>
              <a:ahLst/>
              <a:cxnLst/>
              <a:rect l="l" t="t" r="r" b="b"/>
              <a:pathLst>
                <a:path w="2733" h="1682" extrusionOk="0">
                  <a:moveTo>
                    <a:pt x="1875" y="0"/>
                  </a:moveTo>
                  <a:cubicBezTo>
                    <a:pt x="1841" y="0"/>
                    <a:pt x="1806" y="2"/>
                    <a:pt x="1771" y="6"/>
                  </a:cubicBezTo>
                  <a:cubicBezTo>
                    <a:pt x="1396" y="53"/>
                    <a:pt x="1032" y="111"/>
                    <a:pt x="657" y="170"/>
                  </a:cubicBezTo>
                  <a:cubicBezTo>
                    <a:pt x="294" y="229"/>
                    <a:pt x="71" y="487"/>
                    <a:pt x="36" y="838"/>
                  </a:cubicBezTo>
                  <a:cubicBezTo>
                    <a:pt x="1" y="1190"/>
                    <a:pt x="188" y="1471"/>
                    <a:pt x="528" y="1624"/>
                  </a:cubicBezTo>
                  <a:cubicBezTo>
                    <a:pt x="625" y="1664"/>
                    <a:pt x="737" y="1682"/>
                    <a:pt x="851" y="1682"/>
                  </a:cubicBezTo>
                  <a:cubicBezTo>
                    <a:pt x="904" y="1682"/>
                    <a:pt x="957" y="1678"/>
                    <a:pt x="1009" y="1670"/>
                  </a:cubicBezTo>
                  <a:cubicBezTo>
                    <a:pt x="1349" y="1624"/>
                    <a:pt x="1677" y="1553"/>
                    <a:pt x="2017" y="1542"/>
                  </a:cubicBezTo>
                  <a:cubicBezTo>
                    <a:pt x="2263" y="1542"/>
                    <a:pt x="2427" y="1401"/>
                    <a:pt x="2545" y="1202"/>
                  </a:cubicBezTo>
                  <a:cubicBezTo>
                    <a:pt x="2697" y="932"/>
                    <a:pt x="2732" y="651"/>
                    <a:pt x="2556" y="369"/>
                  </a:cubicBezTo>
                  <a:cubicBezTo>
                    <a:pt x="2389" y="129"/>
                    <a:pt x="2156" y="0"/>
                    <a:pt x="1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8"/>
            <p:cNvSpPr/>
            <p:nvPr/>
          </p:nvSpPr>
          <p:spPr>
            <a:xfrm>
              <a:off x="1691300" y="3464575"/>
              <a:ext cx="65375" cy="50800"/>
            </a:xfrm>
            <a:custGeom>
              <a:avLst/>
              <a:gdLst/>
              <a:ahLst/>
              <a:cxnLst/>
              <a:rect l="l" t="t" r="r" b="b"/>
              <a:pathLst>
                <a:path w="2615" h="2032" extrusionOk="0">
                  <a:moveTo>
                    <a:pt x="1785" y="1"/>
                  </a:moveTo>
                  <a:cubicBezTo>
                    <a:pt x="1681" y="1"/>
                    <a:pt x="1574" y="23"/>
                    <a:pt x="1466" y="68"/>
                  </a:cubicBezTo>
                  <a:cubicBezTo>
                    <a:pt x="1126" y="197"/>
                    <a:pt x="798" y="350"/>
                    <a:pt x="493" y="537"/>
                  </a:cubicBezTo>
                  <a:cubicBezTo>
                    <a:pt x="329" y="643"/>
                    <a:pt x="212" y="772"/>
                    <a:pt x="141" y="948"/>
                  </a:cubicBezTo>
                  <a:cubicBezTo>
                    <a:pt x="1" y="1264"/>
                    <a:pt x="59" y="1581"/>
                    <a:pt x="305" y="1815"/>
                  </a:cubicBezTo>
                  <a:cubicBezTo>
                    <a:pt x="442" y="1952"/>
                    <a:pt x="632" y="2031"/>
                    <a:pt x="824" y="2031"/>
                  </a:cubicBezTo>
                  <a:cubicBezTo>
                    <a:pt x="944" y="2031"/>
                    <a:pt x="1064" y="2000"/>
                    <a:pt x="1173" y="1932"/>
                  </a:cubicBezTo>
                  <a:cubicBezTo>
                    <a:pt x="1431" y="1756"/>
                    <a:pt x="1712" y="1663"/>
                    <a:pt x="1993" y="1557"/>
                  </a:cubicBezTo>
                  <a:cubicBezTo>
                    <a:pt x="2263" y="1452"/>
                    <a:pt x="2486" y="1276"/>
                    <a:pt x="2556" y="971"/>
                  </a:cubicBezTo>
                  <a:cubicBezTo>
                    <a:pt x="2615" y="678"/>
                    <a:pt x="2544" y="408"/>
                    <a:pt x="2321" y="209"/>
                  </a:cubicBezTo>
                  <a:cubicBezTo>
                    <a:pt x="2155" y="73"/>
                    <a:pt x="1975" y="1"/>
                    <a:pt x="17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8"/>
            <p:cNvSpPr/>
            <p:nvPr/>
          </p:nvSpPr>
          <p:spPr>
            <a:xfrm>
              <a:off x="1397675" y="3667000"/>
              <a:ext cx="67425" cy="42475"/>
            </a:xfrm>
            <a:custGeom>
              <a:avLst/>
              <a:gdLst/>
              <a:ahLst/>
              <a:cxnLst/>
              <a:rect l="l" t="t" r="r" b="b"/>
              <a:pathLst>
                <a:path w="2697" h="1699" extrusionOk="0">
                  <a:moveTo>
                    <a:pt x="1677" y="1"/>
                  </a:moveTo>
                  <a:cubicBezTo>
                    <a:pt x="1091" y="12"/>
                    <a:pt x="587" y="235"/>
                    <a:pt x="223" y="704"/>
                  </a:cubicBezTo>
                  <a:cubicBezTo>
                    <a:pt x="1" y="997"/>
                    <a:pt x="47" y="1314"/>
                    <a:pt x="317" y="1548"/>
                  </a:cubicBezTo>
                  <a:cubicBezTo>
                    <a:pt x="441" y="1655"/>
                    <a:pt x="576" y="1699"/>
                    <a:pt x="719" y="1699"/>
                  </a:cubicBezTo>
                  <a:cubicBezTo>
                    <a:pt x="779" y="1699"/>
                    <a:pt x="840" y="1691"/>
                    <a:pt x="903" y="1677"/>
                  </a:cubicBezTo>
                  <a:cubicBezTo>
                    <a:pt x="1278" y="1607"/>
                    <a:pt x="1665" y="1513"/>
                    <a:pt x="2028" y="1407"/>
                  </a:cubicBezTo>
                  <a:cubicBezTo>
                    <a:pt x="2263" y="1349"/>
                    <a:pt x="2439" y="1185"/>
                    <a:pt x="2544" y="997"/>
                  </a:cubicBezTo>
                  <a:cubicBezTo>
                    <a:pt x="2696" y="622"/>
                    <a:pt x="2450" y="141"/>
                    <a:pt x="2075" y="59"/>
                  </a:cubicBezTo>
                  <a:cubicBezTo>
                    <a:pt x="1946" y="36"/>
                    <a:pt x="1806" y="1"/>
                    <a:pt x="1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8"/>
            <p:cNvSpPr/>
            <p:nvPr/>
          </p:nvSpPr>
          <p:spPr>
            <a:xfrm>
              <a:off x="967200" y="3344325"/>
              <a:ext cx="62450" cy="44625"/>
            </a:xfrm>
            <a:custGeom>
              <a:avLst/>
              <a:gdLst/>
              <a:ahLst/>
              <a:cxnLst/>
              <a:rect l="l" t="t" r="r" b="b"/>
              <a:pathLst>
                <a:path w="2498" h="1785" extrusionOk="0">
                  <a:moveTo>
                    <a:pt x="1633" y="0"/>
                  </a:moveTo>
                  <a:cubicBezTo>
                    <a:pt x="1620" y="0"/>
                    <a:pt x="1607" y="1"/>
                    <a:pt x="1595" y="2"/>
                  </a:cubicBezTo>
                  <a:cubicBezTo>
                    <a:pt x="1173" y="84"/>
                    <a:pt x="739" y="190"/>
                    <a:pt x="364" y="424"/>
                  </a:cubicBezTo>
                  <a:cubicBezTo>
                    <a:pt x="94" y="588"/>
                    <a:pt x="0" y="952"/>
                    <a:pt x="94" y="1257"/>
                  </a:cubicBezTo>
                  <a:cubicBezTo>
                    <a:pt x="186" y="1554"/>
                    <a:pt x="478" y="1784"/>
                    <a:pt x="786" y="1784"/>
                  </a:cubicBezTo>
                  <a:cubicBezTo>
                    <a:pt x="794" y="1784"/>
                    <a:pt x="802" y="1784"/>
                    <a:pt x="809" y="1784"/>
                  </a:cubicBezTo>
                  <a:cubicBezTo>
                    <a:pt x="1278" y="1761"/>
                    <a:pt x="1724" y="1596"/>
                    <a:pt x="2087" y="1303"/>
                  </a:cubicBezTo>
                  <a:cubicBezTo>
                    <a:pt x="2497" y="964"/>
                    <a:pt x="2368" y="284"/>
                    <a:pt x="1876" y="61"/>
                  </a:cubicBezTo>
                  <a:cubicBezTo>
                    <a:pt x="1805" y="30"/>
                    <a:pt x="1716" y="0"/>
                    <a:pt x="1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8"/>
            <p:cNvSpPr/>
            <p:nvPr/>
          </p:nvSpPr>
          <p:spPr>
            <a:xfrm>
              <a:off x="1244125" y="3329800"/>
              <a:ext cx="60975" cy="42825"/>
            </a:xfrm>
            <a:custGeom>
              <a:avLst/>
              <a:gdLst/>
              <a:ahLst/>
              <a:cxnLst/>
              <a:rect l="l" t="t" r="r" b="b"/>
              <a:pathLst>
                <a:path w="2439" h="1713" extrusionOk="0">
                  <a:moveTo>
                    <a:pt x="1622" y="1"/>
                  </a:moveTo>
                  <a:cubicBezTo>
                    <a:pt x="1582" y="1"/>
                    <a:pt x="1542" y="3"/>
                    <a:pt x="1501" y="9"/>
                  </a:cubicBezTo>
                  <a:cubicBezTo>
                    <a:pt x="1173" y="56"/>
                    <a:pt x="844" y="161"/>
                    <a:pt x="528" y="302"/>
                  </a:cubicBezTo>
                  <a:cubicBezTo>
                    <a:pt x="340" y="384"/>
                    <a:pt x="211" y="513"/>
                    <a:pt x="141" y="712"/>
                  </a:cubicBezTo>
                  <a:cubicBezTo>
                    <a:pt x="0" y="1052"/>
                    <a:pt x="106" y="1416"/>
                    <a:pt x="411" y="1603"/>
                  </a:cubicBezTo>
                  <a:cubicBezTo>
                    <a:pt x="542" y="1676"/>
                    <a:pt x="679" y="1713"/>
                    <a:pt x="820" y="1713"/>
                  </a:cubicBezTo>
                  <a:cubicBezTo>
                    <a:pt x="905" y="1713"/>
                    <a:pt x="991" y="1700"/>
                    <a:pt x="1079" y="1673"/>
                  </a:cubicBezTo>
                  <a:cubicBezTo>
                    <a:pt x="1313" y="1603"/>
                    <a:pt x="1548" y="1545"/>
                    <a:pt x="1782" y="1498"/>
                  </a:cubicBezTo>
                  <a:cubicBezTo>
                    <a:pt x="2181" y="1404"/>
                    <a:pt x="2438" y="1005"/>
                    <a:pt x="2356" y="619"/>
                  </a:cubicBezTo>
                  <a:cubicBezTo>
                    <a:pt x="2293" y="247"/>
                    <a:pt x="1999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8"/>
            <p:cNvSpPr/>
            <p:nvPr/>
          </p:nvSpPr>
          <p:spPr>
            <a:xfrm>
              <a:off x="1078250" y="3721650"/>
              <a:ext cx="66550" cy="41500"/>
            </a:xfrm>
            <a:custGeom>
              <a:avLst/>
              <a:gdLst/>
              <a:ahLst/>
              <a:cxnLst/>
              <a:rect l="l" t="t" r="r" b="b"/>
              <a:pathLst>
                <a:path w="2662" h="1660" extrusionOk="0">
                  <a:moveTo>
                    <a:pt x="1637" y="1"/>
                  </a:moveTo>
                  <a:cubicBezTo>
                    <a:pt x="1458" y="1"/>
                    <a:pt x="1278" y="18"/>
                    <a:pt x="1103" y="18"/>
                  </a:cubicBezTo>
                  <a:cubicBezTo>
                    <a:pt x="1021" y="18"/>
                    <a:pt x="939" y="77"/>
                    <a:pt x="868" y="124"/>
                  </a:cubicBezTo>
                  <a:cubicBezTo>
                    <a:pt x="681" y="276"/>
                    <a:pt x="482" y="429"/>
                    <a:pt x="329" y="604"/>
                  </a:cubicBezTo>
                  <a:cubicBezTo>
                    <a:pt x="1" y="944"/>
                    <a:pt x="118" y="1402"/>
                    <a:pt x="564" y="1589"/>
                  </a:cubicBezTo>
                  <a:cubicBezTo>
                    <a:pt x="587" y="1601"/>
                    <a:pt x="634" y="1624"/>
                    <a:pt x="681" y="1636"/>
                  </a:cubicBezTo>
                  <a:cubicBezTo>
                    <a:pt x="728" y="1648"/>
                    <a:pt x="775" y="1659"/>
                    <a:pt x="821" y="1659"/>
                  </a:cubicBezTo>
                  <a:cubicBezTo>
                    <a:pt x="1466" y="1648"/>
                    <a:pt x="1994" y="1378"/>
                    <a:pt x="2427" y="921"/>
                  </a:cubicBezTo>
                  <a:cubicBezTo>
                    <a:pt x="2662" y="663"/>
                    <a:pt x="2545" y="276"/>
                    <a:pt x="2240" y="124"/>
                  </a:cubicBezTo>
                  <a:cubicBezTo>
                    <a:pt x="2046" y="24"/>
                    <a:pt x="1842" y="1"/>
                    <a:pt x="1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8"/>
            <p:cNvSpPr/>
            <p:nvPr/>
          </p:nvSpPr>
          <p:spPr>
            <a:xfrm>
              <a:off x="1457175" y="3566400"/>
              <a:ext cx="60375" cy="40550"/>
            </a:xfrm>
            <a:custGeom>
              <a:avLst/>
              <a:gdLst/>
              <a:ahLst/>
              <a:cxnLst/>
              <a:rect l="l" t="t" r="r" b="b"/>
              <a:pathLst>
                <a:path w="2415" h="1622" extrusionOk="0">
                  <a:moveTo>
                    <a:pt x="1571" y="1"/>
                  </a:moveTo>
                  <a:cubicBezTo>
                    <a:pt x="1544" y="1"/>
                    <a:pt x="1517" y="2"/>
                    <a:pt x="1489" y="4"/>
                  </a:cubicBezTo>
                  <a:cubicBezTo>
                    <a:pt x="1254" y="28"/>
                    <a:pt x="1008" y="51"/>
                    <a:pt x="774" y="98"/>
                  </a:cubicBezTo>
                  <a:cubicBezTo>
                    <a:pt x="504" y="145"/>
                    <a:pt x="305" y="297"/>
                    <a:pt x="199" y="555"/>
                  </a:cubicBezTo>
                  <a:cubicBezTo>
                    <a:pt x="0" y="989"/>
                    <a:pt x="270" y="1516"/>
                    <a:pt x="727" y="1598"/>
                  </a:cubicBezTo>
                  <a:cubicBezTo>
                    <a:pt x="829" y="1614"/>
                    <a:pt x="930" y="1621"/>
                    <a:pt x="1030" y="1621"/>
                  </a:cubicBezTo>
                  <a:cubicBezTo>
                    <a:pt x="1310" y="1621"/>
                    <a:pt x="1581" y="1564"/>
                    <a:pt x="1840" y="1469"/>
                  </a:cubicBezTo>
                  <a:cubicBezTo>
                    <a:pt x="2239" y="1329"/>
                    <a:pt x="2415" y="965"/>
                    <a:pt x="2333" y="602"/>
                  </a:cubicBezTo>
                  <a:cubicBezTo>
                    <a:pt x="2234" y="230"/>
                    <a:pt x="1952" y="1"/>
                    <a:pt x="1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8"/>
            <p:cNvSpPr/>
            <p:nvPr/>
          </p:nvSpPr>
          <p:spPr>
            <a:xfrm>
              <a:off x="1341700" y="3523675"/>
              <a:ext cx="59350" cy="42075"/>
            </a:xfrm>
            <a:custGeom>
              <a:avLst/>
              <a:gdLst/>
              <a:ahLst/>
              <a:cxnLst/>
              <a:rect l="l" t="t" r="r" b="b"/>
              <a:pathLst>
                <a:path w="2374" h="1683" extrusionOk="0">
                  <a:moveTo>
                    <a:pt x="1416" y="0"/>
                  </a:moveTo>
                  <a:cubicBezTo>
                    <a:pt x="1397" y="0"/>
                    <a:pt x="1379" y="1"/>
                    <a:pt x="1360" y="2"/>
                  </a:cubicBezTo>
                  <a:cubicBezTo>
                    <a:pt x="1009" y="25"/>
                    <a:pt x="681" y="154"/>
                    <a:pt x="364" y="318"/>
                  </a:cubicBezTo>
                  <a:cubicBezTo>
                    <a:pt x="106" y="459"/>
                    <a:pt x="1" y="693"/>
                    <a:pt x="12" y="987"/>
                  </a:cubicBezTo>
                  <a:cubicBezTo>
                    <a:pt x="45" y="1391"/>
                    <a:pt x="363" y="1683"/>
                    <a:pt x="776" y="1683"/>
                  </a:cubicBezTo>
                  <a:cubicBezTo>
                    <a:pt x="806" y="1683"/>
                    <a:pt x="837" y="1681"/>
                    <a:pt x="868" y="1678"/>
                  </a:cubicBezTo>
                  <a:cubicBezTo>
                    <a:pt x="1196" y="1643"/>
                    <a:pt x="1513" y="1526"/>
                    <a:pt x="1818" y="1409"/>
                  </a:cubicBezTo>
                  <a:cubicBezTo>
                    <a:pt x="1993" y="1350"/>
                    <a:pt x="2099" y="1198"/>
                    <a:pt x="2169" y="1045"/>
                  </a:cubicBezTo>
                  <a:cubicBezTo>
                    <a:pt x="2374" y="523"/>
                    <a:pt x="1984" y="0"/>
                    <a:pt x="1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8"/>
            <p:cNvSpPr/>
            <p:nvPr/>
          </p:nvSpPr>
          <p:spPr>
            <a:xfrm>
              <a:off x="1573800" y="3583875"/>
              <a:ext cx="63025" cy="40325"/>
            </a:xfrm>
            <a:custGeom>
              <a:avLst/>
              <a:gdLst/>
              <a:ahLst/>
              <a:cxnLst/>
              <a:rect l="l" t="t" r="r" b="b"/>
              <a:pathLst>
                <a:path w="2521" h="1613" extrusionOk="0">
                  <a:moveTo>
                    <a:pt x="1664" y="0"/>
                  </a:moveTo>
                  <a:cubicBezTo>
                    <a:pt x="1176" y="0"/>
                    <a:pt x="525" y="236"/>
                    <a:pt x="270" y="548"/>
                  </a:cubicBezTo>
                  <a:cubicBezTo>
                    <a:pt x="0" y="888"/>
                    <a:pt x="129" y="1380"/>
                    <a:pt x="528" y="1556"/>
                  </a:cubicBezTo>
                  <a:cubicBezTo>
                    <a:pt x="620" y="1595"/>
                    <a:pt x="737" y="1613"/>
                    <a:pt x="866" y="1613"/>
                  </a:cubicBezTo>
                  <a:cubicBezTo>
                    <a:pt x="1390" y="1613"/>
                    <a:pt x="2126" y="1318"/>
                    <a:pt x="2333" y="970"/>
                  </a:cubicBezTo>
                  <a:cubicBezTo>
                    <a:pt x="2520" y="677"/>
                    <a:pt x="2321" y="149"/>
                    <a:pt x="1981" y="44"/>
                  </a:cubicBezTo>
                  <a:cubicBezTo>
                    <a:pt x="1890" y="14"/>
                    <a:pt x="1782" y="0"/>
                    <a:pt x="1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8"/>
            <p:cNvSpPr/>
            <p:nvPr/>
          </p:nvSpPr>
          <p:spPr>
            <a:xfrm>
              <a:off x="1494075" y="3617175"/>
              <a:ext cx="59825" cy="38350"/>
            </a:xfrm>
            <a:custGeom>
              <a:avLst/>
              <a:gdLst/>
              <a:ahLst/>
              <a:cxnLst/>
              <a:rect l="l" t="t" r="r" b="b"/>
              <a:pathLst>
                <a:path w="2393" h="1534" extrusionOk="0">
                  <a:moveTo>
                    <a:pt x="1565" y="0"/>
                  </a:moveTo>
                  <a:cubicBezTo>
                    <a:pt x="1125" y="0"/>
                    <a:pt x="706" y="98"/>
                    <a:pt x="329" y="353"/>
                  </a:cubicBezTo>
                  <a:cubicBezTo>
                    <a:pt x="118" y="505"/>
                    <a:pt x="1" y="704"/>
                    <a:pt x="60" y="986"/>
                  </a:cubicBezTo>
                  <a:cubicBezTo>
                    <a:pt x="118" y="1255"/>
                    <a:pt x="282" y="1455"/>
                    <a:pt x="552" y="1501"/>
                  </a:cubicBezTo>
                  <a:cubicBezTo>
                    <a:pt x="676" y="1523"/>
                    <a:pt x="800" y="1534"/>
                    <a:pt x="921" y="1534"/>
                  </a:cubicBezTo>
                  <a:cubicBezTo>
                    <a:pt x="1336" y="1534"/>
                    <a:pt x="1726" y="1405"/>
                    <a:pt x="2052" y="1115"/>
                  </a:cubicBezTo>
                  <a:cubicBezTo>
                    <a:pt x="2392" y="833"/>
                    <a:pt x="2263" y="224"/>
                    <a:pt x="1818" y="36"/>
                  </a:cubicBezTo>
                  <a:cubicBezTo>
                    <a:pt x="1783" y="36"/>
                    <a:pt x="1712" y="1"/>
                    <a:pt x="1642" y="1"/>
                  </a:cubicBezTo>
                  <a:cubicBezTo>
                    <a:pt x="1616" y="0"/>
                    <a:pt x="1591" y="0"/>
                    <a:pt x="1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8"/>
            <p:cNvSpPr/>
            <p:nvPr/>
          </p:nvSpPr>
          <p:spPr>
            <a:xfrm>
              <a:off x="1193425" y="3696375"/>
              <a:ext cx="57750" cy="40800"/>
            </a:xfrm>
            <a:custGeom>
              <a:avLst/>
              <a:gdLst/>
              <a:ahLst/>
              <a:cxnLst/>
              <a:rect l="l" t="t" r="r" b="b"/>
              <a:pathLst>
                <a:path w="2310" h="1632" extrusionOk="0">
                  <a:moveTo>
                    <a:pt x="1466" y="0"/>
                  </a:moveTo>
                  <a:cubicBezTo>
                    <a:pt x="981" y="0"/>
                    <a:pt x="334" y="350"/>
                    <a:pt x="165" y="760"/>
                  </a:cubicBezTo>
                  <a:cubicBezTo>
                    <a:pt x="1" y="1170"/>
                    <a:pt x="235" y="1592"/>
                    <a:pt x="692" y="1627"/>
                  </a:cubicBezTo>
                  <a:cubicBezTo>
                    <a:pt x="732" y="1630"/>
                    <a:pt x="772" y="1631"/>
                    <a:pt x="812" y="1631"/>
                  </a:cubicBezTo>
                  <a:cubicBezTo>
                    <a:pt x="1268" y="1631"/>
                    <a:pt x="1681" y="1446"/>
                    <a:pt x="2005" y="1111"/>
                  </a:cubicBezTo>
                  <a:cubicBezTo>
                    <a:pt x="2310" y="783"/>
                    <a:pt x="2122" y="162"/>
                    <a:pt x="1700" y="33"/>
                  </a:cubicBezTo>
                  <a:cubicBezTo>
                    <a:pt x="1629" y="11"/>
                    <a:pt x="1550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8"/>
            <p:cNvSpPr/>
            <p:nvPr/>
          </p:nvSpPr>
          <p:spPr>
            <a:xfrm>
              <a:off x="1453950" y="3378225"/>
              <a:ext cx="54225" cy="38350"/>
            </a:xfrm>
            <a:custGeom>
              <a:avLst/>
              <a:gdLst/>
              <a:ahLst/>
              <a:cxnLst/>
              <a:rect l="l" t="t" r="r" b="b"/>
              <a:pathLst>
                <a:path w="2169" h="1534" extrusionOk="0">
                  <a:moveTo>
                    <a:pt x="1362" y="1"/>
                  </a:moveTo>
                  <a:cubicBezTo>
                    <a:pt x="904" y="1"/>
                    <a:pt x="487" y="160"/>
                    <a:pt x="152" y="534"/>
                  </a:cubicBezTo>
                  <a:cubicBezTo>
                    <a:pt x="12" y="674"/>
                    <a:pt x="0" y="862"/>
                    <a:pt x="82" y="1038"/>
                  </a:cubicBezTo>
                  <a:cubicBezTo>
                    <a:pt x="191" y="1321"/>
                    <a:pt x="513" y="1533"/>
                    <a:pt x="822" y="1533"/>
                  </a:cubicBezTo>
                  <a:cubicBezTo>
                    <a:pt x="845" y="1533"/>
                    <a:pt x="868" y="1532"/>
                    <a:pt x="891" y="1530"/>
                  </a:cubicBezTo>
                  <a:cubicBezTo>
                    <a:pt x="1231" y="1495"/>
                    <a:pt x="1547" y="1366"/>
                    <a:pt x="1817" y="1143"/>
                  </a:cubicBezTo>
                  <a:cubicBezTo>
                    <a:pt x="1887" y="1084"/>
                    <a:pt x="1958" y="1014"/>
                    <a:pt x="1993" y="920"/>
                  </a:cubicBezTo>
                  <a:cubicBezTo>
                    <a:pt x="2169" y="498"/>
                    <a:pt x="2004" y="53"/>
                    <a:pt x="1629" y="18"/>
                  </a:cubicBezTo>
                  <a:cubicBezTo>
                    <a:pt x="1539" y="6"/>
                    <a:pt x="1450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8"/>
            <p:cNvSpPr/>
            <p:nvPr/>
          </p:nvSpPr>
          <p:spPr>
            <a:xfrm>
              <a:off x="1091150" y="3463575"/>
              <a:ext cx="51025" cy="39850"/>
            </a:xfrm>
            <a:custGeom>
              <a:avLst/>
              <a:gdLst/>
              <a:ahLst/>
              <a:cxnLst/>
              <a:rect l="l" t="t" r="r" b="b"/>
              <a:pathLst>
                <a:path w="2041" h="1594" extrusionOk="0">
                  <a:moveTo>
                    <a:pt x="1157" y="0"/>
                  </a:moveTo>
                  <a:cubicBezTo>
                    <a:pt x="898" y="0"/>
                    <a:pt x="685" y="110"/>
                    <a:pt x="481" y="249"/>
                  </a:cubicBezTo>
                  <a:cubicBezTo>
                    <a:pt x="1" y="589"/>
                    <a:pt x="71" y="1281"/>
                    <a:pt x="610" y="1527"/>
                  </a:cubicBezTo>
                  <a:cubicBezTo>
                    <a:pt x="706" y="1572"/>
                    <a:pt x="814" y="1593"/>
                    <a:pt x="924" y="1593"/>
                  </a:cubicBezTo>
                  <a:cubicBezTo>
                    <a:pt x="1298" y="1593"/>
                    <a:pt x="1708" y="1352"/>
                    <a:pt x="1853" y="999"/>
                  </a:cubicBezTo>
                  <a:cubicBezTo>
                    <a:pt x="2040" y="530"/>
                    <a:pt x="1735" y="38"/>
                    <a:pt x="1231" y="3"/>
                  </a:cubicBezTo>
                  <a:cubicBezTo>
                    <a:pt x="1206" y="1"/>
                    <a:pt x="1181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8"/>
            <p:cNvSpPr/>
            <p:nvPr/>
          </p:nvSpPr>
          <p:spPr>
            <a:xfrm>
              <a:off x="1078550" y="3315775"/>
              <a:ext cx="50150" cy="34250"/>
            </a:xfrm>
            <a:custGeom>
              <a:avLst/>
              <a:gdLst/>
              <a:ahLst/>
              <a:cxnLst/>
              <a:rect l="l" t="t" r="r" b="b"/>
              <a:pathLst>
                <a:path w="2006" h="1370" extrusionOk="0">
                  <a:moveTo>
                    <a:pt x="1401" y="1"/>
                  </a:moveTo>
                  <a:cubicBezTo>
                    <a:pt x="1351" y="1"/>
                    <a:pt x="1298" y="7"/>
                    <a:pt x="1243" y="19"/>
                  </a:cubicBezTo>
                  <a:cubicBezTo>
                    <a:pt x="950" y="78"/>
                    <a:pt x="657" y="171"/>
                    <a:pt x="387" y="289"/>
                  </a:cubicBezTo>
                  <a:cubicBezTo>
                    <a:pt x="83" y="418"/>
                    <a:pt x="1" y="758"/>
                    <a:pt x="176" y="1027"/>
                  </a:cubicBezTo>
                  <a:cubicBezTo>
                    <a:pt x="270" y="1156"/>
                    <a:pt x="387" y="1250"/>
                    <a:pt x="540" y="1332"/>
                  </a:cubicBezTo>
                  <a:cubicBezTo>
                    <a:pt x="575" y="1344"/>
                    <a:pt x="622" y="1367"/>
                    <a:pt x="669" y="1367"/>
                  </a:cubicBezTo>
                  <a:cubicBezTo>
                    <a:pt x="704" y="1369"/>
                    <a:pt x="738" y="1370"/>
                    <a:pt x="773" y="1370"/>
                  </a:cubicBezTo>
                  <a:cubicBezTo>
                    <a:pt x="1188" y="1370"/>
                    <a:pt x="1561" y="1237"/>
                    <a:pt x="1864" y="945"/>
                  </a:cubicBezTo>
                  <a:cubicBezTo>
                    <a:pt x="1993" y="828"/>
                    <a:pt x="2005" y="664"/>
                    <a:pt x="1970" y="500"/>
                  </a:cubicBezTo>
                  <a:cubicBezTo>
                    <a:pt x="1900" y="191"/>
                    <a:pt x="1687" y="1"/>
                    <a:pt x="1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8"/>
            <p:cNvSpPr/>
            <p:nvPr/>
          </p:nvSpPr>
          <p:spPr>
            <a:xfrm>
              <a:off x="1044850" y="3386600"/>
              <a:ext cx="36075" cy="30100"/>
            </a:xfrm>
            <a:custGeom>
              <a:avLst/>
              <a:gdLst/>
              <a:ahLst/>
              <a:cxnLst/>
              <a:rect l="l" t="t" r="r" b="b"/>
              <a:pathLst>
                <a:path w="1443" h="1204" extrusionOk="0">
                  <a:moveTo>
                    <a:pt x="892" y="0"/>
                  </a:moveTo>
                  <a:cubicBezTo>
                    <a:pt x="846" y="0"/>
                    <a:pt x="799" y="8"/>
                    <a:pt x="751" y="23"/>
                  </a:cubicBezTo>
                  <a:cubicBezTo>
                    <a:pt x="516" y="105"/>
                    <a:pt x="305" y="234"/>
                    <a:pt x="176" y="445"/>
                  </a:cubicBezTo>
                  <a:cubicBezTo>
                    <a:pt x="1" y="726"/>
                    <a:pt x="141" y="1089"/>
                    <a:pt x="446" y="1183"/>
                  </a:cubicBezTo>
                  <a:cubicBezTo>
                    <a:pt x="492" y="1197"/>
                    <a:pt x="542" y="1204"/>
                    <a:pt x="595" y="1204"/>
                  </a:cubicBezTo>
                  <a:cubicBezTo>
                    <a:pt x="894" y="1204"/>
                    <a:pt x="1274" y="991"/>
                    <a:pt x="1384" y="703"/>
                  </a:cubicBezTo>
                  <a:cubicBezTo>
                    <a:pt x="1442" y="527"/>
                    <a:pt x="1396" y="339"/>
                    <a:pt x="1243" y="175"/>
                  </a:cubicBezTo>
                  <a:cubicBezTo>
                    <a:pt x="1147" y="62"/>
                    <a:pt x="1026" y="0"/>
                    <a:pt x="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18"/>
          <p:cNvGrpSpPr/>
          <p:nvPr/>
        </p:nvGrpSpPr>
        <p:grpSpPr>
          <a:xfrm>
            <a:off x="8146500" y="67275"/>
            <a:ext cx="852775" cy="681125"/>
            <a:chOff x="5867125" y="2023350"/>
            <a:chExt cx="852775" cy="681125"/>
          </a:xfrm>
        </p:grpSpPr>
        <p:sp>
          <p:nvSpPr>
            <p:cNvPr id="917" name="Google Shape;917;p18"/>
            <p:cNvSpPr/>
            <p:nvPr/>
          </p:nvSpPr>
          <p:spPr>
            <a:xfrm>
              <a:off x="5867125" y="2023350"/>
              <a:ext cx="107000" cy="81175"/>
            </a:xfrm>
            <a:custGeom>
              <a:avLst/>
              <a:gdLst/>
              <a:ahLst/>
              <a:cxnLst/>
              <a:rect l="l" t="t" r="r" b="b"/>
              <a:pathLst>
                <a:path w="4280" h="3247" extrusionOk="0">
                  <a:moveTo>
                    <a:pt x="1243" y="1"/>
                  </a:moveTo>
                  <a:cubicBezTo>
                    <a:pt x="927" y="130"/>
                    <a:pt x="610" y="259"/>
                    <a:pt x="306" y="387"/>
                  </a:cubicBezTo>
                  <a:cubicBezTo>
                    <a:pt x="1" y="809"/>
                    <a:pt x="71" y="1243"/>
                    <a:pt x="306" y="1665"/>
                  </a:cubicBezTo>
                  <a:cubicBezTo>
                    <a:pt x="845" y="2615"/>
                    <a:pt x="1689" y="3107"/>
                    <a:pt x="2755" y="3236"/>
                  </a:cubicBezTo>
                  <a:cubicBezTo>
                    <a:pt x="2818" y="3243"/>
                    <a:pt x="2878" y="3246"/>
                    <a:pt x="2938" y="3246"/>
                  </a:cubicBezTo>
                  <a:cubicBezTo>
                    <a:pt x="3458" y="3246"/>
                    <a:pt x="3857" y="2975"/>
                    <a:pt x="4057" y="2533"/>
                  </a:cubicBezTo>
                  <a:cubicBezTo>
                    <a:pt x="4279" y="2028"/>
                    <a:pt x="4139" y="1489"/>
                    <a:pt x="3646" y="1056"/>
                  </a:cubicBezTo>
                  <a:cubicBezTo>
                    <a:pt x="3494" y="915"/>
                    <a:pt x="3306" y="798"/>
                    <a:pt x="3131" y="681"/>
                  </a:cubicBezTo>
                  <a:cubicBezTo>
                    <a:pt x="2556" y="294"/>
                    <a:pt x="1876" y="200"/>
                    <a:pt x="12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8"/>
            <p:cNvSpPr/>
            <p:nvPr/>
          </p:nvSpPr>
          <p:spPr>
            <a:xfrm>
              <a:off x="5957400" y="2380725"/>
              <a:ext cx="87925" cy="80900"/>
            </a:xfrm>
            <a:custGeom>
              <a:avLst/>
              <a:gdLst/>
              <a:ahLst/>
              <a:cxnLst/>
              <a:rect l="l" t="t" r="r" b="b"/>
              <a:pathLst>
                <a:path w="3517" h="3236" extrusionOk="0">
                  <a:moveTo>
                    <a:pt x="848" y="0"/>
                  </a:moveTo>
                  <a:cubicBezTo>
                    <a:pt x="555" y="0"/>
                    <a:pt x="271" y="100"/>
                    <a:pt x="0" y="346"/>
                  </a:cubicBezTo>
                  <a:cubicBezTo>
                    <a:pt x="387" y="1284"/>
                    <a:pt x="774" y="2221"/>
                    <a:pt x="1149" y="3159"/>
                  </a:cubicBezTo>
                  <a:cubicBezTo>
                    <a:pt x="1342" y="3209"/>
                    <a:pt x="1532" y="3235"/>
                    <a:pt x="1721" y="3235"/>
                  </a:cubicBezTo>
                  <a:cubicBezTo>
                    <a:pt x="1889" y="3235"/>
                    <a:pt x="2057" y="3215"/>
                    <a:pt x="2227" y="3171"/>
                  </a:cubicBezTo>
                  <a:cubicBezTo>
                    <a:pt x="3188" y="2936"/>
                    <a:pt x="3517" y="2010"/>
                    <a:pt x="2907" y="1213"/>
                  </a:cubicBezTo>
                  <a:cubicBezTo>
                    <a:pt x="2567" y="768"/>
                    <a:pt x="2133" y="428"/>
                    <a:pt x="1618" y="193"/>
                  </a:cubicBezTo>
                  <a:cubicBezTo>
                    <a:pt x="1357" y="74"/>
                    <a:pt x="1100" y="0"/>
                    <a:pt x="8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8"/>
            <p:cNvSpPr/>
            <p:nvPr/>
          </p:nvSpPr>
          <p:spPr>
            <a:xfrm>
              <a:off x="6199150" y="2469550"/>
              <a:ext cx="167050" cy="96850"/>
            </a:xfrm>
            <a:custGeom>
              <a:avLst/>
              <a:gdLst/>
              <a:ahLst/>
              <a:cxnLst/>
              <a:rect l="l" t="t" r="r" b="b"/>
              <a:pathLst>
                <a:path w="6682" h="3874" extrusionOk="0">
                  <a:moveTo>
                    <a:pt x="1600" y="1"/>
                  </a:moveTo>
                  <a:cubicBezTo>
                    <a:pt x="774" y="1"/>
                    <a:pt x="127" y="617"/>
                    <a:pt x="71" y="1470"/>
                  </a:cubicBezTo>
                  <a:cubicBezTo>
                    <a:pt x="0" y="2407"/>
                    <a:pt x="598" y="3205"/>
                    <a:pt x="1489" y="3216"/>
                  </a:cubicBezTo>
                  <a:cubicBezTo>
                    <a:pt x="2204" y="3228"/>
                    <a:pt x="2861" y="3416"/>
                    <a:pt x="3517" y="3627"/>
                  </a:cubicBezTo>
                  <a:cubicBezTo>
                    <a:pt x="3931" y="3761"/>
                    <a:pt x="4355" y="3873"/>
                    <a:pt x="4800" y="3873"/>
                  </a:cubicBezTo>
                  <a:cubicBezTo>
                    <a:pt x="4822" y="3873"/>
                    <a:pt x="4843" y="3873"/>
                    <a:pt x="4865" y="3873"/>
                  </a:cubicBezTo>
                  <a:cubicBezTo>
                    <a:pt x="5990" y="3837"/>
                    <a:pt x="6682" y="2771"/>
                    <a:pt x="6342" y="1903"/>
                  </a:cubicBezTo>
                  <a:cubicBezTo>
                    <a:pt x="6061" y="1212"/>
                    <a:pt x="5697" y="884"/>
                    <a:pt x="5135" y="849"/>
                  </a:cubicBezTo>
                  <a:cubicBezTo>
                    <a:pt x="4502" y="802"/>
                    <a:pt x="3927" y="567"/>
                    <a:pt x="3318" y="403"/>
                  </a:cubicBezTo>
                  <a:cubicBezTo>
                    <a:pt x="2790" y="262"/>
                    <a:pt x="2274" y="40"/>
                    <a:pt x="1712" y="5"/>
                  </a:cubicBezTo>
                  <a:cubicBezTo>
                    <a:pt x="1674" y="2"/>
                    <a:pt x="1637" y="1"/>
                    <a:pt x="1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8"/>
            <p:cNvSpPr/>
            <p:nvPr/>
          </p:nvSpPr>
          <p:spPr>
            <a:xfrm>
              <a:off x="6137025" y="2240125"/>
              <a:ext cx="159450" cy="106925"/>
            </a:xfrm>
            <a:custGeom>
              <a:avLst/>
              <a:gdLst/>
              <a:ahLst/>
              <a:cxnLst/>
              <a:rect l="l" t="t" r="r" b="b"/>
              <a:pathLst>
                <a:path w="6378" h="4277" extrusionOk="0">
                  <a:moveTo>
                    <a:pt x="1613" y="1"/>
                  </a:moveTo>
                  <a:cubicBezTo>
                    <a:pt x="1123" y="1"/>
                    <a:pt x="649" y="298"/>
                    <a:pt x="387" y="754"/>
                  </a:cubicBezTo>
                  <a:cubicBezTo>
                    <a:pt x="1" y="1387"/>
                    <a:pt x="106" y="2137"/>
                    <a:pt x="669" y="2653"/>
                  </a:cubicBezTo>
                  <a:cubicBezTo>
                    <a:pt x="844" y="2805"/>
                    <a:pt x="1055" y="2934"/>
                    <a:pt x="1255" y="3063"/>
                  </a:cubicBezTo>
                  <a:cubicBezTo>
                    <a:pt x="2263" y="3661"/>
                    <a:pt x="3388" y="3907"/>
                    <a:pt x="4490" y="4223"/>
                  </a:cubicBezTo>
                  <a:cubicBezTo>
                    <a:pt x="4614" y="4260"/>
                    <a:pt x="4736" y="4277"/>
                    <a:pt x="4854" y="4277"/>
                  </a:cubicBezTo>
                  <a:cubicBezTo>
                    <a:pt x="5038" y="4277"/>
                    <a:pt x="5212" y="4236"/>
                    <a:pt x="5369" y="4165"/>
                  </a:cubicBezTo>
                  <a:cubicBezTo>
                    <a:pt x="6014" y="3907"/>
                    <a:pt x="6377" y="3356"/>
                    <a:pt x="6354" y="2688"/>
                  </a:cubicBezTo>
                  <a:cubicBezTo>
                    <a:pt x="6330" y="1961"/>
                    <a:pt x="5908" y="1504"/>
                    <a:pt x="5275" y="1305"/>
                  </a:cubicBezTo>
                  <a:cubicBezTo>
                    <a:pt x="4232" y="953"/>
                    <a:pt x="3177" y="660"/>
                    <a:pt x="2181" y="144"/>
                  </a:cubicBezTo>
                  <a:cubicBezTo>
                    <a:pt x="1997" y="46"/>
                    <a:pt x="1804" y="1"/>
                    <a:pt x="1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8"/>
            <p:cNvSpPr/>
            <p:nvPr/>
          </p:nvSpPr>
          <p:spPr>
            <a:xfrm>
              <a:off x="6020400" y="2035175"/>
              <a:ext cx="144775" cy="99675"/>
            </a:xfrm>
            <a:custGeom>
              <a:avLst/>
              <a:gdLst/>
              <a:ahLst/>
              <a:cxnLst/>
              <a:rect l="l" t="t" r="r" b="b"/>
              <a:pathLst>
                <a:path w="5791" h="3987" extrusionOk="0">
                  <a:moveTo>
                    <a:pt x="2476" y="1"/>
                  </a:moveTo>
                  <a:cubicBezTo>
                    <a:pt x="1994" y="1"/>
                    <a:pt x="1501" y="73"/>
                    <a:pt x="1008" y="172"/>
                  </a:cubicBezTo>
                  <a:cubicBezTo>
                    <a:pt x="469" y="290"/>
                    <a:pt x="188" y="747"/>
                    <a:pt x="141" y="1298"/>
                  </a:cubicBezTo>
                  <a:cubicBezTo>
                    <a:pt x="106" y="1849"/>
                    <a:pt x="0" y="2411"/>
                    <a:pt x="610" y="2775"/>
                  </a:cubicBezTo>
                  <a:cubicBezTo>
                    <a:pt x="997" y="3009"/>
                    <a:pt x="1383" y="3255"/>
                    <a:pt x="1747" y="3525"/>
                  </a:cubicBezTo>
                  <a:cubicBezTo>
                    <a:pt x="2190" y="3864"/>
                    <a:pt x="2662" y="3986"/>
                    <a:pt x="3145" y="3986"/>
                  </a:cubicBezTo>
                  <a:cubicBezTo>
                    <a:pt x="3480" y="3986"/>
                    <a:pt x="3821" y="3928"/>
                    <a:pt x="4161" y="3841"/>
                  </a:cubicBezTo>
                  <a:cubicBezTo>
                    <a:pt x="5287" y="3572"/>
                    <a:pt x="5791" y="2622"/>
                    <a:pt x="5357" y="1602"/>
                  </a:cubicBezTo>
                  <a:cubicBezTo>
                    <a:pt x="5275" y="1344"/>
                    <a:pt x="5052" y="1098"/>
                    <a:pt x="4806" y="864"/>
                  </a:cubicBezTo>
                  <a:cubicBezTo>
                    <a:pt x="4096" y="213"/>
                    <a:pt x="3301" y="1"/>
                    <a:pt x="2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8"/>
            <p:cNvSpPr/>
            <p:nvPr/>
          </p:nvSpPr>
          <p:spPr>
            <a:xfrm>
              <a:off x="6065825" y="2360750"/>
              <a:ext cx="138050" cy="106225"/>
            </a:xfrm>
            <a:custGeom>
              <a:avLst/>
              <a:gdLst/>
              <a:ahLst/>
              <a:cxnLst/>
              <a:rect l="l" t="t" r="r" b="b"/>
              <a:pathLst>
                <a:path w="5522" h="4249" extrusionOk="0">
                  <a:moveTo>
                    <a:pt x="1596" y="0"/>
                  </a:moveTo>
                  <a:cubicBezTo>
                    <a:pt x="1237" y="0"/>
                    <a:pt x="898" y="144"/>
                    <a:pt x="610" y="418"/>
                  </a:cubicBezTo>
                  <a:cubicBezTo>
                    <a:pt x="141" y="852"/>
                    <a:pt x="0" y="1496"/>
                    <a:pt x="246" y="2059"/>
                  </a:cubicBezTo>
                  <a:cubicBezTo>
                    <a:pt x="410" y="2458"/>
                    <a:pt x="715" y="2739"/>
                    <a:pt x="1055" y="2950"/>
                  </a:cubicBezTo>
                  <a:cubicBezTo>
                    <a:pt x="1712" y="3348"/>
                    <a:pt x="2391" y="3724"/>
                    <a:pt x="3059" y="4087"/>
                  </a:cubicBezTo>
                  <a:cubicBezTo>
                    <a:pt x="3188" y="4157"/>
                    <a:pt x="3329" y="4192"/>
                    <a:pt x="3470" y="4216"/>
                  </a:cubicBezTo>
                  <a:cubicBezTo>
                    <a:pt x="3587" y="4238"/>
                    <a:pt x="3702" y="4248"/>
                    <a:pt x="3813" y="4248"/>
                  </a:cubicBezTo>
                  <a:cubicBezTo>
                    <a:pt x="4487" y="4248"/>
                    <a:pt x="5052" y="3866"/>
                    <a:pt x="5263" y="3243"/>
                  </a:cubicBezTo>
                  <a:cubicBezTo>
                    <a:pt x="5521" y="2493"/>
                    <a:pt x="5228" y="1766"/>
                    <a:pt x="4478" y="1368"/>
                  </a:cubicBezTo>
                  <a:cubicBezTo>
                    <a:pt x="4138" y="1192"/>
                    <a:pt x="3775" y="1051"/>
                    <a:pt x="3446" y="864"/>
                  </a:cubicBezTo>
                  <a:cubicBezTo>
                    <a:pt x="3071" y="653"/>
                    <a:pt x="2720" y="395"/>
                    <a:pt x="2333" y="195"/>
                  </a:cubicBezTo>
                  <a:cubicBezTo>
                    <a:pt x="2084" y="64"/>
                    <a:pt x="1836" y="0"/>
                    <a:pt x="15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8"/>
            <p:cNvSpPr/>
            <p:nvPr/>
          </p:nvSpPr>
          <p:spPr>
            <a:xfrm>
              <a:off x="5906100" y="2145400"/>
              <a:ext cx="127800" cy="94350"/>
            </a:xfrm>
            <a:custGeom>
              <a:avLst/>
              <a:gdLst/>
              <a:ahLst/>
              <a:cxnLst/>
              <a:rect l="l" t="t" r="r" b="b"/>
              <a:pathLst>
                <a:path w="5112" h="3774" extrusionOk="0">
                  <a:moveTo>
                    <a:pt x="1544" y="0"/>
                  </a:moveTo>
                  <a:cubicBezTo>
                    <a:pt x="1289" y="0"/>
                    <a:pt x="1033" y="66"/>
                    <a:pt x="786" y="229"/>
                  </a:cubicBezTo>
                  <a:cubicBezTo>
                    <a:pt x="282" y="557"/>
                    <a:pt x="1" y="1015"/>
                    <a:pt x="48" y="1624"/>
                  </a:cubicBezTo>
                  <a:cubicBezTo>
                    <a:pt x="95" y="2269"/>
                    <a:pt x="435" y="2773"/>
                    <a:pt x="1032" y="3019"/>
                  </a:cubicBezTo>
                  <a:cubicBezTo>
                    <a:pt x="1689" y="3300"/>
                    <a:pt x="2357" y="3570"/>
                    <a:pt x="3060" y="3722"/>
                  </a:cubicBezTo>
                  <a:cubicBezTo>
                    <a:pt x="3208" y="3756"/>
                    <a:pt x="3354" y="3773"/>
                    <a:pt x="3498" y="3773"/>
                  </a:cubicBezTo>
                  <a:cubicBezTo>
                    <a:pt x="3709" y="3773"/>
                    <a:pt x="3918" y="3735"/>
                    <a:pt x="4127" y="3652"/>
                  </a:cubicBezTo>
                  <a:cubicBezTo>
                    <a:pt x="4772" y="3394"/>
                    <a:pt x="5111" y="2878"/>
                    <a:pt x="5100" y="2198"/>
                  </a:cubicBezTo>
                  <a:cubicBezTo>
                    <a:pt x="5100" y="1577"/>
                    <a:pt x="4678" y="968"/>
                    <a:pt x="4045" y="827"/>
                  </a:cubicBezTo>
                  <a:cubicBezTo>
                    <a:pt x="3447" y="686"/>
                    <a:pt x="2920" y="440"/>
                    <a:pt x="2369" y="194"/>
                  </a:cubicBezTo>
                  <a:cubicBezTo>
                    <a:pt x="2100" y="78"/>
                    <a:pt x="1822" y="0"/>
                    <a:pt x="1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8"/>
            <p:cNvSpPr/>
            <p:nvPr/>
          </p:nvSpPr>
          <p:spPr>
            <a:xfrm>
              <a:off x="6594750" y="2276925"/>
              <a:ext cx="125150" cy="93925"/>
            </a:xfrm>
            <a:custGeom>
              <a:avLst/>
              <a:gdLst/>
              <a:ahLst/>
              <a:cxnLst/>
              <a:rect l="l" t="t" r="r" b="b"/>
              <a:pathLst>
                <a:path w="5006" h="3757" extrusionOk="0">
                  <a:moveTo>
                    <a:pt x="1583" y="1"/>
                  </a:moveTo>
                  <a:cubicBezTo>
                    <a:pt x="1411" y="1"/>
                    <a:pt x="1240" y="28"/>
                    <a:pt x="1079" y="79"/>
                  </a:cubicBezTo>
                  <a:cubicBezTo>
                    <a:pt x="329" y="384"/>
                    <a:pt x="1" y="1392"/>
                    <a:pt x="423" y="2036"/>
                  </a:cubicBezTo>
                  <a:cubicBezTo>
                    <a:pt x="563" y="2259"/>
                    <a:pt x="704" y="2482"/>
                    <a:pt x="892" y="2669"/>
                  </a:cubicBezTo>
                  <a:cubicBezTo>
                    <a:pt x="1617" y="3364"/>
                    <a:pt x="2463" y="3756"/>
                    <a:pt x="3430" y="3756"/>
                  </a:cubicBezTo>
                  <a:cubicBezTo>
                    <a:pt x="3589" y="3756"/>
                    <a:pt x="3751" y="3746"/>
                    <a:pt x="3916" y="3724"/>
                  </a:cubicBezTo>
                  <a:cubicBezTo>
                    <a:pt x="4631" y="3630"/>
                    <a:pt x="5006" y="3103"/>
                    <a:pt x="4959" y="2411"/>
                  </a:cubicBezTo>
                  <a:cubicBezTo>
                    <a:pt x="4936" y="1954"/>
                    <a:pt x="4678" y="1638"/>
                    <a:pt x="4326" y="1403"/>
                  </a:cubicBezTo>
                  <a:cubicBezTo>
                    <a:pt x="3693" y="981"/>
                    <a:pt x="3037" y="583"/>
                    <a:pt x="2368" y="208"/>
                  </a:cubicBezTo>
                  <a:cubicBezTo>
                    <a:pt x="2120" y="66"/>
                    <a:pt x="1849" y="1"/>
                    <a:pt x="1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8"/>
            <p:cNvSpPr/>
            <p:nvPr/>
          </p:nvSpPr>
          <p:spPr>
            <a:xfrm>
              <a:off x="6380250" y="2339925"/>
              <a:ext cx="115200" cy="96850"/>
            </a:xfrm>
            <a:custGeom>
              <a:avLst/>
              <a:gdLst/>
              <a:ahLst/>
              <a:cxnLst/>
              <a:rect l="l" t="t" r="r" b="b"/>
              <a:pathLst>
                <a:path w="4608" h="3874" extrusionOk="0">
                  <a:moveTo>
                    <a:pt x="1634" y="0"/>
                  </a:moveTo>
                  <a:cubicBezTo>
                    <a:pt x="1140" y="0"/>
                    <a:pt x="697" y="255"/>
                    <a:pt x="422" y="700"/>
                  </a:cubicBezTo>
                  <a:cubicBezTo>
                    <a:pt x="0" y="1403"/>
                    <a:pt x="118" y="2165"/>
                    <a:pt x="762" y="2716"/>
                  </a:cubicBezTo>
                  <a:cubicBezTo>
                    <a:pt x="1126" y="3021"/>
                    <a:pt x="1513" y="3314"/>
                    <a:pt x="1899" y="3595"/>
                  </a:cubicBezTo>
                  <a:cubicBezTo>
                    <a:pt x="2167" y="3779"/>
                    <a:pt x="2452" y="3873"/>
                    <a:pt x="2747" y="3873"/>
                  </a:cubicBezTo>
                  <a:cubicBezTo>
                    <a:pt x="2942" y="3873"/>
                    <a:pt x="3140" y="3832"/>
                    <a:pt x="3341" y="3748"/>
                  </a:cubicBezTo>
                  <a:cubicBezTo>
                    <a:pt x="4232" y="3408"/>
                    <a:pt x="4607" y="2306"/>
                    <a:pt x="4056" y="1544"/>
                  </a:cubicBezTo>
                  <a:cubicBezTo>
                    <a:pt x="3611" y="935"/>
                    <a:pt x="3001" y="477"/>
                    <a:pt x="2321" y="161"/>
                  </a:cubicBezTo>
                  <a:cubicBezTo>
                    <a:pt x="2089" y="52"/>
                    <a:pt x="1856" y="0"/>
                    <a:pt x="1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8"/>
            <p:cNvSpPr/>
            <p:nvPr/>
          </p:nvSpPr>
          <p:spPr>
            <a:xfrm>
              <a:off x="6236650" y="2155250"/>
              <a:ext cx="119600" cy="88400"/>
            </a:xfrm>
            <a:custGeom>
              <a:avLst/>
              <a:gdLst/>
              <a:ahLst/>
              <a:cxnLst/>
              <a:rect l="l" t="t" r="r" b="b"/>
              <a:pathLst>
                <a:path w="4784" h="3536" extrusionOk="0">
                  <a:moveTo>
                    <a:pt x="1441" y="1"/>
                  </a:moveTo>
                  <a:cubicBezTo>
                    <a:pt x="1328" y="1"/>
                    <a:pt x="1222" y="12"/>
                    <a:pt x="1126" y="35"/>
                  </a:cubicBezTo>
                  <a:cubicBezTo>
                    <a:pt x="458" y="199"/>
                    <a:pt x="1" y="1207"/>
                    <a:pt x="317" y="1840"/>
                  </a:cubicBezTo>
                  <a:cubicBezTo>
                    <a:pt x="739" y="2672"/>
                    <a:pt x="2275" y="3536"/>
                    <a:pt x="3263" y="3536"/>
                  </a:cubicBezTo>
                  <a:cubicBezTo>
                    <a:pt x="3318" y="3536"/>
                    <a:pt x="3372" y="3533"/>
                    <a:pt x="3424" y="3528"/>
                  </a:cubicBezTo>
                  <a:cubicBezTo>
                    <a:pt x="4279" y="3434"/>
                    <a:pt x="4783" y="2578"/>
                    <a:pt x="4467" y="1769"/>
                  </a:cubicBezTo>
                  <a:cubicBezTo>
                    <a:pt x="4139" y="923"/>
                    <a:pt x="2485" y="1"/>
                    <a:pt x="1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8"/>
            <p:cNvSpPr/>
            <p:nvPr/>
          </p:nvSpPr>
          <p:spPr>
            <a:xfrm>
              <a:off x="6399875" y="2226050"/>
              <a:ext cx="111975" cy="87775"/>
            </a:xfrm>
            <a:custGeom>
              <a:avLst/>
              <a:gdLst/>
              <a:ahLst/>
              <a:cxnLst/>
              <a:rect l="l" t="t" r="r" b="b"/>
              <a:pathLst>
                <a:path w="4479" h="3511" extrusionOk="0">
                  <a:moveTo>
                    <a:pt x="1441" y="1"/>
                  </a:moveTo>
                  <a:cubicBezTo>
                    <a:pt x="615" y="1"/>
                    <a:pt x="1" y="993"/>
                    <a:pt x="341" y="1833"/>
                  </a:cubicBezTo>
                  <a:cubicBezTo>
                    <a:pt x="388" y="1903"/>
                    <a:pt x="446" y="2032"/>
                    <a:pt x="540" y="2137"/>
                  </a:cubicBezTo>
                  <a:cubicBezTo>
                    <a:pt x="1185" y="2829"/>
                    <a:pt x="1947" y="3309"/>
                    <a:pt x="2873" y="3485"/>
                  </a:cubicBezTo>
                  <a:cubicBezTo>
                    <a:pt x="2973" y="3502"/>
                    <a:pt x="3072" y="3511"/>
                    <a:pt x="3169" y="3511"/>
                  </a:cubicBezTo>
                  <a:cubicBezTo>
                    <a:pt x="3553" y="3511"/>
                    <a:pt x="3895" y="3368"/>
                    <a:pt x="4139" y="2993"/>
                  </a:cubicBezTo>
                  <a:cubicBezTo>
                    <a:pt x="4443" y="2524"/>
                    <a:pt x="4478" y="2008"/>
                    <a:pt x="4162" y="1575"/>
                  </a:cubicBezTo>
                  <a:cubicBezTo>
                    <a:pt x="3517" y="672"/>
                    <a:pt x="2638" y="86"/>
                    <a:pt x="1525" y="4"/>
                  </a:cubicBezTo>
                  <a:cubicBezTo>
                    <a:pt x="1496" y="2"/>
                    <a:pt x="1468" y="1"/>
                    <a:pt x="1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8"/>
            <p:cNvSpPr/>
            <p:nvPr/>
          </p:nvSpPr>
          <p:spPr>
            <a:xfrm>
              <a:off x="6123850" y="2624150"/>
              <a:ext cx="108150" cy="80325"/>
            </a:xfrm>
            <a:custGeom>
              <a:avLst/>
              <a:gdLst/>
              <a:ahLst/>
              <a:cxnLst/>
              <a:rect l="l" t="t" r="r" b="b"/>
              <a:pathLst>
                <a:path w="4326" h="3213" extrusionOk="0">
                  <a:moveTo>
                    <a:pt x="1658" y="1"/>
                  </a:moveTo>
                  <a:cubicBezTo>
                    <a:pt x="1512" y="1"/>
                    <a:pt x="1371" y="27"/>
                    <a:pt x="1231" y="80"/>
                  </a:cubicBezTo>
                  <a:cubicBezTo>
                    <a:pt x="410" y="420"/>
                    <a:pt x="0" y="1264"/>
                    <a:pt x="469" y="1850"/>
                  </a:cubicBezTo>
                  <a:cubicBezTo>
                    <a:pt x="1143" y="2703"/>
                    <a:pt x="2021" y="3212"/>
                    <a:pt x="3124" y="3212"/>
                  </a:cubicBezTo>
                  <a:cubicBezTo>
                    <a:pt x="3172" y="3212"/>
                    <a:pt x="3221" y="3211"/>
                    <a:pt x="3270" y="3210"/>
                  </a:cubicBezTo>
                  <a:cubicBezTo>
                    <a:pt x="3669" y="3186"/>
                    <a:pt x="3939" y="2952"/>
                    <a:pt x="4079" y="2600"/>
                  </a:cubicBezTo>
                  <a:cubicBezTo>
                    <a:pt x="4325" y="2002"/>
                    <a:pt x="4138" y="1170"/>
                    <a:pt x="3634" y="760"/>
                  </a:cubicBezTo>
                  <a:cubicBezTo>
                    <a:pt x="3106" y="326"/>
                    <a:pt x="2485" y="80"/>
                    <a:pt x="1805" y="10"/>
                  </a:cubicBezTo>
                  <a:cubicBezTo>
                    <a:pt x="1755" y="4"/>
                    <a:pt x="1706" y="1"/>
                    <a:pt x="16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9" name="Google Shape;929;p18"/>
          <p:cNvSpPr/>
          <p:nvPr/>
        </p:nvSpPr>
        <p:spPr>
          <a:xfrm rot="10800000" flipH="1">
            <a:off x="5046537" y="-149840"/>
            <a:ext cx="341026" cy="364842"/>
          </a:xfrm>
          <a:custGeom>
            <a:avLst/>
            <a:gdLst/>
            <a:ahLst/>
            <a:cxnLst/>
            <a:rect l="l" t="t" r="r" b="b"/>
            <a:pathLst>
              <a:path w="37955" h="33727" extrusionOk="0">
                <a:moveTo>
                  <a:pt x="29480" y="588"/>
                </a:moveTo>
                <a:cubicBezTo>
                  <a:pt x="24680" y="2254"/>
                  <a:pt x="11160" y="10287"/>
                  <a:pt x="6555" y="14108"/>
                </a:cubicBezTo>
                <a:cubicBezTo>
                  <a:pt x="1950" y="17929"/>
                  <a:pt x="-2459" y="20280"/>
                  <a:pt x="1852" y="23513"/>
                </a:cubicBezTo>
                <a:cubicBezTo>
                  <a:pt x="6163" y="26746"/>
                  <a:pt x="26443" y="34389"/>
                  <a:pt x="32419" y="33507"/>
                </a:cubicBezTo>
                <a:cubicBezTo>
                  <a:pt x="38395" y="32625"/>
                  <a:pt x="37220" y="23122"/>
                  <a:pt x="37710" y="18223"/>
                </a:cubicBezTo>
                <a:cubicBezTo>
                  <a:pt x="38200" y="13324"/>
                  <a:pt x="36730" y="7054"/>
                  <a:pt x="35358" y="4115"/>
                </a:cubicBezTo>
                <a:cubicBezTo>
                  <a:pt x="33986" y="1176"/>
                  <a:pt x="34281" y="-1077"/>
                  <a:pt x="29480" y="5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930" name="Google Shape;930;p18"/>
          <p:cNvSpPr/>
          <p:nvPr/>
        </p:nvSpPr>
        <p:spPr>
          <a:xfrm rot="10800000" flipH="1">
            <a:off x="211312" y="10"/>
            <a:ext cx="341026" cy="364842"/>
          </a:xfrm>
          <a:custGeom>
            <a:avLst/>
            <a:gdLst/>
            <a:ahLst/>
            <a:cxnLst/>
            <a:rect l="l" t="t" r="r" b="b"/>
            <a:pathLst>
              <a:path w="37955" h="33727" extrusionOk="0">
                <a:moveTo>
                  <a:pt x="29480" y="588"/>
                </a:moveTo>
                <a:cubicBezTo>
                  <a:pt x="24680" y="2254"/>
                  <a:pt x="11160" y="10287"/>
                  <a:pt x="6555" y="14108"/>
                </a:cubicBezTo>
                <a:cubicBezTo>
                  <a:pt x="1950" y="17929"/>
                  <a:pt x="-2459" y="20280"/>
                  <a:pt x="1852" y="23513"/>
                </a:cubicBezTo>
                <a:cubicBezTo>
                  <a:pt x="6163" y="26746"/>
                  <a:pt x="26443" y="34389"/>
                  <a:pt x="32419" y="33507"/>
                </a:cubicBezTo>
                <a:cubicBezTo>
                  <a:pt x="38395" y="32625"/>
                  <a:pt x="37220" y="23122"/>
                  <a:pt x="37710" y="18223"/>
                </a:cubicBezTo>
                <a:cubicBezTo>
                  <a:pt x="38200" y="13324"/>
                  <a:pt x="36730" y="7054"/>
                  <a:pt x="35358" y="4115"/>
                </a:cubicBezTo>
                <a:cubicBezTo>
                  <a:pt x="33986" y="1176"/>
                  <a:pt x="34281" y="-1077"/>
                  <a:pt x="29480" y="5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931" name="Google Shape;931;p18"/>
          <p:cNvSpPr/>
          <p:nvPr/>
        </p:nvSpPr>
        <p:spPr>
          <a:xfrm rot="10800000" flipH="1">
            <a:off x="-176638" y="4358523"/>
            <a:ext cx="341026" cy="364842"/>
          </a:xfrm>
          <a:custGeom>
            <a:avLst/>
            <a:gdLst/>
            <a:ahLst/>
            <a:cxnLst/>
            <a:rect l="l" t="t" r="r" b="b"/>
            <a:pathLst>
              <a:path w="37955" h="33727" extrusionOk="0">
                <a:moveTo>
                  <a:pt x="29480" y="588"/>
                </a:moveTo>
                <a:cubicBezTo>
                  <a:pt x="24680" y="2254"/>
                  <a:pt x="11160" y="10287"/>
                  <a:pt x="6555" y="14108"/>
                </a:cubicBezTo>
                <a:cubicBezTo>
                  <a:pt x="1950" y="17929"/>
                  <a:pt x="-2459" y="20280"/>
                  <a:pt x="1852" y="23513"/>
                </a:cubicBezTo>
                <a:cubicBezTo>
                  <a:pt x="6163" y="26746"/>
                  <a:pt x="26443" y="34389"/>
                  <a:pt x="32419" y="33507"/>
                </a:cubicBezTo>
                <a:cubicBezTo>
                  <a:pt x="38395" y="32625"/>
                  <a:pt x="37220" y="23122"/>
                  <a:pt x="37710" y="18223"/>
                </a:cubicBezTo>
                <a:cubicBezTo>
                  <a:pt x="38200" y="13324"/>
                  <a:pt x="36730" y="7054"/>
                  <a:pt x="35358" y="4115"/>
                </a:cubicBezTo>
                <a:cubicBezTo>
                  <a:pt x="33986" y="1176"/>
                  <a:pt x="34281" y="-1077"/>
                  <a:pt x="29480" y="5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932" name="Google Shape;932;p18"/>
          <p:cNvSpPr txBox="1">
            <a:spLocks noGrp="1"/>
          </p:cNvSpPr>
          <p:nvPr>
            <p:ph type="title"/>
          </p:nvPr>
        </p:nvSpPr>
        <p:spPr>
          <a:xfrm>
            <a:off x="720000" y="41895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24"/>
          <p:cNvSpPr/>
          <p:nvPr/>
        </p:nvSpPr>
        <p:spPr>
          <a:xfrm flipH="1">
            <a:off x="7608585" y="3670875"/>
            <a:ext cx="1630840" cy="1865255"/>
          </a:xfrm>
          <a:custGeom>
            <a:avLst/>
            <a:gdLst/>
            <a:ahLst/>
            <a:cxnLst/>
            <a:rect l="l" t="t" r="r" b="b"/>
            <a:pathLst>
              <a:path w="28844" h="32990" extrusionOk="0">
                <a:moveTo>
                  <a:pt x="28607" y="1"/>
                </a:moveTo>
                <a:cubicBezTo>
                  <a:pt x="28574" y="1"/>
                  <a:pt x="28536" y="6"/>
                  <a:pt x="28496" y="17"/>
                </a:cubicBezTo>
                <a:cubicBezTo>
                  <a:pt x="28250" y="87"/>
                  <a:pt x="28016" y="204"/>
                  <a:pt x="27769" y="298"/>
                </a:cubicBezTo>
                <a:cubicBezTo>
                  <a:pt x="27535" y="380"/>
                  <a:pt x="27301" y="486"/>
                  <a:pt x="27066" y="568"/>
                </a:cubicBezTo>
                <a:cubicBezTo>
                  <a:pt x="26890" y="626"/>
                  <a:pt x="26726" y="673"/>
                  <a:pt x="26550" y="732"/>
                </a:cubicBezTo>
                <a:cubicBezTo>
                  <a:pt x="26269" y="814"/>
                  <a:pt x="25988" y="884"/>
                  <a:pt x="25695" y="943"/>
                </a:cubicBezTo>
                <a:cubicBezTo>
                  <a:pt x="25484" y="978"/>
                  <a:pt x="25273" y="1013"/>
                  <a:pt x="25062" y="1048"/>
                </a:cubicBezTo>
                <a:cubicBezTo>
                  <a:pt x="24886" y="1072"/>
                  <a:pt x="24698" y="1107"/>
                  <a:pt x="24523" y="1130"/>
                </a:cubicBezTo>
                <a:cubicBezTo>
                  <a:pt x="24253" y="1166"/>
                  <a:pt x="23995" y="1212"/>
                  <a:pt x="23737" y="1306"/>
                </a:cubicBezTo>
                <a:cubicBezTo>
                  <a:pt x="23350" y="1435"/>
                  <a:pt x="23010" y="1646"/>
                  <a:pt x="22694" y="1892"/>
                </a:cubicBezTo>
                <a:cubicBezTo>
                  <a:pt x="22436" y="2092"/>
                  <a:pt x="22190" y="2314"/>
                  <a:pt x="21967" y="2537"/>
                </a:cubicBezTo>
                <a:cubicBezTo>
                  <a:pt x="21674" y="2830"/>
                  <a:pt x="21416" y="3146"/>
                  <a:pt x="21147" y="3463"/>
                </a:cubicBezTo>
                <a:cubicBezTo>
                  <a:pt x="20842" y="3838"/>
                  <a:pt x="20537" y="4225"/>
                  <a:pt x="20174" y="4553"/>
                </a:cubicBezTo>
                <a:cubicBezTo>
                  <a:pt x="19951" y="4741"/>
                  <a:pt x="19717" y="4905"/>
                  <a:pt x="19447" y="5022"/>
                </a:cubicBezTo>
                <a:cubicBezTo>
                  <a:pt x="19142" y="5163"/>
                  <a:pt x="18802" y="5245"/>
                  <a:pt x="18474" y="5338"/>
                </a:cubicBezTo>
                <a:cubicBezTo>
                  <a:pt x="18240" y="5397"/>
                  <a:pt x="18005" y="5444"/>
                  <a:pt x="17783" y="5514"/>
                </a:cubicBezTo>
                <a:cubicBezTo>
                  <a:pt x="17443" y="5620"/>
                  <a:pt x="17126" y="5749"/>
                  <a:pt x="16833" y="5924"/>
                </a:cubicBezTo>
                <a:cubicBezTo>
                  <a:pt x="16493" y="6124"/>
                  <a:pt x="16212" y="6393"/>
                  <a:pt x="15954" y="6686"/>
                </a:cubicBezTo>
                <a:cubicBezTo>
                  <a:pt x="15708" y="6991"/>
                  <a:pt x="15497" y="7308"/>
                  <a:pt x="15309" y="7648"/>
                </a:cubicBezTo>
                <a:cubicBezTo>
                  <a:pt x="15134" y="7952"/>
                  <a:pt x="14993" y="8269"/>
                  <a:pt x="14876" y="8585"/>
                </a:cubicBezTo>
                <a:cubicBezTo>
                  <a:pt x="14618" y="9300"/>
                  <a:pt x="14477" y="10050"/>
                  <a:pt x="14442" y="10801"/>
                </a:cubicBezTo>
                <a:cubicBezTo>
                  <a:pt x="14430" y="10976"/>
                  <a:pt x="14430" y="11152"/>
                  <a:pt x="14301" y="11293"/>
                </a:cubicBezTo>
                <a:cubicBezTo>
                  <a:pt x="14278" y="11328"/>
                  <a:pt x="14254" y="11375"/>
                  <a:pt x="14231" y="11410"/>
                </a:cubicBezTo>
                <a:cubicBezTo>
                  <a:pt x="13985" y="11797"/>
                  <a:pt x="13762" y="12195"/>
                  <a:pt x="13457" y="12559"/>
                </a:cubicBezTo>
                <a:cubicBezTo>
                  <a:pt x="13117" y="12957"/>
                  <a:pt x="12813" y="13391"/>
                  <a:pt x="12508" y="13825"/>
                </a:cubicBezTo>
                <a:cubicBezTo>
                  <a:pt x="12227" y="14212"/>
                  <a:pt x="11957" y="14598"/>
                  <a:pt x="11699" y="14997"/>
                </a:cubicBezTo>
                <a:cubicBezTo>
                  <a:pt x="11476" y="15337"/>
                  <a:pt x="11265" y="15689"/>
                  <a:pt x="11054" y="16028"/>
                </a:cubicBezTo>
                <a:cubicBezTo>
                  <a:pt x="10832" y="16404"/>
                  <a:pt x="10609" y="16790"/>
                  <a:pt x="10398" y="17165"/>
                </a:cubicBezTo>
                <a:cubicBezTo>
                  <a:pt x="10257" y="17400"/>
                  <a:pt x="10152" y="17646"/>
                  <a:pt x="9988" y="17857"/>
                </a:cubicBezTo>
                <a:cubicBezTo>
                  <a:pt x="10035" y="17658"/>
                  <a:pt x="10093" y="17458"/>
                  <a:pt x="10128" y="17259"/>
                </a:cubicBezTo>
                <a:cubicBezTo>
                  <a:pt x="10292" y="16568"/>
                  <a:pt x="10457" y="15864"/>
                  <a:pt x="10632" y="15173"/>
                </a:cubicBezTo>
                <a:cubicBezTo>
                  <a:pt x="10820" y="14434"/>
                  <a:pt x="11043" y="13719"/>
                  <a:pt x="11254" y="12981"/>
                </a:cubicBezTo>
                <a:cubicBezTo>
                  <a:pt x="11476" y="12184"/>
                  <a:pt x="11664" y="11375"/>
                  <a:pt x="11699" y="10531"/>
                </a:cubicBezTo>
                <a:cubicBezTo>
                  <a:pt x="11723" y="10097"/>
                  <a:pt x="11687" y="9664"/>
                  <a:pt x="11629" y="9242"/>
                </a:cubicBezTo>
                <a:cubicBezTo>
                  <a:pt x="11558" y="8761"/>
                  <a:pt x="11429" y="8292"/>
                  <a:pt x="11289" y="7823"/>
                </a:cubicBezTo>
                <a:cubicBezTo>
                  <a:pt x="11183" y="7507"/>
                  <a:pt x="11101" y="7179"/>
                  <a:pt x="11054" y="6839"/>
                </a:cubicBezTo>
                <a:cubicBezTo>
                  <a:pt x="10984" y="6440"/>
                  <a:pt x="10972" y="6030"/>
                  <a:pt x="10972" y="5620"/>
                </a:cubicBezTo>
                <a:cubicBezTo>
                  <a:pt x="10972" y="5585"/>
                  <a:pt x="10972" y="5549"/>
                  <a:pt x="10961" y="5514"/>
                </a:cubicBezTo>
                <a:cubicBezTo>
                  <a:pt x="10949" y="5456"/>
                  <a:pt x="10925" y="5397"/>
                  <a:pt x="10855" y="5397"/>
                </a:cubicBezTo>
                <a:cubicBezTo>
                  <a:pt x="10785" y="5397"/>
                  <a:pt x="10750" y="5444"/>
                  <a:pt x="10726" y="5502"/>
                </a:cubicBezTo>
                <a:cubicBezTo>
                  <a:pt x="10597" y="5784"/>
                  <a:pt x="10480" y="6065"/>
                  <a:pt x="10351" y="6346"/>
                </a:cubicBezTo>
                <a:cubicBezTo>
                  <a:pt x="10164" y="6768"/>
                  <a:pt x="9917" y="7167"/>
                  <a:pt x="9660" y="7554"/>
                </a:cubicBezTo>
                <a:cubicBezTo>
                  <a:pt x="9542" y="7741"/>
                  <a:pt x="9413" y="7917"/>
                  <a:pt x="9308" y="8105"/>
                </a:cubicBezTo>
                <a:cubicBezTo>
                  <a:pt x="9050" y="8562"/>
                  <a:pt x="9003" y="9054"/>
                  <a:pt x="9062" y="9558"/>
                </a:cubicBezTo>
                <a:cubicBezTo>
                  <a:pt x="9109" y="10015"/>
                  <a:pt x="9202" y="10461"/>
                  <a:pt x="9296" y="10918"/>
                </a:cubicBezTo>
                <a:cubicBezTo>
                  <a:pt x="9343" y="11211"/>
                  <a:pt x="9355" y="11504"/>
                  <a:pt x="9273" y="11797"/>
                </a:cubicBezTo>
                <a:cubicBezTo>
                  <a:pt x="9202" y="12102"/>
                  <a:pt x="9050" y="12360"/>
                  <a:pt x="8898" y="12617"/>
                </a:cubicBezTo>
                <a:cubicBezTo>
                  <a:pt x="8651" y="13063"/>
                  <a:pt x="8523" y="13532"/>
                  <a:pt x="8499" y="14036"/>
                </a:cubicBezTo>
                <a:cubicBezTo>
                  <a:pt x="8476" y="14376"/>
                  <a:pt x="8523" y="14716"/>
                  <a:pt x="8581" y="15056"/>
                </a:cubicBezTo>
                <a:cubicBezTo>
                  <a:pt x="8675" y="15595"/>
                  <a:pt x="8839" y="16110"/>
                  <a:pt x="8980" y="16650"/>
                </a:cubicBezTo>
                <a:cubicBezTo>
                  <a:pt x="9062" y="16954"/>
                  <a:pt x="9144" y="17259"/>
                  <a:pt x="9191" y="17576"/>
                </a:cubicBezTo>
                <a:cubicBezTo>
                  <a:pt x="9238" y="17927"/>
                  <a:pt x="9226" y="18291"/>
                  <a:pt x="9226" y="18642"/>
                </a:cubicBezTo>
                <a:cubicBezTo>
                  <a:pt x="9214" y="18806"/>
                  <a:pt x="9214" y="18971"/>
                  <a:pt x="9155" y="19135"/>
                </a:cubicBezTo>
                <a:cubicBezTo>
                  <a:pt x="9027" y="19486"/>
                  <a:pt x="8886" y="19826"/>
                  <a:pt x="8734" y="20166"/>
                </a:cubicBezTo>
                <a:cubicBezTo>
                  <a:pt x="8358" y="21034"/>
                  <a:pt x="7972" y="21901"/>
                  <a:pt x="7561" y="22757"/>
                </a:cubicBezTo>
                <a:cubicBezTo>
                  <a:pt x="7303" y="23308"/>
                  <a:pt x="7069" y="23858"/>
                  <a:pt x="6835" y="24421"/>
                </a:cubicBezTo>
                <a:cubicBezTo>
                  <a:pt x="6600" y="24984"/>
                  <a:pt x="6354" y="25546"/>
                  <a:pt x="6131" y="26121"/>
                </a:cubicBezTo>
                <a:cubicBezTo>
                  <a:pt x="6073" y="26273"/>
                  <a:pt x="6014" y="26414"/>
                  <a:pt x="5955" y="26566"/>
                </a:cubicBezTo>
                <a:cubicBezTo>
                  <a:pt x="5944" y="26543"/>
                  <a:pt x="5944" y="26519"/>
                  <a:pt x="5944" y="26507"/>
                </a:cubicBezTo>
                <a:cubicBezTo>
                  <a:pt x="6084" y="25792"/>
                  <a:pt x="6178" y="25066"/>
                  <a:pt x="6213" y="24339"/>
                </a:cubicBezTo>
                <a:cubicBezTo>
                  <a:pt x="6260" y="23624"/>
                  <a:pt x="6225" y="22921"/>
                  <a:pt x="6049" y="22217"/>
                </a:cubicBezTo>
                <a:cubicBezTo>
                  <a:pt x="5932" y="21784"/>
                  <a:pt x="5815" y="21338"/>
                  <a:pt x="5768" y="20893"/>
                </a:cubicBezTo>
                <a:cubicBezTo>
                  <a:pt x="5709" y="20401"/>
                  <a:pt x="5721" y="19920"/>
                  <a:pt x="5827" y="19439"/>
                </a:cubicBezTo>
                <a:cubicBezTo>
                  <a:pt x="5909" y="19029"/>
                  <a:pt x="6014" y="18631"/>
                  <a:pt x="6108" y="18232"/>
                </a:cubicBezTo>
                <a:cubicBezTo>
                  <a:pt x="6260" y="17541"/>
                  <a:pt x="6284" y="16849"/>
                  <a:pt x="6249" y="16134"/>
                </a:cubicBezTo>
                <a:cubicBezTo>
                  <a:pt x="6213" y="15630"/>
                  <a:pt x="6120" y="15138"/>
                  <a:pt x="6002" y="14645"/>
                </a:cubicBezTo>
                <a:cubicBezTo>
                  <a:pt x="5862" y="14071"/>
                  <a:pt x="5651" y="13532"/>
                  <a:pt x="5487" y="12969"/>
                </a:cubicBezTo>
                <a:cubicBezTo>
                  <a:pt x="5287" y="12313"/>
                  <a:pt x="5123" y="11645"/>
                  <a:pt x="5112" y="10941"/>
                </a:cubicBezTo>
                <a:cubicBezTo>
                  <a:pt x="5112" y="10836"/>
                  <a:pt x="5123" y="10719"/>
                  <a:pt x="5065" y="10613"/>
                </a:cubicBezTo>
                <a:cubicBezTo>
                  <a:pt x="5041" y="10578"/>
                  <a:pt x="5018" y="10543"/>
                  <a:pt x="4971" y="10543"/>
                </a:cubicBezTo>
                <a:cubicBezTo>
                  <a:pt x="4912" y="10543"/>
                  <a:pt x="4889" y="10578"/>
                  <a:pt x="4865" y="10625"/>
                </a:cubicBezTo>
                <a:cubicBezTo>
                  <a:pt x="4854" y="10648"/>
                  <a:pt x="4854" y="10660"/>
                  <a:pt x="4854" y="10683"/>
                </a:cubicBezTo>
                <a:cubicBezTo>
                  <a:pt x="4818" y="10801"/>
                  <a:pt x="4842" y="10918"/>
                  <a:pt x="4842" y="11035"/>
                </a:cubicBezTo>
                <a:cubicBezTo>
                  <a:pt x="4842" y="11750"/>
                  <a:pt x="4865" y="12477"/>
                  <a:pt x="4830" y="13192"/>
                </a:cubicBezTo>
                <a:cubicBezTo>
                  <a:pt x="4807" y="13708"/>
                  <a:pt x="4772" y="14223"/>
                  <a:pt x="4701" y="14727"/>
                </a:cubicBezTo>
                <a:cubicBezTo>
                  <a:pt x="4631" y="15220"/>
                  <a:pt x="4514" y="15712"/>
                  <a:pt x="4373" y="16181"/>
                </a:cubicBezTo>
                <a:cubicBezTo>
                  <a:pt x="4174" y="16814"/>
                  <a:pt x="3928" y="17412"/>
                  <a:pt x="3705" y="18033"/>
                </a:cubicBezTo>
                <a:cubicBezTo>
                  <a:pt x="3388" y="18935"/>
                  <a:pt x="3295" y="19850"/>
                  <a:pt x="3400" y="20787"/>
                </a:cubicBezTo>
                <a:cubicBezTo>
                  <a:pt x="3447" y="21245"/>
                  <a:pt x="3541" y="21702"/>
                  <a:pt x="3646" y="22147"/>
                </a:cubicBezTo>
                <a:cubicBezTo>
                  <a:pt x="3834" y="22897"/>
                  <a:pt x="4092" y="23636"/>
                  <a:pt x="4396" y="24351"/>
                </a:cubicBezTo>
                <a:cubicBezTo>
                  <a:pt x="4643" y="24913"/>
                  <a:pt x="4889" y="25464"/>
                  <a:pt x="5100" y="26039"/>
                </a:cubicBezTo>
                <a:cubicBezTo>
                  <a:pt x="5299" y="26636"/>
                  <a:pt x="5416" y="27246"/>
                  <a:pt x="5393" y="27867"/>
                </a:cubicBezTo>
                <a:cubicBezTo>
                  <a:pt x="5381" y="28008"/>
                  <a:pt x="5358" y="28148"/>
                  <a:pt x="5311" y="28277"/>
                </a:cubicBezTo>
                <a:cubicBezTo>
                  <a:pt x="5147" y="28746"/>
                  <a:pt x="4971" y="29215"/>
                  <a:pt x="4795" y="29684"/>
                </a:cubicBezTo>
                <a:cubicBezTo>
                  <a:pt x="4654" y="30071"/>
                  <a:pt x="4514" y="30458"/>
                  <a:pt x="4373" y="30844"/>
                </a:cubicBezTo>
                <a:lnTo>
                  <a:pt x="4350" y="30844"/>
                </a:lnTo>
                <a:cubicBezTo>
                  <a:pt x="4350" y="30833"/>
                  <a:pt x="4350" y="30821"/>
                  <a:pt x="4350" y="30809"/>
                </a:cubicBezTo>
                <a:cubicBezTo>
                  <a:pt x="4338" y="30352"/>
                  <a:pt x="4338" y="29895"/>
                  <a:pt x="4279" y="29450"/>
                </a:cubicBezTo>
                <a:cubicBezTo>
                  <a:pt x="4221" y="28969"/>
                  <a:pt x="4150" y="28500"/>
                  <a:pt x="4045" y="28031"/>
                </a:cubicBezTo>
                <a:cubicBezTo>
                  <a:pt x="3916" y="27527"/>
                  <a:pt x="3752" y="27035"/>
                  <a:pt x="3553" y="26554"/>
                </a:cubicBezTo>
                <a:cubicBezTo>
                  <a:pt x="3283" y="25910"/>
                  <a:pt x="2978" y="25288"/>
                  <a:pt x="2591" y="24714"/>
                </a:cubicBezTo>
                <a:cubicBezTo>
                  <a:pt x="2392" y="24433"/>
                  <a:pt x="2193" y="24151"/>
                  <a:pt x="2005" y="23858"/>
                </a:cubicBezTo>
                <a:cubicBezTo>
                  <a:pt x="1747" y="23460"/>
                  <a:pt x="1513" y="23038"/>
                  <a:pt x="1325" y="22604"/>
                </a:cubicBezTo>
                <a:cubicBezTo>
                  <a:pt x="1056" y="21995"/>
                  <a:pt x="798" y="21362"/>
                  <a:pt x="552" y="20740"/>
                </a:cubicBezTo>
                <a:cubicBezTo>
                  <a:pt x="470" y="20541"/>
                  <a:pt x="399" y="20330"/>
                  <a:pt x="270" y="20166"/>
                </a:cubicBezTo>
                <a:cubicBezTo>
                  <a:pt x="243" y="20120"/>
                  <a:pt x="208" y="20073"/>
                  <a:pt x="154" y="20073"/>
                </a:cubicBezTo>
                <a:cubicBezTo>
                  <a:pt x="139" y="20073"/>
                  <a:pt x="124" y="20077"/>
                  <a:pt x="106" y="20084"/>
                </a:cubicBezTo>
                <a:cubicBezTo>
                  <a:pt x="36" y="20119"/>
                  <a:pt x="13" y="20178"/>
                  <a:pt x="13" y="20248"/>
                </a:cubicBezTo>
                <a:cubicBezTo>
                  <a:pt x="1" y="20283"/>
                  <a:pt x="13" y="20319"/>
                  <a:pt x="24" y="20342"/>
                </a:cubicBezTo>
                <a:cubicBezTo>
                  <a:pt x="59" y="20494"/>
                  <a:pt x="106" y="20647"/>
                  <a:pt x="130" y="20799"/>
                </a:cubicBezTo>
                <a:cubicBezTo>
                  <a:pt x="212" y="21162"/>
                  <a:pt x="247" y="21538"/>
                  <a:pt x="294" y="21901"/>
                </a:cubicBezTo>
                <a:cubicBezTo>
                  <a:pt x="329" y="22264"/>
                  <a:pt x="388" y="22616"/>
                  <a:pt x="435" y="22979"/>
                </a:cubicBezTo>
                <a:cubicBezTo>
                  <a:pt x="505" y="23554"/>
                  <a:pt x="610" y="24140"/>
                  <a:pt x="692" y="24726"/>
                </a:cubicBezTo>
                <a:cubicBezTo>
                  <a:pt x="739" y="25077"/>
                  <a:pt x="786" y="25417"/>
                  <a:pt x="786" y="25769"/>
                </a:cubicBezTo>
                <a:cubicBezTo>
                  <a:pt x="786" y="26179"/>
                  <a:pt x="763" y="26590"/>
                  <a:pt x="763" y="27012"/>
                </a:cubicBezTo>
                <a:cubicBezTo>
                  <a:pt x="763" y="27398"/>
                  <a:pt x="775" y="27797"/>
                  <a:pt x="821" y="28195"/>
                </a:cubicBezTo>
                <a:cubicBezTo>
                  <a:pt x="903" y="28770"/>
                  <a:pt x="1068" y="29309"/>
                  <a:pt x="1279" y="29836"/>
                </a:cubicBezTo>
                <a:cubicBezTo>
                  <a:pt x="1478" y="30305"/>
                  <a:pt x="1712" y="30739"/>
                  <a:pt x="1982" y="31173"/>
                </a:cubicBezTo>
                <a:cubicBezTo>
                  <a:pt x="2251" y="31595"/>
                  <a:pt x="2603" y="31946"/>
                  <a:pt x="2966" y="32274"/>
                </a:cubicBezTo>
                <a:cubicBezTo>
                  <a:pt x="3177" y="32462"/>
                  <a:pt x="3400" y="32626"/>
                  <a:pt x="3588" y="32825"/>
                </a:cubicBezTo>
                <a:cubicBezTo>
                  <a:pt x="3623" y="32849"/>
                  <a:pt x="3646" y="32872"/>
                  <a:pt x="3635" y="32919"/>
                </a:cubicBezTo>
                <a:cubicBezTo>
                  <a:pt x="3611" y="32978"/>
                  <a:pt x="3658" y="32989"/>
                  <a:pt x="3705" y="32989"/>
                </a:cubicBezTo>
                <a:cubicBezTo>
                  <a:pt x="3807" y="32989"/>
                  <a:pt x="3913" y="32984"/>
                  <a:pt x="4022" y="32984"/>
                </a:cubicBezTo>
                <a:cubicBezTo>
                  <a:pt x="4076" y="32984"/>
                  <a:pt x="4131" y="32986"/>
                  <a:pt x="4186" y="32989"/>
                </a:cubicBezTo>
                <a:cubicBezTo>
                  <a:pt x="4256" y="32989"/>
                  <a:pt x="4279" y="32954"/>
                  <a:pt x="4303" y="32896"/>
                </a:cubicBezTo>
                <a:cubicBezTo>
                  <a:pt x="4443" y="32403"/>
                  <a:pt x="4584" y="31911"/>
                  <a:pt x="4736" y="31419"/>
                </a:cubicBezTo>
                <a:cubicBezTo>
                  <a:pt x="4842" y="31067"/>
                  <a:pt x="4959" y="30716"/>
                  <a:pt x="5076" y="30364"/>
                </a:cubicBezTo>
                <a:cubicBezTo>
                  <a:pt x="5158" y="30129"/>
                  <a:pt x="5205" y="29895"/>
                  <a:pt x="5323" y="29684"/>
                </a:cubicBezTo>
                <a:cubicBezTo>
                  <a:pt x="5339" y="29644"/>
                  <a:pt x="5355" y="29631"/>
                  <a:pt x="5383" y="29631"/>
                </a:cubicBezTo>
                <a:cubicBezTo>
                  <a:pt x="5395" y="29631"/>
                  <a:pt x="5410" y="29634"/>
                  <a:pt x="5428" y="29637"/>
                </a:cubicBezTo>
                <a:cubicBezTo>
                  <a:pt x="5662" y="29707"/>
                  <a:pt x="5862" y="29848"/>
                  <a:pt x="6049" y="30000"/>
                </a:cubicBezTo>
                <a:cubicBezTo>
                  <a:pt x="6413" y="30282"/>
                  <a:pt x="6764" y="30551"/>
                  <a:pt x="7151" y="30798"/>
                </a:cubicBezTo>
                <a:cubicBezTo>
                  <a:pt x="7468" y="30997"/>
                  <a:pt x="7796" y="31161"/>
                  <a:pt x="8147" y="31290"/>
                </a:cubicBezTo>
                <a:cubicBezTo>
                  <a:pt x="8440" y="31384"/>
                  <a:pt x="8734" y="31431"/>
                  <a:pt x="9038" y="31454"/>
                </a:cubicBezTo>
                <a:cubicBezTo>
                  <a:pt x="9063" y="31455"/>
                  <a:pt x="9087" y="31455"/>
                  <a:pt x="9112" y="31455"/>
                </a:cubicBezTo>
                <a:cubicBezTo>
                  <a:pt x="9369" y="31455"/>
                  <a:pt x="9624" y="31402"/>
                  <a:pt x="9871" y="31348"/>
                </a:cubicBezTo>
                <a:cubicBezTo>
                  <a:pt x="10081" y="31290"/>
                  <a:pt x="10281" y="31208"/>
                  <a:pt x="10468" y="31102"/>
                </a:cubicBezTo>
                <a:cubicBezTo>
                  <a:pt x="10773" y="30950"/>
                  <a:pt x="11031" y="30739"/>
                  <a:pt x="11277" y="30505"/>
                </a:cubicBezTo>
                <a:cubicBezTo>
                  <a:pt x="11594" y="30211"/>
                  <a:pt x="11851" y="29860"/>
                  <a:pt x="12133" y="29532"/>
                </a:cubicBezTo>
                <a:cubicBezTo>
                  <a:pt x="12379" y="29250"/>
                  <a:pt x="12602" y="28957"/>
                  <a:pt x="12871" y="28699"/>
                </a:cubicBezTo>
                <a:cubicBezTo>
                  <a:pt x="13106" y="28453"/>
                  <a:pt x="13364" y="28254"/>
                  <a:pt x="13668" y="28102"/>
                </a:cubicBezTo>
                <a:cubicBezTo>
                  <a:pt x="14043" y="27902"/>
                  <a:pt x="14442" y="27844"/>
                  <a:pt x="14852" y="27785"/>
                </a:cubicBezTo>
                <a:cubicBezTo>
                  <a:pt x="14952" y="27773"/>
                  <a:pt x="15051" y="27770"/>
                  <a:pt x="15153" y="27770"/>
                </a:cubicBezTo>
                <a:cubicBezTo>
                  <a:pt x="15254" y="27770"/>
                  <a:pt x="15356" y="27773"/>
                  <a:pt x="15462" y="27773"/>
                </a:cubicBezTo>
                <a:cubicBezTo>
                  <a:pt x="15749" y="27773"/>
                  <a:pt x="16037" y="27787"/>
                  <a:pt x="16324" y="27787"/>
                </a:cubicBezTo>
                <a:cubicBezTo>
                  <a:pt x="16576" y="27787"/>
                  <a:pt x="16828" y="27777"/>
                  <a:pt x="17079" y="27738"/>
                </a:cubicBezTo>
                <a:cubicBezTo>
                  <a:pt x="17314" y="27703"/>
                  <a:pt x="17548" y="27668"/>
                  <a:pt x="17783" y="27609"/>
                </a:cubicBezTo>
                <a:cubicBezTo>
                  <a:pt x="18076" y="27527"/>
                  <a:pt x="18345" y="27422"/>
                  <a:pt x="18615" y="27293"/>
                </a:cubicBezTo>
                <a:cubicBezTo>
                  <a:pt x="19013" y="27094"/>
                  <a:pt x="19388" y="26859"/>
                  <a:pt x="19752" y="26578"/>
                </a:cubicBezTo>
                <a:cubicBezTo>
                  <a:pt x="20139" y="26273"/>
                  <a:pt x="20514" y="25933"/>
                  <a:pt x="20854" y="25558"/>
                </a:cubicBezTo>
                <a:cubicBezTo>
                  <a:pt x="21229" y="25136"/>
                  <a:pt x="21580" y="24691"/>
                  <a:pt x="21862" y="24187"/>
                </a:cubicBezTo>
                <a:cubicBezTo>
                  <a:pt x="22120" y="23741"/>
                  <a:pt x="22295" y="23272"/>
                  <a:pt x="22436" y="22792"/>
                </a:cubicBezTo>
                <a:cubicBezTo>
                  <a:pt x="22577" y="22311"/>
                  <a:pt x="22659" y="21842"/>
                  <a:pt x="22717" y="21350"/>
                </a:cubicBezTo>
                <a:cubicBezTo>
                  <a:pt x="22729" y="21221"/>
                  <a:pt x="22741" y="21080"/>
                  <a:pt x="22694" y="20951"/>
                </a:cubicBezTo>
                <a:cubicBezTo>
                  <a:pt x="22662" y="20849"/>
                  <a:pt x="22604" y="20800"/>
                  <a:pt x="22531" y="20800"/>
                </a:cubicBezTo>
                <a:cubicBezTo>
                  <a:pt x="22495" y="20800"/>
                  <a:pt x="22455" y="20811"/>
                  <a:pt x="22413" y="20834"/>
                </a:cubicBezTo>
                <a:cubicBezTo>
                  <a:pt x="22120" y="20998"/>
                  <a:pt x="21850" y="21174"/>
                  <a:pt x="21569" y="21338"/>
                </a:cubicBezTo>
                <a:cubicBezTo>
                  <a:pt x="21217" y="21538"/>
                  <a:pt x="20877" y="21749"/>
                  <a:pt x="20525" y="21960"/>
                </a:cubicBezTo>
                <a:cubicBezTo>
                  <a:pt x="20209" y="22147"/>
                  <a:pt x="19893" y="22346"/>
                  <a:pt x="19564" y="22522"/>
                </a:cubicBezTo>
                <a:cubicBezTo>
                  <a:pt x="19306" y="22663"/>
                  <a:pt x="19037" y="22792"/>
                  <a:pt x="18744" y="22874"/>
                </a:cubicBezTo>
                <a:cubicBezTo>
                  <a:pt x="18498" y="22932"/>
                  <a:pt x="18240" y="22979"/>
                  <a:pt x="17982" y="22991"/>
                </a:cubicBezTo>
                <a:cubicBezTo>
                  <a:pt x="17944" y="22992"/>
                  <a:pt x="17905" y="22993"/>
                  <a:pt x="17867" y="22993"/>
                </a:cubicBezTo>
                <a:cubicBezTo>
                  <a:pt x="17532" y="22993"/>
                  <a:pt x="17205" y="22947"/>
                  <a:pt x="16868" y="22874"/>
                </a:cubicBezTo>
                <a:cubicBezTo>
                  <a:pt x="16669" y="22827"/>
                  <a:pt x="16470" y="22757"/>
                  <a:pt x="16271" y="22698"/>
                </a:cubicBezTo>
                <a:cubicBezTo>
                  <a:pt x="15977" y="22616"/>
                  <a:pt x="15684" y="22499"/>
                  <a:pt x="15403" y="22393"/>
                </a:cubicBezTo>
                <a:cubicBezTo>
                  <a:pt x="15204" y="22323"/>
                  <a:pt x="15005" y="22253"/>
                  <a:pt x="14805" y="22194"/>
                </a:cubicBezTo>
                <a:cubicBezTo>
                  <a:pt x="14559" y="22124"/>
                  <a:pt x="14313" y="22065"/>
                  <a:pt x="14055" y="22042"/>
                </a:cubicBezTo>
                <a:cubicBezTo>
                  <a:pt x="13985" y="22033"/>
                  <a:pt x="13912" y="22029"/>
                  <a:pt x="13840" y="22029"/>
                </a:cubicBezTo>
                <a:cubicBezTo>
                  <a:pt x="13708" y="22029"/>
                  <a:pt x="13574" y="22042"/>
                  <a:pt x="13446" y="22065"/>
                </a:cubicBezTo>
                <a:cubicBezTo>
                  <a:pt x="13153" y="22112"/>
                  <a:pt x="12883" y="22206"/>
                  <a:pt x="12637" y="22358"/>
                </a:cubicBezTo>
                <a:cubicBezTo>
                  <a:pt x="12309" y="22557"/>
                  <a:pt x="12027" y="22815"/>
                  <a:pt x="11793" y="23120"/>
                </a:cubicBezTo>
                <a:cubicBezTo>
                  <a:pt x="11476" y="23507"/>
                  <a:pt x="11230" y="23940"/>
                  <a:pt x="10996" y="24398"/>
                </a:cubicBezTo>
                <a:cubicBezTo>
                  <a:pt x="10785" y="24820"/>
                  <a:pt x="10586" y="25265"/>
                  <a:pt x="10304" y="25652"/>
                </a:cubicBezTo>
                <a:cubicBezTo>
                  <a:pt x="10081" y="25968"/>
                  <a:pt x="9812" y="26214"/>
                  <a:pt x="9472" y="26390"/>
                </a:cubicBezTo>
                <a:cubicBezTo>
                  <a:pt x="9167" y="26554"/>
                  <a:pt x="8827" y="26625"/>
                  <a:pt x="8487" y="26707"/>
                </a:cubicBezTo>
                <a:cubicBezTo>
                  <a:pt x="8276" y="26754"/>
                  <a:pt x="8065" y="26812"/>
                  <a:pt x="7854" y="26883"/>
                </a:cubicBezTo>
                <a:cubicBezTo>
                  <a:pt x="7538" y="27000"/>
                  <a:pt x="7233" y="27152"/>
                  <a:pt x="6952" y="27328"/>
                </a:cubicBezTo>
                <a:cubicBezTo>
                  <a:pt x="6565" y="27586"/>
                  <a:pt x="6225" y="27879"/>
                  <a:pt x="5932" y="28231"/>
                </a:cubicBezTo>
                <a:cubicBezTo>
                  <a:pt x="5862" y="28324"/>
                  <a:pt x="5791" y="28430"/>
                  <a:pt x="5698" y="28535"/>
                </a:cubicBezTo>
                <a:cubicBezTo>
                  <a:pt x="5709" y="28488"/>
                  <a:pt x="5721" y="28465"/>
                  <a:pt x="5721" y="28442"/>
                </a:cubicBezTo>
                <a:cubicBezTo>
                  <a:pt x="5920" y="27902"/>
                  <a:pt x="6120" y="27351"/>
                  <a:pt x="6319" y="26812"/>
                </a:cubicBezTo>
                <a:cubicBezTo>
                  <a:pt x="6588" y="26050"/>
                  <a:pt x="6881" y="25300"/>
                  <a:pt x="7221" y="24562"/>
                </a:cubicBezTo>
                <a:cubicBezTo>
                  <a:pt x="7444" y="24069"/>
                  <a:pt x="7667" y="23565"/>
                  <a:pt x="7901" y="23073"/>
                </a:cubicBezTo>
                <a:cubicBezTo>
                  <a:pt x="8077" y="22710"/>
                  <a:pt x="8253" y="22335"/>
                  <a:pt x="8440" y="21971"/>
                </a:cubicBezTo>
                <a:cubicBezTo>
                  <a:pt x="8698" y="21432"/>
                  <a:pt x="8968" y="20893"/>
                  <a:pt x="9249" y="20365"/>
                </a:cubicBezTo>
                <a:cubicBezTo>
                  <a:pt x="9437" y="20002"/>
                  <a:pt x="9648" y="19639"/>
                  <a:pt x="9847" y="19275"/>
                </a:cubicBezTo>
                <a:cubicBezTo>
                  <a:pt x="10140" y="18736"/>
                  <a:pt x="10457" y="18209"/>
                  <a:pt x="10761" y="17681"/>
                </a:cubicBezTo>
                <a:cubicBezTo>
                  <a:pt x="10785" y="17623"/>
                  <a:pt x="10832" y="17599"/>
                  <a:pt x="10879" y="17576"/>
                </a:cubicBezTo>
                <a:cubicBezTo>
                  <a:pt x="11043" y="17517"/>
                  <a:pt x="11207" y="17447"/>
                  <a:pt x="11383" y="17388"/>
                </a:cubicBezTo>
                <a:cubicBezTo>
                  <a:pt x="11676" y="17306"/>
                  <a:pt x="11980" y="17306"/>
                  <a:pt x="12273" y="17259"/>
                </a:cubicBezTo>
                <a:cubicBezTo>
                  <a:pt x="12281" y="17258"/>
                  <a:pt x="12289" y="17257"/>
                  <a:pt x="12297" y="17257"/>
                </a:cubicBezTo>
                <a:cubicBezTo>
                  <a:pt x="12359" y="17257"/>
                  <a:pt x="12421" y="17294"/>
                  <a:pt x="12473" y="17294"/>
                </a:cubicBezTo>
                <a:cubicBezTo>
                  <a:pt x="12637" y="17294"/>
                  <a:pt x="12777" y="17353"/>
                  <a:pt x="12918" y="17400"/>
                </a:cubicBezTo>
                <a:cubicBezTo>
                  <a:pt x="13235" y="17505"/>
                  <a:pt x="13551" y="17634"/>
                  <a:pt x="13868" y="17740"/>
                </a:cubicBezTo>
                <a:cubicBezTo>
                  <a:pt x="14196" y="17857"/>
                  <a:pt x="14536" y="17939"/>
                  <a:pt x="14864" y="18056"/>
                </a:cubicBezTo>
                <a:cubicBezTo>
                  <a:pt x="15134" y="18150"/>
                  <a:pt x="15403" y="18232"/>
                  <a:pt x="15673" y="18314"/>
                </a:cubicBezTo>
                <a:cubicBezTo>
                  <a:pt x="16001" y="18420"/>
                  <a:pt x="16329" y="18502"/>
                  <a:pt x="16657" y="18584"/>
                </a:cubicBezTo>
                <a:cubicBezTo>
                  <a:pt x="16892" y="18631"/>
                  <a:pt x="17126" y="18677"/>
                  <a:pt x="17372" y="18713"/>
                </a:cubicBezTo>
                <a:cubicBezTo>
                  <a:pt x="17630" y="18748"/>
                  <a:pt x="17888" y="18783"/>
                  <a:pt x="18146" y="18783"/>
                </a:cubicBezTo>
                <a:cubicBezTo>
                  <a:pt x="18421" y="18783"/>
                  <a:pt x="18697" y="18795"/>
                  <a:pt x="18972" y="18795"/>
                </a:cubicBezTo>
                <a:cubicBezTo>
                  <a:pt x="19248" y="18795"/>
                  <a:pt x="19523" y="18783"/>
                  <a:pt x="19799" y="18736"/>
                </a:cubicBezTo>
                <a:cubicBezTo>
                  <a:pt x="20033" y="18701"/>
                  <a:pt x="20279" y="18666"/>
                  <a:pt x="20514" y="18631"/>
                </a:cubicBezTo>
                <a:cubicBezTo>
                  <a:pt x="20760" y="18595"/>
                  <a:pt x="20994" y="18525"/>
                  <a:pt x="21229" y="18455"/>
                </a:cubicBezTo>
                <a:cubicBezTo>
                  <a:pt x="21545" y="18361"/>
                  <a:pt x="21873" y="18244"/>
                  <a:pt x="22178" y="18103"/>
                </a:cubicBezTo>
                <a:cubicBezTo>
                  <a:pt x="22518" y="17939"/>
                  <a:pt x="22835" y="17763"/>
                  <a:pt x="23151" y="17564"/>
                </a:cubicBezTo>
                <a:cubicBezTo>
                  <a:pt x="23479" y="17353"/>
                  <a:pt x="23784" y="17107"/>
                  <a:pt x="24077" y="16849"/>
                </a:cubicBezTo>
                <a:cubicBezTo>
                  <a:pt x="24452" y="16532"/>
                  <a:pt x="24780" y="16181"/>
                  <a:pt x="25097" y="15806"/>
                </a:cubicBezTo>
                <a:cubicBezTo>
                  <a:pt x="25261" y="15606"/>
                  <a:pt x="25413" y="15407"/>
                  <a:pt x="25577" y="15196"/>
                </a:cubicBezTo>
                <a:cubicBezTo>
                  <a:pt x="25812" y="14903"/>
                  <a:pt x="26035" y="14575"/>
                  <a:pt x="26246" y="14258"/>
                </a:cubicBezTo>
                <a:cubicBezTo>
                  <a:pt x="26457" y="13919"/>
                  <a:pt x="26656" y="13579"/>
                  <a:pt x="26843" y="13227"/>
                </a:cubicBezTo>
                <a:cubicBezTo>
                  <a:pt x="26937" y="13051"/>
                  <a:pt x="27031" y="12875"/>
                  <a:pt x="27019" y="12664"/>
                </a:cubicBezTo>
                <a:cubicBezTo>
                  <a:pt x="27008" y="12512"/>
                  <a:pt x="26914" y="12371"/>
                  <a:pt x="26785" y="12336"/>
                </a:cubicBezTo>
                <a:cubicBezTo>
                  <a:pt x="26421" y="12242"/>
                  <a:pt x="26070" y="12160"/>
                  <a:pt x="25706" y="12067"/>
                </a:cubicBezTo>
                <a:cubicBezTo>
                  <a:pt x="25531" y="12020"/>
                  <a:pt x="25367" y="11973"/>
                  <a:pt x="25191" y="11902"/>
                </a:cubicBezTo>
                <a:cubicBezTo>
                  <a:pt x="25015" y="11832"/>
                  <a:pt x="24839" y="11774"/>
                  <a:pt x="24663" y="11691"/>
                </a:cubicBezTo>
                <a:cubicBezTo>
                  <a:pt x="24440" y="11586"/>
                  <a:pt x="24218" y="11480"/>
                  <a:pt x="23995" y="11398"/>
                </a:cubicBezTo>
                <a:cubicBezTo>
                  <a:pt x="23804" y="11341"/>
                  <a:pt x="23604" y="11284"/>
                  <a:pt x="23404" y="11284"/>
                </a:cubicBezTo>
                <a:cubicBezTo>
                  <a:pt x="23359" y="11284"/>
                  <a:pt x="23314" y="11286"/>
                  <a:pt x="23268" y="11293"/>
                </a:cubicBezTo>
                <a:cubicBezTo>
                  <a:pt x="23057" y="11316"/>
                  <a:pt x="22858" y="11352"/>
                  <a:pt x="22671" y="11434"/>
                </a:cubicBezTo>
                <a:cubicBezTo>
                  <a:pt x="22495" y="11504"/>
                  <a:pt x="22307" y="11563"/>
                  <a:pt x="22143" y="11645"/>
                </a:cubicBezTo>
                <a:cubicBezTo>
                  <a:pt x="21780" y="11832"/>
                  <a:pt x="21428" y="12020"/>
                  <a:pt x="21088" y="12219"/>
                </a:cubicBezTo>
                <a:cubicBezTo>
                  <a:pt x="20713" y="12453"/>
                  <a:pt x="20350" y="12688"/>
                  <a:pt x="19986" y="12934"/>
                </a:cubicBezTo>
                <a:cubicBezTo>
                  <a:pt x="19471" y="13286"/>
                  <a:pt x="18978" y="13661"/>
                  <a:pt x="18462" y="13989"/>
                </a:cubicBezTo>
                <a:cubicBezTo>
                  <a:pt x="18240" y="14118"/>
                  <a:pt x="18005" y="14235"/>
                  <a:pt x="17771" y="14329"/>
                </a:cubicBezTo>
                <a:cubicBezTo>
                  <a:pt x="17607" y="14387"/>
                  <a:pt x="17454" y="14458"/>
                  <a:pt x="17279" y="14493"/>
                </a:cubicBezTo>
                <a:cubicBezTo>
                  <a:pt x="17091" y="14540"/>
                  <a:pt x="16903" y="14598"/>
                  <a:pt x="16704" y="14598"/>
                </a:cubicBezTo>
                <a:cubicBezTo>
                  <a:pt x="16399" y="14587"/>
                  <a:pt x="16083" y="14610"/>
                  <a:pt x="15766" y="14540"/>
                </a:cubicBezTo>
                <a:cubicBezTo>
                  <a:pt x="15555" y="14505"/>
                  <a:pt x="15345" y="14458"/>
                  <a:pt x="15134" y="14446"/>
                </a:cubicBezTo>
                <a:cubicBezTo>
                  <a:pt x="14993" y="14446"/>
                  <a:pt x="14852" y="14434"/>
                  <a:pt x="14712" y="14423"/>
                </a:cubicBezTo>
                <a:cubicBezTo>
                  <a:pt x="14696" y="14421"/>
                  <a:pt x="14681" y="14420"/>
                  <a:pt x="14666" y="14420"/>
                </a:cubicBezTo>
                <a:cubicBezTo>
                  <a:pt x="14573" y="14420"/>
                  <a:pt x="14472" y="14446"/>
                  <a:pt x="14372" y="14446"/>
                </a:cubicBezTo>
                <a:cubicBezTo>
                  <a:pt x="14184" y="14446"/>
                  <a:pt x="14008" y="14493"/>
                  <a:pt x="13832" y="14540"/>
                </a:cubicBezTo>
                <a:cubicBezTo>
                  <a:pt x="13645" y="14610"/>
                  <a:pt x="13446" y="14680"/>
                  <a:pt x="13258" y="14763"/>
                </a:cubicBezTo>
                <a:cubicBezTo>
                  <a:pt x="12953" y="14903"/>
                  <a:pt x="12660" y="15079"/>
                  <a:pt x="12402" y="15278"/>
                </a:cubicBezTo>
                <a:cubicBezTo>
                  <a:pt x="12262" y="15384"/>
                  <a:pt x="12133" y="15489"/>
                  <a:pt x="11992" y="15595"/>
                </a:cubicBezTo>
                <a:cubicBezTo>
                  <a:pt x="11992" y="15560"/>
                  <a:pt x="12004" y="15536"/>
                  <a:pt x="12016" y="15524"/>
                </a:cubicBezTo>
                <a:cubicBezTo>
                  <a:pt x="12191" y="15243"/>
                  <a:pt x="12367" y="14973"/>
                  <a:pt x="12543" y="14704"/>
                </a:cubicBezTo>
                <a:cubicBezTo>
                  <a:pt x="12754" y="14364"/>
                  <a:pt x="12977" y="14012"/>
                  <a:pt x="13199" y="13672"/>
                </a:cubicBezTo>
                <a:cubicBezTo>
                  <a:pt x="13364" y="13403"/>
                  <a:pt x="13539" y="13133"/>
                  <a:pt x="13715" y="12852"/>
                </a:cubicBezTo>
                <a:cubicBezTo>
                  <a:pt x="13809" y="12711"/>
                  <a:pt x="13903" y="12559"/>
                  <a:pt x="13997" y="12406"/>
                </a:cubicBezTo>
                <a:cubicBezTo>
                  <a:pt x="14125" y="12219"/>
                  <a:pt x="14243" y="12031"/>
                  <a:pt x="14395" y="11856"/>
                </a:cubicBezTo>
                <a:cubicBezTo>
                  <a:pt x="14512" y="11691"/>
                  <a:pt x="14665" y="11563"/>
                  <a:pt x="14794" y="11398"/>
                </a:cubicBezTo>
                <a:cubicBezTo>
                  <a:pt x="14981" y="11152"/>
                  <a:pt x="15169" y="10906"/>
                  <a:pt x="15427" y="10719"/>
                </a:cubicBezTo>
                <a:cubicBezTo>
                  <a:pt x="15720" y="10496"/>
                  <a:pt x="16036" y="10297"/>
                  <a:pt x="16388" y="10179"/>
                </a:cubicBezTo>
                <a:cubicBezTo>
                  <a:pt x="16657" y="10097"/>
                  <a:pt x="16927" y="10015"/>
                  <a:pt x="17197" y="9933"/>
                </a:cubicBezTo>
                <a:cubicBezTo>
                  <a:pt x="17478" y="9851"/>
                  <a:pt x="17747" y="9769"/>
                  <a:pt x="18017" y="9711"/>
                </a:cubicBezTo>
                <a:cubicBezTo>
                  <a:pt x="18357" y="9628"/>
                  <a:pt x="18685" y="9582"/>
                  <a:pt x="19025" y="9523"/>
                </a:cubicBezTo>
                <a:cubicBezTo>
                  <a:pt x="19283" y="9476"/>
                  <a:pt x="19541" y="9441"/>
                  <a:pt x="19810" y="9394"/>
                </a:cubicBezTo>
                <a:cubicBezTo>
                  <a:pt x="20033" y="9347"/>
                  <a:pt x="20256" y="9312"/>
                  <a:pt x="20479" y="9265"/>
                </a:cubicBezTo>
                <a:cubicBezTo>
                  <a:pt x="20748" y="9206"/>
                  <a:pt x="21006" y="9124"/>
                  <a:pt x="21276" y="9054"/>
                </a:cubicBezTo>
                <a:cubicBezTo>
                  <a:pt x="21580" y="8960"/>
                  <a:pt x="21885" y="8843"/>
                  <a:pt x="22178" y="8726"/>
                </a:cubicBezTo>
                <a:cubicBezTo>
                  <a:pt x="22624" y="8550"/>
                  <a:pt x="23057" y="8316"/>
                  <a:pt x="23456" y="8058"/>
                </a:cubicBezTo>
                <a:cubicBezTo>
                  <a:pt x="23808" y="7823"/>
                  <a:pt x="24147" y="7565"/>
                  <a:pt x="24464" y="7284"/>
                </a:cubicBezTo>
                <a:cubicBezTo>
                  <a:pt x="24874" y="6921"/>
                  <a:pt x="25273" y="6534"/>
                  <a:pt x="25636" y="6112"/>
                </a:cubicBezTo>
                <a:cubicBezTo>
                  <a:pt x="25871" y="5842"/>
                  <a:pt x="26082" y="5549"/>
                  <a:pt x="26281" y="5233"/>
                </a:cubicBezTo>
                <a:cubicBezTo>
                  <a:pt x="26562" y="4799"/>
                  <a:pt x="26808" y="4354"/>
                  <a:pt x="27043" y="3897"/>
                </a:cubicBezTo>
                <a:cubicBezTo>
                  <a:pt x="27371" y="3240"/>
                  <a:pt x="27687" y="2572"/>
                  <a:pt x="28039" y="1927"/>
                </a:cubicBezTo>
                <a:cubicBezTo>
                  <a:pt x="28203" y="1599"/>
                  <a:pt x="28391" y="1271"/>
                  <a:pt x="28555" y="943"/>
                </a:cubicBezTo>
                <a:cubicBezTo>
                  <a:pt x="28660" y="744"/>
                  <a:pt x="28789" y="544"/>
                  <a:pt x="28824" y="310"/>
                </a:cubicBezTo>
                <a:cubicBezTo>
                  <a:pt x="28844" y="108"/>
                  <a:pt x="28761" y="1"/>
                  <a:pt x="286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24"/>
          <p:cNvSpPr/>
          <p:nvPr/>
        </p:nvSpPr>
        <p:spPr>
          <a:xfrm>
            <a:off x="-499531" y="-502984"/>
            <a:ext cx="2579850" cy="4840175"/>
          </a:xfrm>
          <a:custGeom>
            <a:avLst/>
            <a:gdLst/>
            <a:ahLst/>
            <a:cxnLst/>
            <a:rect l="l" t="t" r="r" b="b"/>
            <a:pathLst>
              <a:path w="103194" h="193607" extrusionOk="0">
                <a:moveTo>
                  <a:pt x="14150" y="187543"/>
                </a:moveTo>
                <a:cubicBezTo>
                  <a:pt x="18870" y="186571"/>
                  <a:pt x="25742" y="176021"/>
                  <a:pt x="32892" y="170884"/>
                </a:cubicBezTo>
                <a:cubicBezTo>
                  <a:pt x="40042" y="165748"/>
                  <a:pt x="55174" y="162971"/>
                  <a:pt x="57048" y="156724"/>
                </a:cubicBezTo>
                <a:cubicBezTo>
                  <a:pt x="58922" y="150477"/>
                  <a:pt x="43027" y="140481"/>
                  <a:pt x="44137" y="133401"/>
                </a:cubicBezTo>
                <a:cubicBezTo>
                  <a:pt x="45248" y="126321"/>
                  <a:pt x="59269" y="121046"/>
                  <a:pt x="63711" y="114243"/>
                </a:cubicBezTo>
                <a:cubicBezTo>
                  <a:pt x="68153" y="107441"/>
                  <a:pt x="72110" y="100013"/>
                  <a:pt x="70791" y="92586"/>
                </a:cubicBezTo>
                <a:cubicBezTo>
                  <a:pt x="69472" y="85159"/>
                  <a:pt x="56076" y="76483"/>
                  <a:pt x="55798" y="69680"/>
                </a:cubicBezTo>
                <a:cubicBezTo>
                  <a:pt x="55520" y="62878"/>
                  <a:pt x="63364" y="57116"/>
                  <a:pt x="69125" y="51771"/>
                </a:cubicBezTo>
                <a:cubicBezTo>
                  <a:pt x="74886" y="46426"/>
                  <a:pt x="85577" y="43581"/>
                  <a:pt x="90366" y="37611"/>
                </a:cubicBezTo>
                <a:cubicBezTo>
                  <a:pt x="95156" y="31642"/>
                  <a:pt x="111536" y="20258"/>
                  <a:pt x="97862" y="15954"/>
                </a:cubicBezTo>
                <a:cubicBezTo>
                  <a:pt x="84188" y="11650"/>
                  <a:pt x="23869" y="-15004"/>
                  <a:pt x="8320" y="11789"/>
                </a:cubicBezTo>
                <a:cubicBezTo>
                  <a:pt x="-7228" y="38583"/>
                  <a:pt x="3599" y="147423"/>
                  <a:pt x="4571" y="176715"/>
                </a:cubicBezTo>
                <a:cubicBezTo>
                  <a:pt x="5543" y="206007"/>
                  <a:pt x="9430" y="188515"/>
                  <a:pt x="14150" y="1875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288" name="Google Shape;1288;p24"/>
          <p:cNvSpPr/>
          <p:nvPr/>
        </p:nvSpPr>
        <p:spPr>
          <a:xfrm>
            <a:off x="4068456" y="-492672"/>
            <a:ext cx="6122875" cy="1573675"/>
          </a:xfrm>
          <a:custGeom>
            <a:avLst/>
            <a:gdLst/>
            <a:ahLst/>
            <a:cxnLst/>
            <a:rect l="l" t="t" r="r" b="b"/>
            <a:pathLst>
              <a:path w="244915" h="62947" extrusionOk="0">
                <a:moveTo>
                  <a:pt x="18846" y="2631"/>
                </a:moveTo>
                <a:cubicBezTo>
                  <a:pt x="-16554" y="7074"/>
                  <a:pt x="7810" y="23108"/>
                  <a:pt x="13016" y="30119"/>
                </a:cubicBezTo>
                <a:cubicBezTo>
                  <a:pt x="18222" y="37130"/>
                  <a:pt x="37241" y="41920"/>
                  <a:pt x="50082" y="44696"/>
                </a:cubicBezTo>
                <a:cubicBezTo>
                  <a:pt x="62923" y="47473"/>
                  <a:pt x="78680" y="45529"/>
                  <a:pt x="90064" y="46778"/>
                </a:cubicBezTo>
                <a:cubicBezTo>
                  <a:pt x="101448" y="48027"/>
                  <a:pt x="108042" y="52470"/>
                  <a:pt x="118384" y="52192"/>
                </a:cubicBezTo>
                <a:cubicBezTo>
                  <a:pt x="128727" y="51914"/>
                  <a:pt x="142332" y="44348"/>
                  <a:pt x="152119" y="45112"/>
                </a:cubicBezTo>
                <a:cubicBezTo>
                  <a:pt x="161906" y="45876"/>
                  <a:pt x="168917" y="55386"/>
                  <a:pt x="177108" y="56774"/>
                </a:cubicBezTo>
                <a:cubicBezTo>
                  <a:pt x="185299" y="58162"/>
                  <a:pt x="195086" y="52609"/>
                  <a:pt x="201264" y="53442"/>
                </a:cubicBezTo>
                <a:cubicBezTo>
                  <a:pt x="207442" y="54275"/>
                  <a:pt x="208552" y="66769"/>
                  <a:pt x="214174" y="61771"/>
                </a:cubicBezTo>
                <a:cubicBezTo>
                  <a:pt x="219796" y="56773"/>
                  <a:pt x="233124" y="33173"/>
                  <a:pt x="234998" y="23455"/>
                </a:cubicBezTo>
                <a:cubicBezTo>
                  <a:pt x="236872" y="13737"/>
                  <a:pt x="261444" y="6935"/>
                  <a:pt x="225419" y="3464"/>
                </a:cubicBezTo>
                <a:cubicBezTo>
                  <a:pt x="189394" y="-7"/>
                  <a:pt x="54247" y="-1811"/>
                  <a:pt x="18846" y="26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89" name="Google Shape;1289;p24"/>
          <p:cNvSpPr/>
          <p:nvPr/>
        </p:nvSpPr>
        <p:spPr>
          <a:xfrm>
            <a:off x="3723073" y="4530961"/>
            <a:ext cx="3286276" cy="1358445"/>
          </a:xfrm>
          <a:custGeom>
            <a:avLst/>
            <a:gdLst/>
            <a:ahLst/>
            <a:cxnLst/>
            <a:rect l="l" t="t" r="r" b="b"/>
            <a:pathLst>
              <a:path w="37475" h="15491" extrusionOk="0">
                <a:moveTo>
                  <a:pt x="12648" y="0"/>
                </a:moveTo>
                <a:cubicBezTo>
                  <a:pt x="11965" y="0"/>
                  <a:pt x="11319" y="163"/>
                  <a:pt x="10714" y="569"/>
                </a:cubicBezTo>
                <a:cubicBezTo>
                  <a:pt x="10070" y="1003"/>
                  <a:pt x="9577" y="1566"/>
                  <a:pt x="9120" y="2175"/>
                </a:cubicBezTo>
                <a:cubicBezTo>
                  <a:pt x="8440" y="3066"/>
                  <a:pt x="7784" y="3980"/>
                  <a:pt x="7116" y="4871"/>
                </a:cubicBezTo>
                <a:cubicBezTo>
                  <a:pt x="6213" y="6090"/>
                  <a:pt x="5276" y="7286"/>
                  <a:pt x="4326" y="8470"/>
                </a:cubicBezTo>
                <a:cubicBezTo>
                  <a:pt x="3775" y="9138"/>
                  <a:pt x="3201" y="9806"/>
                  <a:pt x="2626" y="10462"/>
                </a:cubicBezTo>
                <a:cubicBezTo>
                  <a:pt x="2298" y="10837"/>
                  <a:pt x="1982" y="11224"/>
                  <a:pt x="1689" y="11634"/>
                </a:cubicBezTo>
                <a:cubicBezTo>
                  <a:pt x="1067" y="12513"/>
                  <a:pt x="645" y="13498"/>
                  <a:pt x="294" y="14518"/>
                </a:cubicBezTo>
                <a:cubicBezTo>
                  <a:pt x="177" y="14834"/>
                  <a:pt x="36" y="15151"/>
                  <a:pt x="1" y="15491"/>
                </a:cubicBezTo>
                <a:lnTo>
                  <a:pt x="37475" y="15491"/>
                </a:lnTo>
                <a:cubicBezTo>
                  <a:pt x="37170" y="15034"/>
                  <a:pt x="36748" y="14670"/>
                  <a:pt x="36373" y="14272"/>
                </a:cubicBezTo>
                <a:cubicBezTo>
                  <a:pt x="35775" y="13639"/>
                  <a:pt x="35154" y="13029"/>
                  <a:pt x="34509" y="12431"/>
                </a:cubicBezTo>
                <a:cubicBezTo>
                  <a:pt x="33888" y="11869"/>
                  <a:pt x="33267" y="11318"/>
                  <a:pt x="32610" y="10802"/>
                </a:cubicBezTo>
                <a:cubicBezTo>
                  <a:pt x="30969" y="9501"/>
                  <a:pt x="29188" y="8423"/>
                  <a:pt x="27324" y="7461"/>
                </a:cubicBezTo>
                <a:cubicBezTo>
                  <a:pt x="26374" y="6981"/>
                  <a:pt x="25402" y="6524"/>
                  <a:pt x="24429" y="6067"/>
                </a:cubicBezTo>
                <a:cubicBezTo>
                  <a:pt x="22495" y="5152"/>
                  <a:pt x="20631" y="4086"/>
                  <a:pt x="18849" y="2890"/>
                </a:cubicBezTo>
                <a:cubicBezTo>
                  <a:pt x="17911" y="2269"/>
                  <a:pt x="16985" y="1648"/>
                  <a:pt x="16024" y="1085"/>
                </a:cubicBezTo>
                <a:cubicBezTo>
                  <a:pt x="15157" y="593"/>
                  <a:pt x="14266" y="171"/>
                  <a:pt x="13270" y="42"/>
                </a:cubicBezTo>
                <a:cubicBezTo>
                  <a:pt x="13059" y="15"/>
                  <a:pt x="12852" y="0"/>
                  <a:pt x="126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24"/>
          <p:cNvSpPr/>
          <p:nvPr/>
        </p:nvSpPr>
        <p:spPr>
          <a:xfrm>
            <a:off x="4487548" y="4798421"/>
            <a:ext cx="482408" cy="428670"/>
          </a:xfrm>
          <a:custGeom>
            <a:avLst/>
            <a:gdLst/>
            <a:ahLst/>
            <a:cxnLst/>
            <a:rect l="l" t="t" r="r" b="b"/>
            <a:pathLst>
              <a:path w="37955" h="33727" extrusionOk="0">
                <a:moveTo>
                  <a:pt x="29480" y="588"/>
                </a:moveTo>
                <a:cubicBezTo>
                  <a:pt x="24680" y="2254"/>
                  <a:pt x="11160" y="10287"/>
                  <a:pt x="6555" y="14108"/>
                </a:cubicBezTo>
                <a:cubicBezTo>
                  <a:pt x="1950" y="17929"/>
                  <a:pt x="-2459" y="20280"/>
                  <a:pt x="1852" y="23513"/>
                </a:cubicBezTo>
                <a:cubicBezTo>
                  <a:pt x="6163" y="26746"/>
                  <a:pt x="26443" y="34389"/>
                  <a:pt x="32419" y="33507"/>
                </a:cubicBezTo>
                <a:cubicBezTo>
                  <a:pt x="38395" y="32625"/>
                  <a:pt x="37220" y="23122"/>
                  <a:pt x="37710" y="18223"/>
                </a:cubicBezTo>
                <a:cubicBezTo>
                  <a:pt x="38200" y="13324"/>
                  <a:pt x="36730" y="7054"/>
                  <a:pt x="35358" y="4115"/>
                </a:cubicBezTo>
                <a:cubicBezTo>
                  <a:pt x="33986" y="1176"/>
                  <a:pt x="34281" y="-1077"/>
                  <a:pt x="29480" y="5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91" name="Google Shape;1291;p24"/>
          <p:cNvSpPr/>
          <p:nvPr/>
        </p:nvSpPr>
        <p:spPr>
          <a:xfrm>
            <a:off x="8380325" y="2053050"/>
            <a:ext cx="1742455" cy="1768163"/>
          </a:xfrm>
          <a:custGeom>
            <a:avLst/>
            <a:gdLst/>
            <a:ahLst/>
            <a:cxnLst/>
            <a:rect l="l" t="t" r="r" b="b"/>
            <a:pathLst>
              <a:path w="36057" h="36589" extrusionOk="0">
                <a:moveTo>
                  <a:pt x="14299" y="0"/>
                </a:moveTo>
                <a:cubicBezTo>
                  <a:pt x="13949" y="0"/>
                  <a:pt x="13598" y="10"/>
                  <a:pt x="13246" y="28"/>
                </a:cubicBezTo>
                <a:cubicBezTo>
                  <a:pt x="12625" y="63"/>
                  <a:pt x="12003" y="145"/>
                  <a:pt x="11382" y="239"/>
                </a:cubicBezTo>
                <a:cubicBezTo>
                  <a:pt x="10093" y="426"/>
                  <a:pt x="8803" y="649"/>
                  <a:pt x="7537" y="1001"/>
                </a:cubicBezTo>
                <a:cubicBezTo>
                  <a:pt x="6002" y="1411"/>
                  <a:pt x="4537" y="1973"/>
                  <a:pt x="3259" y="2946"/>
                </a:cubicBezTo>
                <a:cubicBezTo>
                  <a:pt x="1829" y="4025"/>
                  <a:pt x="821" y="5384"/>
                  <a:pt x="399" y="7154"/>
                </a:cubicBezTo>
                <a:cubicBezTo>
                  <a:pt x="47" y="8596"/>
                  <a:pt x="0" y="10061"/>
                  <a:pt x="118" y="11796"/>
                </a:cubicBezTo>
                <a:cubicBezTo>
                  <a:pt x="129" y="12171"/>
                  <a:pt x="211" y="12781"/>
                  <a:pt x="340" y="13402"/>
                </a:cubicBezTo>
                <a:cubicBezTo>
                  <a:pt x="844" y="15770"/>
                  <a:pt x="1806" y="17938"/>
                  <a:pt x="3212" y="19919"/>
                </a:cubicBezTo>
                <a:cubicBezTo>
                  <a:pt x="4771" y="22099"/>
                  <a:pt x="6588" y="24057"/>
                  <a:pt x="8569" y="25862"/>
                </a:cubicBezTo>
                <a:cubicBezTo>
                  <a:pt x="10878" y="27972"/>
                  <a:pt x="13304" y="29941"/>
                  <a:pt x="15907" y="31699"/>
                </a:cubicBezTo>
                <a:cubicBezTo>
                  <a:pt x="18052" y="33164"/>
                  <a:pt x="20279" y="34489"/>
                  <a:pt x="22717" y="35438"/>
                </a:cubicBezTo>
                <a:cubicBezTo>
                  <a:pt x="24393" y="36095"/>
                  <a:pt x="26128" y="36552"/>
                  <a:pt x="27945" y="36587"/>
                </a:cubicBezTo>
                <a:cubicBezTo>
                  <a:pt x="28001" y="36588"/>
                  <a:pt x="28056" y="36589"/>
                  <a:pt x="28112" y="36589"/>
                </a:cubicBezTo>
                <a:cubicBezTo>
                  <a:pt x="29294" y="36589"/>
                  <a:pt x="30431" y="36348"/>
                  <a:pt x="31461" y="35743"/>
                </a:cubicBezTo>
                <a:cubicBezTo>
                  <a:pt x="33360" y="34618"/>
                  <a:pt x="34579" y="32930"/>
                  <a:pt x="35329" y="30879"/>
                </a:cubicBezTo>
                <a:cubicBezTo>
                  <a:pt x="35892" y="29331"/>
                  <a:pt x="36056" y="27714"/>
                  <a:pt x="36021" y="26073"/>
                </a:cubicBezTo>
                <a:cubicBezTo>
                  <a:pt x="35986" y="24408"/>
                  <a:pt x="35787" y="22756"/>
                  <a:pt x="35400" y="21126"/>
                </a:cubicBezTo>
                <a:cubicBezTo>
                  <a:pt x="34907" y="19017"/>
                  <a:pt x="34263" y="16954"/>
                  <a:pt x="33477" y="14937"/>
                </a:cubicBezTo>
                <a:cubicBezTo>
                  <a:pt x="32247" y="11773"/>
                  <a:pt x="30524" y="8889"/>
                  <a:pt x="28332" y="6287"/>
                </a:cubicBezTo>
                <a:cubicBezTo>
                  <a:pt x="27230" y="4986"/>
                  <a:pt x="25999" y="3849"/>
                  <a:pt x="24557" y="2923"/>
                </a:cubicBezTo>
                <a:cubicBezTo>
                  <a:pt x="23303" y="2126"/>
                  <a:pt x="21967" y="1505"/>
                  <a:pt x="20572" y="1036"/>
                </a:cubicBezTo>
                <a:cubicBezTo>
                  <a:pt x="18527" y="341"/>
                  <a:pt x="16438" y="0"/>
                  <a:pt x="142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24"/>
          <p:cNvSpPr/>
          <p:nvPr/>
        </p:nvSpPr>
        <p:spPr>
          <a:xfrm>
            <a:off x="-95415" y="3670875"/>
            <a:ext cx="1630840" cy="1865255"/>
          </a:xfrm>
          <a:custGeom>
            <a:avLst/>
            <a:gdLst/>
            <a:ahLst/>
            <a:cxnLst/>
            <a:rect l="l" t="t" r="r" b="b"/>
            <a:pathLst>
              <a:path w="28844" h="32990" extrusionOk="0">
                <a:moveTo>
                  <a:pt x="28607" y="1"/>
                </a:moveTo>
                <a:cubicBezTo>
                  <a:pt x="28574" y="1"/>
                  <a:pt x="28536" y="6"/>
                  <a:pt x="28496" y="17"/>
                </a:cubicBezTo>
                <a:cubicBezTo>
                  <a:pt x="28250" y="87"/>
                  <a:pt x="28016" y="204"/>
                  <a:pt x="27769" y="298"/>
                </a:cubicBezTo>
                <a:cubicBezTo>
                  <a:pt x="27535" y="380"/>
                  <a:pt x="27301" y="486"/>
                  <a:pt x="27066" y="568"/>
                </a:cubicBezTo>
                <a:cubicBezTo>
                  <a:pt x="26890" y="626"/>
                  <a:pt x="26726" y="673"/>
                  <a:pt x="26550" y="732"/>
                </a:cubicBezTo>
                <a:cubicBezTo>
                  <a:pt x="26269" y="814"/>
                  <a:pt x="25988" y="884"/>
                  <a:pt x="25695" y="943"/>
                </a:cubicBezTo>
                <a:cubicBezTo>
                  <a:pt x="25484" y="978"/>
                  <a:pt x="25273" y="1013"/>
                  <a:pt x="25062" y="1048"/>
                </a:cubicBezTo>
                <a:cubicBezTo>
                  <a:pt x="24886" y="1072"/>
                  <a:pt x="24698" y="1107"/>
                  <a:pt x="24523" y="1130"/>
                </a:cubicBezTo>
                <a:cubicBezTo>
                  <a:pt x="24253" y="1166"/>
                  <a:pt x="23995" y="1212"/>
                  <a:pt x="23737" y="1306"/>
                </a:cubicBezTo>
                <a:cubicBezTo>
                  <a:pt x="23350" y="1435"/>
                  <a:pt x="23010" y="1646"/>
                  <a:pt x="22694" y="1892"/>
                </a:cubicBezTo>
                <a:cubicBezTo>
                  <a:pt x="22436" y="2092"/>
                  <a:pt x="22190" y="2314"/>
                  <a:pt x="21967" y="2537"/>
                </a:cubicBezTo>
                <a:cubicBezTo>
                  <a:pt x="21674" y="2830"/>
                  <a:pt x="21416" y="3146"/>
                  <a:pt x="21147" y="3463"/>
                </a:cubicBezTo>
                <a:cubicBezTo>
                  <a:pt x="20842" y="3838"/>
                  <a:pt x="20537" y="4225"/>
                  <a:pt x="20174" y="4553"/>
                </a:cubicBezTo>
                <a:cubicBezTo>
                  <a:pt x="19951" y="4741"/>
                  <a:pt x="19717" y="4905"/>
                  <a:pt x="19447" y="5022"/>
                </a:cubicBezTo>
                <a:cubicBezTo>
                  <a:pt x="19142" y="5163"/>
                  <a:pt x="18802" y="5245"/>
                  <a:pt x="18474" y="5338"/>
                </a:cubicBezTo>
                <a:cubicBezTo>
                  <a:pt x="18240" y="5397"/>
                  <a:pt x="18005" y="5444"/>
                  <a:pt x="17783" y="5514"/>
                </a:cubicBezTo>
                <a:cubicBezTo>
                  <a:pt x="17443" y="5620"/>
                  <a:pt x="17126" y="5749"/>
                  <a:pt x="16833" y="5924"/>
                </a:cubicBezTo>
                <a:cubicBezTo>
                  <a:pt x="16493" y="6124"/>
                  <a:pt x="16212" y="6393"/>
                  <a:pt x="15954" y="6686"/>
                </a:cubicBezTo>
                <a:cubicBezTo>
                  <a:pt x="15708" y="6991"/>
                  <a:pt x="15497" y="7308"/>
                  <a:pt x="15309" y="7648"/>
                </a:cubicBezTo>
                <a:cubicBezTo>
                  <a:pt x="15134" y="7952"/>
                  <a:pt x="14993" y="8269"/>
                  <a:pt x="14876" y="8585"/>
                </a:cubicBezTo>
                <a:cubicBezTo>
                  <a:pt x="14618" y="9300"/>
                  <a:pt x="14477" y="10050"/>
                  <a:pt x="14442" y="10801"/>
                </a:cubicBezTo>
                <a:cubicBezTo>
                  <a:pt x="14430" y="10976"/>
                  <a:pt x="14430" y="11152"/>
                  <a:pt x="14301" y="11293"/>
                </a:cubicBezTo>
                <a:cubicBezTo>
                  <a:pt x="14278" y="11328"/>
                  <a:pt x="14254" y="11375"/>
                  <a:pt x="14231" y="11410"/>
                </a:cubicBezTo>
                <a:cubicBezTo>
                  <a:pt x="13985" y="11797"/>
                  <a:pt x="13762" y="12195"/>
                  <a:pt x="13457" y="12559"/>
                </a:cubicBezTo>
                <a:cubicBezTo>
                  <a:pt x="13117" y="12957"/>
                  <a:pt x="12813" y="13391"/>
                  <a:pt x="12508" y="13825"/>
                </a:cubicBezTo>
                <a:cubicBezTo>
                  <a:pt x="12227" y="14212"/>
                  <a:pt x="11957" y="14598"/>
                  <a:pt x="11699" y="14997"/>
                </a:cubicBezTo>
                <a:cubicBezTo>
                  <a:pt x="11476" y="15337"/>
                  <a:pt x="11265" y="15689"/>
                  <a:pt x="11054" y="16028"/>
                </a:cubicBezTo>
                <a:cubicBezTo>
                  <a:pt x="10832" y="16404"/>
                  <a:pt x="10609" y="16790"/>
                  <a:pt x="10398" y="17165"/>
                </a:cubicBezTo>
                <a:cubicBezTo>
                  <a:pt x="10257" y="17400"/>
                  <a:pt x="10152" y="17646"/>
                  <a:pt x="9988" y="17857"/>
                </a:cubicBezTo>
                <a:cubicBezTo>
                  <a:pt x="10035" y="17658"/>
                  <a:pt x="10093" y="17458"/>
                  <a:pt x="10128" y="17259"/>
                </a:cubicBezTo>
                <a:cubicBezTo>
                  <a:pt x="10292" y="16568"/>
                  <a:pt x="10457" y="15864"/>
                  <a:pt x="10632" y="15173"/>
                </a:cubicBezTo>
                <a:cubicBezTo>
                  <a:pt x="10820" y="14434"/>
                  <a:pt x="11043" y="13719"/>
                  <a:pt x="11254" y="12981"/>
                </a:cubicBezTo>
                <a:cubicBezTo>
                  <a:pt x="11476" y="12184"/>
                  <a:pt x="11664" y="11375"/>
                  <a:pt x="11699" y="10531"/>
                </a:cubicBezTo>
                <a:cubicBezTo>
                  <a:pt x="11723" y="10097"/>
                  <a:pt x="11687" y="9664"/>
                  <a:pt x="11629" y="9242"/>
                </a:cubicBezTo>
                <a:cubicBezTo>
                  <a:pt x="11558" y="8761"/>
                  <a:pt x="11429" y="8292"/>
                  <a:pt x="11289" y="7823"/>
                </a:cubicBezTo>
                <a:cubicBezTo>
                  <a:pt x="11183" y="7507"/>
                  <a:pt x="11101" y="7179"/>
                  <a:pt x="11054" y="6839"/>
                </a:cubicBezTo>
                <a:cubicBezTo>
                  <a:pt x="10984" y="6440"/>
                  <a:pt x="10972" y="6030"/>
                  <a:pt x="10972" y="5620"/>
                </a:cubicBezTo>
                <a:cubicBezTo>
                  <a:pt x="10972" y="5585"/>
                  <a:pt x="10972" y="5549"/>
                  <a:pt x="10961" y="5514"/>
                </a:cubicBezTo>
                <a:cubicBezTo>
                  <a:pt x="10949" y="5456"/>
                  <a:pt x="10925" y="5397"/>
                  <a:pt x="10855" y="5397"/>
                </a:cubicBezTo>
                <a:cubicBezTo>
                  <a:pt x="10785" y="5397"/>
                  <a:pt x="10750" y="5444"/>
                  <a:pt x="10726" y="5502"/>
                </a:cubicBezTo>
                <a:cubicBezTo>
                  <a:pt x="10597" y="5784"/>
                  <a:pt x="10480" y="6065"/>
                  <a:pt x="10351" y="6346"/>
                </a:cubicBezTo>
                <a:cubicBezTo>
                  <a:pt x="10164" y="6768"/>
                  <a:pt x="9917" y="7167"/>
                  <a:pt x="9660" y="7554"/>
                </a:cubicBezTo>
                <a:cubicBezTo>
                  <a:pt x="9542" y="7741"/>
                  <a:pt x="9413" y="7917"/>
                  <a:pt x="9308" y="8105"/>
                </a:cubicBezTo>
                <a:cubicBezTo>
                  <a:pt x="9050" y="8562"/>
                  <a:pt x="9003" y="9054"/>
                  <a:pt x="9062" y="9558"/>
                </a:cubicBezTo>
                <a:cubicBezTo>
                  <a:pt x="9109" y="10015"/>
                  <a:pt x="9202" y="10461"/>
                  <a:pt x="9296" y="10918"/>
                </a:cubicBezTo>
                <a:cubicBezTo>
                  <a:pt x="9343" y="11211"/>
                  <a:pt x="9355" y="11504"/>
                  <a:pt x="9273" y="11797"/>
                </a:cubicBezTo>
                <a:cubicBezTo>
                  <a:pt x="9202" y="12102"/>
                  <a:pt x="9050" y="12360"/>
                  <a:pt x="8898" y="12617"/>
                </a:cubicBezTo>
                <a:cubicBezTo>
                  <a:pt x="8651" y="13063"/>
                  <a:pt x="8523" y="13532"/>
                  <a:pt x="8499" y="14036"/>
                </a:cubicBezTo>
                <a:cubicBezTo>
                  <a:pt x="8476" y="14376"/>
                  <a:pt x="8523" y="14716"/>
                  <a:pt x="8581" y="15056"/>
                </a:cubicBezTo>
                <a:cubicBezTo>
                  <a:pt x="8675" y="15595"/>
                  <a:pt x="8839" y="16110"/>
                  <a:pt x="8980" y="16650"/>
                </a:cubicBezTo>
                <a:cubicBezTo>
                  <a:pt x="9062" y="16954"/>
                  <a:pt x="9144" y="17259"/>
                  <a:pt x="9191" y="17576"/>
                </a:cubicBezTo>
                <a:cubicBezTo>
                  <a:pt x="9238" y="17927"/>
                  <a:pt x="9226" y="18291"/>
                  <a:pt x="9226" y="18642"/>
                </a:cubicBezTo>
                <a:cubicBezTo>
                  <a:pt x="9214" y="18806"/>
                  <a:pt x="9214" y="18971"/>
                  <a:pt x="9155" y="19135"/>
                </a:cubicBezTo>
                <a:cubicBezTo>
                  <a:pt x="9027" y="19486"/>
                  <a:pt x="8886" y="19826"/>
                  <a:pt x="8734" y="20166"/>
                </a:cubicBezTo>
                <a:cubicBezTo>
                  <a:pt x="8358" y="21034"/>
                  <a:pt x="7972" y="21901"/>
                  <a:pt x="7561" y="22757"/>
                </a:cubicBezTo>
                <a:cubicBezTo>
                  <a:pt x="7303" y="23308"/>
                  <a:pt x="7069" y="23858"/>
                  <a:pt x="6835" y="24421"/>
                </a:cubicBezTo>
                <a:cubicBezTo>
                  <a:pt x="6600" y="24984"/>
                  <a:pt x="6354" y="25546"/>
                  <a:pt x="6131" y="26121"/>
                </a:cubicBezTo>
                <a:cubicBezTo>
                  <a:pt x="6073" y="26273"/>
                  <a:pt x="6014" y="26414"/>
                  <a:pt x="5955" y="26566"/>
                </a:cubicBezTo>
                <a:cubicBezTo>
                  <a:pt x="5944" y="26543"/>
                  <a:pt x="5944" y="26519"/>
                  <a:pt x="5944" y="26507"/>
                </a:cubicBezTo>
                <a:cubicBezTo>
                  <a:pt x="6084" y="25792"/>
                  <a:pt x="6178" y="25066"/>
                  <a:pt x="6213" y="24339"/>
                </a:cubicBezTo>
                <a:cubicBezTo>
                  <a:pt x="6260" y="23624"/>
                  <a:pt x="6225" y="22921"/>
                  <a:pt x="6049" y="22217"/>
                </a:cubicBezTo>
                <a:cubicBezTo>
                  <a:pt x="5932" y="21784"/>
                  <a:pt x="5815" y="21338"/>
                  <a:pt x="5768" y="20893"/>
                </a:cubicBezTo>
                <a:cubicBezTo>
                  <a:pt x="5709" y="20401"/>
                  <a:pt x="5721" y="19920"/>
                  <a:pt x="5827" y="19439"/>
                </a:cubicBezTo>
                <a:cubicBezTo>
                  <a:pt x="5909" y="19029"/>
                  <a:pt x="6014" y="18631"/>
                  <a:pt x="6108" y="18232"/>
                </a:cubicBezTo>
                <a:cubicBezTo>
                  <a:pt x="6260" y="17541"/>
                  <a:pt x="6284" y="16849"/>
                  <a:pt x="6249" y="16134"/>
                </a:cubicBezTo>
                <a:cubicBezTo>
                  <a:pt x="6213" y="15630"/>
                  <a:pt x="6120" y="15138"/>
                  <a:pt x="6002" y="14645"/>
                </a:cubicBezTo>
                <a:cubicBezTo>
                  <a:pt x="5862" y="14071"/>
                  <a:pt x="5651" y="13532"/>
                  <a:pt x="5487" y="12969"/>
                </a:cubicBezTo>
                <a:cubicBezTo>
                  <a:pt x="5287" y="12313"/>
                  <a:pt x="5123" y="11645"/>
                  <a:pt x="5112" y="10941"/>
                </a:cubicBezTo>
                <a:cubicBezTo>
                  <a:pt x="5112" y="10836"/>
                  <a:pt x="5123" y="10719"/>
                  <a:pt x="5065" y="10613"/>
                </a:cubicBezTo>
                <a:cubicBezTo>
                  <a:pt x="5041" y="10578"/>
                  <a:pt x="5018" y="10543"/>
                  <a:pt x="4971" y="10543"/>
                </a:cubicBezTo>
                <a:cubicBezTo>
                  <a:pt x="4912" y="10543"/>
                  <a:pt x="4889" y="10578"/>
                  <a:pt x="4865" y="10625"/>
                </a:cubicBezTo>
                <a:cubicBezTo>
                  <a:pt x="4854" y="10648"/>
                  <a:pt x="4854" y="10660"/>
                  <a:pt x="4854" y="10683"/>
                </a:cubicBezTo>
                <a:cubicBezTo>
                  <a:pt x="4818" y="10801"/>
                  <a:pt x="4842" y="10918"/>
                  <a:pt x="4842" y="11035"/>
                </a:cubicBezTo>
                <a:cubicBezTo>
                  <a:pt x="4842" y="11750"/>
                  <a:pt x="4865" y="12477"/>
                  <a:pt x="4830" y="13192"/>
                </a:cubicBezTo>
                <a:cubicBezTo>
                  <a:pt x="4807" y="13708"/>
                  <a:pt x="4772" y="14223"/>
                  <a:pt x="4701" y="14727"/>
                </a:cubicBezTo>
                <a:cubicBezTo>
                  <a:pt x="4631" y="15220"/>
                  <a:pt x="4514" y="15712"/>
                  <a:pt x="4373" y="16181"/>
                </a:cubicBezTo>
                <a:cubicBezTo>
                  <a:pt x="4174" y="16814"/>
                  <a:pt x="3928" y="17412"/>
                  <a:pt x="3705" y="18033"/>
                </a:cubicBezTo>
                <a:cubicBezTo>
                  <a:pt x="3388" y="18935"/>
                  <a:pt x="3295" y="19850"/>
                  <a:pt x="3400" y="20787"/>
                </a:cubicBezTo>
                <a:cubicBezTo>
                  <a:pt x="3447" y="21245"/>
                  <a:pt x="3541" y="21702"/>
                  <a:pt x="3646" y="22147"/>
                </a:cubicBezTo>
                <a:cubicBezTo>
                  <a:pt x="3834" y="22897"/>
                  <a:pt x="4092" y="23636"/>
                  <a:pt x="4396" y="24351"/>
                </a:cubicBezTo>
                <a:cubicBezTo>
                  <a:pt x="4643" y="24913"/>
                  <a:pt x="4889" y="25464"/>
                  <a:pt x="5100" y="26039"/>
                </a:cubicBezTo>
                <a:cubicBezTo>
                  <a:pt x="5299" y="26636"/>
                  <a:pt x="5416" y="27246"/>
                  <a:pt x="5393" y="27867"/>
                </a:cubicBezTo>
                <a:cubicBezTo>
                  <a:pt x="5381" y="28008"/>
                  <a:pt x="5358" y="28148"/>
                  <a:pt x="5311" y="28277"/>
                </a:cubicBezTo>
                <a:cubicBezTo>
                  <a:pt x="5147" y="28746"/>
                  <a:pt x="4971" y="29215"/>
                  <a:pt x="4795" y="29684"/>
                </a:cubicBezTo>
                <a:cubicBezTo>
                  <a:pt x="4654" y="30071"/>
                  <a:pt x="4514" y="30458"/>
                  <a:pt x="4373" y="30844"/>
                </a:cubicBezTo>
                <a:lnTo>
                  <a:pt x="4350" y="30844"/>
                </a:lnTo>
                <a:cubicBezTo>
                  <a:pt x="4350" y="30833"/>
                  <a:pt x="4350" y="30821"/>
                  <a:pt x="4350" y="30809"/>
                </a:cubicBezTo>
                <a:cubicBezTo>
                  <a:pt x="4338" y="30352"/>
                  <a:pt x="4338" y="29895"/>
                  <a:pt x="4279" y="29450"/>
                </a:cubicBezTo>
                <a:cubicBezTo>
                  <a:pt x="4221" y="28969"/>
                  <a:pt x="4150" y="28500"/>
                  <a:pt x="4045" y="28031"/>
                </a:cubicBezTo>
                <a:cubicBezTo>
                  <a:pt x="3916" y="27527"/>
                  <a:pt x="3752" y="27035"/>
                  <a:pt x="3553" y="26554"/>
                </a:cubicBezTo>
                <a:cubicBezTo>
                  <a:pt x="3283" y="25910"/>
                  <a:pt x="2978" y="25288"/>
                  <a:pt x="2591" y="24714"/>
                </a:cubicBezTo>
                <a:cubicBezTo>
                  <a:pt x="2392" y="24433"/>
                  <a:pt x="2193" y="24151"/>
                  <a:pt x="2005" y="23858"/>
                </a:cubicBezTo>
                <a:cubicBezTo>
                  <a:pt x="1747" y="23460"/>
                  <a:pt x="1513" y="23038"/>
                  <a:pt x="1325" y="22604"/>
                </a:cubicBezTo>
                <a:cubicBezTo>
                  <a:pt x="1056" y="21995"/>
                  <a:pt x="798" y="21362"/>
                  <a:pt x="552" y="20740"/>
                </a:cubicBezTo>
                <a:cubicBezTo>
                  <a:pt x="470" y="20541"/>
                  <a:pt x="399" y="20330"/>
                  <a:pt x="270" y="20166"/>
                </a:cubicBezTo>
                <a:cubicBezTo>
                  <a:pt x="243" y="20120"/>
                  <a:pt x="208" y="20073"/>
                  <a:pt x="154" y="20073"/>
                </a:cubicBezTo>
                <a:cubicBezTo>
                  <a:pt x="139" y="20073"/>
                  <a:pt x="124" y="20077"/>
                  <a:pt x="106" y="20084"/>
                </a:cubicBezTo>
                <a:cubicBezTo>
                  <a:pt x="36" y="20119"/>
                  <a:pt x="13" y="20178"/>
                  <a:pt x="13" y="20248"/>
                </a:cubicBezTo>
                <a:cubicBezTo>
                  <a:pt x="1" y="20283"/>
                  <a:pt x="13" y="20319"/>
                  <a:pt x="24" y="20342"/>
                </a:cubicBezTo>
                <a:cubicBezTo>
                  <a:pt x="59" y="20494"/>
                  <a:pt x="106" y="20647"/>
                  <a:pt x="130" y="20799"/>
                </a:cubicBezTo>
                <a:cubicBezTo>
                  <a:pt x="212" y="21162"/>
                  <a:pt x="247" y="21538"/>
                  <a:pt x="294" y="21901"/>
                </a:cubicBezTo>
                <a:cubicBezTo>
                  <a:pt x="329" y="22264"/>
                  <a:pt x="388" y="22616"/>
                  <a:pt x="435" y="22979"/>
                </a:cubicBezTo>
                <a:cubicBezTo>
                  <a:pt x="505" y="23554"/>
                  <a:pt x="610" y="24140"/>
                  <a:pt x="692" y="24726"/>
                </a:cubicBezTo>
                <a:cubicBezTo>
                  <a:pt x="739" y="25077"/>
                  <a:pt x="786" y="25417"/>
                  <a:pt x="786" y="25769"/>
                </a:cubicBezTo>
                <a:cubicBezTo>
                  <a:pt x="786" y="26179"/>
                  <a:pt x="763" y="26590"/>
                  <a:pt x="763" y="27012"/>
                </a:cubicBezTo>
                <a:cubicBezTo>
                  <a:pt x="763" y="27398"/>
                  <a:pt x="775" y="27797"/>
                  <a:pt x="821" y="28195"/>
                </a:cubicBezTo>
                <a:cubicBezTo>
                  <a:pt x="903" y="28770"/>
                  <a:pt x="1068" y="29309"/>
                  <a:pt x="1279" y="29836"/>
                </a:cubicBezTo>
                <a:cubicBezTo>
                  <a:pt x="1478" y="30305"/>
                  <a:pt x="1712" y="30739"/>
                  <a:pt x="1982" y="31173"/>
                </a:cubicBezTo>
                <a:cubicBezTo>
                  <a:pt x="2251" y="31595"/>
                  <a:pt x="2603" y="31946"/>
                  <a:pt x="2966" y="32274"/>
                </a:cubicBezTo>
                <a:cubicBezTo>
                  <a:pt x="3177" y="32462"/>
                  <a:pt x="3400" y="32626"/>
                  <a:pt x="3588" y="32825"/>
                </a:cubicBezTo>
                <a:cubicBezTo>
                  <a:pt x="3623" y="32849"/>
                  <a:pt x="3646" y="32872"/>
                  <a:pt x="3635" y="32919"/>
                </a:cubicBezTo>
                <a:cubicBezTo>
                  <a:pt x="3611" y="32978"/>
                  <a:pt x="3658" y="32989"/>
                  <a:pt x="3705" y="32989"/>
                </a:cubicBezTo>
                <a:cubicBezTo>
                  <a:pt x="3807" y="32989"/>
                  <a:pt x="3913" y="32984"/>
                  <a:pt x="4022" y="32984"/>
                </a:cubicBezTo>
                <a:cubicBezTo>
                  <a:pt x="4076" y="32984"/>
                  <a:pt x="4131" y="32986"/>
                  <a:pt x="4186" y="32989"/>
                </a:cubicBezTo>
                <a:cubicBezTo>
                  <a:pt x="4256" y="32989"/>
                  <a:pt x="4279" y="32954"/>
                  <a:pt x="4303" y="32896"/>
                </a:cubicBezTo>
                <a:cubicBezTo>
                  <a:pt x="4443" y="32403"/>
                  <a:pt x="4584" y="31911"/>
                  <a:pt x="4736" y="31419"/>
                </a:cubicBezTo>
                <a:cubicBezTo>
                  <a:pt x="4842" y="31067"/>
                  <a:pt x="4959" y="30716"/>
                  <a:pt x="5076" y="30364"/>
                </a:cubicBezTo>
                <a:cubicBezTo>
                  <a:pt x="5158" y="30129"/>
                  <a:pt x="5205" y="29895"/>
                  <a:pt x="5323" y="29684"/>
                </a:cubicBezTo>
                <a:cubicBezTo>
                  <a:pt x="5339" y="29644"/>
                  <a:pt x="5355" y="29631"/>
                  <a:pt x="5383" y="29631"/>
                </a:cubicBezTo>
                <a:cubicBezTo>
                  <a:pt x="5395" y="29631"/>
                  <a:pt x="5410" y="29634"/>
                  <a:pt x="5428" y="29637"/>
                </a:cubicBezTo>
                <a:cubicBezTo>
                  <a:pt x="5662" y="29707"/>
                  <a:pt x="5862" y="29848"/>
                  <a:pt x="6049" y="30000"/>
                </a:cubicBezTo>
                <a:cubicBezTo>
                  <a:pt x="6413" y="30282"/>
                  <a:pt x="6764" y="30551"/>
                  <a:pt x="7151" y="30798"/>
                </a:cubicBezTo>
                <a:cubicBezTo>
                  <a:pt x="7468" y="30997"/>
                  <a:pt x="7796" y="31161"/>
                  <a:pt x="8147" y="31290"/>
                </a:cubicBezTo>
                <a:cubicBezTo>
                  <a:pt x="8440" y="31384"/>
                  <a:pt x="8734" y="31431"/>
                  <a:pt x="9038" y="31454"/>
                </a:cubicBezTo>
                <a:cubicBezTo>
                  <a:pt x="9063" y="31455"/>
                  <a:pt x="9087" y="31455"/>
                  <a:pt x="9112" y="31455"/>
                </a:cubicBezTo>
                <a:cubicBezTo>
                  <a:pt x="9369" y="31455"/>
                  <a:pt x="9624" y="31402"/>
                  <a:pt x="9871" y="31348"/>
                </a:cubicBezTo>
                <a:cubicBezTo>
                  <a:pt x="10081" y="31290"/>
                  <a:pt x="10281" y="31208"/>
                  <a:pt x="10468" y="31102"/>
                </a:cubicBezTo>
                <a:cubicBezTo>
                  <a:pt x="10773" y="30950"/>
                  <a:pt x="11031" y="30739"/>
                  <a:pt x="11277" y="30505"/>
                </a:cubicBezTo>
                <a:cubicBezTo>
                  <a:pt x="11594" y="30211"/>
                  <a:pt x="11851" y="29860"/>
                  <a:pt x="12133" y="29532"/>
                </a:cubicBezTo>
                <a:cubicBezTo>
                  <a:pt x="12379" y="29250"/>
                  <a:pt x="12602" y="28957"/>
                  <a:pt x="12871" y="28699"/>
                </a:cubicBezTo>
                <a:cubicBezTo>
                  <a:pt x="13106" y="28453"/>
                  <a:pt x="13364" y="28254"/>
                  <a:pt x="13668" y="28102"/>
                </a:cubicBezTo>
                <a:cubicBezTo>
                  <a:pt x="14043" y="27902"/>
                  <a:pt x="14442" y="27844"/>
                  <a:pt x="14852" y="27785"/>
                </a:cubicBezTo>
                <a:cubicBezTo>
                  <a:pt x="14952" y="27773"/>
                  <a:pt x="15051" y="27770"/>
                  <a:pt x="15153" y="27770"/>
                </a:cubicBezTo>
                <a:cubicBezTo>
                  <a:pt x="15254" y="27770"/>
                  <a:pt x="15356" y="27773"/>
                  <a:pt x="15462" y="27773"/>
                </a:cubicBezTo>
                <a:cubicBezTo>
                  <a:pt x="15749" y="27773"/>
                  <a:pt x="16037" y="27787"/>
                  <a:pt x="16324" y="27787"/>
                </a:cubicBezTo>
                <a:cubicBezTo>
                  <a:pt x="16576" y="27787"/>
                  <a:pt x="16828" y="27777"/>
                  <a:pt x="17079" y="27738"/>
                </a:cubicBezTo>
                <a:cubicBezTo>
                  <a:pt x="17314" y="27703"/>
                  <a:pt x="17548" y="27668"/>
                  <a:pt x="17783" y="27609"/>
                </a:cubicBezTo>
                <a:cubicBezTo>
                  <a:pt x="18076" y="27527"/>
                  <a:pt x="18345" y="27422"/>
                  <a:pt x="18615" y="27293"/>
                </a:cubicBezTo>
                <a:cubicBezTo>
                  <a:pt x="19013" y="27094"/>
                  <a:pt x="19388" y="26859"/>
                  <a:pt x="19752" y="26578"/>
                </a:cubicBezTo>
                <a:cubicBezTo>
                  <a:pt x="20139" y="26273"/>
                  <a:pt x="20514" y="25933"/>
                  <a:pt x="20854" y="25558"/>
                </a:cubicBezTo>
                <a:cubicBezTo>
                  <a:pt x="21229" y="25136"/>
                  <a:pt x="21580" y="24691"/>
                  <a:pt x="21862" y="24187"/>
                </a:cubicBezTo>
                <a:cubicBezTo>
                  <a:pt x="22120" y="23741"/>
                  <a:pt x="22295" y="23272"/>
                  <a:pt x="22436" y="22792"/>
                </a:cubicBezTo>
                <a:cubicBezTo>
                  <a:pt x="22577" y="22311"/>
                  <a:pt x="22659" y="21842"/>
                  <a:pt x="22717" y="21350"/>
                </a:cubicBezTo>
                <a:cubicBezTo>
                  <a:pt x="22729" y="21221"/>
                  <a:pt x="22741" y="21080"/>
                  <a:pt x="22694" y="20951"/>
                </a:cubicBezTo>
                <a:cubicBezTo>
                  <a:pt x="22662" y="20849"/>
                  <a:pt x="22604" y="20800"/>
                  <a:pt x="22531" y="20800"/>
                </a:cubicBezTo>
                <a:cubicBezTo>
                  <a:pt x="22495" y="20800"/>
                  <a:pt x="22455" y="20811"/>
                  <a:pt x="22413" y="20834"/>
                </a:cubicBezTo>
                <a:cubicBezTo>
                  <a:pt x="22120" y="20998"/>
                  <a:pt x="21850" y="21174"/>
                  <a:pt x="21569" y="21338"/>
                </a:cubicBezTo>
                <a:cubicBezTo>
                  <a:pt x="21217" y="21538"/>
                  <a:pt x="20877" y="21749"/>
                  <a:pt x="20525" y="21960"/>
                </a:cubicBezTo>
                <a:cubicBezTo>
                  <a:pt x="20209" y="22147"/>
                  <a:pt x="19893" y="22346"/>
                  <a:pt x="19564" y="22522"/>
                </a:cubicBezTo>
                <a:cubicBezTo>
                  <a:pt x="19306" y="22663"/>
                  <a:pt x="19037" y="22792"/>
                  <a:pt x="18744" y="22874"/>
                </a:cubicBezTo>
                <a:cubicBezTo>
                  <a:pt x="18498" y="22932"/>
                  <a:pt x="18240" y="22979"/>
                  <a:pt x="17982" y="22991"/>
                </a:cubicBezTo>
                <a:cubicBezTo>
                  <a:pt x="17944" y="22992"/>
                  <a:pt x="17905" y="22993"/>
                  <a:pt x="17867" y="22993"/>
                </a:cubicBezTo>
                <a:cubicBezTo>
                  <a:pt x="17532" y="22993"/>
                  <a:pt x="17205" y="22947"/>
                  <a:pt x="16868" y="22874"/>
                </a:cubicBezTo>
                <a:cubicBezTo>
                  <a:pt x="16669" y="22827"/>
                  <a:pt x="16470" y="22757"/>
                  <a:pt x="16271" y="22698"/>
                </a:cubicBezTo>
                <a:cubicBezTo>
                  <a:pt x="15977" y="22616"/>
                  <a:pt x="15684" y="22499"/>
                  <a:pt x="15403" y="22393"/>
                </a:cubicBezTo>
                <a:cubicBezTo>
                  <a:pt x="15204" y="22323"/>
                  <a:pt x="15005" y="22253"/>
                  <a:pt x="14805" y="22194"/>
                </a:cubicBezTo>
                <a:cubicBezTo>
                  <a:pt x="14559" y="22124"/>
                  <a:pt x="14313" y="22065"/>
                  <a:pt x="14055" y="22042"/>
                </a:cubicBezTo>
                <a:cubicBezTo>
                  <a:pt x="13985" y="22033"/>
                  <a:pt x="13912" y="22029"/>
                  <a:pt x="13840" y="22029"/>
                </a:cubicBezTo>
                <a:cubicBezTo>
                  <a:pt x="13708" y="22029"/>
                  <a:pt x="13574" y="22042"/>
                  <a:pt x="13446" y="22065"/>
                </a:cubicBezTo>
                <a:cubicBezTo>
                  <a:pt x="13153" y="22112"/>
                  <a:pt x="12883" y="22206"/>
                  <a:pt x="12637" y="22358"/>
                </a:cubicBezTo>
                <a:cubicBezTo>
                  <a:pt x="12309" y="22557"/>
                  <a:pt x="12027" y="22815"/>
                  <a:pt x="11793" y="23120"/>
                </a:cubicBezTo>
                <a:cubicBezTo>
                  <a:pt x="11476" y="23507"/>
                  <a:pt x="11230" y="23940"/>
                  <a:pt x="10996" y="24398"/>
                </a:cubicBezTo>
                <a:cubicBezTo>
                  <a:pt x="10785" y="24820"/>
                  <a:pt x="10586" y="25265"/>
                  <a:pt x="10304" y="25652"/>
                </a:cubicBezTo>
                <a:cubicBezTo>
                  <a:pt x="10081" y="25968"/>
                  <a:pt x="9812" y="26214"/>
                  <a:pt x="9472" y="26390"/>
                </a:cubicBezTo>
                <a:cubicBezTo>
                  <a:pt x="9167" y="26554"/>
                  <a:pt x="8827" y="26625"/>
                  <a:pt x="8487" y="26707"/>
                </a:cubicBezTo>
                <a:cubicBezTo>
                  <a:pt x="8276" y="26754"/>
                  <a:pt x="8065" y="26812"/>
                  <a:pt x="7854" y="26883"/>
                </a:cubicBezTo>
                <a:cubicBezTo>
                  <a:pt x="7538" y="27000"/>
                  <a:pt x="7233" y="27152"/>
                  <a:pt x="6952" y="27328"/>
                </a:cubicBezTo>
                <a:cubicBezTo>
                  <a:pt x="6565" y="27586"/>
                  <a:pt x="6225" y="27879"/>
                  <a:pt x="5932" y="28231"/>
                </a:cubicBezTo>
                <a:cubicBezTo>
                  <a:pt x="5862" y="28324"/>
                  <a:pt x="5791" y="28430"/>
                  <a:pt x="5698" y="28535"/>
                </a:cubicBezTo>
                <a:cubicBezTo>
                  <a:pt x="5709" y="28488"/>
                  <a:pt x="5721" y="28465"/>
                  <a:pt x="5721" y="28442"/>
                </a:cubicBezTo>
                <a:cubicBezTo>
                  <a:pt x="5920" y="27902"/>
                  <a:pt x="6120" y="27351"/>
                  <a:pt x="6319" y="26812"/>
                </a:cubicBezTo>
                <a:cubicBezTo>
                  <a:pt x="6588" y="26050"/>
                  <a:pt x="6881" y="25300"/>
                  <a:pt x="7221" y="24562"/>
                </a:cubicBezTo>
                <a:cubicBezTo>
                  <a:pt x="7444" y="24069"/>
                  <a:pt x="7667" y="23565"/>
                  <a:pt x="7901" y="23073"/>
                </a:cubicBezTo>
                <a:cubicBezTo>
                  <a:pt x="8077" y="22710"/>
                  <a:pt x="8253" y="22335"/>
                  <a:pt x="8440" y="21971"/>
                </a:cubicBezTo>
                <a:cubicBezTo>
                  <a:pt x="8698" y="21432"/>
                  <a:pt x="8968" y="20893"/>
                  <a:pt x="9249" y="20365"/>
                </a:cubicBezTo>
                <a:cubicBezTo>
                  <a:pt x="9437" y="20002"/>
                  <a:pt x="9648" y="19639"/>
                  <a:pt x="9847" y="19275"/>
                </a:cubicBezTo>
                <a:cubicBezTo>
                  <a:pt x="10140" y="18736"/>
                  <a:pt x="10457" y="18209"/>
                  <a:pt x="10761" y="17681"/>
                </a:cubicBezTo>
                <a:cubicBezTo>
                  <a:pt x="10785" y="17623"/>
                  <a:pt x="10832" y="17599"/>
                  <a:pt x="10879" y="17576"/>
                </a:cubicBezTo>
                <a:cubicBezTo>
                  <a:pt x="11043" y="17517"/>
                  <a:pt x="11207" y="17447"/>
                  <a:pt x="11383" y="17388"/>
                </a:cubicBezTo>
                <a:cubicBezTo>
                  <a:pt x="11676" y="17306"/>
                  <a:pt x="11980" y="17306"/>
                  <a:pt x="12273" y="17259"/>
                </a:cubicBezTo>
                <a:cubicBezTo>
                  <a:pt x="12281" y="17258"/>
                  <a:pt x="12289" y="17257"/>
                  <a:pt x="12297" y="17257"/>
                </a:cubicBezTo>
                <a:cubicBezTo>
                  <a:pt x="12359" y="17257"/>
                  <a:pt x="12421" y="17294"/>
                  <a:pt x="12473" y="17294"/>
                </a:cubicBezTo>
                <a:cubicBezTo>
                  <a:pt x="12637" y="17294"/>
                  <a:pt x="12777" y="17353"/>
                  <a:pt x="12918" y="17400"/>
                </a:cubicBezTo>
                <a:cubicBezTo>
                  <a:pt x="13235" y="17505"/>
                  <a:pt x="13551" y="17634"/>
                  <a:pt x="13868" y="17740"/>
                </a:cubicBezTo>
                <a:cubicBezTo>
                  <a:pt x="14196" y="17857"/>
                  <a:pt x="14536" y="17939"/>
                  <a:pt x="14864" y="18056"/>
                </a:cubicBezTo>
                <a:cubicBezTo>
                  <a:pt x="15134" y="18150"/>
                  <a:pt x="15403" y="18232"/>
                  <a:pt x="15673" y="18314"/>
                </a:cubicBezTo>
                <a:cubicBezTo>
                  <a:pt x="16001" y="18420"/>
                  <a:pt x="16329" y="18502"/>
                  <a:pt x="16657" y="18584"/>
                </a:cubicBezTo>
                <a:cubicBezTo>
                  <a:pt x="16892" y="18631"/>
                  <a:pt x="17126" y="18677"/>
                  <a:pt x="17372" y="18713"/>
                </a:cubicBezTo>
                <a:cubicBezTo>
                  <a:pt x="17630" y="18748"/>
                  <a:pt x="17888" y="18783"/>
                  <a:pt x="18146" y="18783"/>
                </a:cubicBezTo>
                <a:cubicBezTo>
                  <a:pt x="18421" y="18783"/>
                  <a:pt x="18697" y="18795"/>
                  <a:pt x="18972" y="18795"/>
                </a:cubicBezTo>
                <a:cubicBezTo>
                  <a:pt x="19248" y="18795"/>
                  <a:pt x="19523" y="18783"/>
                  <a:pt x="19799" y="18736"/>
                </a:cubicBezTo>
                <a:cubicBezTo>
                  <a:pt x="20033" y="18701"/>
                  <a:pt x="20279" y="18666"/>
                  <a:pt x="20514" y="18631"/>
                </a:cubicBezTo>
                <a:cubicBezTo>
                  <a:pt x="20760" y="18595"/>
                  <a:pt x="20994" y="18525"/>
                  <a:pt x="21229" y="18455"/>
                </a:cubicBezTo>
                <a:cubicBezTo>
                  <a:pt x="21545" y="18361"/>
                  <a:pt x="21873" y="18244"/>
                  <a:pt x="22178" y="18103"/>
                </a:cubicBezTo>
                <a:cubicBezTo>
                  <a:pt x="22518" y="17939"/>
                  <a:pt x="22835" y="17763"/>
                  <a:pt x="23151" y="17564"/>
                </a:cubicBezTo>
                <a:cubicBezTo>
                  <a:pt x="23479" y="17353"/>
                  <a:pt x="23784" y="17107"/>
                  <a:pt x="24077" y="16849"/>
                </a:cubicBezTo>
                <a:cubicBezTo>
                  <a:pt x="24452" y="16532"/>
                  <a:pt x="24780" y="16181"/>
                  <a:pt x="25097" y="15806"/>
                </a:cubicBezTo>
                <a:cubicBezTo>
                  <a:pt x="25261" y="15606"/>
                  <a:pt x="25413" y="15407"/>
                  <a:pt x="25577" y="15196"/>
                </a:cubicBezTo>
                <a:cubicBezTo>
                  <a:pt x="25812" y="14903"/>
                  <a:pt x="26035" y="14575"/>
                  <a:pt x="26246" y="14258"/>
                </a:cubicBezTo>
                <a:cubicBezTo>
                  <a:pt x="26457" y="13919"/>
                  <a:pt x="26656" y="13579"/>
                  <a:pt x="26843" y="13227"/>
                </a:cubicBezTo>
                <a:cubicBezTo>
                  <a:pt x="26937" y="13051"/>
                  <a:pt x="27031" y="12875"/>
                  <a:pt x="27019" y="12664"/>
                </a:cubicBezTo>
                <a:cubicBezTo>
                  <a:pt x="27008" y="12512"/>
                  <a:pt x="26914" y="12371"/>
                  <a:pt x="26785" y="12336"/>
                </a:cubicBezTo>
                <a:cubicBezTo>
                  <a:pt x="26421" y="12242"/>
                  <a:pt x="26070" y="12160"/>
                  <a:pt x="25706" y="12067"/>
                </a:cubicBezTo>
                <a:cubicBezTo>
                  <a:pt x="25531" y="12020"/>
                  <a:pt x="25367" y="11973"/>
                  <a:pt x="25191" y="11902"/>
                </a:cubicBezTo>
                <a:cubicBezTo>
                  <a:pt x="25015" y="11832"/>
                  <a:pt x="24839" y="11774"/>
                  <a:pt x="24663" y="11691"/>
                </a:cubicBezTo>
                <a:cubicBezTo>
                  <a:pt x="24440" y="11586"/>
                  <a:pt x="24218" y="11480"/>
                  <a:pt x="23995" y="11398"/>
                </a:cubicBezTo>
                <a:cubicBezTo>
                  <a:pt x="23804" y="11341"/>
                  <a:pt x="23604" y="11284"/>
                  <a:pt x="23404" y="11284"/>
                </a:cubicBezTo>
                <a:cubicBezTo>
                  <a:pt x="23359" y="11284"/>
                  <a:pt x="23314" y="11286"/>
                  <a:pt x="23268" y="11293"/>
                </a:cubicBezTo>
                <a:cubicBezTo>
                  <a:pt x="23057" y="11316"/>
                  <a:pt x="22858" y="11352"/>
                  <a:pt x="22671" y="11434"/>
                </a:cubicBezTo>
                <a:cubicBezTo>
                  <a:pt x="22495" y="11504"/>
                  <a:pt x="22307" y="11563"/>
                  <a:pt x="22143" y="11645"/>
                </a:cubicBezTo>
                <a:cubicBezTo>
                  <a:pt x="21780" y="11832"/>
                  <a:pt x="21428" y="12020"/>
                  <a:pt x="21088" y="12219"/>
                </a:cubicBezTo>
                <a:cubicBezTo>
                  <a:pt x="20713" y="12453"/>
                  <a:pt x="20350" y="12688"/>
                  <a:pt x="19986" y="12934"/>
                </a:cubicBezTo>
                <a:cubicBezTo>
                  <a:pt x="19471" y="13286"/>
                  <a:pt x="18978" y="13661"/>
                  <a:pt x="18462" y="13989"/>
                </a:cubicBezTo>
                <a:cubicBezTo>
                  <a:pt x="18240" y="14118"/>
                  <a:pt x="18005" y="14235"/>
                  <a:pt x="17771" y="14329"/>
                </a:cubicBezTo>
                <a:cubicBezTo>
                  <a:pt x="17607" y="14387"/>
                  <a:pt x="17454" y="14458"/>
                  <a:pt x="17279" y="14493"/>
                </a:cubicBezTo>
                <a:cubicBezTo>
                  <a:pt x="17091" y="14540"/>
                  <a:pt x="16903" y="14598"/>
                  <a:pt x="16704" y="14598"/>
                </a:cubicBezTo>
                <a:cubicBezTo>
                  <a:pt x="16399" y="14587"/>
                  <a:pt x="16083" y="14610"/>
                  <a:pt x="15766" y="14540"/>
                </a:cubicBezTo>
                <a:cubicBezTo>
                  <a:pt x="15555" y="14505"/>
                  <a:pt x="15345" y="14458"/>
                  <a:pt x="15134" y="14446"/>
                </a:cubicBezTo>
                <a:cubicBezTo>
                  <a:pt x="14993" y="14446"/>
                  <a:pt x="14852" y="14434"/>
                  <a:pt x="14712" y="14423"/>
                </a:cubicBezTo>
                <a:cubicBezTo>
                  <a:pt x="14696" y="14421"/>
                  <a:pt x="14681" y="14420"/>
                  <a:pt x="14666" y="14420"/>
                </a:cubicBezTo>
                <a:cubicBezTo>
                  <a:pt x="14573" y="14420"/>
                  <a:pt x="14472" y="14446"/>
                  <a:pt x="14372" y="14446"/>
                </a:cubicBezTo>
                <a:cubicBezTo>
                  <a:pt x="14184" y="14446"/>
                  <a:pt x="14008" y="14493"/>
                  <a:pt x="13832" y="14540"/>
                </a:cubicBezTo>
                <a:cubicBezTo>
                  <a:pt x="13645" y="14610"/>
                  <a:pt x="13446" y="14680"/>
                  <a:pt x="13258" y="14763"/>
                </a:cubicBezTo>
                <a:cubicBezTo>
                  <a:pt x="12953" y="14903"/>
                  <a:pt x="12660" y="15079"/>
                  <a:pt x="12402" y="15278"/>
                </a:cubicBezTo>
                <a:cubicBezTo>
                  <a:pt x="12262" y="15384"/>
                  <a:pt x="12133" y="15489"/>
                  <a:pt x="11992" y="15595"/>
                </a:cubicBezTo>
                <a:cubicBezTo>
                  <a:pt x="11992" y="15560"/>
                  <a:pt x="12004" y="15536"/>
                  <a:pt x="12016" y="15524"/>
                </a:cubicBezTo>
                <a:cubicBezTo>
                  <a:pt x="12191" y="15243"/>
                  <a:pt x="12367" y="14973"/>
                  <a:pt x="12543" y="14704"/>
                </a:cubicBezTo>
                <a:cubicBezTo>
                  <a:pt x="12754" y="14364"/>
                  <a:pt x="12977" y="14012"/>
                  <a:pt x="13199" y="13672"/>
                </a:cubicBezTo>
                <a:cubicBezTo>
                  <a:pt x="13364" y="13403"/>
                  <a:pt x="13539" y="13133"/>
                  <a:pt x="13715" y="12852"/>
                </a:cubicBezTo>
                <a:cubicBezTo>
                  <a:pt x="13809" y="12711"/>
                  <a:pt x="13903" y="12559"/>
                  <a:pt x="13997" y="12406"/>
                </a:cubicBezTo>
                <a:cubicBezTo>
                  <a:pt x="14125" y="12219"/>
                  <a:pt x="14243" y="12031"/>
                  <a:pt x="14395" y="11856"/>
                </a:cubicBezTo>
                <a:cubicBezTo>
                  <a:pt x="14512" y="11691"/>
                  <a:pt x="14665" y="11563"/>
                  <a:pt x="14794" y="11398"/>
                </a:cubicBezTo>
                <a:cubicBezTo>
                  <a:pt x="14981" y="11152"/>
                  <a:pt x="15169" y="10906"/>
                  <a:pt x="15427" y="10719"/>
                </a:cubicBezTo>
                <a:cubicBezTo>
                  <a:pt x="15720" y="10496"/>
                  <a:pt x="16036" y="10297"/>
                  <a:pt x="16388" y="10179"/>
                </a:cubicBezTo>
                <a:cubicBezTo>
                  <a:pt x="16657" y="10097"/>
                  <a:pt x="16927" y="10015"/>
                  <a:pt x="17197" y="9933"/>
                </a:cubicBezTo>
                <a:cubicBezTo>
                  <a:pt x="17478" y="9851"/>
                  <a:pt x="17747" y="9769"/>
                  <a:pt x="18017" y="9711"/>
                </a:cubicBezTo>
                <a:cubicBezTo>
                  <a:pt x="18357" y="9628"/>
                  <a:pt x="18685" y="9582"/>
                  <a:pt x="19025" y="9523"/>
                </a:cubicBezTo>
                <a:cubicBezTo>
                  <a:pt x="19283" y="9476"/>
                  <a:pt x="19541" y="9441"/>
                  <a:pt x="19810" y="9394"/>
                </a:cubicBezTo>
                <a:cubicBezTo>
                  <a:pt x="20033" y="9347"/>
                  <a:pt x="20256" y="9312"/>
                  <a:pt x="20479" y="9265"/>
                </a:cubicBezTo>
                <a:cubicBezTo>
                  <a:pt x="20748" y="9206"/>
                  <a:pt x="21006" y="9124"/>
                  <a:pt x="21276" y="9054"/>
                </a:cubicBezTo>
                <a:cubicBezTo>
                  <a:pt x="21580" y="8960"/>
                  <a:pt x="21885" y="8843"/>
                  <a:pt x="22178" y="8726"/>
                </a:cubicBezTo>
                <a:cubicBezTo>
                  <a:pt x="22624" y="8550"/>
                  <a:pt x="23057" y="8316"/>
                  <a:pt x="23456" y="8058"/>
                </a:cubicBezTo>
                <a:cubicBezTo>
                  <a:pt x="23808" y="7823"/>
                  <a:pt x="24147" y="7565"/>
                  <a:pt x="24464" y="7284"/>
                </a:cubicBezTo>
                <a:cubicBezTo>
                  <a:pt x="24874" y="6921"/>
                  <a:pt x="25273" y="6534"/>
                  <a:pt x="25636" y="6112"/>
                </a:cubicBezTo>
                <a:cubicBezTo>
                  <a:pt x="25871" y="5842"/>
                  <a:pt x="26082" y="5549"/>
                  <a:pt x="26281" y="5233"/>
                </a:cubicBezTo>
                <a:cubicBezTo>
                  <a:pt x="26562" y="4799"/>
                  <a:pt x="26808" y="4354"/>
                  <a:pt x="27043" y="3897"/>
                </a:cubicBezTo>
                <a:cubicBezTo>
                  <a:pt x="27371" y="3240"/>
                  <a:pt x="27687" y="2572"/>
                  <a:pt x="28039" y="1927"/>
                </a:cubicBezTo>
                <a:cubicBezTo>
                  <a:pt x="28203" y="1599"/>
                  <a:pt x="28391" y="1271"/>
                  <a:pt x="28555" y="943"/>
                </a:cubicBezTo>
                <a:cubicBezTo>
                  <a:pt x="28660" y="744"/>
                  <a:pt x="28789" y="544"/>
                  <a:pt x="28824" y="310"/>
                </a:cubicBezTo>
                <a:cubicBezTo>
                  <a:pt x="28844" y="108"/>
                  <a:pt x="28761" y="1"/>
                  <a:pt x="2860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24"/>
          <p:cNvSpPr txBox="1">
            <a:spLocks noGrp="1"/>
          </p:cNvSpPr>
          <p:nvPr>
            <p:ph type="title"/>
          </p:nvPr>
        </p:nvSpPr>
        <p:spPr>
          <a:xfrm>
            <a:off x="2290050" y="300355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94" name="Google Shape;1294;p24"/>
          <p:cNvSpPr txBox="1">
            <a:spLocks noGrp="1"/>
          </p:cNvSpPr>
          <p:nvPr>
            <p:ph type="subTitle" idx="1"/>
          </p:nvPr>
        </p:nvSpPr>
        <p:spPr>
          <a:xfrm>
            <a:off x="1194750" y="1608050"/>
            <a:ext cx="6754500" cy="13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5"/>
          <p:cNvSpPr/>
          <p:nvPr/>
        </p:nvSpPr>
        <p:spPr>
          <a:xfrm rot="10800000">
            <a:off x="7021994" y="2622385"/>
            <a:ext cx="2480289" cy="2708232"/>
          </a:xfrm>
          <a:custGeom>
            <a:avLst/>
            <a:gdLst/>
            <a:ahLst/>
            <a:cxnLst/>
            <a:rect l="l" t="t" r="r" b="b"/>
            <a:pathLst>
              <a:path w="17127" h="18701" extrusionOk="0">
                <a:moveTo>
                  <a:pt x="669" y="0"/>
                </a:moveTo>
                <a:cubicBezTo>
                  <a:pt x="528" y="2098"/>
                  <a:pt x="317" y="4185"/>
                  <a:pt x="165" y="6283"/>
                </a:cubicBezTo>
                <a:cubicBezTo>
                  <a:pt x="24" y="8311"/>
                  <a:pt x="1" y="10339"/>
                  <a:pt x="399" y="12343"/>
                </a:cubicBezTo>
                <a:cubicBezTo>
                  <a:pt x="692" y="13867"/>
                  <a:pt x="1185" y="15320"/>
                  <a:pt x="2052" y="16621"/>
                </a:cubicBezTo>
                <a:cubicBezTo>
                  <a:pt x="2970" y="17995"/>
                  <a:pt x="4178" y="18701"/>
                  <a:pt x="5547" y="18701"/>
                </a:cubicBezTo>
                <a:cubicBezTo>
                  <a:pt x="6223" y="18701"/>
                  <a:pt x="6939" y="18529"/>
                  <a:pt x="7679" y="18180"/>
                </a:cubicBezTo>
                <a:cubicBezTo>
                  <a:pt x="9179" y="17477"/>
                  <a:pt x="10234" y="16328"/>
                  <a:pt x="11019" y="14887"/>
                </a:cubicBezTo>
                <a:cubicBezTo>
                  <a:pt x="11910" y="13222"/>
                  <a:pt x="12484" y="11429"/>
                  <a:pt x="13035" y="9624"/>
                </a:cubicBezTo>
                <a:cubicBezTo>
                  <a:pt x="13868" y="6834"/>
                  <a:pt x="14899" y="4114"/>
                  <a:pt x="16294" y="1547"/>
                </a:cubicBezTo>
                <a:cubicBezTo>
                  <a:pt x="16575" y="1032"/>
                  <a:pt x="16915" y="551"/>
                  <a:pt x="171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7" name="Google Shape;1297;p25"/>
          <p:cNvGrpSpPr/>
          <p:nvPr/>
        </p:nvGrpSpPr>
        <p:grpSpPr>
          <a:xfrm rot="-1800028">
            <a:off x="7657823" y="3736056"/>
            <a:ext cx="1837335" cy="1112406"/>
            <a:chOff x="1505525" y="1777775"/>
            <a:chExt cx="854825" cy="517550"/>
          </a:xfrm>
        </p:grpSpPr>
        <p:sp>
          <p:nvSpPr>
            <p:cNvPr id="1298" name="Google Shape;1298;p25"/>
            <p:cNvSpPr/>
            <p:nvPr/>
          </p:nvSpPr>
          <p:spPr>
            <a:xfrm>
              <a:off x="1865650" y="1816750"/>
              <a:ext cx="64200" cy="43300"/>
            </a:xfrm>
            <a:custGeom>
              <a:avLst/>
              <a:gdLst/>
              <a:ahLst/>
              <a:cxnLst/>
              <a:rect l="l" t="t" r="r" b="b"/>
              <a:pathLst>
                <a:path w="2568" h="1732" extrusionOk="0">
                  <a:moveTo>
                    <a:pt x="1068" y="1"/>
                  </a:moveTo>
                  <a:cubicBezTo>
                    <a:pt x="868" y="165"/>
                    <a:pt x="646" y="282"/>
                    <a:pt x="423" y="400"/>
                  </a:cubicBezTo>
                  <a:cubicBezTo>
                    <a:pt x="71" y="587"/>
                    <a:pt x="1" y="845"/>
                    <a:pt x="224" y="1173"/>
                  </a:cubicBezTo>
                  <a:cubicBezTo>
                    <a:pt x="271" y="1243"/>
                    <a:pt x="317" y="1314"/>
                    <a:pt x="364" y="1384"/>
                  </a:cubicBezTo>
                  <a:cubicBezTo>
                    <a:pt x="497" y="1628"/>
                    <a:pt x="708" y="1731"/>
                    <a:pt x="953" y="1731"/>
                  </a:cubicBezTo>
                  <a:cubicBezTo>
                    <a:pt x="991" y="1731"/>
                    <a:pt x="1029" y="1729"/>
                    <a:pt x="1068" y="1724"/>
                  </a:cubicBezTo>
                  <a:cubicBezTo>
                    <a:pt x="1501" y="1677"/>
                    <a:pt x="1912" y="1513"/>
                    <a:pt x="2252" y="1232"/>
                  </a:cubicBezTo>
                  <a:cubicBezTo>
                    <a:pt x="2463" y="1068"/>
                    <a:pt x="2568" y="868"/>
                    <a:pt x="2474" y="587"/>
                  </a:cubicBezTo>
                  <a:cubicBezTo>
                    <a:pt x="2005" y="400"/>
                    <a:pt x="1536" y="200"/>
                    <a:pt x="10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5"/>
            <p:cNvSpPr/>
            <p:nvPr/>
          </p:nvSpPr>
          <p:spPr>
            <a:xfrm>
              <a:off x="2305225" y="2032300"/>
              <a:ext cx="55125" cy="36850"/>
            </a:xfrm>
            <a:custGeom>
              <a:avLst/>
              <a:gdLst/>
              <a:ahLst/>
              <a:cxnLst/>
              <a:rect l="l" t="t" r="r" b="b"/>
              <a:pathLst>
                <a:path w="2205" h="1474" extrusionOk="0">
                  <a:moveTo>
                    <a:pt x="1304" y="1"/>
                  </a:moveTo>
                  <a:cubicBezTo>
                    <a:pt x="941" y="1"/>
                    <a:pt x="608" y="134"/>
                    <a:pt x="305" y="369"/>
                  </a:cubicBezTo>
                  <a:cubicBezTo>
                    <a:pt x="71" y="569"/>
                    <a:pt x="0" y="838"/>
                    <a:pt x="94" y="1084"/>
                  </a:cubicBezTo>
                  <a:cubicBezTo>
                    <a:pt x="192" y="1335"/>
                    <a:pt x="401" y="1474"/>
                    <a:pt x="693" y="1474"/>
                  </a:cubicBezTo>
                  <a:cubicBezTo>
                    <a:pt x="716" y="1474"/>
                    <a:pt x="739" y="1473"/>
                    <a:pt x="762" y="1471"/>
                  </a:cubicBezTo>
                  <a:cubicBezTo>
                    <a:pt x="880" y="1459"/>
                    <a:pt x="985" y="1436"/>
                    <a:pt x="1091" y="1424"/>
                  </a:cubicBezTo>
                  <a:cubicBezTo>
                    <a:pt x="1430" y="1354"/>
                    <a:pt x="1700" y="1143"/>
                    <a:pt x="2005" y="991"/>
                  </a:cubicBezTo>
                  <a:cubicBezTo>
                    <a:pt x="2075" y="827"/>
                    <a:pt x="2134" y="674"/>
                    <a:pt x="2204" y="522"/>
                  </a:cubicBezTo>
                  <a:cubicBezTo>
                    <a:pt x="2157" y="252"/>
                    <a:pt x="1981" y="123"/>
                    <a:pt x="1747" y="65"/>
                  </a:cubicBezTo>
                  <a:cubicBezTo>
                    <a:pt x="1595" y="22"/>
                    <a:pt x="1447" y="1"/>
                    <a:pt x="1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5"/>
            <p:cNvSpPr/>
            <p:nvPr/>
          </p:nvSpPr>
          <p:spPr>
            <a:xfrm>
              <a:off x="2151950" y="1932800"/>
              <a:ext cx="51600" cy="33225"/>
            </a:xfrm>
            <a:custGeom>
              <a:avLst/>
              <a:gdLst/>
              <a:ahLst/>
              <a:cxnLst/>
              <a:rect l="l" t="t" r="r" b="b"/>
              <a:pathLst>
                <a:path w="2064" h="1329" extrusionOk="0">
                  <a:moveTo>
                    <a:pt x="646" y="1"/>
                  </a:moveTo>
                  <a:cubicBezTo>
                    <a:pt x="482" y="94"/>
                    <a:pt x="353" y="212"/>
                    <a:pt x="259" y="376"/>
                  </a:cubicBezTo>
                  <a:cubicBezTo>
                    <a:pt x="1" y="809"/>
                    <a:pt x="212" y="1255"/>
                    <a:pt x="716" y="1314"/>
                  </a:cubicBezTo>
                  <a:cubicBezTo>
                    <a:pt x="796" y="1323"/>
                    <a:pt x="876" y="1329"/>
                    <a:pt x="955" y="1329"/>
                  </a:cubicBezTo>
                  <a:cubicBezTo>
                    <a:pt x="1155" y="1329"/>
                    <a:pt x="1352" y="1295"/>
                    <a:pt x="1537" y="1220"/>
                  </a:cubicBezTo>
                  <a:cubicBezTo>
                    <a:pt x="1830" y="1114"/>
                    <a:pt x="2041" y="927"/>
                    <a:pt x="2064" y="587"/>
                  </a:cubicBezTo>
                  <a:cubicBezTo>
                    <a:pt x="1583" y="388"/>
                    <a:pt x="1115" y="200"/>
                    <a:pt x="6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5"/>
            <p:cNvSpPr/>
            <p:nvPr/>
          </p:nvSpPr>
          <p:spPr>
            <a:xfrm>
              <a:off x="1693650" y="1952400"/>
              <a:ext cx="112850" cy="66050"/>
            </a:xfrm>
            <a:custGeom>
              <a:avLst/>
              <a:gdLst/>
              <a:ahLst/>
              <a:cxnLst/>
              <a:rect l="l" t="t" r="r" b="b"/>
              <a:pathLst>
                <a:path w="4514" h="2642" extrusionOk="0">
                  <a:moveTo>
                    <a:pt x="3599" y="1"/>
                  </a:moveTo>
                  <a:cubicBezTo>
                    <a:pt x="3474" y="1"/>
                    <a:pt x="3349" y="31"/>
                    <a:pt x="3224" y="84"/>
                  </a:cubicBezTo>
                  <a:cubicBezTo>
                    <a:pt x="2392" y="447"/>
                    <a:pt x="1559" y="823"/>
                    <a:pt x="715" y="1162"/>
                  </a:cubicBezTo>
                  <a:cubicBezTo>
                    <a:pt x="622" y="1198"/>
                    <a:pt x="516" y="1256"/>
                    <a:pt x="434" y="1327"/>
                  </a:cubicBezTo>
                  <a:cubicBezTo>
                    <a:pt x="0" y="1702"/>
                    <a:pt x="94" y="2358"/>
                    <a:pt x="633" y="2581"/>
                  </a:cubicBezTo>
                  <a:cubicBezTo>
                    <a:pt x="713" y="2623"/>
                    <a:pt x="797" y="2642"/>
                    <a:pt x="883" y="2642"/>
                  </a:cubicBezTo>
                  <a:cubicBezTo>
                    <a:pt x="989" y="2642"/>
                    <a:pt x="1098" y="2614"/>
                    <a:pt x="1208" y="2569"/>
                  </a:cubicBezTo>
                  <a:cubicBezTo>
                    <a:pt x="2052" y="2217"/>
                    <a:pt x="2884" y="1866"/>
                    <a:pt x="3728" y="1514"/>
                  </a:cubicBezTo>
                  <a:cubicBezTo>
                    <a:pt x="3880" y="1444"/>
                    <a:pt x="4033" y="1362"/>
                    <a:pt x="4150" y="1233"/>
                  </a:cubicBezTo>
                  <a:cubicBezTo>
                    <a:pt x="4513" y="846"/>
                    <a:pt x="4384" y="272"/>
                    <a:pt x="3892" y="61"/>
                  </a:cubicBezTo>
                  <a:cubicBezTo>
                    <a:pt x="3794" y="20"/>
                    <a:pt x="3697" y="1"/>
                    <a:pt x="3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5"/>
            <p:cNvSpPr/>
            <p:nvPr/>
          </p:nvSpPr>
          <p:spPr>
            <a:xfrm>
              <a:off x="1874150" y="1958700"/>
              <a:ext cx="85300" cy="51200"/>
            </a:xfrm>
            <a:custGeom>
              <a:avLst/>
              <a:gdLst/>
              <a:ahLst/>
              <a:cxnLst/>
              <a:rect l="l" t="t" r="r" b="b"/>
              <a:pathLst>
                <a:path w="3412" h="2048" extrusionOk="0">
                  <a:moveTo>
                    <a:pt x="2075" y="0"/>
                  </a:moveTo>
                  <a:cubicBezTo>
                    <a:pt x="1750" y="0"/>
                    <a:pt x="1429" y="81"/>
                    <a:pt x="1104" y="81"/>
                  </a:cubicBezTo>
                  <a:cubicBezTo>
                    <a:pt x="1007" y="81"/>
                    <a:pt x="908" y="74"/>
                    <a:pt x="810" y="55"/>
                  </a:cubicBezTo>
                  <a:cubicBezTo>
                    <a:pt x="800" y="53"/>
                    <a:pt x="791" y="53"/>
                    <a:pt x="781" y="53"/>
                  </a:cubicBezTo>
                  <a:cubicBezTo>
                    <a:pt x="718" y="53"/>
                    <a:pt x="649" y="83"/>
                    <a:pt x="599" y="113"/>
                  </a:cubicBezTo>
                  <a:cubicBezTo>
                    <a:pt x="270" y="336"/>
                    <a:pt x="1" y="629"/>
                    <a:pt x="24" y="1063"/>
                  </a:cubicBezTo>
                  <a:cubicBezTo>
                    <a:pt x="59" y="1461"/>
                    <a:pt x="224" y="1790"/>
                    <a:pt x="622" y="1895"/>
                  </a:cubicBezTo>
                  <a:cubicBezTo>
                    <a:pt x="821" y="1989"/>
                    <a:pt x="997" y="2036"/>
                    <a:pt x="1185" y="2047"/>
                  </a:cubicBezTo>
                  <a:cubicBezTo>
                    <a:pt x="1199" y="2048"/>
                    <a:pt x="1214" y="2048"/>
                    <a:pt x="1228" y="2048"/>
                  </a:cubicBezTo>
                  <a:cubicBezTo>
                    <a:pt x="1901" y="2048"/>
                    <a:pt x="2473" y="1781"/>
                    <a:pt x="2978" y="1356"/>
                  </a:cubicBezTo>
                  <a:cubicBezTo>
                    <a:pt x="3107" y="1250"/>
                    <a:pt x="3201" y="1098"/>
                    <a:pt x="3260" y="934"/>
                  </a:cubicBezTo>
                  <a:cubicBezTo>
                    <a:pt x="3412" y="535"/>
                    <a:pt x="3201" y="137"/>
                    <a:pt x="2779" y="55"/>
                  </a:cubicBezTo>
                  <a:cubicBezTo>
                    <a:pt x="2603" y="20"/>
                    <a:pt x="2416" y="20"/>
                    <a:pt x="2240" y="8"/>
                  </a:cubicBezTo>
                  <a:cubicBezTo>
                    <a:pt x="2185" y="3"/>
                    <a:pt x="2130" y="0"/>
                    <a:pt x="2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5"/>
            <p:cNvSpPr/>
            <p:nvPr/>
          </p:nvSpPr>
          <p:spPr>
            <a:xfrm>
              <a:off x="1524275" y="2083100"/>
              <a:ext cx="87350" cy="57650"/>
            </a:xfrm>
            <a:custGeom>
              <a:avLst/>
              <a:gdLst/>
              <a:ahLst/>
              <a:cxnLst/>
              <a:rect l="l" t="t" r="r" b="b"/>
              <a:pathLst>
                <a:path w="3494" h="2306" extrusionOk="0">
                  <a:moveTo>
                    <a:pt x="2674" y="0"/>
                  </a:moveTo>
                  <a:cubicBezTo>
                    <a:pt x="2658" y="0"/>
                    <a:pt x="2642" y="1"/>
                    <a:pt x="2626" y="2"/>
                  </a:cubicBezTo>
                  <a:cubicBezTo>
                    <a:pt x="2497" y="14"/>
                    <a:pt x="2368" y="49"/>
                    <a:pt x="2239" y="84"/>
                  </a:cubicBezTo>
                  <a:cubicBezTo>
                    <a:pt x="1630" y="295"/>
                    <a:pt x="1055" y="600"/>
                    <a:pt x="469" y="869"/>
                  </a:cubicBezTo>
                  <a:cubicBezTo>
                    <a:pt x="305" y="951"/>
                    <a:pt x="188" y="1092"/>
                    <a:pt x="117" y="1268"/>
                  </a:cubicBezTo>
                  <a:cubicBezTo>
                    <a:pt x="0" y="1549"/>
                    <a:pt x="59" y="1877"/>
                    <a:pt x="258" y="2077"/>
                  </a:cubicBezTo>
                  <a:cubicBezTo>
                    <a:pt x="416" y="2234"/>
                    <a:pt x="597" y="2305"/>
                    <a:pt x="788" y="2305"/>
                  </a:cubicBezTo>
                  <a:cubicBezTo>
                    <a:pt x="895" y="2305"/>
                    <a:pt x="1004" y="2283"/>
                    <a:pt x="1114" y="2241"/>
                  </a:cubicBezTo>
                  <a:cubicBezTo>
                    <a:pt x="1747" y="1971"/>
                    <a:pt x="2368" y="1655"/>
                    <a:pt x="3013" y="1397"/>
                  </a:cubicBezTo>
                  <a:cubicBezTo>
                    <a:pt x="3364" y="1256"/>
                    <a:pt x="3493" y="904"/>
                    <a:pt x="3400" y="541"/>
                  </a:cubicBezTo>
                  <a:cubicBezTo>
                    <a:pt x="3310" y="228"/>
                    <a:pt x="3007" y="0"/>
                    <a:pt x="2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5"/>
            <p:cNvSpPr/>
            <p:nvPr/>
          </p:nvSpPr>
          <p:spPr>
            <a:xfrm>
              <a:off x="1589900" y="1777775"/>
              <a:ext cx="90575" cy="56900"/>
            </a:xfrm>
            <a:custGeom>
              <a:avLst/>
              <a:gdLst/>
              <a:ahLst/>
              <a:cxnLst/>
              <a:rect l="l" t="t" r="r" b="b"/>
              <a:pathLst>
                <a:path w="3623" h="2276" extrusionOk="0">
                  <a:moveTo>
                    <a:pt x="2857" y="1"/>
                  </a:moveTo>
                  <a:cubicBezTo>
                    <a:pt x="2778" y="1"/>
                    <a:pt x="2696" y="16"/>
                    <a:pt x="2615" y="48"/>
                  </a:cubicBezTo>
                  <a:cubicBezTo>
                    <a:pt x="1935" y="294"/>
                    <a:pt x="1267" y="599"/>
                    <a:pt x="587" y="880"/>
                  </a:cubicBezTo>
                  <a:cubicBezTo>
                    <a:pt x="517" y="915"/>
                    <a:pt x="446" y="974"/>
                    <a:pt x="388" y="1032"/>
                  </a:cubicBezTo>
                  <a:cubicBezTo>
                    <a:pt x="1" y="1419"/>
                    <a:pt x="106" y="1982"/>
                    <a:pt x="634" y="2205"/>
                  </a:cubicBezTo>
                  <a:cubicBezTo>
                    <a:pt x="725" y="2255"/>
                    <a:pt x="822" y="2275"/>
                    <a:pt x="921" y="2275"/>
                  </a:cubicBezTo>
                  <a:cubicBezTo>
                    <a:pt x="1052" y="2275"/>
                    <a:pt x="1187" y="2240"/>
                    <a:pt x="1314" y="2193"/>
                  </a:cubicBezTo>
                  <a:cubicBezTo>
                    <a:pt x="1654" y="2064"/>
                    <a:pt x="1994" y="1923"/>
                    <a:pt x="2334" y="1783"/>
                  </a:cubicBezTo>
                  <a:cubicBezTo>
                    <a:pt x="2603" y="1665"/>
                    <a:pt x="2861" y="1548"/>
                    <a:pt x="3119" y="1408"/>
                  </a:cubicBezTo>
                  <a:cubicBezTo>
                    <a:pt x="3471" y="1220"/>
                    <a:pt x="3623" y="845"/>
                    <a:pt x="3517" y="517"/>
                  </a:cubicBezTo>
                  <a:cubicBezTo>
                    <a:pt x="3416" y="211"/>
                    <a:pt x="3153" y="1"/>
                    <a:pt x="2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5"/>
            <p:cNvSpPr/>
            <p:nvPr/>
          </p:nvSpPr>
          <p:spPr>
            <a:xfrm>
              <a:off x="1653200" y="1883550"/>
              <a:ext cx="85900" cy="56300"/>
            </a:xfrm>
            <a:custGeom>
              <a:avLst/>
              <a:gdLst/>
              <a:ahLst/>
              <a:cxnLst/>
              <a:rect l="l" t="t" r="r" b="b"/>
              <a:pathLst>
                <a:path w="3436" h="2252" extrusionOk="0">
                  <a:moveTo>
                    <a:pt x="2571" y="1"/>
                  </a:moveTo>
                  <a:cubicBezTo>
                    <a:pt x="2501" y="1"/>
                    <a:pt x="2429" y="10"/>
                    <a:pt x="2357" y="25"/>
                  </a:cubicBezTo>
                  <a:cubicBezTo>
                    <a:pt x="1689" y="166"/>
                    <a:pt x="1067" y="435"/>
                    <a:pt x="493" y="799"/>
                  </a:cubicBezTo>
                  <a:cubicBezTo>
                    <a:pt x="341" y="904"/>
                    <a:pt x="223" y="1045"/>
                    <a:pt x="153" y="1221"/>
                  </a:cubicBezTo>
                  <a:cubicBezTo>
                    <a:pt x="1" y="1619"/>
                    <a:pt x="165" y="2018"/>
                    <a:pt x="552" y="2182"/>
                  </a:cubicBezTo>
                  <a:cubicBezTo>
                    <a:pt x="656" y="2229"/>
                    <a:pt x="758" y="2251"/>
                    <a:pt x="857" y="2251"/>
                  </a:cubicBezTo>
                  <a:cubicBezTo>
                    <a:pt x="1004" y="2251"/>
                    <a:pt x="1146" y="2202"/>
                    <a:pt x="1278" y="2111"/>
                  </a:cubicBezTo>
                  <a:cubicBezTo>
                    <a:pt x="1700" y="1818"/>
                    <a:pt x="2158" y="1642"/>
                    <a:pt x="2638" y="1502"/>
                  </a:cubicBezTo>
                  <a:cubicBezTo>
                    <a:pt x="2720" y="1478"/>
                    <a:pt x="2802" y="1455"/>
                    <a:pt x="2873" y="1408"/>
                  </a:cubicBezTo>
                  <a:cubicBezTo>
                    <a:pt x="3377" y="1138"/>
                    <a:pt x="3435" y="506"/>
                    <a:pt x="2990" y="142"/>
                  </a:cubicBezTo>
                  <a:cubicBezTo>
                    <a:pt x="2855" y="39"/>
                    <a:pt x="2716" y="1"/>
                    <a:pt x="2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5"/>
            <p:cNvSpPr/>
            <p:nvPr/>
          </p:nvSpPr>
          <p:spPr>
            <a:xfrm>
              <a:off x="2001050" y="1984875"/>
              <a:ext cx="81200" cy="62525"/>
            </a:xfrm>
            <a:custGeom>
              <a:avLst/>
              <a:gdLst/>
              <a:ahLst/>
              <a:cxnLst/>
              <a:rect l="l" t="t" r="r" b="b"/>
              <a:pathLst>
                <a:path w="3248" h="2501" extrusionOk="0">
                  <a:moveTo>
                    <a:pt x="2302" y="0"/>
                  </a:moveTo>
                  <a:cubicBezTo>
                    <a:pt x="2131" y="0"/>
                    <a:pt x="1964" y="62"/>
                    <a:pt x="1829" y="192"/>
                  </a:cubicBezTo>
                  <a:cubicBezTo>
                    <a:pt x="1571" y="450"/>
                    <a:pt x="1266" y="614"/>
                    <a:pt x="950" y="778"/>
                  </a:cubicBezTo>
                  <a:cubicBezTo>
                    <a:pt x="739" y="883"/>
                    <a:pt x="551" y="1000"/>
                    <a:pt x="387" y="1165"/>
                  </a:cubicBezTo>
                  <a:cubicBezTo>
                    <a:pt x="0" y="1587"/>
                    <a:pt x="129" y="2220"/>
                    <a:pt x="563" y="2395"/>
                  </a:cubicBezTo>
                  <a:cubicBezTo>
                    <a:pt x="718" y="2465"/>
                    <a:pt x="856" y="2500"/>
                    <a:pt x="981" y="2500"/>
                  </a:cubicBezTo>
                  <a:cubicBezTo>
                    <a:pt x="1129" y="2500"/>
                    <a:pt x="1257" y="2450"/>
                    <a:pt x="1372" y="2348"/>
                  </a:cubicBezTo>
                  <a:cubicBezTo>
                    <a:pt x="1606" y="2137"/>
                    <a:pt x="1899" y="2009"/>
                    <a:pt x="2169" y="1856"/>
                  </a:cubicBezTo>
                  <a:cubicBezTo>
                    <a:pt x="2415" y="1715"/>
                    <a:pt x="2685" y="1610"/>
                    <a:pt x="2896" y="1422"/>
                  </a:cubicBezTo>
                  <a:cubicBezTo>
                    <a:pt x="3224" y="1129"/>
                    <a:pt x="3247" y="661"/>
                    <a:pt x="2954" y="321"/>
                  </a:cubicBezTo>
                  <a:cubicBezTo>
                    <a:pt x="2773" y="112"/>
                    <a:pt x="2533" y="0"/>
                    <a:pt x="2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5"/>
            <p:cNvSpPr/>
            <p:nvPr/>
          </p:nvSpPr>
          <p:spPr>
            <a:xfrm>
              <a:off x="2104200" y="2047350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409" y="0"/>
                  </a:moveTo>
                  <a:cubicBezTo>
                    <a:pt x="2392" y="0"/>
                    <a:pt x="2374" y="1"/>
                    <a:pt x="2356" y="2"/>
                  </a:cubicBezTo>
                  <a:cubicBezTo>
                    <a:pt x="2239" y="2"/>
                    <a:pt x="2122" y="25"/>
                    <a:pt x="2005" y="60"/>
                  </a:cubicBezTo>
                  <a:cubicBezTo>
                    <a:pt x="1430" y="201"/>
                    <a:pt x="938" y="518"/>
                    <a:pt x="422" y="799"/>
                  </a:cubicBezTo>
                  <a:cubicBezTo>
                    <a:pt x="282" y="881"/>
                    <a:pt x="188" y="998"/>
                    <a:pt x="129" y="1139"/>
                  </a:cubicBezTo>
                  <a:cubicBezTo>
                    <a:pt x="0" y="1455"/>
                    <a:pt x="59" y="1783"/>
                    <a:pt x="317" y="2018"/>
                  </a:cubicBezTo>
                  <a:cubicBezTo>
                    <a:pt x="465" y="2159"/>
                    <a:pt x="633" y="2223"/>
                    <a:pt x="806" y="2223"/>
                  </a:cubicBezTo>
                  <a:cubicBezTo>
                    <a:pt x="935" y="2223"/>
                    <a:pt x="1066" y="2188"/>
                    <a:pt x="1196" y="2123"/>
                  </a:cubicBezTo>
                  <a:cubicBezTo>
                    <a:pt x="1688" y="1877"/>
                    <a:pt x="2169" y="1608"/>
                    <a:pt x="2708" y="1432"/>
                  </a:cubicBezTo>
                  <a:cubicBezTo>
                    <a:pt x="3071" y="1315"/>
                    <a:pt x="3224" y="928"/>
                    <a:pt x="3130" y="576"/>
                  </a:cubicBezTo>
                  <a:cubicBezTo>
                    <a:pt x="3041" y="230"/>
                    <a:pt x="2770" y="0"/>
                    <a:pt x="2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5"/>
            <p:cNvSpPr/>
            <p:nvPr/>
          </p:nvSpPr>
          <p:spPr>
            <a:xfrm>
              <a:off x="2228450" y="2076550"/>
              <a:ext cx="72400" cy="55050"/>
            </a:xfrm>
            <a:custGeom>
              <a:avLst/>
              <a:gdLst/>
              <a:ahLst/>
              <a:cxnLst/>
              <a:rect l="l" t="t" r="r" b="b"/>
              <a:pathLst>
                <a:path w="2896" h="2202" extrusionOk="0">
                  <a:moveTo>
                    <a:pt x="2091" y="1"/>
                  </a:moveTo>
                  <a:cubicBezTo>
                    <a:pt x="2050" y="1"/>
                    <a:pt x="2006" y="6"/>
                    <a:pt x="1958" y="18"/>
                  </a:cubicBezTo>
                  <a:cubicBezTo>
                    <a:pt x="1735" y="76"/>
                    <a:pt x="1501" y="123"/>
                    <a:pt x="1278" y="158"/>
                  </a:cubicBezTo>
                  <a:cubicBezTo>
                    <a:pt x="809" y="229"/>
                    <a:pt x="528" y="533"/>
                    <a:pt x="305" y="909"/>
                  </a:cubicBezTo>
                  <a:cubicBezTo>
                    <a:pt x="0" y="1413"/>
                    <a:pt x="164" y="1928"/>
                    <a:pt x="680" y="2139"/>
                  </a:cubicBezTo>
                  <a:cubicBezTo>
                    <a:pt x="771" y="2185"/>
                    <a:pt x="890" y="2202"/>
                    <a:pt x="1021" y="2202"/>
                  </a:cubicBezTo>
                  <a:cubicBezTo>
                    <a:pt x="1059" y="2202"/>
                    <a:pt x="1098" y="2201"/>
                    <a:pt x="1137" y="2198"/>
                  </a:cubicBezTo>
                  <a:cubicBezTo>
                    <a:pt x="1911" y="2174"/>
                    <a:pt x="2356" y="1670"/>
                    <a:pt x="2743" y="1096"/>
                  </a:cubicBezTo>
                  <a:cubicBezTo>
                    <a:pt x="2896" y="862"/>
                    <a:pt x="2825" y="592"/>
                    <a:pt x="2649" y="381"/>
                  </a:cubicBezTo>
                  <a:cubicBezTo>
                    <a:pt x="2488" y="200"/>
                    <a:pt x="2344" y="1"/>
                    <a:pt x="20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5"/>
            <p:cNvSpPr/>
            <p:nvPr/>
          </p:nvSpPr>
          <p:spPr>
            <a:xfrm>
              <a:off x="1698925" y="1798800"/>
              <a:ext cx="70050" cy="46275"/>
            </a:xfrm>
            <a:custGeom>
              <a:avLst/>
              <a:gdLst/>
              <a:ahLst/>
              <a:cxnLst/>
              <a:rect l="l" t="t" r="r" b="b"/>
              <a:pathLst>
                <a:path w="2802" h="1851" extrusionOk="0">
                  <a:moveTo>
                    <a:pt x="1971" y="0"/>
                  </a:moveTo>
                  <a:cubicBezTo>
                    <a:pt x="1536" y="0"/>
                    <a:pt x="1112" y="85"/>
                    <a:pt x="715" y="262"/>
                  </a:cubicBezTo>
                  <a:cubicBezTo>
                    <a:pt x="493" y="356"/>
                    <a:pt x="305" y="485"/>
                    <a:pt x="176" y="684"/>
                  </a:cubicBezTo>
                  <a:cubicBezTo>
                    <a:pt x="0" y="953"/>
                    <a:pt x="47" y="1305"/>
                    <a:pt x="282" y="1516"/>
                  </a:cubicBezTo>
                  <a:cubicBezTo>
                    <a:pt x="375" y="1598"/>
                    <a:pt x="481" y="1645"/>
                    <a:pt x="633" y="1692"/>
                  </a:cubicBezTo>
                  <a:cubicBezTo>
                    <a:pt x="866" y="1801"/>
                    <a:pt x="1099" y="1851"/>
                    <a:pt x="1331" y="1851"/>
                  </a:cubicBezTo>
                  <a:cubicBezTo>
                    <a:pt x="1671" y="1851"/>
                    <a:pt x="2010" y="1744"/>
                    <a:pt x="2345" y="1563"/>
                  </a:cubicBezTo>
                  <a:cubicBezTo>
                    <a:pt x="2649" y="1411"/>
                    <a:pt x="2802" y="1176"/>
                    <a:pt x="2767" y="824"/>
                  </a:cubicBezTo>
                  <a:cubicBezTo>
                    <a:pt x="2755" y="766"/>
                    <a:pt x="2755" y="707"/>
                    <a:pt x="2755" y="637"/>
                  </a:cubicBezTo>
                  <a:cubicBezTo>
                    <a:pt x="2743" y="203"/>
                    <a:pt x="2567" y="16"/>
                    <a:pt x="2134" y="4"/>
                  </a:cubicBezTo>
                  <a:cubicBezTo>
                    <a:pt x="2079" y="1"/>
                    <a:pt x="2025" y="0"/>
                    <a:pt x="19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5"/>
            <p:cNvSpPr/>
            <p:nvPr/>
          </p:nvSpPr>
          <p:spPr>
            <a:xfrm>
              <a:off x="1746100" y="2021050"/>
              <a:ext cx="69900" cy="50300"/>
            </a:xfrm>
            <a:custGeom>
              <a:avLst/>
              <a:gdLst/>
              <a:ahLst/>
              <a:cxnLst/>
              <a:rect l="l" t="t" r="r" b="b"/>
              <a:pathLst>
                <a:path w="2796" h="2012" extrusionOk="0">
                  <a:moveTo>
                    <a:pt x="1979" y="0"/>
                  </a:moveTo>
                  <a:cubicBezTo>
                    <a:pt x="1882" y="0"/>
                    <a:pt x="1780" y="18"/>
                    <a:pt x="1677" y="57"/>
                  </a:cubicBezTo>
                  <a:cubicBezTo>
                    <a:pt x="1278" y="222"/>
                    <a:pt x="903" y="444"/>
                    <a:pt x="481" y="562"/>
                  </a:cubicBezTo>
                  <a:cubicBezTo>
                    <a:pt x="188" y="644"/>
                    <a:pt x="1" y="890"/>
                    <a:pt x="1" y="1230"/>
                  </a:cubicBezTo>
                  <a:cubicBezTo>
                    <a:pt x="1" y="1534"/>
                    <a:pt x="188" y="1804"/>
                    <a:pt x="505" y="1945"/>
                  </a:cubicBezTo>
                  <a:cubicBezTo>
                    <a:pt x="598" y="1991"/>
                    <a:pt x="699" y="2011"/>
                    <a:pt x="806" y="2011"/>
                  </a:cubicBezTo>
                  <a:cubicBezTo>
                    <a:pt x="886" y="2011"/>
                    <a:pt x="970" y="2000"/>
                    <a:pt x="1055" y="1980"/>
                  </a:cubicBezTo>
                  <a:cubicBezTo>
                    <a:pt x="1548" y="1863"/>
                    <a:pt x="2017" y="1652"/>
                    <a:pt x="2427" y="1347"/>
                  </a:cubicBezTo>
                  <a:cubicBezTo>
                    <a:pt x="2579" y="1241"/>
                    <a:pt x="2685" y="1089"/>
                    <a:pt x="2708" y="901"/>
                  </a:cubicBezTo>
                  <a:cubicBezTo>
                    <a:pt x="2795" y="399"/>
                    <a:pt x="2436" y="0"/>
                    <a:pt x="1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5"/>
            <p:cNvSpPr/>
            <p:nvPr/>
          </p:nvSpPr>
          <p:spPr>
            <a:xfrm>
              <a:off x="2094825" y="1978775"/>
              <a:ext cx="71225" cy="46500"/>
            </a:xfrm>
            <a:custGeom>
              <a:avLst/>
              <a:gdLst/>
              <a:ahLst/>
              <a:cxnLst/>
              <a:rect l="l" t="t" r="r" b="b"/>
              <a:pathLst>
                <a:path w="2849" h="1860" extrusionOk="0">
                  <a:moveTo>
                    <a:pt x="2067" y="0"/>
                  </a:moveTo>
                  <a:cubicBezTo>
                    <a:pt x="1972" y="0"/>
                    <a:pt x="1877" y="15"/>
                    <a:pt x="1782" y="37"/>
                  </a:cubicBezTo>
                  <a:cubicBezTo>
                    <a:pt x="1395" y="119"/>
                    <a:pt x="1032" y="236"/>
                    <a:pt x="657" y="342"/>
                  </a:cubicBezTo>
                  <a:cubicBezTo>
                    <a:pt x="586" y="365"/>
                    <a:pt x="528" y="401"/>
                    <a:pt x="469" y="447"/>
                  </a:cubicBezTo>
                  <a:cubicBezTo>
                    <a:pt x="117" y="682"/>
                    <a:pt x="0" y="1080"/>
                    <a:pt x="176" y="1432"/>
                  </a:cubicBezTo>
                  <a:cubicBezTo>
                    <a:pt x="311" y="1711"/>
                    <a:pt x="557" y="1859"/>
                    <a:pt x="851" y="1859"/>
                  </a:cubicBezTo>
                  <a:cubicBezTo>
                    <a:pt x="939" y="1859"/>
                    <a:pt x="1031" y="1846"/>
                    <a:pt x="1126" y="1819"/>
                  </a:cubicBezTo>
                  <a:cubicBezTo>
                    <a:pt x="1301" y="1760"/>
                    <a:pt x="1489" y="1678"/>
                    <a:pt x="1665" y="1631"/>
                  </a:cubicBezTo>
                  <a:cubicBezTo>
                    <a:pt x="1876" y="1573"/>
                    <a:pt x="2098" y="1537"/>
                    <a:pt x="2309" y="1467"/>
                  </a:cubicBezTo>
                  <a:cubicBezTo>
                    <a:pt x="2649" y="1373"/>
                    <a:pt x="2837" y="1116"/>
                    <a:pt x="2837" y="776"/>
                  </a:cubicBezTo>
                  <a:cubicBezTo>
                    <a:pt x="2849" y="459"/>
                    <a:pt x="2673" y="178"/>
                    <a:pt x="2380" y="61"/>
                  </a:cubicBezTo>
                  <a:cubicBezTo>
                    <a:pt x="2276" y="18"/>
                    <a:pt x="2171" y="0"/>
                    <a:pt x="20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5"/>
            <p:cNvSpPr/>
            <p:nvPr/>
          </p:nvSpPr>
          <p:spPr>
            <a:xfrm>
              <a:off x="1609250" y="2146775"/>
              <a:ext cx="73575" cy="50225"/>
            </a:xfrm>
            <a:custGeom>
              <a:avLst/>
              <a:gdLst/>
              <a:ahLst/>
              <a:cxnLst/>
              <a:rect l="l" t="t" r="r" b="b"/>
              <a:pathLst>
                <a:path w="2943" h="2009" extrusionOk="0">
                  <a:moveTo>
                    <a:pt x="2089" y="0"/>
                  </a:moveTo>
                  <a:cubicBezTo>
                    <a:pt x="2011" y="0"/>
                    <a:pt x="1932" y="11"/>
                    <a:pt x="1853" y="34"/>
                  </a:cubicBezTo>
                  <a:cubicBezTo>
                    <a:pt x="1442" y="174"/>
                    <a:pt x="1044" y="350"/>
                    <a:pt x="657" y="561"/>
                  </a:cubicBezTo>
                  <a:cubicBezTo>
                    <a:pt x="551" y="608"/>
                    <a:pt x="446" y="690"/>
                    <a:pt x="376" y="772"/>
                  </a:cubicBezTo>
                  <a:cubicBezTo>
                    <a:pt x="1" y="1159"/>
                    <a:pt x="141" y="1745"/>
                    <a:pt x="622" y="1944"/>
                  </a:cubicBezTo>
                  <a:cubicBezTo>
                    <a:pt x="721" y="1988"/>
                    <a:pt x="822" y="2009"/>
                    <a:pt x="923" y="2009"/>
                  </a:cubicBezTo>
                  <a:cubicBezTo>
                    <a:pt x="1036" y="2009"/>
                    <a:pt x="1149" y="1982"/>
                    <a:pt x="1255" y="1932"/>
                  </a:cubicBezTo>
                  <a:cubicBezTo>
                    <a:pt x="1630" y="1757"/>
                    <a:pt x="2005" y="1569"/>
                    <a:pt x="2380" y="1417"/>
                  </a:cubicBezTo>
                  <a:cubicBezTo>
                    <a:pt x="2779" y="1253"/>
                    <a:pt x="2943" y="854"/>
                    <a:pt x="2814" y="491"/>
                  </a:cubicBezTo>
                  <a:cubicBezTo>
                    <a:pt x="2700" y="188"/>
                    <a:pt x="2411" y="0"/>
                    <a:pt x="20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5"/>
            <p:cNvSpPr/>
            <p:nvPr/>
          </p:nvSpPr>
          <p:spPr>
            <a:xfrm>
              <a:off x="1505525" y="1972450"/>
              <a:ext cx="74075" cy="49025"/>
            </a:xfrm>
            <a:custGeom>
              <a:avLst/>
              <a:gdLst/>
              <a:ahLst/>
              <a:cxnLst/>
              <a:rect l="l" t="t" r="r" b="b"/>
              <a:pathLst>
                <a:path w="2963" h="1961" extrusionOk="0">
                  <a:moveTo>
                    <a:pt x="2058" y="1"/>
                  </a:moveTo>
                  <a:cubicBezTo>
                    <a:pt x="2021" y="1"/>
                    <a:pt x="1984" y="4"/>
                    <a:pt x="1946" y="9"/>
                  </a:cubicBezTo>
                  <a:cubicBezTo>
                    <a:pt x="1395" y="79"/>
                    <a:pt x="926" y="349"/>
                    <a:pt x="481" y="630"/>
                  </a:cubicBezTo>
                  <a:cubicBezTo>
                    <a:pt x="0" y="923"/>
                    <a:pt x="94" y="1638"/>
                    <a:pt x="610" y="1884"/>
                  </a:cubicBezTo>
                  <a:cubicBezTo>
                    <a:pt x="709" y="1937"/>
                    <a:pt x="815" y="1960"/>
                    <a:pt x="922" y="1960"/>
                  </a:cubicBezTo>
                  <a:cubicBezTo>
                    <a:pt x="1029" y="1960"/>
                    <a:pt x="1137" y="1937"/>
                    <a:pt x="1243" y="1896"/>
                  </a:cubicBezTo>
                  <a:cubicBezTo>
                    <a:pt x="1629" y="1744"/>
                    <a:pt x="2004" y="1591"/>
                    <a:pt x="2380" y="1427"/>
                  </a:cubicBezTo>
                  <a:cubicBezTo>
                    <a:pt x="2555" y="1345"/>
                    <a:pt x="2684" y="1216"/>
                    <a:pt x="2755" y="1040"/>
                  </a:cubicBezTo>
                  <a:cubicBezTo>
                    <a:pt x="2963" y="536"/>
                    <a:pt x="2587" y="1"/>
                    <a:pt x="20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5"/>
            <p:cNvSpPr/>
            <p:nvPr/>
          </p:nvSpPr>
          <p:spPr>
            <a:xfrm>
              <a:off x="1867125" y="2170775"/>
              <a:ext cx="70950" cy="46825"/>
            </a:xfrm>
            <a:custGeom>
              <a:avLst/>
              <a:gdLst/>
              <a:ahLst/>
              <a:cxnLst/>
              <a:rect l="l" t="t" r="r" b="b"/>
              <a:pathLst>
                <a:path w="2838" h="1873" extrusionOk="0">
                  <a:moveTo>
                    <a:pt x="2029" y="0"/>
                  </a:moveTo>
                  <a:cubicBezTo>
                    <a:pt x="1965" y="0"/>
                    <a:pt x="1898" y="8"/>
                    <a:pt x="1829" y="23"/>
                  </a:cubicBezTo>
                  <a:cubicBezTo>
                    <a:pt x="1560" y="93"/>
                    <a:pt x="1290" y="164"/>
                    <a:pt x="1020" y="246"/>
                  </a:cubicBezTo>
                  <a:cubicBezTo>
                    <a:pt x="809" y="304"/>
                    <a:pt x="598" y="375"/>
                    <a:pt x="423" y="504"/>
                  </a:cubicBezTo>
                  <a:cubicBezTo>
                    <a:pt x="118" y="715"/>
                    <a:pt x="1" y="1113"/>
                    <a:pt x="153" y="1441"/>
                  </a:cubicBezTo>
                  <a:cubicBezTo>
                    <a:pt x="267" y="1688"/>
                    <a:pt x="534" y="1873"/>
                    <a:pt x="805" y="1873"/>
                  </a:cubicBezTo>
                  <a:cubicBezTo>
                    <a:pt x="869" y="1873"/>
                    <a:pt x="934" y="1862"/>
                    <a:pt x="997" y="1840"/>
                  </a:cubicBezTo>
                  <a:cubicBezTo>
                    <a:pt x="1407" y="1711"/>
                    <a:pt x="1817" y="1617"/>
                    <a:pt x="2228" y="1488"/>
                  </a:cubicBezTo>
                  <a:cubicBezTo>
                    <a:pt x="2450" y="1406"/>
                    <a:pt x="2626" y="1266"/>
                    <a:pt x="2708" y="1043"/>
                  </a:cubicBezTo>
                  <a:cubicBezTo>
                    <a:pt x="2837" y="761"/>
                    <a:pt x="2814" y="504"/>
                    <a:pt x="2614" y="281"/>
                  </a:cubicBezTo>
                  <a:cubicBezTo>
                    <a:pt x="2459" y="97"/>
                    <a:pt x="2260" y="0"/>
                    <a:pt x="20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5"/>
            <p:cNvSpPr/>
            <p:nvPr/>
          </p:nvSpPr>
          <p:spPr>
            <a:xfrm>
              <a:off x="1695700" y="2091825"/>
              <a:ext cx="70950" cy="51750"/>
            </a:xfrm>
            <a:custGeom>
              <a:avLst/>
              <a:gdLst/>
              <a:ahLst/>
              <a:cxnLst/>
              <a:rect l="l" t="t" r="r" b="b"/>
              <a:pathLst>
                <a:path w="2838" h="2070" extrusionOk="0">
                  <a:moveTo>
                    <a:pt x="1960" y="0"/>
                  </a:moveTo>
                  <a:cubicBezTo>
                    <a:pt x="1869" y="0"/>
                    <a:pt x="1778" y="18"/>
                    <a:pt x="1688" y="51"/>
                  </a:cubicBezTo>
                  <a:cubicBezTo>
                    <a:pt x="1255" y="215"/>
                    <a:pt x="844" y="426"/>
                    <a:pt x="469" y="684"/>
                  </a:cubicBezTo>
                  <a:cubicBezTo>
                    <a:pt x="364" y="755"/>
                    <a:pt x="282" y="837"/>
                    <a:pt x="200" y="930"/>
                  </a:cubicBezTo>
                  <a:cubicBezTo>
                    <a:pt x="0" y="1177"/>
                    <a:pt x="0" y="1470"/>
                    <a:pt x="165" y="1739"/>
                  </a:cubicBezTo>
                  <a:cubicBezTo>
                    <a:pt x="302" y="1946"/>
                    <a:pt x="514" y="2070"/>
                    <a:pt x="752" y="2070"/>
                  </a:cubicBezTo>
                  <a:cubicBezTo>
                    <a:pt x="797" y="2070"/>
                    <a:pt x="844" y="2065"/>
                    <a:pt x="891" y="2056"/>
                  </a:cubicBezTo>
                  <a:cubicBezTo>
                    <a:pt x="1020" y="2021"/>
                    <a:pt x="1137" y="1974"/>
                    <a:pt x="1255" y="1903"/>
                  </a:cubicBezTo>
                  <a:cubicBezTo>
                    <a:pt x="1571" y="1751"/>
                    <a:pt x="1876" y="1587"/>
                    <a:pt x="2192" y="1423"/>
                  </a:cubicBezTo>
                  <a:cubicBezTo>
                    <a:pt x="2310" y="1364"/>
                    <a:pt x="2415" y="1282"/>
                    <a:pt x="2509" y="1177"/>
                  </a:cubicBezTo>
                  <a:cubicBezTo>
                    <a:pt x="2837" y="802"/>
                    <a:pt x="2708" y="262"/>
                    <a:pt x="2263" y="63"/>
                  </a:cubicBezTo>
                  <a:cubicBezTo>
                    <a:pt x="2159" y="20"/>
                    <a:pt x="2059" y="0"/>
                    <a:pt x="19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5"/>
            <p:cNvSpPr/>
            <p:nvPr/>
          </p:nvSpPr>
          <p:spPr>
            <a:xfrm>
              <a:off x="1725600" y="2147150"/>
              <a:ext cx="73850" cy="46150"/>
            </a:xfrm>
            <a:custGeom>
              <a:avLst/>
              <a:gdLst/>
              <a:ahLst/>
              <a:cxnLst/>
              <a:rect l="l" t="t" r="r" b="b"/>
              <a:pathLst>
                <a:path w="2954" h="1846" extrusionOk="0">
                  <a:moveTo>
                    <a:pt x="2050" y="1"/>
                  </a:moveTo>
                  <a:cubicBezTo>
                    <a:pt x="2016" y="1"/>
                    <a:pt x="1981" y="3"/>
                    <a:pt x="1946" y="7"/>
                  </a:cubicBezTo>
                  <a:cubicBezTo>
                    <a:pt x="1442" y="77"/>
                    <a:pt x="949" y="241"/>
                    <a:pt x="504" y="476"/>
                  </a:cubicBezTo>
                  <a:cubicBezTo>
                    <a:pt x="47" y="710"/>
                    <a:pt x="0" y="1296"/>
                    <a:pt x="375" y="1648"/>
                  </a:cubicBezTo>
                  <a:cubicBezTo>
                    <a:pt x="513" y="1786"/>
                    <a:pt x="674" y="1845"/>
                    <a:pt x="845" y="1845"/>
                  </a:cubicBezTo>
                  <a:cubicBezTo>
                    <a:pt x="921" y="1845"/>
                    <a:pt x="999" y="1834"/>
                    <a:pt x="1078" y="1812"/>
                  </a:cubicBezTo>
                  <a:cubicBezTo>
                    <a:pt x="1500" y="1695"/>
                    <a:pt x="1911" y="1566"/>
                    <a:pt x="2333" y="1437"/>
                  </a:cubicBezTo>
                  <a:cubicBezTo>
                    <a:pt x="2544" y="1378"/>
                    <a:pt x="2673" y="1214"/>
                    <a:pt x="2755" y="1015"/>
                  </a:cubicBezTo>
                  <a:cubicBezTo>
                    <a:pt x="2953" y="518"/>
                    <a:pt x="2601" y="1"/>
                    <a:pt x="20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5"/>
            <p:cNvSpPr/>
            <p:nvPr/>
          </p:nvSpPr>
          <p:spPr>
            <a:xfrm>
              <a:off x="1879150" y="1903275"/>
              <a:ext cx="68000" cy="42125"/>
            </a:xfrm>
            <a:custGeom>
              <a:avLst/>
              <a:gdLst/>
              <a:ahLst/>
              <a:cxnLst/>
              <a:rect l="l" t="t" r="r" b="b"/>
              <a:pathLst>
                <a:path w="2720" h="1685" extrusionOk="0">
                  <a:moveTo>
                    <a:pt x="1888" y="0"/>
                  </a:moveTo>
                  <a:cubicBezTo>
                    <a:pt x="1846" y="0"/>
                    <a:pt x="1803" y="3"/>
                    <a:pt x="1758" y="10"/>
                  </a:cubicBezTo>
                  <a:cubicBezTo>
                    <a:pt x="1383" y="45"/>
                    <a:pt x="1020" y="103"/>
                    <a:pt x="645" y="162"/>
                  </a:cubicBezTo>
                  <a:cubicBezTo>
                    <a:pt x="281" y="221"/>
                    <a:pt x="59" y="478"/>
                    <a:pt x="24" y="830"/>
                  </a:cubicBezTo>
                  <a:cubicBezTo>
                    <a:pt x="0" y="1182"/>
                    <a:pt x="176" y="1463"/>
                    <a:pt x="516" y="1615"/>
                  </a:cubicBezTo>
                  <a:cubicBezTo>
                    <a:pt x="622" y="1664"/>
                    <a:pt x="734" y="1685"/>
                    <a:pt x="852" y="1685"/>
                  </a:cubicBezTo>
                  <a:cubicBezTo>
                    <a:pt x="903" y="1685"/>
                    <a:pt x="955" y="1681"/>
                    <a:pt x="1008" y="1674"/>
                  </a:cubicBezTo>
                  <a:cubicBezTo>
                    <a:pt x="1336" y="1627"/>
                    <a:pt x="1665" y="1545"/>
                    <a:pt x="2016" y="1545"/>
                  </a:cubicBezTo>
                  <a:cubicBezTo>
                    <a:pt x="2251" y="1533"/>
                    <a:pt x="2427" y="1404"/>
                    <a:pt x="2532" y="1193"/>
                  </a:cubicBezTo>
                  <a:cubicBezTo>
                    <a:pt x="2696" y="924"/>
                    <a:pt x="2720" y="643"/>
                    <a:pt x="2544" y="373"/>
                  </a:cubicBezTo>
                  <a:cubicBezTo>
                    <a:pt x="2381" y="129"/>
                    <a:pt x="2158" y="0"/>
                    <a:pt x="18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5"/>
            <p:cNvSpPr/>
            <p:nvPr/>
          </p:nvSpPr>
          <p:spPr>
            <a:xfrm>
              <a:off x="2236075" y="1996900"/>
              <a:ext cx="65375" cy="50650"/>
            </a:xfrm>
            <a:custGeom>
              <a:avLst/>
              <a:gdLst/>
              <a:ahLst/>
              <a:cxnLst/>
              <a:rect l="l" t="t" r="r" b="b"/>
              <a:pathLst>
                <a:path w="2615" h="2026" extrusionOk="0">
                  <a:moveTo>
                    <a:pt x="1785" y="0"/>
                  </a:moveTo>
                  <a:cubicBezTo>
                    <a:pt x="1680" y="0"/>
                    <a:pt x="1573" y="21"/>
                    <a:pt x="1465" y="62"/>
                  </a:cubicBezTo>
                  <a:cubicBezTo>
                    <a:pt x="1137" y="203"/>
                    <a:pt x="797" y="344"/>
                    <a:pt x="492" y="543"/>
                  </a:cubicBezTo>
                  <a:cubicBezTo>
                    <a:pt x="328" y="637"/>
                    <a:pt x="211" y="766"/>
                    <a:pt x="141" y="941"/>
                  </a:cubicBezTo>
                  <a:cubicBezTo>
                    <a:pt x="0" y="1270"/>
                    <a:pt x="59" y="1574"/>
                    <a:pt x="305" y="1809"/>
                  </a:cubicBezTo>
                  <a:cubicBezTo>
                    <a:pt x="449" y="1946"/>
                    <a:pt x="642" y="2025"/>
                    <a:pt x="831" y="2025"/>
                  </a:cubicBezTo>
                  <a:cubicBezTo>
                    <a:pt x="951" y="2025"/>
                    <a:pt x="1068" y="1994"/>
                    <a:pt x="1172" y="1926"/>
                  </a:cubicBezTo>
                  <a:cubicBezTo>
                    <a:pt x="1442" y="1762"/>
                    <a:pt x="1711" y="1656"/>
                    <a:pt x="1993" y="1551"/>
                  </a:cubicBezTo>
                  <a:cubicBezTo>
                    <a:pt x="2262" y="1445"/>
                    <a:pt x="2485" y="1281"/>
                    <a:pt x="2555" y="977"/>
                  </a:cubicBezTo>
                  <a:cubicBezTo>
                    <a:pt x="2614" y="684"/>
                    <a:pt x="2555" y="414"/>
                    <a:pt x="2321" y="215"/>
                  </a:cubicBezTo>
                  <a:cubicBezTo>
                    <a:pt x="2162" y="71"/>
                    <a:pt x="1978" y="0"/>
                    <a:pt x="17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5"/>
            <p:cNvSpPr/>
            <p:nvPr/>
          </p:nvSpPr>
          <p:spPr>
            <a:xfrm>
              <a:off x="1942450" y="2199475"/>
              <a:ext cx="67400" cy="42275"/>
            </a:xfrm>
            <a:custGeom>
              <a:avLst/>
              <a:gdLst/>
              <a:ahLst/>
              <a:cxnLst/>
              <a:rect l="l" t="t" r="r" b="b"/>
              <a:pathLst>
                <a:path w="2696" h="1691" extrusionOk="0">
                  <a:moveTo>
                    <a:pt x="1676" y="0"/>
                  </a:moveTo>
                  <a:cubicBezTo>
                    <a:pt x="1090" y="12"/>
                    <a:pt x="586" y="223"/>
                    <a:pt x="223" y="692"/>
                  </a:cubicBezTo>
                  <a:cubicBezTo>
                    <a:pt x="0" y="985"/>
                    <a:pt x="59" y="1313"/>
                    <a:pt x="317" y="1548"/>
                  </a:cubicBezTo>
                  <a:cubicBezTo>
                    <a:pt x="446" y="1651"/>
                    <a:pt x="594" y="1691"/>
                    <a:pt x="743" y="1691"/>
                  </a:cubicBezTo>
                  <a:cubicBezTo>
                    <a:pt x="796" y="1691"/>
                    <a:pt x="850" y="1686"/>
                    <a:pt x="903" y="1676"/>
                  </a:cubicBezTo>
                  <a:cubicBezTo>
                    <a:pt x="1278" y="1594"/>
                    <a:pt x="1665" y="1512"/>
                    <a:pt x="2028" y="1395"/>
                  </a:cubicBezTo>
                  <a:cubicBezTo>
                    <a:pt x="2262" y="1337"/>
                    <a:pt x="2438" y="1172"/>
                    <a:pt x="2544" y="985"/>
                  </a:cubicBezTo>
                  <a:cubicBezTo>
                    <a:pt x="2696" y="610"/>
                    <a:pt x="2450" y="129"/>
                    <a:pt x="2075" y="47"/>
                  </a:cubicBezTo>
                  <a:cubicBezTo>
                    <a:pt x="1946" y="24"/>
                    <a:pt x="1817" y="0"/>
                    <a:pt x="1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5"/>
            <p:cNvSpPr/>
            <p:nvPr/>
          </p:nvSpPr>
          <p:spPr>
            <a:xfrm>
              <a:off x="1511950" y="1876650"/>
              <a:ext cx="62450" cy="44500"/>
            </a:xfrm>
            <a:custGeom>
              <a:avLst/>
              <a:gdLst/>
              <a:ahLst/>
              <a:cxnLst/>
              <a:rect l="l" t="t" r="r" b="b"/>
              <a:pathLst>
                <a:path w="2498" h="1780" extrusionOk="0">
                  <a:moveTo>
                    <a:pt x="1663" y="0"/>
                  </a:moveTo>
                  <a:cubicBezTo>
                    <a:pt x="1641" y="0"/>
                    <a:pt x="1618" y="3"/>
                    <a:pt x="1595" y="8"/>
                  </a:cubicBezTo>
                  <a:cubicBezTo>
                    <a:pt x="1173" y="78"/>
                    <a:pt x="751" y="195"/>
                    <a:pt x="364" y="418"/>
                  </a:cubicBezTo>
                  <a:cubicBezTo>
                    <a:pt x="95" y="582"/>
                    <a:pt x="1" y="946"/>
                    <a:pt x="95" y="1262"/>
                  </a:cubicBezTo>
                  <a:cubicBezTo>
                    <a:pt x="184" y="1542"/>
                    <a:pt x="467" y="1779"/>
                    <a:pt x="768" y="1779"/>
                  </a:cubicBezTo>
                  <a:cubicBezTo>
                    <a:pt x="782" y="1779"/>
                    <a:pt x="796" y="1779"/>
                    <a:pt x="810" y="1778"/>
                  </a:cubicBezTo>
                  <a:cubicBezTo>
                    <a:pt x="1290" y="1754"/>
                    <a:pt x="1724" y="1590"/>
                    <a:pt x="2087" y="1297"/>
                  </a:cubicBezTo>
                  <a:cubicBezTo>
                    <a:pt x="2498" y="957"/>
                    <a:pt x="2380" y="277"/>
                    <a:pt x="1888" y="66"/>
                  </a:cubicBezTo>
                  <a:cubicBezTo>
                    <a:pt x="1815" y="30"/>
                    <a:pt x="1742" y="0"/>
                    <a:pt x="16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5"/>
            <p:cNvSpPr/>
            <p:nvPr/>
          </p:nvSpPr>
          <p:spPr>
            <a:xfrm>
              <a:off x="1788875" y="1862175"/>
              <a:ext cx="60975" cy="42725"/>
            </a:xfrm>
            <a:custGeom>
              <a:avLst/>
              <a:gdLst/>
              <a:ahLst/>
              <a:cxnLst/>
              <a:rect l="l" t="t" r="r" b="b"/>
              <a:pathLst>
                <a:path w="2439" h="1709" extrusionOk="0">
                  <a:moveTo>
                    <a:pt x="1642" y="1"/>
                  </a:moveTo>
                  <a:cubicBezTo>
                    <a:pt x="1596" y="1"/>
                    <a:pt x="1549" y="5"/>
                    <a:pt x="1501" y="13"/>
                  </a:cubicBezTo>
                  <a:cubicBezTo>
                    <a:pt x="1173" y="59"/>
                    <a:pt x="845" y="165"/>
                    <a:pt x="528" y="294"/>
                  </a:cubicBezTo>
                  <a:cubicBezTo>
                    <a:pt x="341" y="376"/>
                    <a:pt x="212" y="517"/>
                    <a:pt x="142" y="704"/>
                  </a:cubicBezTo>
                  <a:cubicBezTo>
                    <a:pt x="1" y="1044"/>
                    <a:pt x="118" y="1419"/>
                    <a:pt x="411" y="1595"/>
                  </a:cubicBezTo>
                  <a:cubicBezTo>
                    <a:pt x="539" y="1673"/>
                    <a:pt x="675" y="1708"/>
                    <a:pt x="812" y="1708"/>
                  </a:cubicBezTo>
                  <a:cubicBezTo>
                    <a:pt x="901" y="1708"/>
                    <a:pt x="991" y="1693"/>
                    <a:pt x="1079" y="1665"/>
                  </a:cubicBezTo>
                  <a:cubicBezTo>
                    <a:pt x="1314" y="1607"/>
                    <a:pt x="1548" y="1548"/>
                    <a:pt x="1783" y="1489"/>
                  </a:cubicBezTo>
                  <a:cubicBezTo>
                    <a:pt x="2193" y="1396"/>
                    <a:pt x="2439" y="1009"/>
                    <a:pt x="2357" y="610"/>
                  </a:cubicBezTo>
                  <a:cubicBezTo>
                    <a:pt x="2294" y="245"/>
                    <a:pt x="2009" y="1"/>
                    <a:pt x="1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5"/>
            <p:cNvSpPr/>
            <p:nvPr/>
          </p:nvSpPr>
          <p:spPr>
            <a:xfrm>
              <a:off x="1623325" y="2253925"/>
              <a:ext cx="66250" cy="41400"/>
            </a:xfrm>
            <a:custGeom>
              <a:avLst/>
              <a:gdLst/>
              <a:ahLst/>
              <a:cxnLst/>
              <a:rect l="l" t="t" r="r" b="b"/>
              <a:pathLst>
                <a:path w="2650" h="1656" extrusionOk="0">
                  <a:moveTo>
                    <a:pt x="1599" y="0"/>
                  </a:moveTo>
                  <a:cubicBezTo>
                    <a:pt x="1428" y="0"/>
                    <a:pt x="1257" y="14"/>
                    <a:pt x="1090" y="14"/>
                  </a:cubicBezTo>
                  <a:cubicBezTo>
                    <a:pt x="1008" y="14"/>
                    <a:pt x="926" y="73"/>
                    <a:pt x="856" y="131"/>
                  </a:cubicBezTo>
                  <a:cubicBezTo>
                    <a:pt x="668" y="272"/>
                    <a:pt x="481" y="424"/>
                    <a:pt x="317" y="600"/>
                  </a:cubicBezTo>
                  <a:cubicBezTo>
                    <a:pt x="0" y="952"/>
                    <a:pt x="106" y="1397"/>
                    <a:pt x="551" y="1597"/>
                  </a:cubicBezTo>
                  <a:cubicBezTo>
                    <a:pt x="575" y="1597"/>
                    <a:pt x="621" y="1620"/>
                    <a:pt x="668" y="1632"/>
                  </a:cubicBezTo>
                  <a:cubicBezTo>
                    <a:pt x="715" y="1644"/>
                    <a:pt x="762" y="1655"/>
                    <a:pt x="809" y="1655"/>
                  </a:cubicBezTo>
                  <a:cubicBezTo>
                    <a:pt x="1454" y="1655"/>
                    <a:pt x="1981" y="1386"/>
                    <a:pt x="2415" y="917"/>
                  </a:cubicBezTo>
                  <a:cubicBezTo>
                    <a:pt x="2649" y="671"/>
                    <a:pt x="2544" y="284"/>
                    <a:pt x="2227" y="120"/>
                  </a:cubicBezTo>
                  <a:cubicBezTo>
                    <a:pt x="2025" y="22"/>
                    <a:pt x="1813" y="0"/>
                    <a:pt x="1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5"/>
            <p:cNvSpPr/>
            <p:nvPr/>
          </p:nvSpPr>
          <p:spPr>
            <a:xfrm>
              <a:off x="2002225" y="2098575"/>
              <a:ext cx="60375" cy="40600"/>
            </a:xfrm>
            <a:custGeom>
              <a:avLst/>
              <a:gdLst/>
              <a:ahLst/>
              <a:cxnLst/>
              <a:rect l="l" t="t" r="r" b="b"/>
              <a:pathLst>
                <a:path w="2415" h="1624" extrusionOk="0">
                  <a:moveTo>
                    <a:pt x="1571" y="1"/>
                  </a:moveTo>
                  <a:cubicBezTo>
                    <a:pt x="1544" y="1"/>
                    <a:pt x="1517" y="2"/>
                    <a:pt x="1489" y="4"/>
                  </a:cubicBezTo>
                  <a:cubicBezTo>
                    <a:pt x="1243" y="28"/>
                    <a:pt x="997" y="63"/>
                    <a:pt x="762" y="98"/>
                  </a:cubicBezTo>
                  <a:cubicBezTo>
                    <a:pt x="493" y="145"/>
                    <a:pt x="293" y="309"/>
                    <a:pt x="188" y="555"/>
                  </a:cubicBezTo>
                  <a:cubicBezTo>
                    <a:pt x="0" y="1000"/>
                    <a:pt x="258" y="1528"/>
                    <a:pt x="727" y="1598"/>
                  </a:cubicBezTo>
                  <a:cubicBezTo>
                    <a:pt x="835" y="1615"/>
                    <a:pt x="942" y="1623"/>
                    <a:pt x="1050" y="1623"/>
                  </a:cubicBezTo>
                  <a:cubicBezTo>
                    <a:pt x="1316" y="1623"/>
                    <a:pt x="1581" y="1573"/>
                    <a:pt x="1841" y="1481"/>
                  </a:cubicBezTo>
                  <a:cubicBezTo>
                    <a:pt x="2227" y="1329"/>
                    <a:pt x="2415" y="977"/>
                    <a:pt x="2321" y="602"/>
                  </a:cubicBezTo>
                  <a:cubicBezTo>
                    <a:pt x="2234" y="230"/>
                    <a:pt x="1952" y="1"/>
                    <a:pt x="1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5"/>
            <p:cNvSpPr/>
            <p:nvPr/>
          </p:nvSpPr>
          <p:spPr>
            <a:xfrm>
              <a:off x="1886475" y="2055850"/>
              <a:ext cx="59625" cy="42150"/>
            </a:xfrm>
            <a:custGeom>
              <a:avLst/>
              <a:gdLst/>
              <a:ahLst/>
              <a:cxnLst/>
              <a:rect l="l" t="t" r="r" b="b"/>
              <a:pathLst>
                <a:path w="2385" h="1686" extrusionOk="0">
                  <a:moveTo>
                    <a:pt x="1414" y="0"/>
                  </a:moveTo>
                  <a:cubicBezTo>
                    <a:pt x="1396" y="0"/>
                    <a:pt x="1378" y="1"/>
                    <a:pt x="1360" y="2"/>
                  </a:cubicBezTo>
                  <a:cubicBezTo>
                    <a:pt x="1008" y="25"/>
                    <a:pt x="680" y="154"/>
                    <a:pt x="364" y="318"/>
                  </a:cubicBezTo>
                  <a:cubicBezTo>
                    <a:pt x="117" y="459"/>
                    <a:pt x="0" y="693"/>
                    <a:pt x="24" y="986"/>
                  </a:cubicBezTo>
                  <a:cubicBezTo>
                    <a:pt x="45" y="1395"/>
                    <a:pt x="353" y="1685"/>
                    <a:pt x="765" y="1685"/>
                  </a:cubicBezTo>
                  <a:cubicBezTo>
                    <a:pt x="802" y="1685"/>
                    <a:pt x="841" y="1683"/>
                    <a:pt x="879" y="1678"/>
                  </a:cubicBezTo>
                  <a:cubicBezTo>
                    <a:pt x="1196" y="1643"/>
                    <a:pt x="1512" y="1526"/>
                    <a:pt x="1817" y="1420"/>
                  </a:cubicBezTo>
                  <a:cubicBezTo>
                    <a:pt x="1993" y="1350"/>
                    <a:pt x="2098" y="1197"/>
                    <a:pt x="2180" y="1045"/>
                  </a:cubicBezTo>
                  <a:cubicBezTo>
                    <a:pt x="2385" y="534"/>
                    <a:pt x="1984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5"/>
            <p:cNvSpPr/>
            <p:nvPr/>
          </p:nvSpPr>
          <p:spPr>
            <a:xfrm>
              <a:off x="2118550" y="2116075"/>
              <a:ext cx="63025" cy="40350"/>
            </a:xfrm>
            <a:custGeom>
              <a:avLst/>
              <a:gdLst/>
              <a:ahLst/>
              <a:cxnLst/>
              <a:rect l="l" t="t" r="r" b="b"/>
              <a:pathLst>
                <a:path w="2521" h="1614" extrusionOk="0">
                  <a:moveTo>
                    <a:pt x="1674" y="0"/>
                  </a:moveTo>
                  <a:cubicBezTo>
                    <a:pt x="1184" y="0"/>
                    <a:pt x="527" y="245"/>
                    <a:pt x="270" y="558"/>
                  </a:cubicBezTo>
                  <a:cubicBezTo>
                    <a:pt x="1" y="886"/>
                    <a:pt x="130" y="1379"/>
                    <a:pt x="528" y="1555"/>
                  </a:cubicBezTo>
                  <a:cubicBezTo>
                    <a:pt x="623" y="1595"/>
                    <a:pt x="742" y="1613"/>
                    <a:pt x="874" y="1613"/>
                  </a:cubicBezTo>
                  <a:cubicBezTo>
                    <a:pt x="1399" y="1613"/>
                    <a:pt x="2130" y="1327"/>
                    <a:pt x="2345" y="980"/>
                  </a:cubicBezTo>
                  <a:cubicBezTo>
                    <a:pt x="2521" y="676"/>
                    <a:pt x="2322" y="160"/>
                    <a:pt x="1982" y="43"/>
                  </a:cubicBezTo>
                  <a:cubicBezTo>
                    <a:pt x="1893" y="14"/>
                    <a:pt x="1788" y="0"/>
                    <a:pt x="1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5"/>
            <p:cNvSpPr/>
            <p:nvPr/>
          </p:nvSpPr>
          <p:spPr>
            <a:xfrm>
              <a:off x="2038850" y="2149575"/>
              <a:ext cx="59800" cy="38125"/>
            </a:xfrm>
            <a:custGeom>
              <a:avLst/>
              <a:gdLst/>
              <a:ahLst/>
              <a:cxnLst/>
              <a:rect l="l" t="t" r="r" b="b"/>
              <a:pathLst>
                <a:path w="2392" h="1525" extrusionOk="0">
                  <a:moveTo>
                    <a:pt x="1516" y="0"/>
                  </a:moveTo>
                  <a:cubicBezTo>
                    <a:pt x="1093" y="0"/>
                    <a:pt x="692" y="110"/>
                    <a:pt x="340" y="355"/>
                  </a:cubicBezTo>
                  <a:cubicBezTo>
                    <a:pt x="118" y="496"/>
                    <a:pt x="0" y="707"/>
                    <a:pt x="59" y="977"/>
                  </a:cubicBezTo>
                  <a:cubicBezTo>
                    <a:pt x="118" y="1258"/>
                    <a:pt x="282" y="1445"/>
                    <a:pt x="563" y="1492"/>
                  </a:cubicBezTo>
                  <a:cubicBezTo>
                    <a:pt x="686" y="1514"/>
                    <a:pt x="808" y="1525"/>
                    <a:pt x="929" y="1525"/>
                  </a:cubicBezTo>
                  <a:cubicBezTo>
                    <a:pt x="1338" y="1525"/>
                    <a:pt x="1728" y="1398"/>
                    <a:pt x="2063" y="1117"/>
                  </a:cubicBezTo>
                  <a:cubicBezTo>
                    <a:pt x="2392" y="824"/>
                    <a:pt x="2263" y="215"/>
                    <a:pt x="1829" y="39"/>
                  </a:cubicBezTo>
                  <a:cubicBezTo>
                    <a:pt x="1782" y="27"/>
                    <a:pt x="1712" y="4"/>
                    <a:pt x="1641" y="4"/>
                  </a:cubicBezTo>
                  <a:cubicBezTo>
                    <a:pt x="1599" y="2"/>
                    <a:pt x="1557" y="0"/>
                    <a:pt x="1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5"/>
            <p:cNvSpPr/>
            <p:nvPr/>
          </p:nvSpPr>
          <p:spPr>
            <a:xfrm>
              <a:off x="1738200" y="2228525"/>
              <a:ext cx="57750" cy="40875"/>
            </a:xfrm>
            <a:custGeom>
              <a:avLst/>
              <a:gdLst/>
              <a:ahLst/>
              <a:cxnLst/>
              <a:rect l="l" t="t" r="r" b="b"/>
              <a:pathLst>
                <a:path w="2310" h="1635" extrusionOk="0">
                  <a:moveTo>
                    <a:pt x="1466" y="1"/>
                  </a:moveTo>
                  <a:cubicBezTo>
                    <a:pt x="981" y="1"/>
                    <a:pt x="334" y="351"/>
                    <a:pt x="164" y="761"/>
                  </a:cubicBezTo>
                  <a:cubicBezTo>
                    <a:pt x="0" y="1171"/>
                    <a:pt x="234" y="1605"/>
                    <a:pt x="692" y="1628"/>
                  </a:cubicBezTo>
                  <a:cubicBezTo>
                    <a:pt x="740" y="1633"/>
                    <a:pt x="789" y="1635"/>
                    <a:pt x="837" y="1635"/>
                  </a:cubicBezTo>
                  <a:cubicBezTo>
                    <a:pt x="1283" y="1635"/>
                    <a:pt x="1687" y="1440"/>
                    <a:pt x="2004" y="1112"/>
                  </a:cubicBezTo>
                  <a:cubicBezTo>
                    <a:pt x="2309" y="796"/>
                    <a:pt x="2122" y="163"/>
                    <a:pt x="1700" y="34"/>
                  </a:cubicBezTo>
                  <a:cubicBezTo>
                    <a:pt x="1629" y="11"/>
                    <a:pt x="1550" y="1"/>
                    <a:pt x="1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5"/>
            <p:cNvSpPr/>
            <p:nvPr/>
          </p:nvSpPr>
          <p:spPr>
            <a:xfrm>
              <a:off x="1998700" y="1910500"/>
              <a:ext cx="54250" cy="38525"/>
            </a:xfrm>
            <a:custGeom>
              <a:avLst/>
              <a:gdLst/>
              <a:ahLst/>
              <a:cxnLst/>
              <a:rect l="l" t="t" r="r" b="b"/>
              <a:pathLst>
                <a:path w="2170" h="1541" extrusionOk="0">
                  <a:moveTo>
                    <a:pt x="1393" y="1"/>
                  </a:moveTo>
                  <a:cubicBezTo>
                    <a:pt x="923" y="1"/>
                    <a:pt x="495" y="157"/>
                    <a:pt x="153" y="529"/>
                  </a:cubicBezTo>
                  <a:cubicBezTo>
                    <a:pt x="12" y="682"/>
                    <a:pt x="1" y="858"/>
                    <a:pt x="83" y="1045"/>
                  </a:cubicBezTo>
                  <a:cubicBezTo>
                    <a:pt x="192" y="1318"/>
                    <a:pt x="516" y="1541"/>
                    <a:pt x="825" y="1541"/>
                  </a:cubicBezTo>
                  <a:cubicBezTo>
                    <a:pt x="847" y="1541"/>
                    <a:pt x="869" y="1540"/>
                    <a:pt x="891" y="1537"/>
                  </a:cubicBezTo>
                  <a:cubicBezTo>
                    <a:pt x="1243" y="1502"/>
                    <a:pt x="1548" y="1362"/>
                    <a:pt x="1817" y="1151"/>
                  </a:cubicBezTo>
                  <a:cubicBezTo>
                    <a:pt x="1899" y="1092"/>
                    <a:pt x="1958" y="1010"/>
                    <a:pt x="1993" y="916"/>
                  </a:cubicBezTo>
                  <a:cubicBezTo>
                    <a:pt x="2169" y="506"/>
                    <a:pt x="2017" y="60"/>
                    <a:pt x="1630" y="14"/>
                  </a:cubicBezTo>
                  <a:cubicBezTo>
                    <a:pt x="1550" y="5"/>
                    <a:pt x="1471" y="1"/>
                    <a:pt x="1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5"/>
            <p:cNvSpPr/>
            <p:nvPr/>
          </p:nvSpPr>
          <p:spPr>
            <a:xfrm>
              <a:off x="1635925" y="1995725"/>
              <a:ext cx="51300" cy="40025"/>
            </a:xfrm>
            <a:custGeom>
              <a:avLst/>
              <a:gdLst/>
              <a:ahLst/>
              <a:cxnLst/>
              <a:rect l="l" t="t" r="r" b="b"/>
              <a:pathLst>
                <a:path w="2052" h="1601" extrusionOk="0">
                  <a:moveTo>
                    <a:pt x="1157" y="1"/>
                  </a:moveTo>
                  <a:cubicBezTo>
                    <a:pt x="898" y="1"/>
                    <a:pt x="684" y="111"/>
                    <a:pt x="481" y="250"/>
                  </a:cubicBezTo>
                  <a:cubicBezTo>
                    <a:pt x="0" y="590"/>
                    <a:pt x="71" y="1293"/>
                    <a:pt x="610" y="1539"/>
                  </a:cubicBezTo>
                  <a:cubicBezTo>
                    <a:pt x="704" y="1581"/>
                    <a:pt x="809" y="1601"/>
                    <a:pt x="917" y="1601"/>
                  </a:cubicBezTo>
                  <a:cubicBezTo>
                    <a:pt x="1293" y="1601"/>
                    <a:pt x="1707" y="1364"/>
                    <a:pt x="1852" y="1000"/>
                  </a:cubicBezTo>
                  <a:cubicBezTo>
                    <a:pt x="2051" y="531"/>
                    <a:pt x="1735" y="39"/>
                    <a:pt x="1231" y="4"/>
                  </a:cubicBezTo>
                  <a:cubicBezTo>
                    <a:pt x="1206" y="2"/>
                    <a:pt x="1181" y="1"/>
                    <a:pt x="11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5"/>
            <p:cNvSpPr/>
            <p:nvPr/>
          </p:nvSpPr>
          <p:spPr>
            <a:xfrm>
              <a:off x="1623325" y="1847975"/>
              <a:ext cx="50125" cy="34300"/>
            </a:xfrm>
            <a:custGeom>
              <a:avLst/>
              <a:gdLst/>
              <a:ahLst/>
              <a:cxnLst/>
              <a:rect l="l" t="t" r="r" b="b"/>
              <a:pathLst>
                <a:path w="2005" h="1372" extrusionOk="0">
                  <a:moveTo>
                    <a:pt x="1395" y="0"/>
                  </a:moveTo>
                  <a:cubicBezTo>
                    <a:pt x="1346" y="0"/>
                    <a:pt x="1295" y="6"/>
                    <a:pt x="1243" y="18"/>
                  </a:cubicBezTo>
                  <a:cubicBezTo>
                    <a:pt x="950" y="88"/>
                    <a:pt x="657" y="182"/>
                    <a:pt x="387" y="299"/>
                  </a:cubicBezTo>
                  <a:cubicBezTo>
                    <a:pt x="82" y="416"/>
                    <a:pt x="0" y="756"/>
                    <a:pt x="176" y="1026"/>
                  </a:cubicBezTo>
                  <a:cubicBezTo>
                    <a:pt x="270" y="1155"/>
                    <a:pt x="399" y="1260"/>
                    <a:pt x="539" y="1342"/>
                  </a:cubicBezTo>
                  <a:cubicBezTo>
                    <a:pt x="586" y="1342"/>
                    <a:pt x="633" y="1366"/>
                    <a:pt x="680" y="1366"/>
                  </a:cubicBezTo>
                  <a:cubicBezTo>
                    <a:pt x="726" y="1369"/>
                    <a:pt x="771" y="1371"/>
                    <a:pt x="815" y="1371"/>
                  </a:cubicBezTo>
                  <a:cubicBezTo>
                    <a:pt x="1216" y="1371"/>
                    <a:pt x="1569" y="1229"/>
                    <a:pt x="1864" y="944"/>
                  </a:cubicBezTo>
                  <a:cubicBezTo>
                    <a:pt x="1993" y="827"/>
                    <a:pt x="2005" y="674"/>
                    <a:pt x="1969" y="510"/>
                  </a:cubicBezTo>
                  <a:cubicBezTo>
                    <a:pt x="1899" y="200"/>
                    <a:pt x="1683" y="0"/>
                    <a:pt x="1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5"/>
            <p:cNvSpPr/>
            <p:nvPr/>
          </p:nvSpPr>
          <p:spPr>
            <a:xfrm>
              <a:off x="1589625" y="1918775"/>
              <a:ext cx="36050" cy="30200"/>
            </a:xfrm>
            <a:custGeom>
              <a:avLst/>
              <a:gdLst/>
              <a:ahLst/>
              <a:cxnLst/>
              <a:rect l="l" t="t" r="r" b="b"/>
              <a:pathLst>
                <a:path w="1442" h="1208" extrusionOk="0">
                  <a:moveTo>
                    <a:pt x="892" y="0"/>
                  </a:moveTo>
                  <a:cubicBezTo>
                    <a:pt x="846" y="0"/>
                    <a:pt x="798" y="7"/>
                    <a:pt x="750" y="23"/>
                  </a:cubicBezTo>
                  <a:cubicBezTo>
                    <a:pt x="516" y="105"/>
                    <a:pt x="317" y="233"/>
                    <a:pt x="176" y="456"/>
                  </a:cubicBezTo>
                  <a:cubicBezTo>
                    <a:pt x="0" y="726"/>
                    <a:pt x="141" y="1089"/>
                    <a:pt x="457" y="1183"/>
                  </a:cubicBezTo>
                  <a:cubicBezTo>
                    <a:pt x="504" y="1200"/>
                    <a:pt x="556" y="1208"/>
                    <a:pt x="612" y="1208"/>
                  </a:cubicBezTo>
                  <a:cubicBezTo>
                    <a:pt x="902" y="1208"/>
                    <a:pt x="1275" y="990"/>
                    <a:pt x="1383" y="714"/>
                  </a:cubicBezTo>
                  <a:cubicBezTo>
                    <a:pt x="1442" y="538"/>
                    <a:pt x="1395" y="339"/>
                    <a:pt x="1243" y="175"/>
                  </a:cubicBezTo>
                  <a:cubicBezTo>
                    <a:pt x="1147" y="62"/>
                    <a:pt x="1025" y="0"/>
                    <a:pt x="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2" name="Google Shape;1332;p25"/>
          <p:cNvSpPr/>
          <p:nvPr/>
        </p:nvSpPr>
        <p:spPr>
          <a:xfrm rot="1799948" flipH="1">
            <a:off x="-719188" y="-783719"/>
            <a:ext cx="2421216" cy="3130839"/>
          </a:xfrm>
          <a:custGeom>
            <a:avLst/>
            <a:gdLst/>
            <a:ahLst/>
            <a:cxnLst/>
            <a:rect l="l" t="t" r="r" b="b"/>
            <a:pathLst>
              <a:path w="29691" h="38393" extrusionOk="0">
                <a:moveTo>
                  <a:pt x="1325" y="1"/>
                </a:moveTo>
                <a:cubicBezTo>
                  <a:pt x="1102" y="458"/>
                  <a:pt x="961" y="939"/>
                  <a:pt x="809" y="1419"/>
                </a:cubicBezTo>
                <a:cubicBezTo>
                  <a:pt x="504" y="2334"/>
                  <a:pt x="223" y="3260"/>
                  <a:pt x="106" y="4221"/>
                </a:cubicBezTo>
                <a:cubicBezTo>
                  <a:pt x="0" y="5053"/>
                  <a:pt x="24" y="5885"/>
                  <a:pt x="352" y="6682"/>
                </a:cubicBezTo>
                <a:cubicBezTo>
                  <a:pt x="645" y="7350"/>
                  <a:pt x="1102" y="7854"/>
                  <a:pt x="1688" y="8265"/>
                </a:cubicBezTo>
                <a:cubicBezTo>
                  <a:pt x="2133" y="8581"/>
                  <a:pt x="2626" y="8816"/>
                  <a:pt x="3106" y="9050"/>
                </a:cubicBezTo>
                <a:cubicBezTo>
                  <a:pt x="3399" y="9202"/>
                  <a:pt x="3692" y="9320"/>
                  <a:pt x="3962" y="9507"/>
                </a:cubicBezTo>
                <a:cubicBezTo>
                  <a:pt x="4513" y="9870"/>
                  <a:pt x="4853" y="10398"/>
                  <a:pt x="5099" y="10996"/>
                </a:cubicBezTo>
                <a:cubicBezTo>
                  <a:pt x="5357" y="11605"/>
                  <a:pt x="5544" y="12238"/>
                  <a:pt x="5697" y="12883"/>
                </a:cubicBezTo>
                <a:cubicBezTo>
                  <a:pt x="5978" y="14032"/>
                  <a:pt x="6283" y="15157"/>
                  <a:pt x="6705" y="16259"/>
                </a:cubicBezTo>
                <a:cubicBezTo>
                  <a:pt x="7139" y="17349"/>
                  <a:pt x="7736" y="18345"/>
                  <a:pt x="8487" y="19248"/>
                </a:cubicBezTo>
                <a:cubicBezTo>
                  <a:pt x="8744" y="19564"/>
                  <a:pt x="9014" y="19892"/>
                  <a:pt x="9272" y="20221"/>
                </a:cubicBezTo>
                <a:cubicBezTo>
                  <a:pt x="9694" y="20771"/>
                  <a:pt x="9975" y="21381"/>
                  <a:pt x="10163" y="22049"/>
                </a:cubicBezTo>
                <a:cubicBezTo>
                  <a:pt x="10409" y="22858"/>
                  <a:pt x="10503" y="23690"/>
                  <a:pt x="10585" y="24534"/>
                </a:cubicBezTo>
                <a:cubicBezTo>
                  <a:pt x="10702" y="25636"/>
                  <a:pt x="10737" y="26761"/>
                  <a:pt x="10983" y="27851"/>
                </a:cubicBezTo>
                <a:cubicBezTo>
                  <a:pt x="11206" y="28859"/>
                  <a:pt x="11663" y="29738"/>
                  <a:pt x="12378" y="30477"/>
                </a:cubicBezTo>
                <a:cubicBezTo>
                  <a:pt x="12999" y="31122"/>
                  <a:pt x="13691" y="31684"/>
                  <a:pt x="14336" y="32282"/>
                </a:cubicBezTo>
                <a:cubicBezTo>
                  <a:pt x="14969" y="32868"/>
                  <a:pt x="15578" y="33478"/>
                  <a:pt x="16211" y="34064"/>
                </a:cubicBezTo>
                <a:cubicBezTo>
                  <a:pt x="17336" y="35130"/>
                  <a:pt x="18473" y="36162"/>
                  <a:pt x="19821" y="36947"/>
                </a:cubicBezTo>
                <a:cubicBezTo>
                  <a:pt x="20900" y="37592"/>
                  <a:pt x="22048" y="38072"/>
                  <a:pt x="23303" y="38283"/>
                </a:cubicBezTo>
                <a:cubicBezTo>
                  <a:pt x="23773" y="38362"/>
                  <a:pt x="24247" y="38393"/>
                  <a:pt x="24720" y="38393"/>
                </a:cubicBezTo>
                <a:cubicBezTo>
                  <a:pt x="25096" y="38393"/>
                  <a:pt x="25472" y="38373"/>
                  <a:pt x="25846" y="38342"/>
                </a:cubicBezTo>
                <a:cubicBezTo>
                  <a:pt x="27159" y="38225"/>
                  <a:pt x="28425" y="37897"/>
                  <a:pt x="29691" y="37580"/>
                </a:cubicBezTo>
                <a:lnTo>
                  <a:pt x="2969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3" name="Google Shape;1333;p25"/>
          <p:cNvGrpSpPr/>
          <p:nvPr/>
        </p:nvGrpSpPr>
        <p:grpSpPr>
          <a:xfrm rot="-2700000">
            <a:off x="-790604" y="30394"/>
            <a:ext cx="1837294" cy="1112381"/>
            <a:chOff x="1505525" y="1777775"/>
            <a:chExt cx="854825" cy="517550"/>
          </a:xfrm>
        </p:grpSpPr>
        <p:sp>
          <p:nvSpPr>
            <p:cNvPr id="1334" name="Google Shape;1334;p25"/>
            <p:cNvSpPr/>
            <p:nvPr/>
          </p:nvSpPr>
          <p:spPr>
            <a:xfrm>
              <a:off x="1865650" y="1816750"/>
              <a:ext cx="64200" cy="43300"/>
            </a:xfrm>
            <a:custGeom>
              <a:avLst/>
              <a:gdLst/>
              <a:ahLst/>
              <a:cxnLst/>
              <a:rect l="l" t="t" r="r" b="b"/>
              <a:pathLst>
                <a:path w="2568" h="1732" extrusionOk="0">
                  <a:moveTo>
                    <a:pt x="1068" y="1"/>
                  </a:moveTo>
                  <a:cubicBezTo>
                    <a:pt x="868" y="165"/>
                    <a:pt x="646" y="282"/>
                    <a:pt x="423" y="400"/>
                  </a:cubicBezTo>
                  <a:cubicBezTo>
                    <a:pt x="71" y="587"/>
                    <a:pt x="1" y="845"/>
                    <a:pt x="224" y="1173"/>
                  </a:cubicBezTo>
                  <a:cubicBezTo>
                    <a:pt x="271" y="1243"/>
                    <a:pt x="317" y="1314"/>
                    <a:pt x="364" y="1384"/>
                  </a:cubicBezTo>
                  <a:cubicBezTo>
                    <a:pt x="497" y="1628"/>
                    <a:pt x="708" y="1731"/>
                    <a:pt x="953" y="1731"/>
                  </a:cubicBezTo>
                  <a:cubicBezTo>
                    <a:pt x="991" y="1731"/>
                    <a:pt x="1029" y="1729"/>
                    <a:pt x="1068" y="1724"/>
                  </a:cubicBezTo>
                  <a:cubicBezTo>
                    <a:pt x="1501" y="1677"/>
                    <a:pt x="1912" y="1513"/>
                    <a:pt x="2252" y="1232"/>
                  </a:cubicBezTo>
                  <a:cubicBezTo>
                    <a:pt x="2463" y="1068"/>
                    <a:pt x="2568" y="868"/>
                    <a:pt x="2474" y="587"/>
                  </a:cubicBezTo>
                  <a:cubicBezTo>
                    <a:pt x="2005" y="400"/>
                    <a:pt x="1536" y="200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5"/>
            <p:cNvSpPr/>
            <p:nvPr/>
          </p:nvSpPr>
          <p:spPr>
            <a:xfrm>
              <a:off x="2305225" y="2032300"/>
              <a:ext cx="55125" cy="36850"/>
            </a:xfrm>
            <a:custGeom>
              <a:avLst/>
              <a:gdLst/>
              <a:ahLst/>
              <a:cxnLst/>
              <a:rect l="l" t="t" r="r" b="b"/>
              <a:pathLst>
                <a:path w="2205" h="1474" extrusionOk="0">
                  <a:moveTo>
                    <a:pt x="1304" y="1"/>
                  </a:moveTo>
                  <a:cubicBezTo>
                    <a:pt x="941" y="1"/>
                    <a:pt x="608" y="134"/>
                    <a:pt x="305" y="369"/>
                  </a:cubicBezTo>
                  <a:cubicBezTo>
                    <a:pt x="71" y="569"/>
                    <a:pt x="0" y="838"/>
                    <a:pt x="94" y="1084"/>
                  </a:cubicBezTo>
                  <a:cubicBezTo>
                    <a:pt x="192" y="1335"/>
                    <a:pt x="401" y="1474"/>
                    <a:pt x="693" y="1474"/>
                  </a:cubicBezTo>
                  <a:cubicBezTo>
                    <a:pt x="716" y="1474"/>
                    <a:pt x="739" y="1473"/>
                    <a:pt x="762" y="1471"/>
                  </a:cubicBezTo>
                  <a:cubicBezTo>
                    <a:pt x="880" y="1459"/>
                    <a:pt x="985" y="1436"/>
                    <a:pt x="1091" y="1424"/>
                  </a:cubicBezTo>
                  <a:cubicBezTo>
                    <a:pt x="1430" y="1354"/>
                    <a:pt x="1700" y="1143"/>
                    <a:pt x="2005" y="991"/>
                  </a:cubicBezTo>
                  <a:cubicBezTo>
                    <a:pt x="2075" y="827"/>
                    <a:pt x="2134" y="674"/>
                    <a:pt x="2204" y="522"/>
                  </a:cubicBezTo>
                  <a:cubicBezTo>
                    <a:pt x="2157" y="252"/>
                    <a:pt x="1981" y="123"/>
                    <a:pt x="1747" y="65"/>
                  </a:cubicBezTo>
                  <a:cubicBezTo>
                    <a:pt x="1595" y="22"/>
                    <a:pt x="1447" y="1"/>
                    <a:pt x="1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5"/>
            <p:cNvSpPr/>
            <p:nvPr/>
          </p:nvSpPr>
          <p:spPr>
            <a:xfrm>
              <a:off x="2151950" y="1932800"/>
              <a:ext cx="51600" cy="33225"/>
            </a:xfrm>
            <a:custGeom>
              <a:avLst/>
              <a:gdLst/>
              <a:ahLst/>
              <a:cxnLst/>
              <a:rect l="l" t="t" r="r" b="b"/>
              <a:pathLst>
                <a:path w="2064" h="1329" extrusionOk="0">
                  <a:moveTo>
                    <a:pt x="646" y="1"/>
                  </a:moveTo>
                  <a:cubicBezTo>
                    <a:pt x="482" y="94"/>
                    <a:pt x="353" y="212"/>
                    <a:pt x="259" y="376"/>
                  </a:cubicBezTo>
                  <a:cubicBezTo>
                    <a:pt x="1" y="809"/>
                    <a:pt x="212" y="1255"/>
                    <a:pt x="716" y="1314"/>
                  </a:cubicBezTo>
                  <a:cubicBezTo>
                    <a:pt x="796" y="1323"/>
                    <a:pt x="876" y="1329"/>
                    <a:pt x="955" y="1329"/>
                  </a:cubicBezTo>
                  <a:cubicBezTo>
                    <a:pt x="1155" y="1329"/>
                    <a:pt x="1352" y="1295"/>
                    <a:pt x="1537" y="1220"/>
                  </a:cubicBezTo>
                  <a:cubicBezTo>
                    <a:pt x="1830" y="1114"/>
                    <a:pt x="2041" y="927"/>
                    <a:pt x="2064" y="587"/>
                  </a:cubicBezTo>
                  <a:cubicBezTo>
                    <a:pt x="1583" y="388"/>
                    <a:pt x="1115" y="200"/>
                    <a:pt x="6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5"/>
            <p:cNvSpPr/>
            <p:nvPr/>
          </p:nvSpPr>
          <p:spPr>
            <a:xfrm>
              <a:off x="1693650" y="1952400"/>
              <a:ext cx="112850" cy="66050"/>
            </a:xfrm>
            <a:custGeom>
              <a:avLst/>
              <a:gdLst/>
              <a:ahLst/>
              <a:cxnLst/>
              <a:rect l="l" t="t" r="r" b="b"/>
              <a:pathLst>
                <a:path w="4514" h="2642" extrusionOk="0">
                  <a:moveTo>
                    <a:pt x="3599" y="1"/>
                  </a:moveTo>
                  <a:cubicBezTo>
                    <a:pt x="3474" y="1"/>
                    <a:pt x="3349" y="31"/>
                    <a:pt x="3224" y="84"/>
                  </a:cubicBezTo>
                  <a:cubicBezTo>
                    <a:pt x="2392" y="447"/>
                    <a:pt x="1559" y="823"/>
                    <a:pt x="715" y="1162"/>
                  </a:cubicBezTo>
                  <a:cubicBezTo>
                    <a:pt x="622" y="1198"/>
                    <a:pt x="516" y="1256"/>
                    <a:pt x="434" y="1327"/>
                  </a:cubicBezTo>
                  <a:cubicBezTo>
                    <a:pt x="0" y="1702"/>
                    <a:pt x="94" y="2358"/>
                    <a:pt x="633" y="2581"/>
                  </a:cubicBezTo>
                  <a:cubicBezTo>
                    <a:pt x="713" y="2623"/>
                    <a:pt x="797" y="2642"/>
                    <a:pt x="883" y="2642"/>
                  </a:cubicBezTo>
                  <a:cubicBezTo>
                    <a:pt x="989" y="2642"/>
                    <a:pt x="1098" y="2614"/>
                    <a:pt x="1208" y="2569"/>
                  </a:cubicBezTo>
                  <a:cubicBezTo>
                    <a:pt x="2052" y="2217"/>
                    <a:pt x="2884" y="1866"/>
                    <a:pt x="3728" y="1514"/>
                  </a:cubicBezTo>
                  <a:cubicBezTo>
                    <a:pt x="3880" y="1444"/>
                    <a:pt x="4033" y="1362"/>
                    <a:pt x="4150" y="1233"/>
                  </a:cubicBezTo>
                  <a:cubicBezTo>
                    <a:pt x="4513" y="846"/>
                    <a:pt x="4384" y="272"/>
                    <a:pt x="3892" y="61"/>
                  </a:cubicBezTo>
                  <a:cubicBezTo>
                    <a:pt x="3794" y="20"/>
                    <a:pt x="3697" y="1"/>
                    <a:pt x="35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5"/>
            <p:cNvSpPr/>
            <p:nvPr/>
          </p:nvSpPr>
          <p:spPr>
            <a:xfrm>
              <a:off x="1874150" y="1958700"/>
              <a:ext cx="85300" cy="51200"/>
            </a:xfrm>
            <a:custGeom>
              <a:avLst/>
              <a:gdLst/>
              <a:ahLst/>
              <a:cxnLst/>
              <a:rect l="l" t="t" r="r" b="b"/>
              <a:pathLst>
                <a:path w="3412" h="2048" extrusionOk="0">
                  <a:moveTo>
                    <a:pt x="2075" y="0"/>
                  </a:moveTo>
                  <a:cubicBezTo>
                    <a:pt x="1750" y="0"/>
                    <a:pt x="1429" y="81"/>
                    <a:pt x="1104" y="81"/>
                  </a:cubicBezTo>
                  <a:cubicBezTo>
                    <a:pt x="1007" y="81"/>
                    <a:pt x="908" y="74"/>
                    <a:pt x="810" y="55"/>
                  </a:cubicBezTo>
                  <a:cubicBezTo>
                    <a:pt x="800" y="53"/>
                    <a:pt x="791" y="53"/>
                    <a:pt x="781" y="53"/>
                  </a:cubicBezTo>
                  <a:cubicBezTo>
                    <a:pt x="718" y="53"/>
                    <a:pt x="649" y="83"/>
                    <a:pt x="599" y="113"/>
                  </a:cubicBezTo>
                  <a:cubicBezTo>
                    <a:pt x="270" y="336"/>
                    <a:pt x="1" y="629"/>
                    <a:pt x="24" y="1063"/>
                  </a:cubicBezTo>
                  <a:cubicBezTo>
                    <a:pt x="59" y="1461"/>
                    <a:pt x="224" y="1790"/>
                    <a:pt x="622" y="1895"/>
                  </a:cubicBezTo>
                  <a:cubicBezTo>
                    <a:pt x="821" y="1989"/>
                    <a:pt x="997" y="2036"/>
                    <a:pt x="1185" y="2047"/>
                  </a:cubicBezTo>
                  <a:cubicBezTo>
                    <a:pt x="1199" y="2048"/>
                    <a:pt x="1214" y="2048"/>
                    <a:pt x="1228" y="2048"/>
                  </a:cubicBezTo>
                  <a:cubicBezTo>
                    <a:pt x="1901" y="2048"/>
                    <a:pt x="2473" y="1781"/>
                    <a:pt x="2978" y="1356"/>
                  </a:cubicBezTo>
                  <a:cubicBezTo>
                    <a:pt x="3107" y="1250"/>
                    <a:pt x="3201" y="1098"/>
                    <a:pt x="3260" y="934"/>
                  </a:cubicBezTo>
                  <a:cubicBezTo>
                    <a:pt x="3412" y="535"/>
                    <a:pt x="3201" y="137"/>
                    <a:pt x="2779" y="55"/>
                  </a:cubicBezTo>
                  <a:cubicBezTo>
                    <a:pt x="2603" y="20"/>
                    <a:pt x="2416" y="20"/>
                    <a:pt x="2240" y="8"/>
                  </a:cubicBezTo>
                  <a:cubicBezTo>
                    <a:pt x="2185" y="3"/>
                    <a:pt x="2130" y="0"/>
                    <a:pt x="20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5"/>
            <p:cNvSpPr/>
            <p:nvPr/>
          </p:nvSpPr>
          <p:spPr>
            <a:xfrm>
              <a:off x="1524275" y="2083100"/>
              <a:ext cx="87350" cy="57650"/>
            </a:xfrm>
            <a:custGeom>
              <a:avLst/>
              <a:gdLst/>
              <a:ahLst/>
              <a:cxnLst/>
              <a:rect l="l" t="t" r="r" b="b"/>
              <a:pathLst>
                <a:path w="3494" h="2306" extrusionOk="0">
                  <a:moveTo>
                    <a:pt x="2674" y="0"/>
                  </a:moveTo>
                  <a:cubicBezTo>
                    <a:pt x="2658" y="0"/>
                    <a:pt x="2642" y="1"/>
                    <a:pt x="2626" y="2"/>
                  </a:cubicBezTo>
                  <a:cubicBezTo>
                    <a:pt x="2497" y="14"/>
                    <a:pt x="2368" y="49"/>
                    <a:pt x="2239" y="84"/>
                  </a:cubicBezTo>
                  <a:cubicBezTo>
                    <a:pt x="1630" y="295"/>
                    <a:pt x="1055" y="600"/>
                    <a:pt x="469" y="869"/>
                  </a:cubicBezTo>
                  <a:cubicBezTo>
                    <a:pt x="305" y="951"/>
                    <a:pt x="188" y="1092"/>
                    <a:pt x="117" y="1268"/>
                  </a:cubicBezTo>
                  <a:cubicBezTo>
                    <a:pt x="0" y="1549"/>
                    <a:pt x="59" y="1877"/>
                    <a:pt x="258" y="2077"/>
                  </a:cubicBezTo>
                  <a:cubicBezTo>
                    <a:pt x="416" y="2234"/>
                    <a:pt x="597" y="2305"/>
                    <a:pt x="788" y="2305"/>
                  </a:cubicBezTo>
                  <a:cubicBezTo>
                    <a:pt x="895" y="2305"/>
                    <a:pt x="1004" y="2283"/>
                    <a:pt x="1114" y="2241"/>
                  </a:cubicBezTo>
                  <a:cubicBezTo>
                    <a:pt x="1747" y="1971"/>
                    <a:pt x="2368" y="1655"/>
                    <a:pt x="3013" y="1397"/>
                  </a:cubicBezTo>
                  <a:cubicBezTo>
                    <a:pt x="3364" y="1256"/>
                    <a:pt x="3493" y="904"/>
                    <a:pt x="3400" y="541"/>
                  </a:cubicBezTo>
                  <a:cubicBezTo>
                    <a:pt x="3310" y="228"/>
                    <a:pt x="3007" y="0"/>
                    <a:pt x="2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5"/>
            <p:cNvSpPr/>
            <p:nvPr/>
          </p:nvSpPr>
          <p:spPr>
            <a:xfrm>
              <a:off x="1589900" y="1777775"/>
              <a:ext cx="90575" cy="56900"/>
            </a:xfrm>
            <a:custGeom>
              <a:avLst/>
              <a:gdLst/>
              <a:ahLst/>
              <a:cxnLst/>
              <a:rect l="l" t="t" r="r" b="b"/>
              <a:pathLst>
                <a:path w="3623" h="2276" extrusionOk="0">
                  <a:moveTo>
                    <a:pt x="2857" y="1"/>
                  </a:moveTo>
                  <a:cubicBezTo>
                    <a:pt x="2778" y="1"/>
                    <a:pt x="2696" y="16"/>
                    <a:pt x="2615" y="48"/>
                  </a:cubicBezTo>
                  <a:cubicBezTo>
                    <a:pt x="1935" y="294"/>
                    <a:pt x="1267" y="599"/>
                    <a:pt x="587" y="880"/>
                  </a:cubicBezTo>
                  <a:cubicBezTo>
                    <a:pt x="517" y="915"/>
                    <a:pt x="446" y="974"/>
                    <a:pt x="388" y="1032"/>
                  </a:cubicBezTo>
                  <a:cubicBezTo>
                    <a:pt x="1" y="1419"/>
                    <a:pt x="106" y="1982"/>
                    <a:pt x="634" y="2205"/>
                  </a:cubicBezTo>
                  <a:cubicBezTo>
                    <a:pt x="725" y="2255"/>
                    <a:pt x="822" y="2275"/>
                    <a:pt x="921" y="2275"/>
                  </a:cubicBezTo>
                  <a:cubicBezTo>
                    <a:pt x="1052" y="2275"/>
                    <a:pt x="1187" y="2240"/>
                    <a:pt x="1314" y="2193"/>
                  </a:cubicBezTo>
                  <a:cubicBezTo>
                    <a:pt x="1654" y="2064"/>
                    <a:pt x="1994" y="1923"/>
                    <a:pt x="2334" y="1783"/>
                  </a:cubicBezTo>
                  <a:cubicBezTo>
                    <a:pt x="2603" y="1665"/>
                    <a:pt x="2861" y="1548"/>
                    <a:pt x="3119" y="1408"/>
                  </a:cubicBezTo>
                  <a:cubicBezTo>
                    <a:pt x="3471" y="1220"/>
                    <a:pt x="3623" y="845"/>
                    <a:pt x="3517" y="517"/>
                  </a:cubicBezTo>
                  <a:cubicBezTo>
                    <a:pt x="3416" y="211"/>
                    <a:pt x="3153" y="1"/>
                    <a:pt x="28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5"/>
            <p:cNvSpPr/>
            <p:nvPr/>
          </p:nvSpPr>
          <p:spPr>
            <a:xfrm>
              <a:off x="1653200" y="1883550"/>
              <a:ext cx="85900" cy="56300"/>
            </a:xfrm>
            <a:custGeom>
              <a:avLst/>
              <a:gdLst/>
              <a:ahLst/>
              <a:cxnLst/>
              <a:rect l="l" t="t" r="r" b="b"/>
              <a:pathLst>
                <a:path w="3436" h="2252" extrusionOk="0">
                  <a:moveTo>
                    <a:pt x="2571" y="1"/>
                  </a:moveTo>
                  <a:cubicBezTo>
                    <a:pt x="2501" y="1"/>
                    <a:pt x="2429" y="10"/>
                    <a:pt x="2357" y="25"/>
                  </a:cubicBezTo>
                  <a:cubicBezTo>
                    <a:pt x="1689" y="166"/>
                    <a:pt x="1067" y="435"/>
                    <a:pt x="493" y="799"/>
                  </a:cubicBezTo>
                  <a:cubicBezTo>
                    <a:pt x="341" y="904"/>
                    <a:pt x="223" y="1045"/>
                    <a:pt x="153" y="1221"/>
                  </a:cubicBezTo>
                  <a:cubicBezTo>
                    <a:pt x="1" y="1619"/>
                    <a:pt x="165" y="2018"/>
                    <a:pt x="552" y="2182"/>
                  </a:cubicBezTo>
                  <a:cubicBezTo>
                    <a:pt x="656" y="2229"/>
                    <a:pt x="758" y="2251"/>
                    <a:pt x="857" y="2251"/>
                  </a:cubicBezTo>
                  <a:cubicBezTo>
                    <a:pt x="1004" y="2251"/>
                    <a:pt x="1146" y="2202"/>
                    <a:pt x="1278" y="2111"/>
                  </a:cubicBezTo>
                  <a:cubicBezTo>
                    <a:pt x="1700" y="1818"/>
                    <a:pt x="2158" y="1642"/>
                    <a:pt x="2638" y="1502"/>
                  </a:cubicBezTo>
                  <a:cubicBezTo>
                    <a:pt x="2720" y="1478"/>
                    <a:pt x="2802" y="1455"/>
                    <a:pt x="2873" y="1408"/>
                  </a:cubicBezTo>
                  <a:cubicBezTo>
                    <a:pt x="3377" y="1138"/>
                    <a:pt x="3435" y="506"/>
                    <a:pt x="2990" y="142"/>
                  </a:cubicBezTo>
                  <a:cubicBezTo>
                    <a:pt x="2855" y="39"/>
                    <a:pt x="2716" y="1"/>
                    <a:pt x="2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5"/>
            <p:cNvSpPr/>
            <p:nvPr/>
          </p:nvSpPr>
          <p:spPr>
            <a:xfrm>
              <a:off x="2001050" y="1984875"/>
              <a:ext cx="81200" cy="62525"/>
            </a:xfrm>
            <a:custGeom>
              <a:avLst/>
              <a:gdLst/>
              <a:ahLst/>
              <a:cxnLst/>
              <a:rect l="l" t="t" r="r" b="b"/>
              <a:pathLst>
                <a:path w="3248" h="2501" extrusionOk="0">
                  <a:moveTo>
                    <a:pt x="2302" y="0"/>
                  </a:moveTo>
                  <a:cubicBezTo>
                    <a:pt x="2131" y="0"/>
                    <a:pt x="1964" y="62"/>
                    <a:pt x="1829" y="192"/>
                  </a:cubicBezTo>
                  <a:cubicBezTo>
                    <a:pt x="1571" y="450"/>
                    <a:pt x="1266" y="614"/>
                    <a:pt x="950" y="778"/>
                  </a:cubicBezTo>
                  <a:cubicBezTo>
                    <a:pt x="739" y="883"/>
                    <a:pt x="551" y="1000"/>
                    <a:pt x="387" y="1165"/>
                  </a:cubicBezTo>
                  <a:cubicBezTo>
                    <a:pt x="0" y="1587"/>
                    <a:pt x="129" y="2220"/>
                    <a:pt x="563" y="2395"/>
                  </a:cubicBezTo>
                  <a:cubicBezTo>
                    <a:pt x="718" y="2465"/>
                    <a:pt x="856" y="2500"/>
                    <a:pt x="981" y="2500"/>
                  </a:cubicBezTo>
                  <a:cubicBezTo>
                    <a:pt x="1129" y="2500"/>
                    <a:pt x="1257" y="2450"/>
                    <a:pt x="1372" y="2348"/>
                  </a:cubicBezTo>
                  <a:cubicBezTo>
                    <a:pt x="1606" y="2137"/>
                    <a:pt x="1899" y="2009"/>
                    <a:pt x="2169" y="1856"/>
                  </a:cubicBezTo>
                  <a:cubicBezTo>
                    <a:pt x="2415" y="1715"/>
                    <a:pt x="2685" y="1610"/>
                    <a:pt x="2896" y="1422"/>
                  </a:cubicBezTo>
                  <a:cubicBezTo>
                    <a:pt x="3224" y="1129"/>
                    <a:pt x="3247" y="661"/>
                    <a:pt x="2954" y="321"/>
                  </a:cubicBezTo>
                  <a:cubicBezTo>
                    <a:pt x="2773" y="112"/>
                    <a:pt x="2533" y="0"/>
                    <a:pt x="2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5"/>
            <p:cNvSpPr/>
            <p:nvPr/>
          </p:nvSpPr>
          <p:spPr>
            <a:xfrm>
              <a:off x="2104200" y="2047350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409" y="0"/>
                  </a:moveTo>
                  <a:cubicBezTo>
                    <a:pt x="2392" y="0"/>
                    <a:pt x="2374" y="1"/>
                    <a:pt x="2356" y="2"/>
                  </a:cubicBezTo>
                  <a:cubicBezTo>
                    <a:pt x="2239" y="2"/>
                    <a:pt x="2122" y="25"/>
                    <a:pt x="2005" y="60"/>
                  </a:cubicBezTo>
                  <a:cubicBezTo>
                    <a:pt x="1430" y="201"/>
                    <a:pt x="938" y="518"/>
                    <a:pt x="422" y="799"/>
                  </a:cubicBezTo>
                  <a:cubicBezTo>
                    <a:pt x="282" y="881"/>
                    <a:pt x="188" y="998"/>
                    <a:pt x="129" y="1139"/>
                  </a:cubicBezTo>
                  <a:cubicBezTo>
                    <a:pt x="0" y="1455"/>
                    <a:pt x="59" y="1783"/>
                    <a:pt x="317" y="2018"/>
                  </a:cubicBezTo>
                  <a:cubicBezTo>
                    <a:pt x="465" y="2159"/>
                    <a:pt x="633" y="2223"/>
                    <a:pt x="806" y="2223"/>
                  </a:cubicBezTo>
                  <a:cubicBezTo>
                    <a:pt x="935" y="2223"/>
                    <a:pt x="1066" y="2188"/>
                    <a:pt x="1196" y="2123"/>
                  </a:cubicBezTo>
                  <a:cubicBezTo>
                    <a:pt x="1688" y="1877"/>
                    <a:pt x="2169" y="1608"/>
                    <a:pt x="2708" y="1432"/>
                  </a:cubicBezTo>
                  <a:cubicBezTo>
                    <a:pt x="3071" y="1315"/>
                    <a:pt x="3224" y="928"/>
                    <a:pt x="3130" y="576"/>
                  </a:cubicBezTo>
                  <a:cubicBezTo>
                    <a:pt x="3041" y="230"/>
                    <a:pt x="2770" y="0"/>
                    <a:pt x="2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5"/>
            <p:cNvSpPr/>
            <p:nvPr/>
          </p:nvSpPr>
          <p:spPr>
            <a:xfrm>
              <a:off x="2228450" y="2076550"/>
              <a:ext cx="72400" cy="55050"/>
            </a:xfrm>
            <a:custGeom>
              <a:avLst/>
              <a:gdLst/>
              <a:ahLst/>
              <a:cxnLst/>
              <a:rect l="l" t="t" r="r" b="b"/>
              <a:pathLst>
                <a:path w="2896" h="2202" extrusionOk="0">
                  <a:moveTo>
                    <a:pt x="2091" y="1"/>
                  </a:moveTo>
                  <a:cubicBezTo>
                    <a:pt x="2050" y="1"/>
                    <a:pt x="2006" y="6"/>
                    <a:pt x="1958" y="18"/>
                  </a:cubicBezTo>
                  <a:cubicBezTo>
                    <a:pt x="1735" y="76"/>
                    <a:pt x="1501" y="123"/>
                    <a:pt x="1278" y="158"/>
                  </a:cubicBezTo>
                  <a:cubicBezTo>
                    <a:pt x="809" y="229"/>
                    <a:pt x="528" y="533"/>
                    <a:pt x="305" y="909"/>
                  </a:cubicBezTo>
                  <a:cubicBezTo>
                    <a:pt x="0" y="1413"/>
                    <a:pt x="164" y="1928"/>
                    <a:pt x="680" y="2139"/>
                  </a:cubicBezTo>
                  <a:cubicBezTo>
                    <a:pt x="771" y="2185"/>
                    <a:pt x="890" y="2202"/>
                    <a:pt x="1021" y="2202"/>
                  </a:cubicBezTo>
                  <a:cubicBezTo>
                    <a:pt x="1059" y="2202"/>
                    <a:pt x="1098" y="2201"/>
                    <a:pt x="1137" y="2198"/>
                  </a:cubicBezTo>
                  <a:cubicBezTo>
                    <a:pt x="1911" y="2174"/>
                    <a:pt x="2356" y="1670"/>
                    <a:pt x="2743" y="1096"/>
                  </a:cubicBezTo>
                  <a:cubicBezTo>
                    <a:pt x="2896" y="862"/>
                    <a:pt x="2825" y="592"/>
                    <a:pt x="2649" y="381"/>
                  </a:cubicBezTo>
                  <a:cubicBezTo>
                    <a:pt x="2488" y="200"/>
                    <a:pt x="2344" y="1"/>
                    <a:pt x="2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5"/>
            <p:cNvSpPr/>
            <p:nvPr/>
          </p:nvSpPr>
          <p:spPr>
            <a:xfrm>
              <a:off x="1698925" y="1798800"/>
              <a:ext cx="70050" cy="46275"/>
            </a:xfrm>
            <a:custGeom>
              <a:avLst/>
              <a:gdLst/>
              <a:ahLst/>
              <a:cxnLst/>
              <a:rect l="l" t="t" r="r" b="b"/>
              <a:pathLst>
                <a:path w="2802" h="1851" extrusionOk="0">
                  <a:moveTo>
                    <a:pt x="1971" y="0"/>
                  </a:moveTo>
                  <a:cubicBezTo>
                    <a:pt x="1536" y="0"/>
                    <a:pt x="1112" y="85"/>
                    <a:pt x="715" y="262"/>
                  </a:cubicBezTo>
                  <a:cubicBezTo>
                    <a:pt x="493" y="356"/>
                    <a:pt x="305" y="485"/>
                    <a:pt x="176" y="684"/>
                  </a:cubicBezTo>
                  <a:cubicBezTo>
                    <a:pt x="0" y="953"/>
                    <a:pt x="47" y="1305"/>
                    <a:pt x="282" y="1516"/>
                  </a:cubicBezTo>
                  <a:cubicBezTo>
                    <a:pt x="375" y="1598"/>
                    <a:pt x="481" y="1645"/>
                    <a:pt x="633" y="1692"/>
                  </a:cubicBezTo>
                  <a:cubicBezTo>
                    <a:pt x="866" y="1801"/>
                    <a:pt x="1099" y="1851"/>
                    <a:pt x="1331" y="1851"/>
                  </a:cubicBezTo>
                  <a:cubicBezTo>
                    <a:pt x="1671" y="1851"/>
                    <a:pt x="2010" y="1744"/>
                    <a:pt x="2345" y="1563"/>
                  </a:cubicBezTo>
                  <a:cubicBezTo>
                    <a:pt x="2649" y="1411"/>
                    <a:pt x="2802" y="1176"/>
                    <a:pt x="2767" y="824"/>
                  </a:cubicBezTo>
                  <a:cubicBezTo>
                    <a:pt x="2755" y="766"/>
                    <a:pt x="2755" y="707"/>
                    <a:pt x="2755" y="637"/>
                  </a:cubicBezTo>
                  <a:cubicBezTo>
                    <a:pt x="2743" y="203"/>
                    <a:pt x="2567" y="16"/>
                    <a:pt x="2134" y="4"/>
                  </a:cubicBezTo>
                  <a:cubicBezTo>
                    <a:pt x="2079" y="1"/>
                    <a:pt x="2025" y="0"/>
                    <a:pt x="19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5"/>
            <p:cNvSpPr/>
            <p:nvPr/>
          </p:nvSpPr>
          <p:spPr>
            <a:xfrm>
              <a:off x="1746100" y="2021050"/>
              <a:ext cx="69900" cy="50300"/>
            </a:xfrm>
            <a:custGeom>
              <a:avLst/>
              <a:gdLst/>
              <a:ahLst/>
              <a:cxnLst/>
              <a:rect l="l" t="t" r="r" b="b"/>
              <a:pathLst>
                <a:path w="2796" h="2012" extrusionOk="0">
                  <a:moveTo>
                    <a:pt x="1979" y="0"/>
                  </a:moveTo>
                  <a:cubicBezTo>
                    <a:pt x="1882" y="0"/>
                    <a:pt x="1780" y="18"/>
                    <a:pt x="1677" y="57"/>
                  </a:cubicBezTo>
                  <a:cubicBezTo>
                    <a:pt x="1278" y="222"/>
                    <a:pt x="903" y="444"/>
                    <a:pt x="481" y="562"/>
                  </a:cubicBezTo>
                  <a:cubicBezTo>
                    <a:pt x="188" y="644"/>
                    <a:pt x="1" y="890"/>
                    <a:pt x="1" y="1230"/>
                  </a:cubicBezTo>
                  <a:cubicBezTo>
                    <a:pt x="1" y="1534"/>
                    <a:pt x="188" y="1804"/>
                    <a:pt x="505" y="1945"/>
                  </a:cubicBezTo>
                  <a:cubicBezTo>
                    <a:pt x="598" y="1991"/>
                    <a:pt x="699" y="2011"/>
                    <a:pt x="806" y="2011"/>
                  </a:cubicBezTo>
                  <a:cubicBezTo>
                    <a:pt x="886" y="2011"/>
                    <a:pt x="970" y="2000"/>
                    <a:pt x="1055" y="1980"/>
                  </a:cubicBezTo>
                  <a:cubicBezTo>
                    <a:pt x="1548" y="1863"/>
                    <a:pt x="2017" y="1652"/>
                    <a:pt x="2427" y="1347"/>
                  </a:cubicBezTo>
                  <a:cubicBezTo>
                    <a:pt x="2579" y="1241"/>
                    <a:pt x="2685" y="1089"/>
                    <a:pt x="2708" y="901"/>
                  </a:cubicBezTo>
                  <a:cubicBezTo>
                    <a:pt x="2795" y="399"/>
                    <a:pt x="2436" y="0"/>
                    <a:pt x="19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5"/>
            <p:cNvSpPr/>
            <p:nvPr/>
          </p:nvSpPr>
          <p:spPr>
            <a:xfrm>
              <a:off x="2094825" y="1978775"/>
              <a:ext cx="71225" cy="46500"/>
            </a:xfrm>
            <a:custGeom>
              <a:avLst/>
              <a:gdLst/>
              <a:ahLst/>
              <a:cxnLst/>
              <a:rect l="l" t="t" r="r" b="b"/>
              <a:pathLst>
                <a:path w="2849" h="1860" extrusionOk="0">
                  <a:moveTo>
                    <a:pt x="2067" y="0"/>
                  </a:moveTo>
                  <a:cubicBezTo>
                    <a:pt x="1972" y="0"/>
                    <a:pt x="1877" y="15"/>
                    <a:pt x="1782" y="37"/>
                  </a:cubicBezTo>
                  <a:cubicBezTo>
                    <a:pt x="1395" y="119"/>
                    <a:pt x="1032" y="236"/>
                    <a:pt x="657" y="342"/>
                  </a:cubicBezTo>
                  <a:cubicBezTo>
                    <a:pt x="586" y="365"/>
                    <a:pt x="528" y="401"/>
                    <a:pt x="469" y="447"/>
                  </a:cubicBezTo>
                  <a:cubicBezTo>
                    <a:pt x="117" y="682"/>
                    <a:pt x="0" y="1080"/>
                    <a:pt x="176" y="1432"/>
                  </a:cubicBezTo>
                  <a:cubicBezTo>
                    <a:pt x="311" y="1711"/>
                    <a:pt x="557" y="1859"/>
                    <a:pt x="851" y="1859"/>
                  </a:cubicBezTo>
                  <a:cubicBezTo>
                    <a:pt x="939" y="1859"/>
                    <a:pt x="1031" y="1846"/>
                    <a:pt x="1126" y="1819"/>
                  </a:cubicBezTo>
                  <a:cubicBezTo>
                    <a:pt x="1301" y="1760"/>
                    <a:pt x="1489" y="1678"/>
                    <a:pt x="1665" y="1631"/>
                  </a:cubicBezTo>
                  <a:cubicBezTo>
                    <a:pt x="1876" y="1573"/>
                    <a:pt x="2098" y="1537"/>
                    <a:pt x="2309" y="1467"/>
                  </a:cubicBezTo>
                  <a:cubicBezTo>
                    <a:pt x="2649" y="1373"/>
                    <a:pt x="2837" y="1116"/>
                    <a:pt x="2837" y="776"/>
                  </a:cubicBezTo>
                  <a:cubicBezTo>
                    <a:pt x="2849" y="459"/>
                    <a:pt x="2673" y="178"/>
                    <a:pt x="2380" y="61"/>
                  </a:cubicBezTo>
                  <a:cubicBezTo>
                    <a:pt x="2276" y="18"/>
                    <a:pt x="2171" y="0"/>
                    <a:pt x="20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5"/>
            <p:cNvSpPr/>
            <p:nvPr/>
          </p:nvSpPr>
          <p:spPr>
            <a:xfrm>
              <a:off x="1609250" y="2146775"/>
              <a:ext cx="73575" cy="50225"/>
            </a:xfrm>
            <a:custGeom>
              <a:avLst/>
              <a:gdLst/>
              <a:ahLst/>
              <a:cxnLst/>
              <a:rect l="l" t="t" r="r" b="b"/>
              <a:pathLst>
                <a:path w="2943" h="2009" extrusionOk="0">
                  <a:moveTo>
                    <a:pt x="2089" y="0"/>
                  </a:moveTo>
                  <a:cubicBezTo>
                    <a:pt x="2011" y="0"/>
                    <a:pt x="1932" y="11"/>
                    <a:pt x="1853" y="34"/>
                  </a:cubicBezTo>
                  <a:cubicBezTo>
                    <a:pt x="1442" y="174"/>
                    <a:pt x="1044" y="350"/>
                    <a:pt x="657" y="561"/>
                  </a:cubicBezTo>
                  <a:cubicBezTo>
                    <a:pt x="551" y="608"/>
                    <a:pt x="446" y="690"/>
                    <a:pt x="376" y="772"/>
                  </a:cubicBezTo>
                  <a:cubicBezTo>
                    <a:pt x="1" y="1159"/>
                    <a:pt x="141" y="1745"/>
                    <a:pt x="622" y="1944"/>
                  </a:cubicBezTo>
                  <a:cubicBezTo>
                    <a:pt x="721" y="1988"/>
                    <a:pt x="822" y="2009"/>
                    <a:pt x="923" y="2009"/>
                  </a:cubicBezTo>
                  <a:cubicBezTo>
                    <a:pt x="1036" y="2009"/>
                    <a:pt x="1149" y="1982"/>
                    <a:pt x="1255" y="1932"/>
                  </a:cubicBezTo>
                  <a:cubicBezTo>
                    <a:pt x="1630" y="1757"/>
                    <a:pt x="2005" y="1569"/>
                    <a:pt x="2380" y="1417"/>
                  </a:cubicBezTo>
                  <a:cubicBezTo>
                    <a:pt x="2779" y="1253"/>
                    <a:pt x="2943" y="854"/>
                    <a:pt x="2814" y="491"/>
                  </a:cubicBezTo>
                  <a:cubicBezTo>
                    <a:pt x="2700" y="188"/>
                    <a:pt x="2411" y="0"/>
                    <a:pt x="2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5"/>
            <p:cNvSpPr/>
            <p:nvPr/>
          </p:nvSpPr>
          <p:spPr>
            <a:xfrm>
              <a:off x="1505525" y="1972450"/>
              <a:ext cx="74075" cy="49025"/>
            </a:xfrm>
            <a:custGeom>
              <a:avLst/>
              <a:gdLst/>
              <a:ahLst/>
              <a:cxnLst/>
              <a:rect l="l" t="t" r="r" b="b"/>
              <a:pathLst>
                <a:path w="2963" h="1961" extrusionOk="0">
                  <a:moveTo>
                    <a:pt x="2058" y="1"/>
                  </a:moveTo>
                  <a:cubicBezTo>
                    <a:pt x="2021" y="1"/>
                    <a:pt x="1984" y="4"/>
                    <a:pt x="1946" y="9"/>
                  </a:cubicBezTo>
                  <a:cubicBezTo>
                    <a:pt x="1395" y="79"/>
                    <a:pt x="926" y="349"/>
                    <a:pt x="481" y="630"/>
                  </a:cubicBezTo>
                  <a:cubicBezTo>
                    <a:pt x="0" y="923"/>
                    <a:pt x="94" y="1638"/>
                    <a:pt x="610" y="1884"/>
                  </a:cubicBezTo>
                  <a:cubicBezTo>
                    <a:pt x="709" y="1937"/>
                    <a:pt x="815" y="1960"/>
                    <a:pt x="922" y="1960"/>
                  </a:cubicBezTo>
                  <a:cubicBezTo>
                    <a:pt x="1029" y="1960"/>
                    <a:pt x="1137" y="1937"/>
                    <a:pt x="1243" y="1896"/>
                  </a:cubicBezTo>
                  <a:cubicBezTo>
                    <a:pt x="1629" y="1744"/>
                    <a:pt x="2004" y="1591"/>
                    <a:pt x="2380" y="1427"/>
                  </a:cubicBezTo>
                  <a:cubicBezTo>
                    <a:pt x="2555" y="1345"/>
                    <a:pt x="2684" y="1216"/>
                    <a:pt x="2755" y="1040"/>
                  </a:cubicBezTo>
                  <a:cubicBezTo>
                    <a:pt x="2963" y="536"/>
                    <a:pt x="2587" y="1"/>
                    <a:pt x="2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5"/>
            <p:cNvSpPr/>
            <p:nvPr/>
          </p:nvSpPr>
          <p:spPr>
            <a:xfrm>
              <a:off x="1867125" y="2170775"/>
              <a:ext cx="70950" cy="46825"/>
            </a:xfrm>
            <a:custGeom>
              <a:avLst/>
              <a:gdLst/>
              <a:ahLst/>
              <a:cxnLst/>
              <a:rect l="l" t="t" r="r" b="b"/>
              <a:pathLst>
                <a:path w="2838" h="1873" extrusionOk="0">
                  <a:moveTo>
                    <a:pt x="2029" y="0"/>
                  </a:moveTo>
                  <a:cubicBezTo>
                    <a:pt x="1965" y="0"/>
                    <a:pt x="1898" y="8"/>
                    <a:pt x="1829" y="23"/>
                  </a:cubicBezTo>
                  <a:cubicBezTo>
                    <a:pt x="1560" y="93"/>
                    <a:pt x="1290" y="164"/>
                    <a:pt x="1020" y="246"/>
                  </a:cubicBezTo>
                  <a:cubicBezTo>
                    <a:pt x="809" y="304"/>
                    <a:pt x="598" y="375"/>
                    <a:pt x="423" y="504"/>
                  </a:cubicBezTo>
                  <a:cubicBezTo>
                    <a:pt x="118" y="715"/>
                    <a:pt x="1" y="1113"/>
                    <a:pt x="153" y="1441"/>
                  </a:cubicBezTo>
                  <a:cubicBezTo>
                    <a:pt x="267" y="1688"/>
                    <a:pt x="534" y="1873"/>
                    <a:pt x="805" y="1873"/>
                  </a:cubicBezTo>
                  <a:cubicBezTo>
                    <a:pt x="869" y="1873"/>
                    <a:pt x="934" y="1862"/>
                    <a:pt x="997" y="1840"/>
                  </a:cubicBezTo>
                  <a:cubicBezTo>
                    <a:pt x="1407" y="1711"/>
                    <a:pt x="1817" y="1617"/>
                    <a:pt x="2228" y="1488"/>
                  </a:cubicBezTo>
                  <a:cubicBezTo>
                    <a:pt x="2450" y="1406"/>
                    <a:pt x="2626" y="1266"/>
                    <a:pt x="2708" y="1043"/>
                  </a:cubicBezTo>
                  <a:cubicBezTo>
                    <a:pt x="2837" y="761"/>
                    <a:pt x="2814" y="504"/>
                    <a:pt x="2614" y="281"/>
                  </a:cubicBezTo>
                  <a:cubicBezTo>
                    <a:pt x="2459" y="97"/>
                    <a:pt x="2260" y="0"/>
                    <a:pt x="2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5"/>
            <p:cNvSpPr/>
            <p:nvPr/>
          </p:nvSpPr>
          <p:spPr>
            <a:xfrm>
              <a:off x="1695700" y="2091825"/>
              <a:ext cx="70950" cy="51750"/>
            </a:xfrm>
            <a:custGeom>
              <a:avLst/>
              <a:gdLst/>
              <a:ahLst/>
              <a:cxnLst/>
              <a:rect l="l" t="t" r="r" b="b"/>
              <a:pathLst>
                <a:path w="2838" h="2070" extrusionOk="0">
                  <a:moveTo>
                    <a:pt x="1960" y="0"/>
                  </a:moveTo>
                  <a:cubicBezTo>
                    <a:pt x="1869" y="0"/>
                    <a:pt x="1778" y="18"/>
                    <a:pt x="1688" y="51"/>
                  </a:cubicBezTo>
                  <a:cubicBezTo>
                    <a:pt x="1255" y="215"/>
                    <a:pt x="844" y="426"/>
                    <a:pt x="469" y="684"/>
                  </a:cubicBezTo>
                  <a:cubicBezTo>
                    <a:pt x="364" y="755"/>
                    <a:pt x="282" y="837"/>
                    <a:pt x="200" y="930"/>
                  </a:cubicBezTo>
                  <a:cubicBezTo>
                    <a:pt x="0" y="1177"/>
                    <a:pt x="0" y="1470"/>
                    <a:pt x="165" y="1739"/>
                  </a:cubicBezTo>
                  <a:cubicBezTo>
                    <a:pt x="302" y="1946"/>
                    <a:pt x="514" y="2070"/>
                    <a:pt x="752" y="2070"/>
                  </a:cubicBezTo>
                  <a:cubicBezTo>
                    <a:pt x="797" y="2070"/>
                    <a:pt x="844" y="2065"/>
                    <a:pt x="891" y="2056"/>
                  </a:cubicBezTo>
                  <a:cubicBezTo>
                    <a:pt x="1020" y="2021"/>
                    <a:pt x="1137" y="1974"/>
                    <a:pt x="1255" y="1903"/>
                  </a:cubicBezTo>
                  <a:cubicBezTo>
                    <a:pt x="1571" y="1751"/>
                    <a:pt x="1876" y="1587"/>
                    <a:pt x="2192" y="1423"/>
                  </a:cubicBezTo>
                  <a:cubicBezTo>
                    <a:pt x="2310" y="1364"/>
                    <a:pt x="2415" y="1282"/>
                    <a:pt x="2509" y="1177"/>
                  </a:cubicBezTo>
                  <a:cubicBezTo>
                    <a:pt x="2837" y="802"/>
                    <a:pt x="2708" y="262"/>
                    <a:pt x="2263" y="63"/>
                  </a:cubicBezTo>
                  <a:cubicBezTo>
                    <a:pt x="2159" y="20"/>
                    <a:pt x="2059" y="0"/>
                    <a:pt x="1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5"/>
            <p:cNvSpPr/>
            <p:nvPr/>
          </p:nvSpPr>
          <p:spPr>
            <a:xfrm>
              <a:off x="1725600" y="2147150"/>
              <a:ext cx="73850" cy="46150"/>
            </a:xfrm>
            <a:custGeom>
              <a:avLst/>
              <a:gdLst/>
              <a:ahLst/>
              <a:cxnLst/>
              <a:rect l="l" t="t" r="r" b="b"/>
              <a:pathLst>
                <a:path w="2954" h="1846" extrusionOk="0">
                  <a:moveTo>
                    <a:pt x="2050" y="1"/>
                  </a:moveTo>
                  <a:cubicBezTo>
                    <a:pt x="2016" y="1"/>
                    <a:pt x="1981" y="3"/>
                    <a:pt x="1946" y="7"/>
                  </a:cubicBezTo>
                  <a:cubicBezTo>
                    <a:pt x="1442" y="77"/>
                    <a:pt x="949" y="241"/>
                    <a:pt x="504" y="476"/>
                  </a:cubicBezTo>
                  <a:cubicBezTo>
                    <a:pt x="47" y="710"/>
                    <a:pt x="0" y="1296"/>
                    <a:pt x="375" y="1648"/>
                  </a:cubicBezTo>
                  <a:cubicBezTo>
                    <a:pt x="513" y="1786"/>
                    <a:pt x="674" y="1845"/>
                    <a:pt x="845" y="1845"/>
                  </a:cubicBezTo>
                  <a:cubicBezTo>
                    <a:pt x="921" y="1845"/>
                    <a:pt x="999" y="1834"/>
                    <a:pt x="1078" y="1812"/>
                  </a:cubicBezTo>
                  <a:cubicBezTo>
                    <a:pt x="1500" y="1695"/>
                    <a:pt x="1911" y="1566"/>
                    <a:pt x="2333" y="1437"/>
                  </a:cubicBezTo>
                  <a:cubicBezTo>
                    <a:pt x="2544" y="1378"/>
                    <a:pt x="2673" y="1214"/>
                    <a:pt x="2755" y="1015"/>
                  </a:cubicBezTo>
                  <a:cubicBezTo>
                    <a:pt x="2953" y="518"/>
                    <a:pt x="2601" y="1"/>
                    <a:pt x="20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5"/>
            <p:cNvSpPr/>
            <p:nvPr/>
          </p:nvSpPr>
          <p:spPr>
            <a:xfrm>
              <a:off x="1879150" y="1903275"/>
              <a:ext cx="68000" cy="42125"/>
            </a:xfrm>
            <a:custGeom>
              <a:avLst/>
              <a:gdLst/>
              <a:ahLst/>
              <a:cxnLst/>
              <a:rect l="l" t="t" r="r" b="b"/>
              <a:pathLst>
                <a:path w="2720" h="1685" extrusionOk="0">
                  <a:moveTo>
                    <a:pt x="1888" y="0"/>
                  </a:moveTo>
                  <a:cubicBezTo>
                    <a:pt x="1846" y="0"/>
                    <a:pt x="1803" y="3"/>
                    <a:pt x="1758" y="10"/>
                  </a:cubicBezTo>
                  <a:cubicBezTo>
                    <a:pt x="1383" y="45"/>
                    <a:pt x="1020" y="103"/>
                    <a:pt x="645" y="162"/>
                  </a:cubicBezTo>
                  <a:cubicBezTo>
                    <a:pt x="281" y="221"/>
                    <a:pt x="59" y="478"/>
                    <a:pt x="24" y="830"/>
                  </a:cubicBezTo>
                  <a:cubicBezTo>
                    <a:pt x="0" y="1182"/>
                    <a:pt x="176" y="1463"/>
                    <a:pt x="516" y="1615"/>
                  </a:cubicBezTo>
                  <a:cubicBezTo>
                    <a:pt x="622" y="1664"/>
                    <a:pt x="734" y="1685"/>
                    <a:pt x="852" y="1685"/>
                  </a:cubicBezTo>
                  <a:cubicBezTo>
                    <a:pt x="903" y="1685"/>
                    <a:pt x="955" y="1681"/>
                    <a:pt x="1008" y="1674"/>
                  </a:cubicBezTo>
                  <a:cubicBezTo>
                    <a:pt x="1336" y="1627"/>
                    <a:pt x="1665" y="1545"/>
                    <a:pt x="2016" y="1545"/>
                  </a:cubicBezTo>
                  <a:cubicBezTo>
                    <a:pt x="2251" y="1533"/>
                    <a:pt x="2427" y="1404"/>
                    <a:pt x="2532" y="1193"/>
                  </a:cubicBezTo>
                  <a:cubicBezTo>
                    <a:pt x="2696" y="924"/>
                    <a:pt x="2720" y="643"/>
                    <a:pt x="2544" y="373"/>
                  </a:cubicBezTo>
                  <a:cubicBezTo>
                    <a:pt x="2381" y="129"/>
                    <a:pt x="2158" y="0"/>
                    <a:pt x="1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5"/>
            <p:cNvSpPr/>
            <p:nvPr/>
          </p:nvSpPr>
          <p:spPr>
            <a:xfrm>
              <a:off x="2236075" y="1996900"/>
              <a:ext cx="65375" cy="50650"/>
            </a:xfrm>
            <a:custGeom>
              <a:avLst/>
              <a:gdLst/>
              <a:ahLst/>
              <a:cxnLst/>
              <a:rect l="l" t="t" r="r" b="b"/>
              <a:pathLst>
                <a:path w="2615" h="2026" extrusionOk="0">
                  <a:moveTo>
                    <a:pt x="1785" y="0"/>
                  </a:moveTo>
                  <a:cubicBezTo>
                    <a:pt x="1680" y="0"/>
                    <a:pt x="1573" y="21"/>
                    <a:pt x="1465" y="62"/>
                  </a:cubicBezTo>
                  <a:cubicBezTo>
                    <a:pt x="1137" y="203"/>
                    <a:pt x="797" y="344"/>
                    <a:pt x="492" y="543"/>
                  </a:cubicBezTo>
                  <a:cubicBezTo>
                    <a:pt x="328" y="637"/>
                    <a:pt x="211" y="766"/>
                    <a:pt x="141" y="941"/>
                  </a:cubicBezTo>
                  <a:cubicBezTo>
                    <a:pt x="0" y="1270"/>
                    <a:pt x="59" y="1574"/>
                    <a:pt x="305" y="1809"/>
                  </a:cubicBezTo>
                  <a:cubicBezTo>
                    <a:pt x="449" y="1946"/>
                    <a:pt x="642" y="2025"/>
                    <a:pt x="831" y="2025"/>
                  </a:cubicBezTo>
                  <a:cubicBezTo>
                    <a:pt x="951" y="2025"/>
                    <a:pt x="1068" y="1994"/>
                    <a:pt x="1172" y="1926"/>
                  </a:cubicBezTo>
                  <a:cubicBezTo>
                    <a:pt x="1442" y="1762"/>
                    <a:pt x="1711" y="1656"/>
                    <a:pt x="1993" y="1551"/>
                  </a:cubicBezTo>
                  <a:cubicBezTo>
                    <a:pt x="2262" y="1445"/>
                    <a:pt x="2485" y="1281"/>
                    <a:pt x="2555" y="977"/>
                  </a:cubicBezTo>
                  <a:cubicBezTo>
                    <a:pt x="2614" y="684"/>
                    <a:pt x="2555" y="414"/>
                    <a:pt x="2321" y="215"/>
                  </a:cubicBezTo>
                  <a:cubicBezTo>
                    <a:pt x="2162" y="71"/>
                    <a:pt x="1978" y="0"/>
                    <a:pt x="17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5"/>
            <p:cNvSpPr/>
            <p:nvPr/>
          </p:nvSpPr>
          <p:spPr>
            <a:xfrm>
              <a:off x="1942450" y="2199475"/>
              <a:ext cx="67400" cy="42275"/>
            </a:xfrm>
            <a:custGeom>
              <a:avLst/>
              <a:gdLst/>
              <a:ahLst/>
              <a:cxnLst/>
              <a:rect l="l" t="t" r="r" b="b"/>
              <a:pathLst>
                <a:path w="2696" h="1691" extrusionOk="0">
                  <a:moveTo>
                    <a:pt x="1676" y="0"/>
                  </a:moveTo>
                  <a:cubicBezTo>
                    <a:pt x="1090" y="12"/>
                    <a:pt x="586" y="223"/>
                    <a:pt x="223" y="692"/>
                  </a:cubicBezTo>
                  <a:cubicBezTo>
                    <a:pt x="0" y="985"/>
                    <a:pt x="59" y="1313"/>
                    <a:pt x="317" y="1548"/>
                  </a:cubicBezTo>
                  <a:cubicBezTo>
                    <a:pt x="446" y="1651"/>
                    <a:pt x="594" y="1691"/>
                    <a:pt x="743" y="1691"/>
                  </a:cubicBezTo>
                  <a:cubicBezTo>
                    <a:pt x="796" y="1691"/>
                    <a:pt x="850" y="1686"/>
                    <a:pt x="903" y="1676"/>
                  </a:cubicBezTo>
                  <a:cubicBezTo>
                    <a:pt x="1278" y="1594"/>
                    <a:pt x="1665" y="1512"/>
                    <a:pt x="2028" y="1395"/>
                  </a:cubicBezTo>
                  <a:cubicBezTo>
                    <a:pt x="2262" y="1337"/>
                    <a:pt x="2438" y="1172"/>
                    <a:pt x="2544" y="985"/>
                  </a:cubicBezTo>
                  <a:cubicBezTo>
                    <a:pt x="2696" y="610"/>
                    <a:pt x="2450" y="129"/>
                    <a:pt x="2075" y="47"/>
                  </a:cubicBezTo>
                  <a:cubicBezTo>
                    <a:pt x="1946" y="24"/>
                    <a:pt x="1817" y="0"/>
                    <a:pt x="1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5"/>
            <p:cNvSpPr/>
            <p:nvPr/>
          </p:nvSpPr>
          <p:spPr>
            <a:xfrm>
              <a:off x="1511950" y="1876650"/>
              <a:ext cx="62450" cy="44500"/>
            </a:xfrm>
            <a:custGeom>
              <a:avLst/>
              <a:gdLst/>
              <a:ahLst/>
              <a:cxnLst/>
              <a:rect l="l" t="t" r="r" b="b"/>
              <a:pathLst>
                <a:path w="2498" h="1780" extrusionOk="0">
                  <a:moveTo>
                    <a:pt x="1663" y="0"/>
                  </a:moveTo>
                  <a:cubicBezTo>
                    <a:pt x="1641" y="0"/>
                    <a:pt x="1618" y="3"/>
                    <a:pt x="1595" y="8"/>
                  </a:cubicBezTo>
                  <a:cubicBezTo>
                    <a:pt x="1173" y="78"/>
                    <a:pt x="751" y="195"/>
                    <a:pt x="364" y="418"/>
                  </a:cubicBezTo>
                  <a:cubicBezTo>
                    <a:pt x="95" y="582"/>
                    <a:pt x="1" y="946"/>
                    <a:pt x="95" y="1262"/>
                  </a:cubicBezTo>
                  <a:cubicBezTo>
                    <a:pt x="184" y="1542"/>
                    <a:pt x="467" y="1779"/>
                    <a:pt x="768" y="1779"/>
                  </a:cubicBezTo>
                  <a:cubicBezTo>
                    <a:pt x="782" y="1779"/>
                    <a:pt x="796" y="1779"/>
                    <a:pt x="810" y="1778"/>
                  </a:cubicBezTo>
                  <a:cubicBezTo>
                    <a:pt x="1290" y="1754"/>
                    <a:pt x="1724" y="1590"/>
                    <a:pt x="2087" y="1297"/>
                  </a:cubicBezTo>
                  <a:cubicBezTo>
                    <a:pt x="2498" y="957"/>
                    <a:pt x="2380" y="277"/>
                    <a:pt x="1888" y="66"/>
                  </a:cubicBezTo>
                  <a:cubicBezTo>
                    <a:pt x="1815" y="30"/>
                    <a:pt x="1742" y="0"/>
                    <a:pt x="16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5"/>
            <p:cNvSpPr/>
            <p:nvPr/>
          </p:nvSpPr>
          <p:spPr>
            <a:xfrm>
              <a:off x="1788875" y="1862175"/>
              <a:ext cx="60975" cy="42725"/>
            </a:xfrm>
            <a:custGeom>
              <a:avLst/>
              <a:gdLst/>
              <a:ahLst/>
              <a:cxnLst/>
              <a:rect l="l" t="t" r="r" b="b"/>
              <a:pathLst>
                <a:path w="2439" h="1709" extrusionOk="0">
                  <a:moveTo>
                    <a:pt x="1642" y="1"/>
                  </a:moveTo>
                  <a:cubicBezTo>
                    <a:pt x="1596" y="1"/>
                    <a:pt x="1549" y="5"/>
                    <a:pt x="1501" y="13"/>
                  </a:cubicBezTo>
                  <a:cubicBezTo>
                    <a:pt x="1173" y="59"/>
                    <a:pt x="845" y="165"/>
                    <a:pt x="528" y="294"/>
                  </a:cubicBezTo>
                  <a:cubicBezTo>
                    <a:pt x="341" y="376"/>
                    <a:pt x="212" y="517"/>
                    <a:pt x="142" y="704"/>
                  </a:cubicBezTo>
                  <a:cubicBezTo>
                    <a:pt x="1" y="1044"/>
                    <a:pt x="118" y="1419"/>
                    <a:pt x="411" y="1595"/>
                  </a:cubicBezTo>
                  <a:cubicBezTo>
                    <a:pt x="539" y="1673"/>
                    <a:pt x="675" y="1708"/>
                    <a:pt x="812" y="1708"/>
                  </a:cubicBezTo>
                  <a:cubicBezTo>
                    <a:pt x="901" y="1708"/>
                    <a:pt x="991" y="1693"/>
                    <a:pt x="1079" y="1665"/>
                  </a:cubicBezTo>
                  <a:cubicBezTo>
                    <a:pt x="1314" y="1607"/>
                    <a:pt x="1548" y="1548"/>
                    <a:pt x="1783" y="1489"/>
                  </a:cubicBezTo>
                  <a:cubicBezTo>
                    <a:pt x="2193" y="1396"/>
                    <a:pt x="2439" y="1009"/>
                    <a:pt x="2357" y="610"/>
                  </a:cubicBezTo>
                  <a:cubicBezTo>
                    <a:pt x="2294" y="245"/>
                    <a:pt x="2009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5"/>
            <p:cNvSpPr/>
            <p:nvPr/>
          </p:nvSpPr>
          <p:spPr>
            <a:xfrm>
              <a:off x="1623325" y="2253925"/>
              <a:ext cx="66250" cy="41400"/>
            </a:xfrm>
            <a:custGeom>
              <a:avLst/>
              <a:gdLst/>
              <a:ahLst/>
              <a:cxnLst/>
              <a:rect l="l" t="t" r="r" b="b"/>
              <a:pathLst>
                <a:path w="2650" h="1656" extrusionOk="0">
                  <a:moveTo>
                    <a:pt x="1599" y="0"/>
                  </a:moveTo>
                  <a:cubicBezTo>
                    <a:pt x="1428" y="0"/>
                    <a:pt x="1257" y="14"/>
                    <a:pt x="1090" y="14"/>
                  </a:cubicBezTo>
                  <a:cubicBezTo>
                    <a:pt x="1008" y="14"/>
                    <a:pt x="926" y="73"/>
                    <a:pt x="856" y="131"/>
                  </a:cubicBezTo>
                  <a:cubicBezTo>
                    <a:pt x="668" y="272"/>
                    <a:pt x="481" y="424"/>
                    <a:pt x="317" y="600"/>
                  </a:cubicBezTo>
                  <a:cubicBezTo>
                    <a:pt x="0" y="952"/>
                    <a:pt x="106" y="1397"/>
                    <a:pt x="551" y="1597"/>
                  </a:cubicBezTo>
                  <a:cubicBezTo>
                    <a:pt x="575" y="1597"/>
                    <a:pt x="621" y="1620"/>
                    <a:pt x="668" y="1632"/>
                  </a:cubicBezTo>
                  <a:cubicBezTo>
                    <a:pt x="715" y="1644"/>
                    <a:pt x="762" y="1655"/>
                    <a:pt x="809" y="1655"/>
                  </a:cubicBezTo>
                  <a:cubicBezTo>
                    <a:pt x="1454" y="1655"/>
                    <a:pt x="1981" y="1386"/>
                    <a:pt x="2415" y="917"/>
                  </a:cubicBezTo>
                  <a:cubicBezTo>
                    <a:pt x="2649" y="671"/>
                    <a:pt x="2544" y="284"/>
                    <a:pt x="2227" y="120"/>
                  </a:cubicBezTo>
                  <a:cubicBezTo>
                    <a:pt x="2025" y="22"/>
                    <a:pt x="1813" y="0"/>
                    <a:pt x="1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5"/>
            <p:cNvSpPr/>
            <p:nvPr/>
          </p:nvSpPr>
          <p:spPr>
            <a:xfrm>
              <a:off x="2002225" y="2098575"/>
              <a:ext cx="60375" cy="40600"/>
            </a:xfrm>
            <a:custGeom>
              <a:avLst/>
              <a:gdLst/>
              <a:ahLst/>
              <a:cxnLst/>
              <a:rect l="l" t="t" r="r" b="b"/>
              <a:pathLst>
                <a:path w="2415" h="1624" extrusionOk="0">
                  <a:moveTo>
                    <a:pt x="1571" y="1"/>
                  </a:moveTo>
                  <a:cubicBezTo>
                    <a:pt x="1544" y="1"/>
                    <a:pt x="1517" y="2"/>
                    <a:pt x="1489" y="4"/>
                  </a:cubicBezTo>
                  <a:cubicBezTo>
                    <a:pt x="1243" y="28"/>
                    <a:pt x="997" y="63"/>
                    <a:pt x="762" y="98"/>
                  </a:cubicBezTo>
                  <a:cubicBezTo>
                    <a:pt x="493" y="145"/>
                    <a:pt x="293" y="309"/>
                    <a:pt x="188" y="555"/>
                  </a:cubicBezTo>
                  <a:cubicBezTo>
                    <a:pt x="0" y="1000"/>
                    <a:pt x="258" y="1528"/>
                    <a:pt x="727" y="1598"/>
                  </a:cubicBezTo>
                  <a:cubicBezTo>
                    <a:pt x="835" y="1615"/>
                    <a:pt x="942" y="1623"/>
                    <a:pt x="1050" y="1623"/>
                  </a:cubicBezTo>
                  <a:cubicBezTo>
                    <a:pt x="1316" y="1623"/>
                    <a:pt x="1581" y="1573"/>
                    <a:pt x="1841" y="1481"/>
                  </a:cubicBezTo>
                  <a:cubicBezTo>
                    <a:pt x="2227" y="1329"/>
                    <a:pt x="2415" y="977"/>
                    <a:pt x="2321" y="602"/>
                  </a:cubicBezTo>
                  <a:cubicBezTo>
                    <a:pt x="2234" y="230"/>
                    <a:pt x="1952" y="1"/>
                    <a:pt x="1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5"/>
            <p:cNvSpPr/>
            <p:nvPr/>
          </p:nvSpPr>
          <p:spPr>
            <a:xfrm>
              <a:off x="1886475" y="2055850"/>
              <a:ext cx="59625" cy="42150"/>
            </a:xfrm>
            <a:custGeom>
              <a:avLst/>
              <a:gdLst/>
              <a:ahLst/>
              <a:cxnLst/>
              <a:rect l="l" t="t" r="r" b="b"/>
              <a:pathLst>
                <a:path w="2385" h="1686" extrusionOk="0">
                  <a:moveTo>
                    <a:pt x="1414" y="0"/>
                  </a:moveTo>
                  <a:cubicBezTo>
                    <a:pt x="1396" y="0"/>
                    <a:pt x="1378" y="1"/>
                    <a:pt x="1360" y="2"/>
                  </a:cubicBezTo>
                  <a:cubicBezTo>
                    <a:pt x="1008" y="25"/>
                    <a:pt x="680" y="154"/>
                    <a:pt x="364" y="318"/>
                  </a:cubicBezTo>
                  <a:cubicBezTo>
                    <a:pt x="117" y="459"/>
                    <a:pt x="0" y="693"/>
                    <a:pt x="24" y="986"/>
                  </a:cubicBezTo>
                  <a:cubicBezTo>
                    <a:pt x="45" y="1395"/>
                    <a:pt x="353" y="1685"/>
                    <a:pt x="765" y="1685"/>
                  </a:cubicBezTo>
                  <a:cubicBezTo>
                    <a:pt x="802" y="1685"/>
                    <a:pt x="841" y="1683"/>
                    <a:pt x="879" y="1678"/>
                  </a:cubicBezTo>
                  <a:cubicBezTo>
                    <a:pt x="1196" y="1643"/>
                    <a:pt x="1512" y="1526"/>
                    <a:pt x="1817" y="1420"/>
                  </a:cubicBezTo>
                  <a:cubicBezTo>
                    <a:pt x="1993" y="1350"/>
                    <a:pt x="2098" y="1197"/>
                    <a:pt x="2180" y="1045"/>
                  </a:cubicBezTo>
                  <a:cubicBezTo>
                    <a:pt x="2385" y="534"/>
                    <a:pt x="1984" y="0"/>
                    <a:pt x="1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5"/>
            <p:cNvSpPr/>
            <p:nvPr/>
          </p:nvSpPr>
          <p:spPr>
            <a:xfrm>
              <a:off x="2118550" y="2116075"/>
              <a:ext cx="63025" cy="40350"/>
            </a:xfrm>
            <a:custGeom>
              <a:avLst/>
              <a:gdLst/>
              <a:ahLst/>
              <a:cxnLst/>
              <a:rect l="l" t="t" r="r" b="b"/>
              <a:pathLst>
                <a:path w="2521" h="1614" extrusionOk="0">
                  <a:moveTo>
                    <a:pt x="1674" y="0"/>
                  </a:moveTo>
                  <a:cubicBezTo>
                    <a:pt x="1184" y="0"/>
                    <a:pt x="527" y="245"/>
                    <a:pt x="270" y="558"/>
                  </a:cubicBezTo>
                  <a:cubicBezTo>
                    <a:pt x="1" y="886"/>
                    <a:pt x="130" y="1379"/>
                    <a:pt x="528" y="1555"/>
                  </a:cubicBezTo>
                  <a:cubicBezTo>
                    <a:pt x="623" y="1595"/>
                    <a:pt x="742" y="1613"/>
                    <a:pt x="874" y="1613"/>
                  </a:cubicBezTo>
                  <a:cubicBezTo>
                    <a:pt x="1399" y="1613"/>
                    <a:pt x="2130" y="1327"/>
                    <a:pt x="2345" y="980"/>
                  </a:cubicBezTo>
                  <a:cubicBezTo>
                    <a:pt x="2521" y="676"/>
                    <a:pt x="2322" y="160"/>
                    <a:pt x="1982" y="43"/>
                  </a:cubicBezTo>
                  <a:cubicBezTo>
                    <a:pt x="1893" y="14"/>
                    <a:pt x="1788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5"/>
            <p:cNvSpPr/>
            <p:nvPr/>
          </p:nvSpPr>
          <p:spPr>
            <a:xfrm>
              <a:off x="2038850" y="2149575"/>
              <a:ext cx="59800" cy="38125"/>
            </a:xfrm>
            <a:custGeom>
              <a:avLst/>
              <a:gdLst/>
              <a:ahLst/>
              <a:cxnLst/>
              <a:rect l="l" t="t" r="r" b="b"/>
              <a:pathLst>
                <a:path w="2392" h="1525" extrusionOk="0">
                  <a:moveTo>
                    <a:pt x="1516" y="0"/>
                  </a:moveTo>
                  <a:cubicBezTo>
                    <a:pt x="1093" y="0"/>
                    <a:pt x="692" y="110"/>
                    <a:pt x="340" y="355"/>
                  </a:cubicBezTo>
                  <a:cubicBezTo>
                    <a:pt x="118" y="496"/>
                    <a:pt x="0" y="707"/>
                    <a:pt x="59" y="977"/>
                  </a:cubicBezTo>
                  <a:cubicBezTo>
                    <a:pt x="118" y="1258"/>
                    <a:pt x="282" y="1445"/>
                    <a:pt x="563" y="1492"/>
                  </a:cubicBezTo>
                  <a:cubicBezTo>
                    <a:pt x="686" y="1514"/>
                    <a:pt x="808" y="1525"/>
                    <a:pt x="929" y="1525"/>
                  </a:cubicBezTo>
                  <a:cubicBezTo>
                    <a:pt x="1338" y="1525"/>
                    <a:pt x="1728" y="1398"/>
                    <a:pt x="2063" y="1117"/>
                  </a:cubicBezTo>
                  <a:cubicBezTo>
                    <a:pt x="2392" y="824"/>
                    <a:pt x="2263" y="215"/>
                    <a:pt x="1829" y="39"/>
                  </a:cubicBezTo>
                  <a:cubicBezTo>
                    <a:pt x="1782" y="27"/>
                    <a:pt x="1712" y="4"/>
                    <a:pt x="1641" y="4"/>
                  </a:cubicBezTo>
                  <a:cubicBezTo>
                    <a:pt x="1599" y="2"/>
                    <a:pt x="1557" y="0"/>
                    <a:pt x="1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5"/>
            <p:cNvSpPr/>
            <p:nvPr/>
          </p:nvSpPr>
          <p:spPr>
            <a:xfrm>
              <a:off x="1738200" y="2228525"/>
              <a:ext cx="57750" cy="40875"/>
            </a:xfrm>
            <a:custGeom>
              <a:avLst/>
              <a:gdLst/>
              <a:ahLst/>
              <a:cxnLst/>
              <a:rect l="l" t="t" r="r" b="b"/>
              <a:pathLst>
                <a:path w="2310" h="1635" extrusionOk="0">
                  <a:moveTo>
                    <a:pt x="1466" y="1"/>
                  </a:moveTo>
                  <a:cubicBezTo>
                    <a:pt x="981" y="1"/>
                    <a:pt x="334" y="351"/>
                    <a:pt x="164" y="761"/>
                  </a:cubicBezTo>
                  <a:cubicBezTo>
                    <a:pt x="0" y="1171"/>
                    <a:pt x="234" y="1605"/>
                    <a:pt x="692" y="1628"/>
                  </a:cubicBezTo>
                  <a:cubicBezTo>
                    <a:pt x="740" y="1633"/>
                    <a:pt x="789" y="1635"/>
                    <a:pt x="837" y="1635"/>
                  </a:cubicBezTo>
                  <a:cubicBezTo>
                    <a:pt x="1283" y="1635"/>
                    <a:pt x="1687" y="1440"/>
                    <a:pt x="2004" y="1112"/>
                  </a:cubicBezTo>
                  <a:cubicBezTo>
                    <a:pt x="2309" y="796"/>
                    <a:pt x="2122" y="163"/>
                    <a:pt x="1700" y="34"/>
                  </a:cubicBezTo>
                  <a:cubicBezTo>
                    <a:pt x="1629" y="11"/>
                    <a:pt x="1550" y="1"/>
                    <a:pt x="1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5"/>
            <p:cNvSpPr/>
            <p:nvPr/>
          </p:nvSpPr>
          <p:spPr>
            <a:xfrm>
              <a:off x="1998700" y="1910500"/>
              <a:ext cx="54250" cy="38525"/>
            </a:xfrm>
            <a:custGeom>
              <a:avLst/>
              <a:gdLst/>
              <a:ahLst/>
              <a:cxnLst/>
              <a:rect l="l" t="t" r="r" b="b"/>
              <a:pathLst>
                <a:path w="2170" h="1541" extrusionOk="0">
                  <a:moveTo>
                    <a:pt x="1393" y="1"/>
                  </a:moveTo>
                  <a:cubicBezTo>
                    <a:pt x="923" y="1"/>
                    <a:pt x="495" y="157"/>
                    <a:pt x="153" y="529"/>
                  </a:cubicBezTo>
                  <a:cubicBezTo>
                    <a:pt x="12" y="682"/>
                    <a:pt x="1" y="858"/>
                    <a:pt x="83" y="1045"/>
                  </a:cubicBezTo>
                  <a:cubicBezTo>
                    <a:pt x="192" y="1318"/>
                    <a:pt x="516" y="1541"/>
                    <a:pt x="825" y="1541"/>
                  </a:cubicBezTo>
                  <a:cubicBezTo>
                    <a:pt x="847" y="1541"/>
                    <a:pt x="869" y="1540"/>
                    <a:pt x="891" y="1537"/>
                  </a:cubicBezTo>
                  <a:cubicBezTo>
                    <a:pt x="1243" y="1502"/>
                    <a:pt x="1548" y="1362"/>
                    <a:pt x="1817" y="1151"/>
                  </a:cubicBezTo>
                  <a:cubicBezTo>
                    <a:pt x="1899" y="1092"/>
                    <a:pt x="1958" y="1010"/>
                    <a:pt x="1993" y="916"/>
                  </a:cubicBezTo>
                  <a:cubicBezTo>
                    <a:pt x="2169" y="506"/>
                    <a:pt x="2017" y="60"/>
                    <a:pt x="1630" y="14"/>
                  </a:cubicBezTo>
                  <a:cubicBezTo>
                    <a:pt x="1550" y="5"/>
                    <a:pt x="1471" y="1"/>
                    <a:pt x="1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5"/>
            <p:cNvSpPr/>
            <p:nvPr/>
          </p:nvSpPr>
          <p:spPr>
            <a:xfrm>
              <a:off x="1635925" y="1995725"/>
              <a:ext cx="51300" cy="40025"/>
            </a:xfrm>
            <a:custGeom>
              <a:avLst/>
              <a:gdLst/>
              <a:ahLst/>
              <a:cxnLst/>
              <a:rect l="l" t="t" r="r" b="b"/>
              <a:pathLst>
                <a:path w="2052" h="1601" extrusionOk="0">
                  <a:moveTo>
                    <a:pt x="1157" y="1"/>
                  </a:moveTo>
                  <a:cubicBezTo>
                    <a:pt x="898" y="1"/>
                    <a:pt x="684" y="111"/>
                    <a:pt x="481" y="250"/>
                  </a:cubicBezTo>
                  <a:cubicBezTo>
                    <a:pt x="0" y="590"/>
                    <a:pt x="71" y="1293"/>
                    <a:pt x="610" y="1539"/>
                  </a:cubicBezTo>
                  <a:cubicBezTo>
                    <a:pt x="704" y="1581"/>
                    <a:pt x="809" y="1601"/>
                    <a:pt x="917" y="1601"/>
                  </a:cubicBezTo>
                  <a:cubicBezTo>
                    <a:pt x="1293" y="1601"/>
                    <a:pt x="1707" y="1364"/>
                    <a:pt x="1852" y="1000"/>
                  </a:cubicBezTo>
                  <a:cubicBezTo>
                    <a:pt x="2051" y="531"/>
                    <a:pt x="1735" y="39"/>
                    <a:pt x="1231" y="4"/>
                  </a:cubicBezTo>
                  <a:cubicBezTo>
                    <a:pt x="1206" y="2"/>
                    <a:pt x="118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5"/>
            <p:cNvSpPr/>
            <p:nvPr/>
          </p:nvSpPr>
          <p:spPr>
            <a:xfrm>
              <a:off x="1623325" y="1847975"/>
              <a:ext cx="50125" cy="34300"/>
            </a:xfrm>
            <a:custGeom>
              <a:avLst/>
              <a:gdLst/>
              <a:ahLst/>
              <a:cxnLst/>
              <a:rect l="l" t="t" r="r" b="b"/>
              <a:pathLst>
                <a:path w="2005" h="1372" extrusionOk="0">
                  <a:moveTo>
                    <a:pt x="1395" y="0"/>
                  </a:moveTo>
                  <a:cubicBezTo>
                    <a:pt x="1346" y="0"/>
                    <a:pt x="1295" y="6"/>
                    <a:pt x="1243" y="18"/>
                  </a:cubicBezTo>
                  <a:cubicBezTo>
                    <a:pt x="950" y="88"/>
                    <a:pt x="657" y="182"/>
                    <a:pt x="387" y="299"/>
                  </a:cubicBezTo>
                  <a:cubicBezTo>
                    <a:pt x="82" y="416"/>
                    <a:pt x="0" y="756"/>
                    <a:pt x="176" y="1026"/>
                  </a:cubicBezTo>
                  <a:cubicBezTo>
                    <a:pt x="270" y="1155"/>
                    <a:pt x="399" y="1260"/>
                    <a:pt x="539" y="1342"/>
                  </a:cubicBezTo>
                  <a:cubicBezTo>
                    <a:pt x="586" y="1342"/>
                    <a:pt x="633" y="1366"/>
                    <a:pt x="680" y="1366"/>
                  </a:cubicBezTo>
                  <a:cubicBezTo>
                    <a:pt x="726" y="1369"/>
                    <a:pt x="771" y="1371"/>
                    <a:pt x="815" y="1371"/>
                  </a:cubicBezTo>
                  <a:cubicBezTo>
                    <a:pt x="1216" y="1371"/>
                    <a:pt x="1569" y="1229"/>
                    <a:pt x="1864" y="944"/>
                  </a:cubicBezTo>
                  <a:cubicBezTo>
                    <a:pt x="1993" y="827"/>
                    <a:pt x="2005" y="674"/>
                    <a:pt x="1969" y="510"/>
                  </a:cubicBezTo>
                  <a:cubicBezTo>
                    <a:pt x="1899" y="200"/>
                    <a:pt x="1683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5"/>
            <p:cNvSpPr/>
            <p:nvPr/>
          </p:nvSpPr>
          <p:spPr>
            <a:xfrm>
              <a:off x="1589625" y="1918775"/>
              <a:ext cx="36050" cy="30200"/>
            </a:xfrm>
            <a:custGeom>
              <a:avLst/>
              <a:gdLst/>
              <a:ahLst/>
              <a:cxnLst/>
              <a:rect l="l" t="t" r="r" b="b"/>
              <a:pathLst>
                <a:path w="1442" h="1208" extrusionOk="0">
                  <a:moveTo>
                    <a:pt x="892" y="0"/>
                  </a:moveTo>
                  <a:cubicBezTo>
                    <a:pt x="846" y="0"/>
                    <a:pt x="798" y="7"/>
                    <a:pt x="750" y="23"/>
                  </a:cubicBezTo>
                  <a:cubicBezTo>
                    <a:pt x="516" y="105"/>
                    <a:pt x="317" y="233"/>
                    <a:pt x="176" y="456"/>
                  </a:cubicBezTo>
                  <a:cubicBezTo>
                    <a:pt x="0" y="726"/>
                    <a:pt x="141" y="1089"/>
                    <a:pt x="457" y="1183"/>
                  </a:cubicBezTo>
                  <a:cubicBezTo>
                    <a:pt x="504" y="1200"/>
                    <a:pt x="556" y="1208"/>
                    <a:pt x="612" y="1208"/>
                  </a:cubicBezTo>
                  <a:cubicBezTo>
                    <a:pt x="902" y="1208"/>
                    <a:pt x="1275" y="990"/>
                    <a:pt x="1383" y="714"/>
                  </a:cubicBezTo>
                  <a:cubicBezTo>
                    <a:pt x="1442" y="538"/>
                    <a:pt x="1395" y="339"/>
                    <a:pt x="1243" y="175"/>
                  </a:cubicBezTo>
                  <a:cubicBezTo>
                    <a:pt x="1147" y="62"/>
                    <a:pt x="1025" y="0"/>
                    <a:pt x="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8" name="Google Shape;1368;p25"/>
          <p:cNvSpPr/>
          <p:nvPr/>
        </p:nvSpPr>
        <p:spPr>
          <a:xfrm>
            <a:off x="-1084989" y="4055561"/>
            <a:ext cx="3286276" cy="1358445"/>
          </a:xfrm>
          <a:custGeom>
            <a:avLst/>
            <a:gdLst/>
            <a:ahLst/>
            <a:cxnLst/>
            <a:rect l="l" t="t" r="r" b="b"/>
            <a:pathLst>
              <a:path w="37475" h="15491" extrusionOk="0">
                <a:moveTo>
                  <a:pt x="12648" y="0"/>
                </a:moveTo>
                <a:cubicBezTo>
                  <a:pt x="11965" y="0"/>
                  <a:pt x="11319" y="163"/>
                  <a:pt x="10714" y="569"/>
                </a:cubicBezTo>
                <a:cubicBezTo>
                  <a:pt x="10070" y="1003"/>
                  <a:pt x="9577" y="1566"/>
                  <a:pt x="9120" y="2175"/>
                </a:cubicBezTo>
                <a:cubicBezTo>
                  <a:pt x="8440" y="3066"/>
                  <a:pt x="7784" y="3980"/>
                  <a:pt x="7116" y="4871"/>
                </a:cubicBezTo>
                <a:cubicBezTo>
                  <a:pt x="6213" y="6090"/>
                  <a:pt x="5276" y="7286"/>
                  <a:pt x="4326" y="8470"/>
                </a:cubicBezTo>
                <a:cubicBezTo>
                  <a:pt x="3775" y="9138"/>
                  <a:pt x="3201" y="9806"/>
                  <a:pt x="2626" y="10462"/>
                </a:cubicBezTo>
                <a:cubicBezTo>
                  <a:pt x="2298" y="10837"/>
                  <a:pt x="1982" y="11224"/>
                  <a:pt x="1689" y="11634"/>
                </a:cubicBezTo>
                <a:cubicBezTo>
                  <a:pt x="1067" y="12513"/>
                  <a:pt x="645" y="13498"/>
                  <a:pt x="294" y="14518"/>
                </a:cubicBezTo>
                <a:cubicBezTo>
                  <a:pt x="177" y="14834"/>
                  <a:pt x="36" y="15151"/>
                  <a:pt x="1" y="15491"/>
                </a:cubicBezTo>
                <a:lnTo>
                  <a:pt x="37475" y="15491"/>
                </a:lnTo>
                <a:cubicBezTo>
                  <a:pt x="37170" y="15034"/>
                  <a:pt x="36748" y="14670"/>
                  <a:pt x="36373" y="14272"/>
                </a:cubicBezTo>
                <a:cubicBezTo>
                  <a:pt x="35775" y="13639"/>
                  <a:pt x="35154" y="13029"/>
                  <a:pt x="34509" y="12431"/>
                </a:cubicBezTo>
                <a:cubicBezTo>
                  <a:pt x="33888" y="11869"/>
                  <a:pt x="33267" y="11318"/>
                  <a:pt x="32610" y="10802"/>
                </a:cubicBezTo>
                <a:cubicBezTo>
                  <a:pt x="30969" y="9501"/>
                  <a:pt x="29188" y="8423"/>
                  <a:pt x="27324" y="7461"/>
                </a:cubicBezTo>
                <a:cubicBezTo>
                  <a:pt x="26374" y="6981"/>
                  <a:pt x="25402" y="6524"/>
                  <a:pt x="24429" y="6067"/>
                </a:cubicBezTo>
                <a:cubicBezTo>
                  <a:pt x="22495" y="5152"/>
                  <a:pt x="20631" y="4086"/>
                  <a:pt x="18849" y="2890"/>
                </a:cubicBezTo>
                <a:cubicBezTo>
                  <a:pt x="17911" y="2269"/>
                  <a:pt x="16985" y="1648"/>
                  <a:pt x="16024" y="1085"/>
                </a:cubicBezTo>
                <a:cubicBezTo>
                  <a:pt x="15157" y="593"/>
                  <a:pt x="14266" y="171"/>
                  <a:pt x="13270" y="42"/>
                </a:cubicBezTo>
                <a:cubicBezTo>
                  <a:pt x="13059" y="15"/>
                  <a:pt x="12852" y="0"/>
                  <a:pt x="126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25"/>
          <p:cNvSpPr/>
          <p:nvPr/>
        </p:nvSpPr>
        <p:spPr>
          <a:xfrm>
            <a:off x="6789418" y="-589012"/>
            <a:ext cx="3621775" cy="2060625"/>
          </a:xfrm>
          <a:custGeom>
            <a:avLst/>
            <a:gdLst/>
            <a:ahLst/>
            <a:cxnLst/>
            <a:rect l="l" t="t" r="r" b="b"/>
            <a:pathLst>
              <a:path w="144871" h="82425" extrusionOk="0">
                <a:moveTo>
                  <a:pt x="2062" y="24014"/>
                </a:moveTo>
                <a:cubicBezTo>
                  <a:pt x="6600" y="31502"/>
                  <a:pt x="27550" y="49276"/>
                  <a:pt x="42450" y="55780"/>
                </a:cubicBezTo>
                <a:cubicBezTo>
                  <a:pt x="57350" y="62284"/>
                  <a:pt x="76939" y="58729"/>
                  <a:pt x="91460" y="63040"/>
                </a:cubicBezTo>
                <a:cubicBezTo>
                  <a:pt x="105982" y="67351"/>
                  <a:pt x="120957" y="86487"/>
                  <a:pt x="129579" y="81646"/>
                </a:cubicBezTo>
                <a:cubicBezTo>
                  <a:pt x="138201" y="76806"/>
                  <a:pt x="149092" y="47460"/>
                  <a:pt x="143193" y="33997"/>
                </a:cubicBezTo>
                <a:cubicBezTo>
                  <a:pt x="137294" y="20534"/>
                  <a:pt x="115512" y="4727"/>
                  <a:pt x="94183" y="870"/>
                </a:cubicBezTo>
                <a:cubicBezTo>
                  <a:pt x="72855" y="-2987"/>
                  <a:pt x="30576" y="6997"/>
                  <a:pt x="15222" y="10854"/>
                </a:cubicBezTo>
                <a:cubicBezTo>
                  <a:pt x="-131" y="14711"/>
                  <a:pt x="-2476" y="16526"/>
                  <a:pt x="2062" y="2401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370" name="Google Shape;1370;p25"/>
          <p:cNvSpPr/>
          <p:nvPr/>
        </p:nvSpPr>
        <p:spPr>
          <a:xfrm>
            <a:off x="7191652" y="-648080"/>
            <a:ext cx="3234400" cy="1594100"/>
          </a:xfrm>
          <a:custGeom>
            <a:avLst/>
            <a:gdLst/>
            <a:ahLst/>
            <a:cxnLst/>
            <a:rect l="l" t="t" r="r" b="b"/>
            <a:pathLst>
              <a:path w="129376" h="63764" extrusionOk="0">
                <a:moveTo>
                  <a:pt x="41" y="15939"/>
                </a:moveTo>
                <a:cubicBezTo>
                  <a:pt x="1097" y="22178"/>
                  <a:pt x="31034" y="31668"/>
                  <a:pt x="41774" y="39307"/>
                </a:cubicBezTo>
                <a:cubicBezTo>
                  <a:pt x="52514" y="46946"/>
                  <a:pt x="54796" y="58558"/>
                  <a:pt x="64480" y="61773"/>
                </a:cubicBezTo>
                <a:cubicBezTo>
                  <a:pt x="74164" y="64988"/>
                  <a:pt x="89061" y="64571"/>
                  <a:pt x="99876" y="58596"/>
                </a:cubicBezTo>
                <a:cubicBezTo>
                  <a:pt x="110692" y="52621"/>
                  <a:pt x="129146" y="35226"/>
                  <a:pt x="129373" y="25923"/>
                </a:cubicBezTo>
                <a:cubicBezTo>
                  <a:pt x="129600" y="16620"/>
                  <a:pt x="116894" y="6788"/>
                  <a:pt x="101238" y="2779"/>
                </a:cubicBezTo>
                <a:cubicBezTo>
                  <a:pt x="85582" y="-1229"/>
                  <a:pt x="52303" y="-321"/>
                  <a:pt x="35437" y="1872"/>
                </a:cubicBezTo>
                <a:cubicBezTo>
                  <a:pt x="18571" y="4065"/>
                  <a:pt x="-1015" y="9700"/>
                  <a:pt x="41" y="159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71" name="Google Shape;1371;p25"/>
          <p:cNvSpPr/>
          <p:nvPr/>
        </p:nvSpPr>
        <p:spPr>
          <a:xfrm>
            <a:off x="3391047" y="4830109"/>
            <a:ext cx="2030525" cy="482150"/>
          </a:xfrm>
          <a:custGeom>
            <a:avLst/>
            <a:gdLst/>
            <a:ahLst/>
            <a:cxnLst/>
            <a:rect l="l" t="t" r="r" b="b"/>
            <a:pathLst>
              <a:path w="81221" h="19286" extrusionOk="0">
                <a:moveTo>
                  <a:pt x="79003" y="17358"/>
                </a:moveTo>
                <a:cubicBezTo>
                  <a:pt x="70154" y="19930"/>
                  <a:pt x="13278" y="19930"/>
                  <a:pt x="3219" y="17358"/>
                </a:cubicBezTo>
                <a:cubicBezTo>
                  <a:pt x="-6840" y="14787"/>
                  <a:pt x="9799" y="4501"/>
                  <a:pt x="18648" y="1929"/>
                </a:cubicBezTo>
                <a:cubicBezTo>
                  <a:pt x="27497" y="-642"/>
                  <a:pt x="46254" y="-642"/>
                  <a:pt x="56313" y="1929"/>
                </a:cubicBezTo>
                <a:cubicBezTo>
                  <a:pt x="66372" y="4501"/>
                  <a:pt x="87852" y="14787"/>
                  <a:pt x="79003" y="1735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372" name="Google Shape;1372;p25"/>
          <p:cNvSpPr/>
          <p:nvPr/>
        </p:nvSpPr>
        <p:spPr>
          <a:xfrm>
            <a:off x="3451124" y="-392834"/>
            <a:ext cx="2611950" cy="751600"/>
          </a:xfrm>
          <a:custGeom>
            <a:avLst/>
            <a:gdLst/>
            <a:ahLst/>
            <a:cxnLst/>
            <a:rect l="l" t="t" r="r" b="b"/>
            <a:pathLst>
              <a:path w="104478" h="30064" extrusionOk="0">
                <a:moveTo>
                  <a:pt x="5683" y="3006"/>
                </a:moveTo>
                <a:cubicBezTo>
                  <a:pt x="19448" y="-1002"/>
                  <a:pt x="89106" y="-1002"/>
                  <a:pt x="100980" y="3006"/>
                </a:cubicBezTo>
                <a:cubicBezTo>
                  <a:pt x="112854" y="7015"/>
                  <a:pt x="90693" y="23049"/>
                  <a:pt x="76928" y="27057"/>
                </a:cubicBezTo>
                <a:cubicBezTo>
                  <a:pt x="63163" y="31066"/>
                  <a:pt x="30263" y="31066"/>
                  <a:pt x="18389" y="27057"/>
                </a:cubicBezTo>
                <a:cubicBezTo>
                  <a:pt x="6515" y="23049"/>
                  <a:pt x="-8082" y="7015"/>
                  <a:pt x="5683" y="30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373" name="Google Shape;1373;p25"/>
          <p:cNvSpPr/>
          <p:nvPr/>
        </p:nvSpPr>
        <p:spPr>
          <a:xfrm flipH="1">
            <a:off x="196106" y="4421080"/>
            <a:ext cx="341026" cy="364842"/>
          </a:xfrm>
          <a:custGeom>
            <a:avLst/>
            <a:gdLst/>
            <a:ahLst/>
            <a:cxnLst/>
            <a:rect l="l" t="t" r="r" b="b"/>
            <a:pathLst>
              <a:path w="37955" h="33727" extrusionOk="0">
                <a:moveTo>
                  <a:pt x="29480" y="588"/>
                </a:moveTo>
                <a:cubicBezTo>
                  <a:pt x="24680" y="2254"/>
                  <a:pt x="11160" y="10287"/>
                  <a:pt x="6555" y="14108"/>
                </a:cubicBezTo>
                <a:cubicBezTo>
                  <a:pt x="1950" y="17929"/>
                  <a:pt x="-2459" y="20280"/>
                  <a:pt x="1852" y="23513"/>
                </a:cubicBezTo>
                <a:cubicBezTo>
                  <a:pt x="6163" y="26746"/>
                  <a:pt x="26443" y="34389"/>
                  <a:pt x="32419" y="33507"/>
                </a:cubicBezTo>
                <a:cubicBezTo>
                  <a:pt x="38395" y="32625"/>
                  <a:pt x="37220" y="23122"/>
                  <a:pt x="37710" y="18223"/>
                </a:cubicBezTo>
                <a:cubicBezTo>
                  <a:pt x="38200" y="13324"/>
                  <a:pt x="36730" y="7054"/>
                  <a:pt x="35358" y="4115"/>
                </a:cubicBezTo>
                <a:cubicBezTo>
                  <a:pt x="33986" y="1176"/>
                  <a:pt x="34281" y="-1077"/>
                  <a:pt x="29480" y="5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374" name="Google Shape;1374;p25"/>
          <p:cNvSpPr/>
          <p:nvPr/>
        </p:nvSpPr>
        <p:spPr>
          <a:xfrm flipH="1">
            <a:off x="5004356" y="50080"/>
            <a:ext cx="341026" cy="364842"/>
          </a:xfrm>
          <a:custGeom>
            <a:avLst/>
            <a:gdLst/>
            <a:ahLst/>
            <a:cxnLst/>
            <a:rect l="l" t="t" r="r" b="b"/>
            <a:pathLst>
              <a:path w="37955" h="33727" extrusionOk="0">
                <a:moveTo>
                  <a:pt x="29480" y="588"/>
                </a:moveTo>
                <a:cubicBezTo>
                  <a:pt x="24680" y="2254"/>
                  <a:pt x="11160" y="10287"/>
                  <a:pt x="6555" y="14108"/>
                </a:cubicBezTo>
                <a:cubicBezTo>
                  <a:pt x="1950" y="17929"/>
                  <a:pt x="-2459" y="20280"/>
                  <a:pt x="1852" y="23513"/>
                </a:cubicBezTo>
                <a:cubicBezTo>
                  <a:pt x="6163" y="26746"/>
                  <a:pt x="26443" y="34389"/>
                  <a:pt x="32419" y="33507"/>
                </a:cubicBezTo>
                <a:cubicBezTo>
                  <a:pt x="38395" y="32625"/>
                  <a:pt x="37220" y="23122"/>
                  <a:pt x="37710" y="18223"/>
                </a:cubicBezTo>
                <a:cubicBezTo>
                  <a:pt x="38200" y="13324"/>
                  <a:pt x="36730" y="7054"/>
                  <a:pt x="35358" y="4115"/>
                </a:cubicBezTo>
                <a:cubicBezTo>
                  <a:pt x="33986" y="1176"/>
                  <a:pt x="34281" y="-1077"/>
                  <a:pt x="29480" y="5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375" name="Google Shape;1375;p25"/>
          <p:cNvSpPr/>
          <p:nvPr/>
        </p:nvSpPr>
        <p:spPr>
          <a:xfrm flipH="1">
            <a:off x="3802281" y="4785930"/>
            <a:ext cx="341026" cy="364842"/>
          </a:xfrm>
          <a:custGeom>
            <a:avLst/>
            <a:gdLst/>
            <a:ahLst/>
            <a:cxnLst/>
            <a:rect l="l" t="t" r="r" b="b"/>
            <a:pathLst>
              <a:path w="37955" h="33727" extrusionOk="0">
                <a:moveTo>
                  <a:pt x="29480" y="588"/>
                </a:moveTo>
                <a:cubicBezTo>
                  <a:pt x="24680" y="2254"/>
                  <a:pt x="11160" y="10287"/>
                  <a:pt x="6555" y="14108"/>
                </a:cubicBezTo>
                <a:cubicBezTo>
                  <a:pt x="1950" y="17929"/>
                  <a:pt x="-2459" y="20280"/>
                  <a:pt x="1852" y="23513"/>
                </a:cubicBezTo>
                <a:cubicBezTo>
                  <a:pt x="6163" y="26746"/>
                  <a:pt x="26443" y="34389"/>
                  <a:pt x="32419" y="33507"/>
                </a:cubicBezTo>
                <a:cubicBezTo>
                  <a:pt x="38395" y="32625"/>
                  <a:pt x="37220" y="23122"/>
                  <a:pt x="37710" y="18223"/>
                </a:cubicBezTo>
                <a:cubicBezTo>
                  <a:pt x="38200" y="13324"/>
                  <a:pt x="36730" y="7054"/>
                  <a:pt x="35358" y="4115"/>
                </a:cubicBezTo>
                <a:cubicBezTo>
                  <a:pt x="33986" y="1176"/>
                  <a:pt x="34281" y="-1077"/>
                  <a:pt x="29480" y="5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76" name="Google Shape;1376;p25"/>
          <p:cNvSpPr txBox="1">
            <a:spLocks noGrp="1"/>
          </p:cNvSpPr>
          <p:nvPr>
            <p:ph type="subTitle" idx="1"/>
          </p:nvPr>
        </p:nvSpPr>
        <p:spPr>
          <a:xfrm>
            <a:off x="720000" y="2571750"/>
            <a:ext cx="4101300" cy="10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7" name="Google Shape;1377;p25"/>
          <p:cNvSpPr txBox="1">
            <a:spLocks noGrp="1"/>
          </p:cNvSpPr>
          <p:nvPr>
            <p:ph type="title"/>
          </p:nvPr>
        </p:nvSpPr>
        <p:spPr>
          <a:xfrm>
            <a:off x="720000" y="1350750"/>
            <a:ext cx="4101300" cy="12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6"/>
          <p:cNvSpPr/>
          <p:nvPr/>
        </p:nvSpPr>
        <p:spPr>
          <a:xfrm>
            <a:off x="-1079111" y="-269707"/>
            <a:ext cx="5840125" cy="2219150"/>
          </a:xfrm>
          <a:custGeom>
            <a:avLst/>
            <a:gdLst/>
            <a:ahLst/>
            <a:cxnLst/>
            <a:rect l="l" t="t" r="r" b="b"/>
            <a:pathLst>
              <a:path w="233605" h="88766" extrusionOk="0">
                <a:moveTo>
                  <a:pt x="30279" y="83524"/>
                </a:moveTo>
                <a:cubicBezTo>
                  <a:pt x="36722" y="95924"/>
                  <a:pt x="44134" y="82832"/>
                  <a:pt x="49399" y="79784"/>
                </a:cubicBezTo>
                <a:cubicBezTo>
                  <a:pt x="54664" y="76736"/>
                  <a:pt x="57019" y="68492"/>
                  <a:pt x="61868" y="65236"/>
                </a:cubicBezTo>
                <a:cubicBezTo>
                  <a:pt x="66717" y="61980"/>
                  <a:pt x="73021" y="62881"/>
                  <a:pt x="78493" y="60249"/>
                </a:cubicBezTo>
                <a:cubicBezTo>
                  <a:pt x="83966" y="57617"/>
                  <a:pt x="89715" y="52975"/>
                  <a:pt x="94703" y="49442"/>
                </a:cubicBezTo>
                <a:cubicBezTo>
                  <a:pt x="99691" y="45909"/>
                  <a:pt x="103501" y="41614"/>
                  <a:pt x="108419" y="39051"/>
                </a:cubicBezTo>
                <a:cubicBezTo>
                  <a:pt x="113337" y="36488"/>
                  <a:pt x="118948" y="34895"/>
                  <a:pt x="124213" y="34064"/>
                </a:cubicBezTo>
                <a:cubicBezTo>
                  <a:pt x="129478" y="33233"/>
                  <a:pt x="133842" y="34341"/>
                  <a:pt x="140007" y="34064"/>
                </a:cubicBezTo>
                <a:cubicBezTo>
                  <a:pt x="146172" y="33787"/>
                  <a:pt x="154486" y="33579"/>
                  <a:pt x="161205" y="32401"/>
                </a:cubicBezTo>
                <a:cubicBezTo>
                  <a:pt x="167925" y="31223"/>
                  <a:pt x="173605" y="29076"/>
                  <a:pt x="180324" y="26998"/>
                </a:cubicBezTo>
                <a:cubicBezTo>
                  <a:pt x="187043" y="24920"/>
                  <a:pt x="194109" y="21664"/>
                  <a:pt x="201521" y="19932"/>
                </a:cubicBezTo>
                <a:cubicBezTo>
                  <a:pt x="208933" y="18200"/>
                  <a:pt x="222788" y="18616"/>
                  <a:pt x="224797" y="16607"/>
                </a:cubicBezTo>
                <a:cubicBezTo>
                  <a:pt x="226806" y="14598"/>
                  <a:pt x="249251" y="9749"/>
                  <a:pt x="213575" y="7879"/>
                </a:cubicBezTo>
                <a:cubicBezTo>
                  <a:pt x="177900" y="6009"/>
                  <a:pt x="41293" y="-7222"/>
                  <a:pt x="10744" y="5385"/>
                </a:cubicBezTo>
                <a:cubicBezTo>
                  <a:pt x="-19805" y="17993"/>
                  <a:pt x="23837" y="71124"/>
                  <a:pt x="30279" y="8352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380" name="Google Shape;1380;p26"/>
          <p:cNvSpPr/>
          <p:nvPr/>
        </p:nvSpPr>
        <p:spPr>
          <a:xfrm>
            <a:off x="6785577" y="3698972"/>
            <a:ext cx="3013750" cy="1634425"/>
          </a:xfrm>
          <a:custGeom>
            <a:avLst/>
            <a:gdLst/>
            <a:ahLst/>
            <a:cxnLst/>
            <a:rect l="l" t="t" r="r" b="b"/>
            <a:pathLst>
              <a:path w="120550" h="65377" extrusionOk="0">
                <a:moveTo>
                  <a:pt x="4975" y="61106"/>
                </a:moveTo>
                <a:cubicBezTo>
                  <a:pt x="-8533" y="58127"/>
                  <a:pt x="8716" y="47875"/>
                  <a:pt x="18276" y="42818"/>
                </a:cubicBezTo>
                <a:cubicBezTo>
                  <a:pt x="27836" y="37761"/>
                  <a:pt x="50557" y="36445"/>
                  <a:pt x="62333" y="30765"/>
                </a:cubicBezTo>
                <a:cubicBezTo>
                  <a:pt x="74109" y="25085"/>
                  <a:pt x="82076" y="13862"/>
                  <a:pt x="88934" y="8736"/>
                </a:cubicBezTo>
                <a:cubicBezTo>
                  <a:pt x="95792" y="3610"/>
                  <a:pt x="98216" y="-200"/>
                  <a:pt x="103481" y="8"/>
                </a:cubicBezTo>
                <a:cubicBezTo>
                  <a:pt x="108746" y="216"/>
                  <a:pt x="121215" y="-131"/>
                  <a:pt x="120522" y="9983"/>
                </a:cubicBezTo>
                <a:cubicBezTo>
                  <a:pt x="119829" y="20097"/>
                  <a:pt x="118583" y="52170"/>
                  <a:pt x="99325" y="60690"/>
                </a:cubicBezTo>
                <a:cubicBezTo>
                  <a:pt x="80067" y="69211"/>
                  <a:pt x="18483" y="64085"/>
                  <a:pt x="4975" y="6110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381" name="Google Shape;1381;p26"/>
          <p:cNvSpPr/>
          <p:nvPr/>
        </p:nvSpPr>
        <p:spPr>
          <a:xfrm rot="900058">
            <a:off x="8133417" y="-189791"/>
            <a:ext cx="1457390" cy="1884530"/>
          </a:xfrm>
          <a:custGeom>
            <a:avLst/>
            <a:gdLst/>
            <a:ahLst/>
            <a:cxnLst/>
            <a:rect l="l" t="t" r="r" b="b"/>
            <a:pathLst>
              <a:path w="29691" h="38393" extrusionOk="0">
                <a:moveTo>
                  <a:pt x="1325" y="1"/>
                </a:moveTo>
                <a:cubicBezTo>
                  <a:pt x="1102" y="458"/>
                  <a:pt x="961" y="939"/>
                  <a:pt x="809" y="1419"/>
                </a:cubicBezTo>
                <a:cubicBezTo>
                  <a:pt x="504" y="2334"/>
                  <a:pt x="223" y="3260"/>
                  <a:pt x="106" y="4221"/>
                </a:cubicBezTo>
                <a:cubicBezTo>
                  <a:pt x="0" y="5053"/>
                  <a:pt x="24" y="5885"/>
                  <a:pt x="352" y="6682"/>
                </a:cubicBezTo>
                <a:cubicBezTo>
                  <a:pt x="645" y="7350"/>
                  <a:pt x="1102" y="7854"/>
                  <a:pt x="1688" y="8265"/>
                </a:cubicBezTo>
                <a:cubicBezTo>
                  <a:pt x="2133" y="8581"/>
                  <a:pt x="2626" y="8816"/>
                  <a:pt x="3106" y="9050"/>
                </a:cubicBezTo>
                <a:cubicBezTo>
                  <a:pt x="3399" y="9202"/>
                  <a:pt x="3692" y="9320"/>
                  <a:pt x="3962" y="9507"/>
                </a:cubicBezTo>
                <a:cubicBezTo>
                  <a:pt x="4513" y="9870"/>
                  <a:pt x="4853" y="10398"/>
                  <a:pt x="5099" y="10996"/>
                </a:cubicBezTo>
                <a:cubicBezTo>
                  <a:pt x="5357" y="11605"/>
                  <a:pt x="5544" y="12238"/>
                  <a:pt x="5697" y="12883"/>
                </a:cubicBezTo>
                <a:cubicBezTo>
                  <a:pt x="5978" y="14032"/>
                  <a:pt x="6283" y="15157"/>
                  <a:pt x="6705" y="16259"/>
                </a:cubicBezTo>
                <a:cubicBezTo>
                  <a:pt x="7139" y="17349"/>
                  <a:pt x="7736" y="18345"/>
                  <a:pt x="8487" y="19248"/>
                </a:cubicBezTo>
                <a:cubicBezTo>
                  <a:pt x="8744" y="19564"/>
                  <a:pt x="9014" y="19892"/>
                  <a:pt x="9272" y="20221"/>
                </a:cubicBezTo>
                <a:cubicBezTo>
                  <a:pt x="9694" y="20771"/>
                  <a:pt x="9975" y="21381"/>
                  <a:pt x="10163" y="22049"/>
                </a:cubicBezTo>
                <a:cubicBezTo>
                  <a:pt x="10409" y="22858"/>
                  <a:pt x="10503" y="23690"/>
                  <a:pt x="10585" y="24534"/>
                </a:cubicBezTo>
                <a:cubicBezTo>
                  <a:pt x="10702" y="25636"/>
                  <a:pt x="10737" y="26761"/>
                  <a:pt x="10983" y="27851"/>
                </a:cubicBezTo>
                <a:cubicBezTo>
                  <a:pt x="11206" y="28859"/>
                  <a:pt x="11663" y="29738"/>
                  <a:pt x="12378" y="30477"/>
                </a:cubicBezTo>
                <a:cubicBezTo>
                  <a:pt x="12999" y="31122"/>
                  <a:pt x="13691" y="31684"/>
                  <a:pt x="14336" y="32282"/>
                </a:cubicBezTo>
                <a:cubicBezTo>
                  <a:pt x="14969" y="32868"/>
                  <a:pt x="15578" y="33478"/>
                  <a:pt x="16211" y="34064"/>
                </a:cubicBezTo>
                <a:cubicBezTo>
                  <a:pt x="17336" y="35130"/>
                  <a:pt x="18473" y="36162"/>
                  <a:pt x="19821" y="36947"/>
                </a:cubicBezTo>
                <a:cubicBezTo>
                  <a:pt x="20900" y="37592"/>
                  <a:pt x="22048" y="38072"/>
                  <a:pt x="23303" y="38283"/>
                </a:cubicBezTo>
                <a:cubicBezTo>
                  <a:pt x="23773" y="38362"/>
                  <a:pt x="24247" y="38393"/>
                  <a:pt x="24720" y="38393"/>
                </a:cubicBezTo>
                <a:cubicBezTo>
                  <a:pt x="25096" y="38393"/>
                  <a:pt x="25472" y="38373"/>
                  <a:pt x="25846" y="38342"/>
                </a:cubicBezTo>
                <a:cubicBezTo>
                  <a:pt x="27159" y="38225"/>
                  <a:pt x="28425" y="37897"/>
                  <a:pt x="29691" y="37580"/>
                </a:cubicBezTo>
                <a:lnTo>
                  <a:pt x="296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6"/>
          <p:cNvSpPr/>
          <p:nvPr/>
        </p:nvSpPr>
        <p:spPr>
          <a:xfrm>
            <a:off x="-534147" y="3746179"/>
            <a:ext cx="3433475" cy="1696200"/>
          </a:xfrm>
          <a:custGeom>
            <a:avLst/>
            <a:gdLst/>
            <a:ahLst/>
            <a:cxnLst/>
            <a:rect l="l" t="t" r="r" b="b"/>
            <a:pathLst>
              <a:path w="137339" h="67848" extrusionOk="0">
                <a:moveTo>
                  <a:pt x="127769" y="60465"/>
                </a:moveTo>
                <a:cubicBezTo>
                  <a:pt x="135736" y="58318"/>
                  <a:pt x="137052" y="53746"/>
                  <a:pt x="137329" y="51321"/>
                </a:cubicBezTo>
                <a:cubicBezTo>
                  <a:pt x="137606" y="48897"/>
                  <a:pt x="131925" y="48273"/>
                  <a:pt x="129431" y="45918"/>
                </a:cubicBezTo>
                <a:cubicBezTo>
                  <a:pt x="126937" y="43563"/>
                  <a:pt x="126107" y="39891"/>
                  <a:pt x="122366" y="37189"/>
                </a:cubicBezTo>
                <a:cubicBezTo>
                  <a:pt x="118625" y="34487"/>
                  <a:pt x="111975" y="30886"/>
                  <a:pt x="106987" y="29708"/>
                </a:cubicBezTo>
                <a:cubicBezTo>
                  <a:pt x="101999" y="28531"/>
                  <a:pt x="98190" y="30540"/>
                  <a:pt x="92440" y="30124"/>
                </a:cubicBezTo>
                <a:cubicBezTo>
                  <a:pt x="86690" y="29708"/>
                  <a:pt x="78654" y="29015"/>
                  <a:pt x="72489" y="27214"/>
                </a:cubicBezTo>
                <a:cubicBezTo>
                  <a:pt x="66324" y="25413"/>
                  <a:pt x="60921" y="20703"/>
                  <a:pt x="55448" y="19317"/>
                </a:cubicBezTo>
                <a:cubicBezTo>
                  <a:pt x="49976" y="17932"/>
                  <a:pt x="44018" y="20910"/>
                  <a:pt x="39654" y="18901"/>
                </a:cubicBezTo>
                <a:cubicBezTo>
                  <a:pt x="35290" y="16892"/>
                  <a:pt x="35221" y="10173"/>
                  <a:pt x="29263" y="7264"/>
                </a:cubicBezTo>
                <a:cubicBezTo>
                  <a:pt x="23306" y="4355"/>
                  <a:pt x="8412" y="-3127"/>
                  <a:pt x="3909" y="1445"/>
                </a:cubicBezTo>
                <a:cubicBezTo>
                  <a:pt x="-594" y="6017"/>
                  <a:pt x="-1286" y="23959"/>
                  <a:pt x="2247" y="34696"/>
                </a:cubicBezTo>
                <a:cubicBezTo>
                  <a:pt x="5780" y="45433"/>
                  <a:pt x="10560" y="60950"/>
                  <a:pt x="25107" y="65868"/>
                </a:cubicBezTo>
                <a:cubicBezTo>
                  <a:pt x="39654" y="70786"/>
                  <a:pt x="72420" y="65107"/>
                  <a:pt x="89530" y="64206"/>
                </a:cubicBezTo>
                <a:cubicBezTo>
                  <a:pt x="106640" y="63306"/>
                  <a:pt x="119803" y="62613"/>
                  <a:pt x="127769" y="604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383" name="Google Shape;1383;p26"/>
          <p:cNvGrpSpPr/>
          <p:nvPr/>
        </p:nvGrpSpPr>
        <p:grpSpPr>
          <a:xfrm>
            <a:off x="77059" y="-110151"/>
            <a:ext cx="1895489" cy="1147893"/>
            <a:chOff x="960750" y="3245475"/>
            <a:chExt cx="854825" cy="517675"/>
          </a:xfrm>
        </p:grpSpPr>
        <p:sp>
          <p:nvSpPr>
            <p:cNvPr id="1384" name="Google Shape;1384;p26"/>
            <p:cNvSpPr/>
            <p:nvPr/>
          </p:nvSpPr>
          <p:spPr>
            <a:xfrm>
              <a:off x="1320900" y="3284300"/>
              <a:ext cx="64200" cy="43550"/>
            </a:xfrm>
            <a:custGeom>
              <a:avLst/>
              <a:gdLst/>
              <a:ahLst/>
              <a:cxnLst/>
              <a:rect l="l" t="t" r="r" b="b"/>
              <a:pathLst>
                <a:path w="2568" h="1742" extrusionOk="0">
                  <a:moveTo>
                    <a:pt x="1067" y="0"/>
                  </a:moveTo>
                  <a:cubicBezTo>
                    <a:pt x="868" y="165"/>
                    <a:pt x="645" y="282"/>
                    <a:pt x="422" y="399"/>
                  </a:cubicBezTo>
                  <a:cubicBezTo>
                    <a:pt x="59" y="587"/>
                    <a:pt x="0" y="856"/>
                    <a:pt x="223" y="1173"/>
                  </a:cubicBezTo>
                  <a:cubicBezTo>
                    <a:pt x="270" y="1243"/>
                    <a:pt x="317" y="1313"/>
                    <a:pt x="352" y="1395"/>
                  </a:cubicBezTo>
                  <a:cubicBezTo>
                    <a:pt x="496" y="1632"/>
                    <a:pt x="703" y="1742"/>
                    <a:pt x="957" y="1742"/>
                  </a:cubicBezTo>
                  <a:cubicBezTo>
                    <a:pt x="993" y="1742"/>
                    <a:pt x="1029" y="1740"/>
                    <a:pt x="1067" y="1735"/>
                  </a:cubicBezTo>
                  <a:cubicBezTo>
                    <a:pt x="1501" y="1677"/>
                    <a:pt x="1899" y="1513"/>
                    <a:pt x="2251" y="1231"/>
                  </a:cubicBezTo>
                  <a:cubicBezTo>
                    <a:pt x="2462" y="1067"/>
                    <a:pt x="2567" y="868"/>
                    <a:pt x="2474" y="598"/>
                  </a:cubicBezTo>
                  <a:lnTo>
                    <a:pt x="10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1760450" y="3499975"/>
              <a:ext cx="55125" cy="36975"/>
            </a:xfrm>
            <a:custGeom>
              <a:avLst/>
              <a:gdLst/>
              <a:ahLst/>
              <a:cxnLst/>
              <a:rect l="l" t="t" r="r" b="b"/>
              <a:pathLst>
                <a:path w="2205" h="1479" extrusionOk="0">
                  <a:moveTo>
                    <a:pt x="1307" y="1"/>
                  </a:moveTo>
                  <a:cubicBezTo>
                    <a:pt x="946" y="1"/>
                    <a:pt x="610" y="130"/>
                    <a:pt x="306" y="376"/>
                  </a:cubicBezTo>
                  <a:cubicBezTo>
                    <a:pt x="71" y="563"/>
                    <a:pt x="1" y="833"/>
                    <a:pt x="95" y="1091"/>
                  </a:cubicBezTo>
                  <a:cubicBezTo>
                    <a:pt x="196" y="1338"/>
                    <a:pt x="417" y="1478"/>
                    <a:pt x="725" y="1478"/>
                  </a:cubicBezTo>
                  <a:cubicBezTo>
                    <a:pt x="738" y="1478"/>
                    <a:pt x="750" y="1478"/>
                    <a:pt x="763" y="1477"/>
                  </a:cubicBezTo>
                  <a:cubicBezTo>
                    <a:pt x="880" y="1466"/>
                    <a:pt x="986" y="1442"/>
                    <a:pt x="1091" y="1419"/>
                  </a:cubicBezTo>
                  <a:cubicBezTo>
                    <a:pt x="1431" y="1360"/>
                    <a:pt x="1701" y="1149"/>
                    <a:pt x="2005" y="985"/>
                  </a:cubicBezTo>
                  <a:cubicBezTo>
                    <a:pt x="2064" y="833"/>
                    <a:pt x="2134" y="680"/>
                    <a:pt x="2205" y="516"/>
                  </a:cubicBezTo>
                  <a:cubicBezTo>
                    <a:pt x="2158" y="258"/>
                    <a:pt x="1982" y="129"/>
                    <a:pt x="1736" y="59"/>
                  </a:cubicBezTo>
                  <a:cubicBezTo>
                    <a:pt x="1589" y="20"/>
                    <a:pt x="1446" y="1"/>
                    <a:pt x="1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1607200" y="3400350"/>
              <a:ext cx="51300" cy="33500"/>
            </a:xfrm>
            <a:custGeom>
              <a:avLst/>
              <a:gdLst/>
              <a:ahLst/>
              <a:cxnLst/>
              <a:rect l="l" t="t" r="r" b="b"/>
              <a:pathLst>
                <a:path w="2052" h="1340" extrusionOk="0">
                  <a:moveTo>
                    <a:pt x="645" y="0"/>
                  </a:moveTo>
                  <a:cubicBezTo>
                    <a:pt x="481" y="94"/>
                    <a:pt x="352" y="223"/>
                    <a:pt x="258" y="375"/>
                  </a:cubicBezTo>
                  <a:cubicBezTo>
                    <a:pt x="0" y="809"/>
                    <a:pt x="211" y="1254"/>
                    <a:pt x="715" y="1325"/>
                  </a:cubicBezTo>
                  <a:cubicBezTo>
                    <a:pt x="795" y="1335"/>
                    <a:pt x="874" y="1340"/>
                    <a:pt x="953" y="1340"/>
                  </a:cubicBezTo>
                  <a:cubicBezTo>
                    <a:pt x="1150" y="1340"/>
                    <a:pt x="1343" y="1306"/>
                    <a:pt x="1536" y="1231"/>
                  </a:cubicBezTo>
                  <a:cubicBezTo>
                    <a:pt x="1829" y="1125"/>
                    <a:pt x="2040" y="938"/>
                    <a:pt x="2052" y="598"/>
                  </a:cubicBezTo>
                  <a:cubicBezTo>
                    <a:pt x="1583" y="399"/>
                    <a:pt x="1114" y="199"/>
                    <a:pt x="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1148600" y="3420025"/>
              <a:ext cx="112825" cy="66125"/>
            </a:xfrm>
            <a:custGeom>
              <a:avLst/>
              <a:gdLst/>
              <a:ahLst/>
              <a:cxnLst/>
              <a:rect l="l" t="t" r="r" b="b"/>
              <a:pathLst>
                <a:path w="4513" h="2645" extrusionOk="0">
                  <a:moveTo>
                    <a:pt x="3606" y="0"/>
                  </a:moveTo>
                  <a:cubicBezTo>
                    <a:pt x="3482" y="0"/>
                    <a:pt x="3359" y="34"/>
                    <a:pt x="3235" y="92"/>
                  </a:cubicBezTo>
                  <a:cubicBezTo>
                    <a:pt x="2403" y="456"/>
                    <a:pt x="1571" y="831"/>
                    <a:pt x="727" y="1159"/>
                  </a:cubicBezTo>
                  <a:cubicBezTo>
                    <a:pt x="621" y="1206"/>
                    <a:pt x="528" y="1253"/>
                    <a:pt x="446" y="1323"/>
                  </a:cubicBezTo>
                  <a:cubicBezTo>
                    <a:pt x="0" y="1698"/>
                    <a:pt x="94" y="2366"/>
                    <a:pt x="633" y="2589"/>
                  </a:cubicBezTo>
                  <a:cubicBezTo>
                    <a:pt x="720" y="2627"/>
                    <a:pt x="810" y="2645"/>
                    <a:pt x="901" y="2645"/>
                  </a:cubicBezTo>
                  <a:cubicBezTo>
                    <a:pt x="1006" y="2645"/>
                    <a:pt x="1112" y="2621"/>
                    <a:pt x="1219" y="2577"/>
                  </a:cubicBezTo>
                  <a:cubicBezTo>
                    <a:pt x="2063" y="2226"/>
                    <a:pt x="2895" y="1862"/>
                    <a:pt x="3739" y="1511"/>
                  </a:cubicBezTo>
                  <a:cubicBezTo>
                    <a:pt x="3892" y="1452"/>
                    <a:pt x="4044" y="1370"/>
                    <a:pt x="4161" y="1241"/>
                  </a:cubicBezTo>
                  <a:cubicBezTo>
                    <a:pt x="4513" y="842"/>
                    <a:pt x="4396" y="268"/>
                    <a:pt x="3903" y="69"/>
                  </a:cubicBezTo>
                  <a:cubicBezTo>
                    <a:pt x="3804" y="22"/>
                    <a:pt x="3705" y="0"/>
                    <a:pt x="3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329100" y="3426300"/>
              <a:ext cx="85600" cy="51150"/>
            </a:xfrm>
            <a:custGeom>
              <a:avLst/>
              <a:gdLst/>
              <a:ahLst/>
              <a:cxnLst/>
              <a:rect l="l" t="t" r="r" b="b"/>
              <a:pathLst>
                <a:path w="3424" h="2046" extrusionOk="0">
                  <a:moveTo>
                    <a:pt x="2116" y="1"/>
                  </a:moveTo>
                  <a:cubicBezTo>
                    <a:pt x="1784" y="1"/>
                    <a:pt x="1451" y="91"/>
                    <a:pt x="1108" y="91"/>
                  </a:cubicBezTo>
                  <a:cubicBezTo>
                    <a:pt x="1009" y="91"/>
                    <a:pt x="910" y="83"/>
                    <a:pt x="809" y="64"/>
                  </a:cubicBezTo>
                  <a:cubicBezTo>
                    <a:pt x="799" y="62"/>
                    <a:pt x="789" y="61"/>
                    <a:pt x="777" y="61"/>
                  </a:cubicBezTo>
                  <a:cubicBezTo>
                    <a:pt x="723" y="61"/>
                    <a:pt x="659" y="84"/>
                    <a:pt x="610" y="123"/>
                  </a:cubicBezTo>
                  <a:cubicBezTo>
                    <a:pt x="270" y="345"/>
                    <a:pt x="1" y="638"/>
                    <a:pt x="36" y="1072"/>
                  </a:cubicBezTo>
                  <a:cubicBezTo>
                    <a:pt x="71" y="1459"/>
                    <a:pt x="235" y="1799"/>
                    <a:pt x="634" y="1893"/>
                  </a:cubicBezTo>
                  <a:cubicBezTo>
                    <a:pt x="833" y="1986"/>
                    <a:pt x="1009" y="2045"/>
                    <a:pt x="1196" y="2045"/>
                  </a:cubicBezTo>
                  <a:cubicBezTo>
                    <a:pt x="1211" y="2045"/>
                    <a:pt x="1226" y="2045"/>
                    <a:pt x="1241" y="2045"/>
                  </a:cubicBezTo>
                  <a:cubicBezTo>
                    <a:pt x="1913" y="2045"/>
                    <a:pt x="2485" y="1789"/>
                    <a:pt x="2990" y="1365"/>
                  </a:cubicBezTo>
                  <a:cubicBezTo>
                    <a:pt x="3119" y="1248"/>
                    <a:pt x="3212" y="1107"/>
                    <a:pt x="3271" y="943"/>
                  </a:cubicBezTo>
                  <a:cubicBezTo>
                    <a:pt x="3423" y="545"/>
                    <a:pt x="3212" y="146"/>
                    <a:pt x="2790" y="52"/>
                  </a:cubicBezTo>
                  <a:cubicBezTo>
                    <a:pt x="2615" y="17"/>
                    <a:pt x="2427" y="29"/>
                    <a:pt x="2239" y="5"/>
                  </a:cubicBezTo>
                  <a:cubicBezTo>
                    <a:pt x="2198" y="2"/>
                    <a:pt x="2157" y="1"/>
                    <a:pt x="2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979500" y="3550625"/>
              <a:ext cx="87350" cy="57800"/>
            </a:xfrm>
            <a:custGeom>
              <a:avLst/>
              <a:gdLst/>
              <a:ahLst/>
              <a:cxnLst/>
              <a:rect l="l" t="t" r="r" b="b"/>
              <a:pathLst>
                <a:path w="3494" h="2312" extrusionOk="0">
                  <a:moveTo>
                    <a:pt x="2673" y="1"/>
                  </a:moveTo>
                  <a:cubicBezTo>
                    <a:pt x="2657" y="1"/>
                    <a:pt x="2642" y="1"/>
                    <a:pt x="2626" y="2"/>
                  </a:cubicBezTo>
                  <a:cubicBezTo>
                    <a:pt x="2497" y="14"/>
                    <a:pt x="2357" y="49"/>
                    <a:pt x="2240" y="96"/>
                  </a:cubicBezTo>
                  <a:cubicBezTo>
                    <a:pt x="1618" y="307"/>
                    <a:pt x="1056" y="600"/>
                    <a:pt x="470" y="881"/>
                  </a:cubicBezTo>
                  <a:cubicBezTo>
                    <a:pt x="305" y="963"/>
                    <a:pt x="177" y="1104"/>
                    <a:pt x="118" y="1280"/>
                  </a:cubicBezTo>
                  <a:cubicBezTo>
                    <a:pt x="1" y="1561"/>
                    <a:pt x="48" y="1889"/>
                    <a:pt x="259" y="2089"/>
                  </a:cubicBezTo>
                  <a:cubicBezTo>
                    <a:pt x="416" y="2238"/>
                    <a:pt x="596" y="2311"/>
                    <a:pt x="783" y="2311"/>
                  </a:cubicBezTo>
                  <a:cubicBezTo>
                    <a:pt x="889" y="2311"/>
                    <a:pt x="996" y="2288"/>
                    <a:pt x="1103" y="2241"/>
                  </a:cubicBezTo>
                  <a:cubicBezTo>
                    <a:pt x="1747" y="1972"/>
                    <a:pt x="2369" y="1655"/>
                    <a:pt x="3013" y="1409"/>
                  </a:cubicBezTo>
                  <a:cubicBezTo>
                    <a:pt x="3353" y="1268"/>
                    <a:pt x="3494" y="905"/>
                    <a:pt x="3400" y="553"/>
                  </a:cubicBezTo>
                  <a:cubicBezTo>
                    <a:pt x="3310" y="240"/>
                    <a:pt x="3007" y="1"/>
                    <a:pt x="26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45150" y="3245475"/>
              <a:ext cx="90575" cy="56875"/>
            </a:xfrm>
            <a:custGeom>
              <a:avLst/>
              <a:gdLst/>
              <a:ahLst/>
              <a:cxnLst/>
              <a:rect l="l" t="t" r="r" b="b"/>
              <a:pathLst>
                <a:path w="3623" h="2275" extrusionOk="0">
                  <a:moveTo>
                    <a:pt x="2842" y="0"/>
                  </a:moveTo>
                  <a:cubicBezTo>
                    <a:pt x="2768" y="0"/>
                    <a:pt x="2691" y="13"/>
                    <a:pt x="2614" y="41"/>
                  </a:cubicBezTo>
                  <a:cubicBezTo>
                    <a:pt x="1934" y="299"/>
                    <a:pt x="1266" y="592"/>
                    <a:pt x="586" y="885"/>
                  </a:cubicBezTo>
                  <a:cubicBezTo>
                    <a:pt x="516" y="909"/>
                    <a:pt x="446" y="979"/>
                    <a:pt x="387" y="1038"/>
                  </a:cubicBezTo>
                  <a:cubicBezTo>
                    <a:pt x="0" y="1413"/>
                    <a:pt x="106" y="1987"/>
                    <a:pt x="633" y="2210"/>
                  </a:cubicBezTo>
                  <a:cubicBezTo>
                    <a:pt x="724" y="2255"/>
                    <a:pt x="819" y="2274"/>
                    <a:pt x="916" y="2274"/>
                  </a:cubicBezTo>
                  <a:cubicBezTo>
                    <a:pt x="1045" y="2274"/>
                    <a:pt x="1179" y="2240"/>
                    <a:pt x="1313" y="2186"/>
                  </a:cubicBezTo>
                  <a:cubicBezTo>
                    <a:pt x="1653" y="2057"/>
                    <a:pt x="1993" y="1929"/>
                    <a:pt x="2333" y="1776"/>
                  </a:cubicBezTo>
                  <a:cubicBezTo>
                    <a:pt x="2603" y="1671"/>
                    <a:pt x="2860" y="1542"/>
                    <a:pt x="3118" y="1401"/>
                  </a:cubicBezTo>
                  <a:cubicBezTo>
                    <a:pt x="3470" y="1213"/>
                    <a:pt x="3622" y="850"/>
                    <a:pt x="3517" y="522"/>
                  </a:cubicBezTo>
                  <a:cubicBezTo>
                    <a:pt x="3404" y="212"/>
                    <a:pt x="3141" y="0"/>
                    <a:pt x="2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108150" y="3351275"/>
              <a:ext cx="86175" cy="56275"/>
            </a:xfrm>
            <a:custGeom>
              <a:avLst/>
              <a:gdLst/>
              <a:ahLst/>
              <a:cxnLst/>
              <a:rect l="l" t="t" r="r" b="b"/>
              <a:pathLst>
                <a:path w="3447" h="2251" extrusionOk="0">
                  <a:moveTo>
                    <a:pt x="2559" y="1"/>
                  </a:moveTo>
                  <a:cubicBezTo>
                    <a:pt x="2497" y="1"/>
                    <a:pt x="2433" y="7"/>
                    <a:pt x="2368" y="17"/>
                  </a:cubicBezTo>
                  <a:cubicBezTo>
                    <a:pt x="1700" y="158"/>
                    <a:pt x="1079" y="439"/>
                    <a:pt x="505" y="803"/>
                  </a:cubicBezTo>
                  <a:cubicBezTo>
                    <a:pt x="340" y="908"/>
                    <a:pt x="235" y="1049"/>
                    <a:pt x="165" y="1225"/>
                  </a:cubicBezTo>
                  <a:cubicBezTo>
                    <a:pt x="1" y="1612"/>
                    <a:pt x="176" y="2022"/>
                    <a:pt x="563" y="2186"/>
                  </a:cubicBezTo>
                  <a:cubicBezTo>
                    <a:pt x="669" y="2229"/>
                    <a:pt x="772" y="2251"/>
                    <a:pt x="873" y="2251"/>
                  </a:cubicBezTo>
                  <a:cubicBezTo>
                    <a:pt x="1019" y="2251"/>
                    <a:pt x="1158" y="2206"/>
                    <a:pt x="1290" y="2116"/>
                  </a:cubicBezTo>
                  <a:cubicBezTo>
                    <a:pt x="1712" y="1822"/>
                    <a:pt x="2169" y="1647"/>
                    <a:pt x="2650" y="1506"/>
                  </a:cubicBezTo>
                  <a:cubicBezTo>
                    <a:pt x="2732" y="1483"/>
                    <a:pt x="2814" y="1459"/>
                    <a:pt x="2884" y="1412"/>
                  </a:cubicBezTo>
                  <a:cubicBezTo>
                    <a:pt x="3388" y="1131"/>
                    <a:pt x="3447" y="498"/>
                    <a:pt x="2990" y="146"/>
                  </a:cubicBezTo>
                  <a:cubicBezTo>
                    <a:pt x="2856" y="38"/>
                    <a:pt x="2712" y="1"/>
                    <a:pt x="2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456000" y="3452550"/>
              <a:ext cx="81475" cy="62450"/>
            </a:xfrm>
            <a:custGeom>
              <a:avLst/>
              <a:gdLst/>
              <a:ahLst/>
              <a:cxnLst/>
              <a:rect l="l" t="t" r="r" b="b"/>
              <a:pathLst>
                <a:path w="3259" h="2498" extrusionOk="0">
                  <a:moveTo>
                    <a:pt x="2312" y="0"/>
                  </a:moveTo>
                  <a:cubicBezTo>
                    <a:pt x="2138" y="0"/>
                    <a:pt x="1969" y="63"/>
                    <a:pt x="1829" y="198"/>
                  </a:cubicBezTo>
                  <a:cubicBezTo>
                    <a:pt x="1571" y="456"/>
                    <a:pt x="1278" y="620"/>
                    <a:pt x="961" y="772"/>
                  </a:cubicBezTo>
                  <a:cubicBezTo>
                    <a:pt x="750" y="878"/>
                    <a:pt x="551" y="1007"/>
                    <a:pt x="399" y="1171"/>
                  </a:cubicBezTo>
                  <a:cubicBezTo>
                    <a:pt x="0" y="1581"/>
                    <a:pt x="141" y="2214"/>
                    <a:pt x="574" y="2402"/>
                  </a:cubicBezTo>
                  <a:cubicBezTo>
                    <a:pt x="729" y="2465"/>
                    <a:pt x="864" y="2498"/>
                    <a:pt x="986" y="2498"/>
                  </a:cubicBezTo>
                  <a:cubicBezTo>
                    <a:pt x="1133" y="2498"/>
                    <a:pt x="1262" y="2451"/>
                    <a:pt x="1383" y="2355"/>
                  </a:cubicBezTo>
                  <a:cubicBezTo>
                    <a:pt x="1618" y="2144"/>
                    <a:pt x="1911" y="2015"/>
                    <a:pt x="2180" y="1862"/>
                  </a:cubicBezTo>
                  <a:cubicBezTo>
                    <a:pt x="2426" y="1722"/>
                    <a:pt x="2684" y="1616"/>
                    <a:pt x="2895" y="1429"/>
                  </a:cubicBezTo>
                  <a:cubicBezTo>
                    <a:pt x="3235" y="1136"/>
                    <a:pt x="3259" y="655"/>
                    <a:pt x="2966" y="315"/>
                  </a:cubicBezTo>
                  <a:cubicBezTo>
                    <a:pt x="2784" y="113"/>
                    <a:pt x="2545" y="0"/>
                    <a:pt x="23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559425" y="3514900"/>
              <a:ext cx="80625" cy="55650"/>
            </a:xfrm>
            <a:custGeom>
              <a:avLst/>
              <a:gdLst/>
              <a:ahLst/>
              <a:cxnLst/>
              <a:rect l="l" t="t" r="r" b="b"/>
              <a:pathLst>
                <a:path w="3225" h="2226" extrusionOk="0">
                  <a:moveTo>
                    <a:pt x="2385" y="1"/>
                  </a:moveTo>
                  <a:cubicBezTo>
                    <a:pt x="2376" y="1"/>
                    <a:pt x="2366" y="1"/>
                    <a:pt x="2357" y="1"/>
                  </a:cubicBezTo>
                  <a:cubicBezTo>
                    <a:pt x="2240" y="13"/>
                    <a:pt x="2111" y="36"/>
                    <a:pt x="1994" y="72"/>
                  </a:cubicBezTo>
                  <a:cubicBezTo>
                    <a:pt x="1431" y="212"/>
                    <a:pt x="939" y="529"/>
                    <a:pt x="423" y="810"/>
                  </a:cubicBezTo>
                  <a:cubicBezTo>
                    <a:pt x="282" y="880"/>
                    <a:pt x="188" y="1009"/>
                    <a:pt x="130" y="1138"/>
                  </a:cubicBezTo>
                  <a:cubicBezTo>
                    <a:pt x="1" y="1466"/>
                    <a:pt x="59" y="1783"/>
                    <a:pt x="317" y="2017"/>
                  </a:cubicBezTo>
                  <a:cubicBezTo>
                    <a:pt x="468" y="2161"/>
                    <a:pt x="639" y="2225"/>
                    <a:pt x="816" y="2225"/>
                  </a:cubicBezTo>
                  <a:cubicBezTo>
                    <a:pt x="941" y="2225"/>
                    <a:pt x="1070" y="2193"/>
                    <a:pt x="1196" y="2135"/>
                  </a:cubicBezTo>
                  <a:cubicBezTo>
                    <a:pt x="1689" y="1877"/>
                    <a:pt x="2169" y="1607"/>
                    <a:pt x="2709" y="1443"/>
                  </a:cubicBezTo>
                  <a:cubicBezTo>
                    <a:pt x="3072" y="1326"/>
                    <a:pt x="3224" y="939"/>
                    <a:pt x="3131" y="576"/>
                  </a:cubicBezTo>
                  <a:cubicBezTo>
                    <a:pt x="3039" y="221"/>
                    <a:pt x="2747" y="1"/>
                    <a:pt x="2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683675" y="3544400"/>
              <a:ext cx="72425" cy="54950"/>
            </a:xfrm>
            <a:custGeom>
              <a:avLst/>
              <a:gdLst/>
              <a:ahLst/>
              <a:cxnLst/>
              <a:rect l="l" t="t" r="r" b="b"/>
              <a:pathLst>
                <a:path w="2897" h="2198" extrusionOk="0">
                  <a:moveTo>
                    <a:pt x="2091" y="0"/>
                  </a:moveTo>
                  <a:cubicBezTo>
                    <a:pt x="2050" y="0"/>
                    <a:pt x="2006" y="5"/>
                    <a:pt x="1958" y="17"/>
                  </a:cubicBezTo>
                  <a:cubicBezTo>
                    <a:pt x="1736" y="75"/>
                    <a:pt x="1501" y="122"/>
                    <a:pt x="1278" y="158"/>
                  </a:cubicBezTo>
                  <a:cubicBezTo>
                    <a:pt x="810" y="216"/>
                    <a:pt x="528" y="533"/>
                    <a:pt x="306" y="896"/>
                  </a:cubicBezTo>
                  <a:cubicBezTo>
                    <a:pt x="1" y="1400"/>
                    <a:pt x="153" y="1916"/>
                    <a:pt x="669" y="2127"/>
                  </a:cubicBezTo>
                  <a:cubicBezTo>
                    <a:pt x="798" y="2197"/>
                    <a:pt x="962" y="2197"/>
                    <a:pt x="1138" y="2197"/>
                  </a:cubicBezTo>
                  <a:cubicBezTo>
                    <a:pt x="1900" y="2162"/>
                    <a:pt x="2357" y="1658"/>
                    <a:pt x="2744" y="1084"/>
                  </a:cubicBezTo>
                  <a:cubicBezTo>
                    <a:pt x="2896" y="861"/>
                    <a:pt x="2826" y="591"/>
                    <a:pt x="2650" y="380"/>
                  </a:cubicBezTo>
                  <a:cubicBezTo>
                    <a:pt x="2489" y="199"/>
                    <a:pt x="2345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154150" y="3266400"/>
              <a:ext cx="70075" cy="46425"/>
            </a:xfrm>
            <a:custGeom>
              <a:avLst/>
              <a:gdLst/>
              <a:ahLst/>
              <a:cxnLst/>
              <a:rect l="l" t="t" r="r" b="b"/>
              <a:pathLst>
                <a:path w="2803" h="1857" extrusionOk="0">
                  <a:moveTo>
                    <a:pt x="2043" y="0"/>
                  </a:moveTo>
                  <a:cubicBezTo>
                    <a:pt x="1582" y="0"/>
                    <a:pt x="1134" y="84"/>
                    <a:pt x="716" y="271"/>
                  </a:cubicBezTo>
                  <a:cubicBezTo>
                    <a:pt x="493" y="365"/>
                    <a:pt x="306" y="494"/>
                    <a:pt x="177" y="693"/>
                  </a:cubicBezTo>
                  <a:cubicBezTo>
                    <a:pt x="1" y="951"/>
                    <a:pt x="48" y="1303"/>
                    <a:pt x="282" y="1513"/>
                  </a:cubicBezTo>
                  <a:cubicBezTo>
                    <a:pt x="376" y="1607"/>
                    <a:pt x="481" y="1642"/>
                    <a:pt x="634" y="1701"/>
                  </a:cubicBezTo>
                  <a:cubicBezTo>
                    <a:pt x="863" y="1809"/>
                    <a:pt x="1092" y="1857"/>
                    <a:pt x="1321" y="1857"/>
                  </a:cubicBezTo>
                  <a:cubicBezTo>
                    <a:pt x="1665" y="1857"/>
                    <a:pt x="2007" y="1748"/>
                    <a:pt x="2345" y="1572"/>
                  </a:cubicBezTo>
                  <a:cubicBezTo>
                    <a:pt x="2650" y="1420"/>
                    <a:pt x="2802" y="1174"/>
                    <a:pt x="2755" y="834"/>
                  </a:cubicBezTo>
                  <a:cubicBezTo>
                    <a:pt x="2755" y="763"/>
                    <a:pt x="2755" y="705"/>
                    <a:pt x="2755" y="646"/>
                  </a:cubicBezTo>
                  <a:cubicBezTo>
                    <a:pt x="2744" y="212"/>
                    <a:pt x="2568" y="25"/>
                    <a:pt x="2134" y="1"/>
                  </a:cubicBezTo>
                  <a:cubicBezTo>
                    <a:pt x="2104" y="1"/>
                    <a:pt x="2073" y="0"/>
                    <a:pt x="20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201350" y="3488775"/>
              <a:ext cx="69875" cy="50300"/>
            </a:xfrm>
            <a:custGeom>
              <a:avLst/>
              <a:gdLst/>
              <a:ahLst/>
              <a:cxnLst/>
              <a:rect l="l" t="t" r="r" b="b"/>
              <a:pathLst>
                <a:path w="2795" h="2012" extrusionOk="0">
                  <a:moveTo>
                    <a:pt x="1985" y="0"/>
                  </a:moveTo>
                  <a:cubicBezTo>
                    <a:pt x="1886" y="0"/>
                    <a:pt x="1781" y="20"/>
                    <a:pt x="1676" y="62"/>
                  </a:cubicBezTo>
                  <a:cubicBezTo>
                    <a:pt x="1278" y="226"/>
                    <a:pt x="903" y="448"/>
                    <a:pt x="481" y="566"/>
                  </a:cubicBezTo>
                  <a:cubicBezTo>
                    <a:pt x="188" y="648"/>
                    <a:pt x="0" y="894"/>
                    <a:pt x="0" y="1222"/>
                  </a:cubicBezTo>
                  <a:cubicBezTo>
                    <a:pt x="0" y="1539"/>
                    <a:pt x="188" y="1808"/>
                    <a:pt x="504" y="1937"/>
                  </a:cubicBezTo>
                  <a:cubicBezTo>
                    <a:pt x="605" y="1988"/>
                    <a:pt x="715" y="2011"/>
                    <a:pt x="831" y="2011"/>
                  </a:cubicBezTo>
                  <a:cubicBezTo>
                    <a:pt x="903" y="2011"/>
                    <a:pt x="978" y="2002"/>
                    <a:pt x="1055" y="1984"/>
                  </a:cubicBezTo>
                  <a:cubicBezTo>
                    <a:pt x="1547" y="1867"/>
                    <a:pt x="2016" y="1656"/>
                    <a:pt x="2426" y="1351"/>
                  </a:cubicBezTo>
                  <a:cubicBezTo>
                    <a:pt x="2579" y="1234"/>
                    <a:pt x="2684" y="1093"/>
                    <a:pt x="2708" y="906"/>
                  </a:cubicBezTo>
                  <a:cubicBezTo>
                    <a:pt x="2794" y="406"/>
                    <a:pt x="2439" y="0"/>
                    <a:pt x="1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550050" y="3446300"/>
              <a:ext cx="71250" cy="46625"/>
            </a:xfrm>
            <a:custGeom>
              <a:avLst/>
              <a:gdLst/>
              <a:ahLst/>
              <a:cxnLst/>
              <a:rect l="l" t="t" r="r" b="b"/>
              <a:pathLst>
                <a:path w="2850" h="1865" extrusionOk="0">
                  <a:moveTo>
                    <a:pt x="2061" y="1"/>
                  </a:moveTo>
                  <a:cubicBezTo>
                    <a:pt x="1964" y="1"/>
                    <a:pt x="1866" y="15"/>
                    <a:pt x="1771" y="38"/>
                  </a:cubicBezTo>
                  <a:cubicBezTo>
                    <a:pt x="1396" y="131"/>
                    <a:pt x="1032" y="237"/>
                    <a:pt x="657" y="354"/>
                  </a:cubicBezTo>
                  <a:cubicBezTo>
                    <a:pt x="587" y="366"/>
                    <a:pt x="528" y="413"/>
                    <a:pt x="470" y="448"/>
                  </a:cubicBezTo>
                  <a:cubicBezTo>
                    <a:pt x="118" y="682"/>
                    <a:pt x="1" y="1093"/>
                    <a:pt x="165" y="1432"/>
                  </a:cubicBezTo>
                  <a:cubicBezTo>
                    <a:pt x="308" y="1710"/>
                    <a:pt x="547" y="1864"/>
                    <a:pt x="835" y="1864"/>
                  </a:cubicBezTo>
                  <a:cubicBezTo>
                    <a:pt x="924" y="1864"/>
                    <a:pt x="1017" y="1850"/>
                    <a:pt x="1114" y="1819"/>
                  </a:cubicBezTo>
                  <a:cubicBezTo>
                    <a:pt x="1302" y="1772"/>
                    <a:pt x="1478" y="1690"/>
                    <a:pt x="1665" y="1632"/>
                  </a:cubicBezTo>
                  <a:cubicBezTo>
                    <a:pt x="1876" y="1573"/>
                    <a:pt x="2099" y="1550"/>
                    <a:pt x="2298" y="1479"/>
                  </a:cubicBezTo>
                  <a:cubicBezTo>
                    <a:pt x="2638" y="1374"/>
                    <a:pt x="2837" y="1116"/>
                    <a:pt x="2837" y="788"/>
                  </a:cubicBezTo>
                  <a:cubicBezTo>
                    <a:pt x="2849" y="460"/>
                    <a:pt x="2673" y="190"/>
                    <a:pt x="2380" y="61"/>
                  </a:cubicBezTo>
                  <a:cubicBezTo>
                    <a:pt x="2276" y="18"/>
                    <a:pt x="2169" y="1"/>
                    <a:pt x="20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64500" y="3614475"/>
              <a:ext cx="73575" cy="50250"/>
            </a:xfrm>
            <a:custGeom>
              <a:avLst/>
              <a:gdLst/>
              <a:ahLst/>
              <a:cxnLst/>
              <a:rect l="l" t="t" r="r" b="b"/>
              <a:pathLst>
                <a:path w="2943" h="2010" extrusionOk="0">
                  <a:moveTo>
                    <a:pt x="2097" y="1"/>
                  </a:moveTo>
                  <a:cubicBezTo>
                    <a:pt x="2017" y="1"/>
                    <a:pt x="1934" y="13"/>
                    <a:pt x="1852" y="39"/>
                  </a:cubicBezTo>
                  <a:cubicBezTo>
                    <a:pt x="1442" y="168"/>
                    <a:pt x="1043" y="344"/>
                    <a:pt x="656" y="555"/>
                  </a:cubicBezTo>
                  <a:cubicBezTo>
                    <a:pt x="551" y="613"/>
                    <a:pt x="445" y="695"/>
                    <a:pt x="363" y="777"/>
                  </a:cubicBezTo>
                  <a:cubicBezTo>
                    <a:pt x="0" y="1164"/>
                    <a:pt x="129" y="1750"/>
                    <a:pt x="621" y="1949"/>
                  </a:cubicBezTo>
                  <a:cubicBezTo>
                    <a:pt x="723" y="1989"/>
                    <a:pt x="825" y="2010"/>
                    <a:pt x="927" y="2010"/>
                  </a:cubicBezTo>
                  <a:cubicBezTo>
                    <a:pt x="1036" y="2010"/>
                    <a:pt x="1145" y="1986"/>
                    <a:pt x="1254" y="1938"/>
                  </a:cubicBezTo>
                  <a:cubicBezTo>
                    <a:pt x="1629" y="1762"/>
                    <a:pt x="1993" y="1574"/>
                    <a:pt x="2380" y="1410"/>
                  </a:cubicBezTo>
                  <a:cubicBezTo>
                    <a:pt x="2778" y="1258"/>
                    <a:pt x="2942" y="859"/>
                    <a:pt x="2813" y="484"/>
                  </a:cubicBezTo>
                  <a:cubicBezTo>
                    <a:pt x="2701" y="194"/>
                    <a:pt x="2416" y="1"/>
                    <a:pt x="2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960750" y="3440050"/>
              <a:ext cx="74150" cy="49125"/>
            </a:xfrm>
            <a:custGeom>
              <a:avLst/>
              <a:gdLst/>
              <a:ahLst/>
              <a:cxnLst/>
              <a:rect l="l" t="t" r="r" b="b"/>
              <a:pathLst>
                <a:path w="2966" h="1965" extrusionOk="0">
                  <a:moveTo>
                    <a:pt x="2034" y="0"/>
                  </a:moveTo>
                  <a:cubicBezTo>
                    <a:pt x="2001" y="0"/>
                    <a:pt x="1968" y="2"/>
                    <a:pt x="1935" y="6"/>
                  </a:cubicBezTo>
                  <a:cubicBezTo>
                    <a:pt x="1395" y="88"/>
                    <a:pt x="927" y="346"/>
                    <a:pt x="481" y="628"/>
                  </a:cubicBezTo>
                  <a:cubicBezTo>
                    <a:pt x="1" y="932"/>
                    <a:pt x="94" y="1636"/>
                    <a:pt x="598" y="1882"/>
                  </a:cubicBezTo>
                  <a:cubicBezTo>
                    <a:pt x="710" y="1938"/>
                    <a:pt x="826" y="1964"/>
                    <a:pt x="941" y="1964"/>
                  </a:cubicBezTo>
                  <a:cubicBezTo>
                    <a:pt x="1043" y="1964"/>
                    <a:pt x="1144" y="1944"/>
                    <a:pt x="1243" y="1905"/>
                  </a:cubicBezTo>
                  <a:cubicBezTo>
                    <a:pt x="1630" y="1753"/>
                    <a:pt x="2005" y="1589"/>
                    <a:pt x="2380" y="1425"/>
                  </a:cubicBezTo>
                  <a:cubicBezTo>
                    <a:pt x="2556" y="1354"/>
                    <a:pt x="2685" y="1225"/>
                    <a:pt x="2755" y="1049"/>
                  </a:cubicBezTo>
                  <a:cubicBezTo>
                    <a:pt x="2965" y="541"/>
                    <a:pt x="2580" y="0"/>
                    <a:pt x="2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322375" y="3638450"/>
              <a:ext cx="70925" cy="46875"/>
            </a:xfrm>
            <a:custGeom>
              <a:avLst/>
              <a:gdLst/>
              <a:ahLst/>
              <a:cxnLst/>
              <a:rect l="l" t="t" r="r" b="b"/>
              <a:pathLst>
                <a:path w="2837" h="1875" extrusionOk="0">
                  <a:moveTo>
                    <a:pt x="2042" y="0"/>
                  </a:moveTo>
                  <a:cubicBezTo>
                    <a:pt x="1973" y="0"/>
                    <a:pt x="1901" y="10"/>
                    <a:pt x="1829" y="29"/>
                  </a:cubicBezTo>
                  <a:cubicBezTo>
                    <a:pt x="1559" y="88"/>
                    <a:pt x="1289" y="158"/>
                    <a:pt x="1020" y="240"/>
                  </a:cubicBezTo>
                  <a:cubicBezTo>
                    <a:pt x="809" y="311"/>
                    <a:pt x="598" y="381"/>
                    <a:pt x="422" y="498"/>
                  </a:cubicBezTo>
                  <a:cubicBezTo>
                    <a:pt x="117" y="721"/>
                    <a:pt x="0" y="1108"/>
                    <a:pt x="152" y="1436"/>
                  </a:cubicBezTo>
                  <a:cubicBezTo>
                    <a:pt x="267" y="1694"/>
                    <a:pt x="538" y="1874"/>
                    <a:pt x="813" y="1874"/>
                  </a:cubicBezTo>
                  <a:cubicBezTo>
                    <a:pt x="874" y="1874"/>
                    <a:pt x="936" y="1865"/>
                    <a:pt x="996" y="1846"/>
                  </a:cubicBezTo>
                  <a:cubicBezTo>
                    <a:pt x="1407" y="1717"/>
                    <a:pt x="1817" y="1623"/>
                    <a:pt x="2215" y="1483"/>
                  </a:cubicBezTo>
                  <a:cubicBezTo>
                    <a:pt x="2450" y="1412"/>
                    <a:pt x="2626" y="1260"/>
                    <a:pt x="2708" y="1037"/>
                  </a:cubicBezTo>
                  <a:cubicBezTo>
                    <a:pt x="2837" y="756"/>
                    <a:pt x="2813" y="498"/>
                    <a:pt x="2614" y="275"/>
                  </a:cubicBezTo>
                  <a:cubicBezTo>
                    <a:pt x="2462" y="97"/>
                    <a:pt x="2263" y="0"/>
                    <a:pt x="2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150925" y="3559500"/>
              <a:ext cx="70950" cy="51750"/>
            </a:xfrm>
            <a:custGeom>
              <a:avLst/>
              <a:gdLst/>
              <a:ahLst/>
              <a:cxnLst/>
              <a:rect l="l" t="t" r="r" b="b"/>
              <a:pathLst>
                <a:path w="2838" h="2070" extrusionOk="0">
                  <a:moveTo>
                    <a:pt x="1959" y="0"/>
                  </a:moveTo>
                  <a:cubicBezTo>
                    <a:pt x="1869" y="0"/>
                    <a:pt x="1779" y="18"/>
                    <a:pt x="1689" y="58"/>
                  </a:cubicBezTo>
                  <a:cubicBezTo>
                    <a:pt x="1255" y="222"/>
                    <a:pt x="845" y="421"/>
                    <a:pt x="458" y="691"/>
                  </a:cubicBezTo>
                  <a:cubicBezTo>
                    <a:pt x="364" y="749"/>
                    <a:pt x="282" y="843"/>
                    <a:pt x="200" y="937"/>
                  </a:cubicBezTo>
                  <a:cubicBezTo>
                    <a:pt x="1" y="1183"/>
                    <a:pt x="1" y="1464"/>
                    <a:pt x="165" y="1745"/>
                  </a:cubicBezTo>
                  <a:cubicBezTo>
                    <a:pt x="299" y="1946"/>
                    <a:pt x="503" y="2069"/>
                    <a:pt x="733" y="2069"/>
                  </a:cubicBezTo>
                  <a:cubicBezTo>
                    <a:pt x="785" y="2069"/>
                    <a:pt x="838" y="2063"/>
                    <a:pt x="892" y="2050"/>
                  </a:cubicBezTo>
                  <a:cubicBezTo>
                    <a:pt x="1021" y="2027"/>
                    <a:pt x="1138" y="1968"/>
                    <a:pt x="1255" y="1910"/>
                  </a:cubicBezTo>
                  <a:cubicBezTo>
                    <a:pt x="1572" y="1757"/>
                    <a:pt x="1876" y="1581"/>
                    <a:pt x="2193" y="1429"/>
                  </a:cubicBezTo>
                  <a:cubicBezTo>
                    <a:pt x="2310" y="1359"/>
                    <a:pt x="2416" y="1288"/>
                    <a:pt x="2509" y="1183"/>
                  </a:cubicBezTo>
                  <a:cubicBezTo>
                    <a:pt x="2838" y="808"/>
                    <a:pt x="2709" y="257"/>
                    <a:pt x="2251" y="58"/>
                  </a:cubicBezTo>
                  <a:cubicBezTo>
                    <a:pt x="2154" y="21"/>
                    <a:pt x="2057" y="0"/>
                    <a:pt x="1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180825" y="3614975"/>
              <a:ext cx="73850" cy="46150"/>
            </a:xfrm>
            <a:custGeom>
              <a:avLst/>
              <a:gdLst/>
              <a:ahLst/>
              <a:cxnLst/>
              <a:rect l="l" t="t" r="r" b="b"/>
              <a:pathLst>
                <a:path w="2954" h="1846" extrusionOk="0">
                  <a:moveTo>
                    <a:pt x="2053" y="1"/>
                  </a:moveTo>
                  <a:cubicBezTo>
                    <a:pt x="2018" y="1"/>
                    <a:pt x="1983" y="3"/>
                    <a:pt x="1946" y="7"/>
                  </a:cubicBezTo>
                  <a:cubicBezTo>
                    <a:pt x="1442" y="66"/>
                    <a:pt x="950" y="230"/>
                    <a:pt x="505" y="476"/>
                  </a:cubicBezTo>
                  <a:cubicBezTo>
                    <a:pt x="47" y="710"/>
                    <a:pt x="0" y="1296"/>
                    <a:pt x="364" y="1648"/>
                  </a:cubicBezTo>
                  <a:cubicBezTo>
                    <a:pt x="510" y="1786"/>
                    <a:pt x="673" y="1845"/>
                    <a:pt x="845" y="1845"/>
                  </a:cubicBezTo>
                  <a:cubicBezTo>
                    <a:pt x="922" y="1845"/>
                    <a:pt x="1000" y="1834"/>
                    <a:pt x="1079" y="1812"/>
                  </a:cubicBezTo>
                  <a:cubicBezTo>
                    <a:pt x="1501" y="1695"/>
                    <a:pt x="1911" y="1566"/>
                    <a:pt x="2333" y="1437"/>
                  </a:cubicBezTo>
                  <a:cubicBezTo>
                    <a:pt x="2544" y="1367"/>
                    <a:pt x="2673" y="1214"/>
                    <a:pt x="2755" y="1015"/>
                  </a:cubicBezTo>
                  <a:cubicBezTo>
                    <a:pt x="2954" y="508"/>
                    <a:pt x="2602" y="1"/>
                    <a:pt x="2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334075" y="3370900"/>
              <a:ext cx="68325" cy="42050"/>
            </a:xfrm>
            <a:custGeom>
              <a:avLst/>
              <a:gdLst/>
              <a:ahLst/>
              <a:cxnLst/>
              <a:rect l="l" t="t" r="r" b="b"/>
              <a:pathLst>
                <a:path w="2733" h="1682" extrusionOk="0">
                  <a:moveTo>
                    <a:pt x="1875" y="0"/>
                  </a:moveTo>
                  <a:cubicBezTo>
                    <a:pt x="1841" y="0"/>
                    <a:pt x="1806" y="2"/>
                    <a:pt x="1771" y="6"/>
                  </a:cubicBezTo>
                  <a:cubicBezTo>
                    <a:pt x="1396" y="53"/>
                    <a:pt x="1032" y="111"/>
                    <a:pt x="657" y="170"/>
                  </a:cubicBezTo>
                  <a:cubicBezTo>
                    <a:pt x="294" y="229"/>
                    <a:pt x="71" y="487"/>
                    <a:pt x="36" y="838"/>
                  </a:cubicBezTo>
                  <a:cubicBezTo>
                    <a:pt x="1" y="1190"/>
                    <a:pt x="188" y="1471"/>
                    <a:pt x="528" y="1624"/>
                  </a:cubicBezTo>
                  <a:cubicBezTo>
                    <a:pt x="625" y="1664"/>
                    <a:pt x="737" y="1682"/>
                    <a:pt x="851" y="1682"/>
                  </a:cubicBezTo>
                  <a:cubicBezTo>
                    <a:pt x="904" y="1682"/>
                    <a:pt x="957" y="1678"/>
                    <a:pt x="1009" y="1670"/>
                  </a:cubicBezTo>
                  <a:cubicBezTo>
                    <a:pt x="1349" y="1624"/>
                    <a:pt x="1677" y="1553"/>
                    <a:pt x="2017" y="1542"/>
                  </a:cubicBezTo>
                  <a:cubicBezTo>
                    <a:pt x="2263" y="1542"/>
                    <a:pt x="2427" y="1401"/>
                    <a:pt x="2545" y="1202"/>
                  </a:cubicBezTo>
                  <a:cubicBezTo>
                    <a:pt x="2697" y="932"/>
                    <a:pt x="2732" y="651"/>
                    <a:pt x="2556" y="369"/>
                  </a:cubicBezTo>
                  <a:cubicBezTo>
                    <a:pt x="2389" y="129"/>
                    <a:pt x="2156" y="0"/>
                    <a:pt x="1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691300" y="3464575"/>
              <a:ext cx="65375" cy="50800"/>
            </a:xfrm>
            <a:custGeom>
              <a:avLst/>
              <a:gdLst/>
              <a:ahLst/>
              <a:cxnLst/>
              <a:rect l="l" t="t" r="r" b="b"/>
              <a:pathLst>
                <a:path w="2615" h="2032" extrusionOk="0">
                  <a:moveTo>
                    <a:pt x="1785" y="1"/>
                  </a:moveTo>
                  <a:cubicBezTo>
                    <a:pt x="1681" y="1"/>
                    <a:pt x="1574" y="23"/>
                    <a:pt x="1466" y="68"/>
                  </a:cubicBezTo>
                  <a:cubicBezTo>
                    <a:pt x="1126" y="197"/>
                    <a:pt x="798" y="350"/>
                    <a:pt x="493" y="537"/>
                  </a:cubicBezTo>
                  <a:cubicBezTo>
                    <a:pt x="329" y="643"/>
                    <a:pt x="212" y="772"/>
                    <a:pt x="141" y="948"/>
                  </a:cubicBezTo>
                  <a:cubicBezTo>
                    <a:pt x="1" y="1264"/>
                    <a:pt x="59" y="1581"/>
                    <a:pt x="305" y="1815"/>
                  </a:cubicBezTo>
                  <a:cubicBezTo>
                    <a:pt x="442" y="1952"/>
                    <a:pt x="632" y="2031"/>
                    <a:pt x="824" y="2031"/>
                  </a:cubicBezTo>
                  <a:cubicBezTo>
                    <a:pt x="944" y="2031"/>
                    <a:pt x="1064" y="2000"/>
                    <a:pt x="1173" y="1932"/>
                  </a:cubicBezTo>
                  <a:cubicBezTo>
                    <a:pt x="1431" y="1756"/>
                    <a:pt x="1712" y="1663"/>
                    <a:pt x="1993" y="1557"/>
                  </a:cubicBezTo>
                  <a:cubicBezTo>
                    <a:pt x="2263" y="1452"/>
                    <a:pt x="2486" y="1276"/>
                    <a:pt x="2556" y="971"/>
                  </a:cubicBezTo>
                  <a:cubicBezTo>
                    <a:pt x="2615" y="678"/>
                    <a:pt x="2544" y="408"/>
                    <a:pt x="2321" y="209"/>
                  </a:cubicBezTo>
                  <a:cubicBezTo>
                    <a:pt x="2155" y="73"/>
                    <a:pt x="1975" y="1"/>
                    <a:pt x="17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397675" y="3667000"/>
              <a:ext cx="67425" cy="42475"/>
            </a:xfrm>
            <a:custGeom>
              <a:avLst/>
              <a:gdLst/>
              <a:ahLst/>
              <a:cxnLst/>
              <a:rect l="l" t="t" r="r" b="b"/>
              <a:pathLst>
                <a:path w="2697" h="1699" extrusionOk="0">
                  <a:moveTo>
                    <a:pt x="1677" y="1"/>
                  </a:moveTo>
                  <a:cubicBezTo>
                    <a:pt x="1091" y="12"/>
                    <a:pt x="587" y="235"/>
                    <a:pt x="223" y="704"/>
                  </a:cubicBezTo>
                  <a:cubicBezTo>
                    <a:pt x="1" y="997"/>
                    <a:pt x="47" y="1314"/>
                    <a:pt x="317" y="1548"/>
                  </a:cubicBezTo>
                  <a:cubicBezTo>
                    <a:pt x="441" y="1655"/>
                    <a:pt x="576" y="1699"/>
                    <a:pt x="719" y="1699"/>
                  </a:cubicBezTo>
                  <a:cubicBezTo>
                    <a:pt x="779" y="1699"/>
                    <a:pt x="840" y="1691"/>
                    <a:pt x="903" y="1677"/>
                  </a:cubicBezTo>
                  <a:cubicBezTo>
                    <a:pt x="1278" y="1607"/>
                    <a:pt x="1665" y="1513"/>
                    <a:pt x="2028" y="1407"/>
                  </a:cubicBezTo>
                  <a:cubicBezTo>
                    <a:pt x="2263" y="1349"/>
                    <a:pt x="2439" y="1185"/>
                    <a:pt x="2544" y="997"/>
                  </a:cubicBezTo>
                  <a:cubicBezTo>
                    <a:pt x="2696" y="622"/>
                    <a:pt x="2450" y="141"/>
                    <a:pt x="2075" y="59"/>
                  </a:cubicBezTo>
                  <a:cubicBezTo>
                    <a:pt x="1946" y="36"/>
                    <a:pt x="1806" y="1"/>
                    <a:pt x="1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967200" y="3344325"/>
              <a:ext cx="62450" cy="44625"/>
            </a:xfrm>
            <a:custGeom>
              <a:avLst/>
              <a:gdLst/>
              <a:ahLst/>
              <a:cxnLst/>
              <a:rect l="l" t="t" r="r" b="b"/>
              <a:pathLst>
                <a:path w="2498" h="1785" extrusionOk="0">
                  <a:moveTo>
                    <a:pt x="1633" y="0"/>
                  </a:moveTo>
                  <a:cubicBezTo>
                    <a:pt x="1620" y="0"/>
                    <a:pt x="1607" y="1"/>
                    <a:pt x="1595" y="2"/>
                  </a:cubicBezTo>
                  <a:cubicBezTo>
                    <a:pt x="1173" y="84"/>
                    <a:pt x="739" y="190"/>
                    <a:pt x="364" y="424"/>
                  </a:cubicBezTo>
                  <a:cubicBezTo>
                    <a:pt x="94" y="588"/>
                    <a:pt x="0" y="952"/>
                    <a:pt x="94" y="1257"/>
                  </a:cubicBezTo>
                  <a:cubicBezTo>
                    <a:pt x="186" y="1554"/>
                    <a:pt x="478" y="1784"/>
                    <a:pt x="786" y="1784"/>
                  </a:cubicBezTo>
                  <a:cubicBezTo>
                    <a:pt x="794" y="1784"/>
                    <a:pt x="802" y="1784"/>
                    <a:pt x="809" y="1784"/>
                  </a:cubicBezTo>
                  <a:cubicBezTo>
                    <a:pt x="1278" y="1761"/>
                    <a:pt x="1724" y="1596"/>
                    <a:pt x="2087" y="1303"/>
                  </a:cubicBezTo>
                  <a:cubicBezTo>
                    <a:pt x="2497" y="964"/>
                    <a:pt x="2368" y="284"/>
                    <a:pt x="1876" y="61"/>
                  </a:cubicBezTo>
                  <a:cubicBezTo>
                    <a:pt x="1805" y="30"/>
                    <a:pt x="1716" y="0"/>
                    <a:pt x="1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244125" y="3329800"/>
              <a:ext cx="60975" cy="42825"/>
            </a:xfrm>
            <a:custGeom>
              <a:avLst/>
              <a:gdLst/>
              <a:ahLst/>
              <a:cxnLst/>
              <a:rect l="l" t="t" r="r" b="b"/>
              <a:pathLst>
                <a:path w="2439" h="1713" extrusionOk="0">
                  <a:moveTo>
                    <a:pt x="1622" y="1"/>
                  </a:moveTo>
                  <a:cubicBezTo>
                    <a:pt x="1582" y="1"/>
                    <a:pt x="1542" y="3"/>
                    <a:pt x="1501" y="9"/>
                  </a:cubicBezTo>
                  <a:cubicBezTo>
                    <a:pt x="1173" y="56"/>
                    <a:pt x="844" y="161"/>
                    <a:pt x="528" y="302"/>
                  </a:cubicBezTo>
                  <a:cubicBezTo>
                    <a:pt x="340" y="384"/>
                    <a:pt x="211" y="513"/>
                    <a:pt x="141" y="712"/>
                  </a:cubicBezTo>
                  <a:cubicBezTo>
                    <a:pt x="0" y="1052"/>
                    <a:pt x="106" y="1416"/>
                    <a:pt x="411" y="1603"/>
                  </a:cubicBezTo>
                  <a:cubicBezTo>
                    <a:pt x="542" y="1676"/>
                    <a:pt x="679" y="1713"/>
                    <a:pt x="820" y="1713"/>
                  </a:cubicBezTo>
                  <a:cubicBezTo>
                    <a:pt x="905" y="1713"/>
                    <a:pt x="991" y="1700"/>
                    <a:pt x="1079" y="1673"/>
                  </a:cubicBezTo>
                  <a:cubicBezTo>
                    <a:pt x="1313" y="1603"/>
                    <a:pt x="1548" y="1545"/>
                    <a:pt x="1782" y="1498"/>
                  </a:cubicBezTo>
                  <a:cubicBezTo>
                    <a:pt x="2181" y="1404"/>
                    <a:pt x="2438" y="1005"/>
                    <a:pt x="2356" y="619"/>
                  </a:cubicBezTo>
                  <a:cubicBezTo>
                    <a:pt x="2293" y="247"/>
                    <a:pt x="1999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78250" y="3721650"/>
              <a:ext cx="66550" cy="41500"/>
            </a:xfrm>
            <a:custGeom>
              <a:avLst/>
              <a:gdLst/>
              <a:ahLst/>
              <a:cxnLst/>
              <a:rect l="l" t="t" r="r" b="b"/>
              <a:pathLst>
                <a:path w="2662" h="1660" extrusionOk="0">
                  <a:moveTo>
                    <a:pt x="1637" y="1"/>
                  </a:moveTo>
                  <a:cubicBezTo>
                    <a:pt x="1458" y="1"/>
                    <a:pt x="1278" y="18"/>
                    <a:pt x="1103" y="18"/>
                  </a:cubicBezTo>
                  <a:cubicBezTo>
                    <a:pt x="1021" y="18"/>
                    <a:pt x="939" y="77"/>
                    <a:pt x="868" y="124"/>
                  </a:cubicBezTo>
                  <a:cubicBezTo>
                    <a:pt x="681" y="276"/>
                    <a:pt x="482" y="429"/>
                    <a:pt x="329" y="604"/>
                  </a:cubicBezTo>
                  <a:cubicBezTo>
                    <a:pt x="1" y="944"/>
                    <a:pt x="118" y="1402"/>
                    <a:pt x="564" y="1589"/>
                  </a:cubicBezTo>
                  <a:cubicBezTo>
                    <a:pt x="587" y="1601"/>
                    <a:pt x="634" y="1624"/>
                    <a:pt x="681" y="1636"/>
                  </a:cubicBezTo>
                  <a:cubicBezTo>
                    <a:pt x="728" y="1648"/>
                    <a:pt x="775" y="1659"/>
                    <a:pt x="821" y="1659"/>
                  </a:cubicBezTo>
                  <a:cubicBezTo>
                    <a:pt x="1466" y="1648"/>
                    <a:pt x="1994" y="1378"/>
                    <a:pt x="2427" y="921"/>
                  </a:cubicBezTo>
                  <a:cubicBezTo>
                    <a:pt x="2662" y="663"/>
                    <a:pt x="2545" y="276"/>
                    <a:pt x="2240" y="124"/>
                  </a:cubicBezTo>
                  <a:cubicBezTo>
                    <a:pt x="2046" y="24"/>
                    <a:pt x="1842" y="1"/>
                    <a:pt x="1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457175" y="3566400"/>
              <a:ext cx="60375" cy="40550"/>
            </a:xfrm>
            <a:custGeom>
              <a:avLst/>
              <a:gdLst/>
              <a:ahLst/>
              <a:cxnLst/>
              <a:rect l="l" t="t" r="r" b="b"/>
              <a:pathLst>
                <a:path w="2415" h="1622" extrusionOk="0">
                  <a:moveTo>
                    <a:pt x="1571" y="1"/>
                  </a:moveTo>
                  <a:cubicBezTo>
                    <a:pt x="1544" y="1"/>
                    <a:pt x="1517" y="2"/>
                    <a:pt x="1489" y="4"/>
                  </a:cubicBezTo>
                  <a:cubicBezTo>
                    <a:pt x="1254" y="28"/>
                    <a:pt x="1008" y="51"/>
                    <a:pt x="774" y="98"/>
                  </a:cubicBezTo>
                  <a:cubicBezTo>
                    <a:pt x="504" y="145"/>
                    <a:pt x="305" y="297"/>
                    <a:pt x="199" y="555"/>
                  </a:cubicBezTo>
                  <a:cubicBezTo>
                    <a:pt x="0" y="989"/>
                    <a:pt x="270" y="1516"/>
                    <a:pt x="727" y="1598"/>
                  </a:cubicBezTo>
                  <a:cubicBezTo>
                    <a:pt x="829" y="1614"/>
                    <a:pt x="930" y="1621"/>
                    <a:pt x="1030" y="1621"/>
                  </a:cubicBezTo>
                  <a:cubicBezTo>
                    <a:pt x="1310" y="1621"/>
                    <a:pt x="1581" y="1564"/>
                    <a:pt x="1840" y="1469"/>
                  </a:cubicBezTo>
                  <a:cubicBezTo>
                    <a:pt x="2239" y="1329"/>
                    <a:pt x="2415" y="965"/>
                    <a:pt x="2333" y="602"/>
                  </a:cubicBezTo>
                  <a:cubicBezTo>
                    <a:pt x="2234" y="230"/>
                    <a:pt x="1952" y="1"/>
                    <a:pt x="1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341700" y="3523675"/>
              <a:ext cx="59350" cy="42075"/>
            </a:xfrm>
            <a:custGeom>
              <a:avLst/>
              <a:gdLst/>
              <a:ahLst/>
              <a:cxnLst/>
              <a:rect l="l" t="t" r="r" b="b"/>
              <a:pathLst>
                <a:path w="2374" h="1683" extrusionOk="0">
                  <a:moveTo>
                    <a:pt x="1416" y="0"/>
                  </a:moveTo>
                  <a:cubicBezTo>
                    <a:pt x="1397" y="0"/>
                    <a:pt x="1379" y="1"/>
                    <a:pt x="1360" y="2"/>
                  </a:cubicBezTo>
                  <a:cubicBezTo>
                    <a:pt x="1009" y="25"/>
                    <a:pt x="681" y="154"/>
                    <a:pt x="364" y="318"/>
                  </a:cubicBezTo>
                  <a:cubicBezTo>
                    <a:pt x="106" y="459"/>
                    <a:pt x="1" y="693"/>
                    <a:pt x="12" y="987"/>
                  </a:cubicBezTo>
                  <a:cubicBezTo>
                    <a:pt x="45" y="1391"/>
                    <a:pt x="363" y="1683"/>
                    <a:pt x="776" y="1683"/>
                  </a:cubicBezTo>
                  <a:cubicBezTo>
                    <a:pt x="806" y="1683"/>
                    <a:pt x="837" y="1681"/>
                    <a:pt x="868" y="1678"/>
                  </a:cubicBezTo>
                  <a:cubicBezTo>
                    <a:pt x="1196" y="1643"/>
                    <a:pt x="1513" y="1526"/>
                    <a:pt x="1818" y="1409"/>
                  </a:cubicBezTo>
                  <a:cubicBezTo>
                    <a:pt x="1993" y="1350"/>
                    <a:pt x="2099" y="1198"/>
                    <a:pt x="2169" y="1045"/>
                  </a:cubicBezTo>
                  <a:cubicBezTo>
                    <a:pt x="2374" y="523"/>
                    <a:pt x="1984" y="0"/>
                    <a:pt x="1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1573800" y="3583875"/>
              <a:ext cx="63025" cy="40325"/>
            </a:xfrm>
            <a:custGeom>
              <a:avLst/>
              <a:gdLst/>
              <a:ahLst/>
              <a:cxnLst/>
              <a:rect l="l" t="t" r="r" b="b"/>
              <a:pathLst>
                <a:path w="2521" h="1613" extrusionOk="0">
                  <a:moveTo>
                    <a:pt x="1664" y="0"/>
                  </a:moveTo>
                  <a:cubicBezTo>
                    <a:pt x="1176" y="0"/>
                    <a:pt x="525" y="236"/>
                    <a:pt x="270" y="548"/>
                  </a:cubicBezTo>
                  <a:cubicBezTo>
                    <a:pt x="0" y="888"/>
                    <a:pt x="129" y="1380"/>
                    <a:pt x="528" y="1556"/>
                  </a:cubicBezTo>
                  <a:cubicBezTo>
                    <a:pt x="620" y="1595"/>
                    <a:pt x="737" y="1613"/>
                    <a:pt x="866" y="1613"/>
                  </a:cubicBezTo>
                  <a:cubicBezTo>
                    <a:pt x="1390" y="1613"/>
                    <a:pt x="2126" y="1318"/>
                    <a:pt x="2333" y="970"/>
                  </a:cubicBezTo>
                  <a:cubicBezTo>
                    <a:pt x="2520" y="677"/>
                    <a:pt x="2321" y="149"/>
                    <a:pt x="1981" y="44"/>
                  </a:cubicBezTo>
                  <a:cubicBezTo>
                    <a:pt x="1890" y="14"/>
                    <a:pt x="1782" y="0"/>
                    <a:pt x="1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1494075" y="3617175"/>
              <a:ext cx="59825" cy="38350"/>
            </a:xfrm>
            <a:custGeom>
              <a:avLst/>
              <a:gdLst/>
              <a:ahLst/>
              <a:cxnLst/>
              <a:rect l="l" t="t" r="r" b="b"/>
              <a:pathLst>
                <a:path w="2393" h="1534" extrusionOk="0">
                  <a:moveTo>
                    <a:pt x="1565" y="0"/>
                  </a:moveTo>
                  <a:cubicBezTo>
                    <a:pt x="1125" y="0"/>
                    <a:pt x="706" y="98"/>
                    <a:pt x="329" y="353"/>
                  </a:cubicBezTo>
                  <a:cubicBezTo>
                    <a:pt x="118" y="505"/>
                    <a:pt x="1" y="704"/>
                    <a:pt x="60" y="986"/>
                  </a:cubicBezTo>
                  <a:cubicBezTo>
                    <a:pt x="118" y="1255"/>
                    <a:pt x="282" y="1455"/>
                    <a:pt x="552" y="1501"/>
                  </a:cubicBezTo>
                  <a:cubicBezTo>
                    <a:pt x="676" y="1523"/>
                    <a:pt x="800" y="1534"/>
                    <a:pt x="921" y="1534"/>
                  </a:cubicBezTo>
                  <a:cubicBezTo>
                    <a:pt x="1336" y="1534"/>
                    <a:pt x="1726" y="1405"/>
                    <a:pt x="2052" y="1115"/>
                  </a:cubicBezTo>
                  <a:cubicBezTo>
                    <a:pt x="2392" y="833"/>
                    <a:pt x="2263" y="224"/>
                    <a:pt x="1818" y="36"/>
                  </a:cubicBezTo>
                  <a:cubicBezTo>
                    <a:pt x="1783" y="36"/>
                    <a:pt x="1712" y="1"/>
                    <a:pt x="1642" y="1"/>
                  </a:cubicBezTo>
                  <a:cubicBezTo>
                    <a:pt x="1616" y="0"/>
                    <a:pt x="1591" y="0"/>
                    <a:pt x="1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1193425" y="3696375"/>
              <a:ext cx="57750" cy="40800"/>
            </a:xfrm>
            <a:custGeom>
              <a:avLst/>
              <a:gdLst/>
              <a:ahLst/>
              <a:cxnLst/>
              <a:rect l="l" t="t" r="r" b="b"/>
              <a:pathLst>
                <a:path w="2310" h="1632" extrusionOk="0">
                  <a:moveTo>
                    <a:pt x="1466" y="0"/>
                  </a:moveTo>
                  <a:cubicBezTo>
                    <a:pt x="981" y="0"/>
                    <a:pt x="334" y="350"/>
                    <a:pt x="165" y="760"/>
                  </a:cubicBezTo>
                  <a:cubicBezTo>
                    <a:pt x="1" y="1170"/>
                    <a:pt x="235" y="1592"/>
                    <a:pt x="692" y="1627"/>
                  </a:cubicBezTo>
                  <a:cubicBezTo>
                    <a:pt x="732" y="1630"/>
                    <a:pt x="772" y="1631"/>
                    <a:pt x="812" y="1631"/>
                  </a:cubicBezTo>
                  <a:cubicBezTo>
                    <a:pt x="1268" y="1631"/>
                    <a:pt x="1681" y="1446"/>
                    <a:pt x="2005" y="1111"/>
                  </a:cubicBezTo>
                  <a:cubicBezTo>
                    <a:pt x="2310" y="783"/>
                    <a:pt x="2122" y="162"/>
                    <a:pt x="1700" y="33"/>
                  </a:cubicBezTo>
                  <a:cubicBezTo>
                    <a:pt x="1629" y="11"/>
                    <a:pt x="1550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1453950" y="3378225"/>
              <a:ext cx="54225" cy="38350"/>
            </a:xfrm>
            <a:custGeom>
              <a:avLst/>
              <a:gdLst/>
              <a:ahLst/>
              <a:cxnLst/>
              <a:rect l="l" t="t" r="r" b="b"/>
              <a:pathLst>
                <a:path w="2169" h="1534" extrusionOk="0">
                  <a:moveTo>
                    <a:pt x="1362" y="1"/>
                  </a:moveTo>
                  <a:cubicBezTo>
                    <a:pt x="904" y="1"/>
                    <a:pt x="487" y="160"/>
                    <a:pt x="152" y="534"/>
                  </a:cubicBezTo>
                  <a:cubicBezTo>
                    <a:pt x="12" y="674"/>
                    <a:pt x="0" y="862"/>
                    <a:pt x="82" y="1038"/>
                  </a:cubicBezTo>
                  <a:cubicBezTo>
                    <a:pt x="191" y="1321"/>
                    <a:pt x="513" y="1533"/>
                    <a:pt x="822" y="1533"/>
                  </a:cubicBezTo>
                  <a:cubicBezTo>
                    <a:pt x="845" y="1533"/>
                    <a:pt x="868" y="1532"/>
                    <a:pt x="891" y="1530"/>
                  </a:cubicBezTo>
                  <a:cubicBezTo>
                    <a:pt x="1231" y="1495"/>
                    <a:pt x="1547" y="1366"/>
                    <a:pt x="1817" y="1143"/>
                  </a:cubicBezTo>
                  <a:cubicBezTo>
                    <a:pt x="1887" y="1084"/>
                    <a:pt x="1958" y="1014"/>
                    <a:pt x="1993" y="920"/>
                  </a:cubicBezTo>
                  <a:cubicBezTo>
                    <a:pt x="2169" y="498"/>
                    <a:pt x="2004" y="53"/>
                    <a:pt x="1629" y="18"/>
                  </a:cubicBezTo>
                  <a:cubicBezTo>
                    <a:pt x="1539" y="6"/>
                    <a:pt x="1450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1091150" y="3463575"/>
              <a:ext cx="51025" cy="39850"/>
            </a:xfrm>
            <a:custGeom>
              <a:avLst/>
              <a:gdLst/>
              <a:ahLst/>
              <a:cxnLst/>
              <a:rect l="l" t="t" r="r" b="b"/>
              <a:pathLst>
                <a:path w="2041" h="1594" extrusionOk="0">
                  <a:moveTo>
                    <a:pt x="1157" y="0"/>
                  </a:moveTo>
                  <a:cubicBezTo>
                    <a:pt x="898" y="0"/>
                    <a:pt x="685" y="110"/>
                    <a:pt x="481" y="249"/>
                  </a:cubicBezTo>
                  <a:cubicBezTo>
                    <a:pt x="1" y="589"/>
                    <a:pt x="71" y="1281"/>
                    <a:pt x="610" y="1527"/>
                  </a:cubicBezTo>
                  <a:cubicBezTo>
                    <a:pt x="706" y="1572"/>
                    <a:pt x="814" y="1593"/>
                    <a:pt x="924" y="1593"/>
                  </a:cubicBezTo>
                  <a:cubicBezTo>
                    <a:pt x="1298" y="1593"/>
                    <a:pt x="1708" y="1352"/>
                    <a:pt x="1853" y="999"/>
                  </a:cubicBezTo>
                  <a:cubicBezTo>
                    <a:pt x="2040" y="530"/>
                    <a:pt x="1735" y="38"/>
                    <a:pt x="1231" y="3"/>
                  </a:cubicBezTo>
                  <a:cubicBezTo>
                    <a:pt x="1206" y="1"/>
                    <a:pt x="1181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1078550" y="3315775"/>
              <a:ext cx="50150" cy="34250"/>
            </a:xfrm>
            <a:custGeom>
              <a:avLst/>
              <a:gdLst/>
              <a:ahLst/>
              <a:cxnLst/>
              <a:rect l="l" t="t" r="r" b="b"/>
              <a:pathLst>
                <a:path w="2006" h="1370" extrusionOk="0">
                  <a:moveTo>
                    <a:pt x="1401" y="1"/>
                  </a:moveTo>
                  <a:cubicBezTo>
                    <a:pt x="1351" y="1"/>
                    <a:pt x="1298" y="7"/>
                    <a:pt x="1243" y="19"/>
                  </a:cubicBezTo>
                  <a:cubicBezTo>
                    <a:pt x="950" y="78"/>
                    <a:pt x="657" y="171"/>
                    <a:pt x="387" y="289"/>
                  </a:cubicBezTo>
                  <a:cubicBezTo>
                    <a:pt x="83" y="418"/>
                    <a:pt x="1" y="758"/>
                    <a:pt x="176" y="1027"/>
                  </a:cubicBezTo>
                  <a:cubicBezTo>
                    <a:pt x="270" y="1156"/>
                    <a:pt x="387" y="1250"/>
                    <a:pt x="540" y="1332"/>
                  </a:cubicBezTo>
                  <a:cubicBezTo>
                    <a:pt x="575" y="1344"/>
                    <a:pt x="622" y="1367"/>
                    <a:pt x="669" y="1367"/>
                  </a:cubicBezTo>
                  <a:cubicBezTo>
                    <a:pt x="704" y="1369"/>
                    <a:pt x="738" y="1370"/>
                    <a:pt x="773" y="1370"/>
                  </a:cubicBezTo>
                  <a:cubicBezTo>
                    <a:pt x="1188" y="1370"/>
                    <a:pt x="1561" y="1237"/>
                    <a:pt x="1864" y="945"/>
                  </a:cubicBezTo>
                  <a:cubicBezTo>
                    <a:pt x="1993" y="828"/>
                    <a:pt x="2005" y="664"/>
                    <a:pt x="1970" y="500"/>
                  </a:cubicBezTo>
                  <a:cubicBezTo>
                    <a:pt x="1900" y="191"/>
                    <a:pt x="1687" y="1"/>
                    <a:pt x="1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1044850" y="3386600"/>
              <a:ext cx="36075" cy="30100"/>
            </a:xfrm>
            <a:custGeom>
              <a:avLst/>
              <a:gdLst/>
              <a:ahLst/>
              <a:cxnLst/>
              <a:rect l="l" t="t" r="r" b="b"/>
              <a:pathLst>
                <a:path w="1443" h="1204" extrusionOk="0">
                  <a:moveTo>
                    <a:pt x="892" y="0"/>
                  </a:moveTo>
                  <a:cubicBezTo>
                    <a:pt x="846" y="0"/>
                    <a:pt x="799" y="8"/>
                    <a:pt x="751" y="23"/>
                  </a:cubicBezTo>
                  <a:cubicBezTo>
                    <a:pt x="516" y="105"/>
                    <a:pt x="305" y="234"/>
                    <a:pt x="176" y="445"/>
                  </a:cubicBezTo>
                  <a:cubicBezTo>
                    <a:pt x="1" y="726"/>
                    <a:pt x="141" y="1089"/>
                    <a:pt x="446" y="1183"/>
                  </a:cubicBezTo>
                  <a:cubicBezTo>
                    <a:pt x="492" y="1197"/>
                    <a:pt x="542" y="1204"/>
                    <a:pt x="595" y="1204"/>
                  </a:cubicBezTo>
                  <a:cubicBezTo>
                    <a:pt x="894" y="1204"/>
                    <a:pt x="1274" y="991"/>
                    <a:pt x="1384" y="703"/>
                  </a:cubicBezTo>
                  <a:cubicBezTo>
                    <a:pt x="1442" y="527"/>
                    <a:pt x="1396" y="339"/>
                    <a:pt x="1243" y="175"/>
                  </a:cubicBezTo>
                  <a:cubicBezTo>
                    <a:pt x="1147" y="62"/>
                    <a:pt x="1026" y="0"/>
                    <a:pt x="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8" name="Google Shape;1418;p26"/>
          <p:cNvGrpSpPr/>
          <p:nvPr/>
        </p:nvGrpSpPr>
        <p:grpSpPr>
          <a:xfrm>
            <a:off x="8283550" y="4533831"/>
            <a:ext cx="1157130" cy="924219"/>
            <a:chOff x="5867125" y="2023350"/>
            <a:chExt cx="852775" cy="681125"/>
          </a:xfrm>
        </p:grpSpPr>
        <p:sp>
          <p:nvSpPr>
            <p:cNvPr id="1419" name="Google Shape;1419;p26"/>
            <p:cNvSpPr/>
            <p:nvPr/>
          </p:nvSpPr>
          <p:spPr>
            <a:xfrm>
              <a:off x="5867125" y="2023350"/>
              <a:ext cx="107000" cy="81175"/>
            </a:xfrm>
            <a:custGeom>
              <a:avLst/>
              <a:gdLst/>
              <a:ahLst/>
              <a:cxnLst/>
              <a:rect l="l" t="t" r="r" b="b"/>
              <a:pathLst>
                <a:path w="4280" h="3247" extrusionOk="0">
                  <a:moveTo>
                    <a:pt x="1243" y="1"/>
                  </a:moveTo>
                  <a:cubicBezTo>
                    <a:pt x="927" y="130"/>
                    <a:pt x="610" y="259"/>
                    <a:pt x="306" y="387"/>
                  </a:cubicBezTo>
                  <a:cubicBezTo>
                    <a:pt x="1" y="809"/>
                    <a:pt x="71" y="1243"/>
                    <a:pt x="306" y="1665"/>
                  </a:cubicBezTo>
                  <a:cubicBezTo>
                    <a:pt x="845" y="2615"/>
                    <a:pt x="1689" y="3107"/>
                    <a:pt x="2755" y="3236"/>
                  </a:cubicBezTo>
                  <a:cubicBezTo>
                    <a:pt x="2818" y="3243"/>
                    <a:pt x="2878" y="3246"/>
                    <a:pt x="2938" y="3246"/>
                  </a:cubicBezTo>
                  <a:cubicBezTo>
                    <a:pt x="3458" y="3246"/>
                    <a:pt x="3857" y="2975"/>
                    <a:pt x="4057" y="2533"/>
                  </a:cubicBezTo>
                  <a:cubicBezTo>
                    <a:pt x="4279" y="2028"/>
                    <a:pt x="4139" y="1489"/>
                    <a:pt x="3646" y="1056"/>
                  </a:cubicBezTo>
                  <a:cubicBezTo>
                    <a:pt x="3494" y="915"/>
                    <a:pt x="3306" y="798"/>
                    <a:pt x="3131" y="681"/>
                  </a:cubicBezTo>
                  <a:cubicBezTo>
                    <a:pt x="2556" y="294"/>
                    <a:pt x="1876" y="200"/>
                    <a:pt x="1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5957400" y="2380725"/>
              <a:ext cx="87925" cy="80900"/>
            </a:xfrm>
            <a:custGeom>
              <a:avLst/>
              <a:gdLst/>
              <a:ahLst/>
              <a:cxnLst/>
              <a:rect l="l" t="t" r="r" b="b"/>
              <a:pathLst>
                <a:path w="3517" h="3236" extrusionOk="0">
                  <a:moveTo>
                    <a:pt x="848" y="0"/>
                  </a:moveTo>
                  <a:cubicBezTo>
                    <a:pt x="555" y="0"/>
                    <a:pt x="271" y="100"/>
                    <a:pt x="0" y="346"/>
                  </a:cubicBezTo>
                  <a:cubicBezTo>
                    <a:pt x="387" y="1284"/>
                    <a:pt x="774" y="2221"/>
                    <a:pt x="1149" y="3159"/>
                  </a:cubicBezTo>
                  <a:cubicBezTo>
                    <a:pt x="1342" y="3209"/>
                    <a:pt x="1532" y="3235"/>
                    <a:pt x="1721" y="3235"/>
                  </a:cubicBezTo>
                  <a:cubicBezTo>
                    <a:pt x="1889" y="3235"/>
                    <a:pt x="2057" y="3215"/>
                    <a:pt x="2227" y="3171"/>
                  </a:cubicBezTo>
                  <a:cubicBezTo>
                    <a:pt x="3188" y="2936"/>
                    <a:pt x="3517" y="2010"/>
                    <a:pt x="2907" y="1213"/>
                  </a:cubicBezTo>
                  <a:cubicBezTo>
                    <a:pt x="2567" y="768"/>
                    <a:pt x="2133" y="428"/>
                    <a:pt x="1618" y="193"/>
                  </a:cubicBezTo>
                  <a:cubicBezTo>
                    <a:pt x="1357" y="74"/>
                    <a:pt x="1100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6199150" y="2469550"/>
              <a:ext cx="167050" cy="96850"/>
            </a:xfrm>
            <a:custGeom>
              <a:avLst/>
              <a:gdLst/>
              <a:ahLst/>
              <a:cxnLst/>
              <a:rect l="l" t="t" r="r" b="b"/>
              <a:pathLst>
                <a:path w="6682" h="3874" extrusionOk="0">
                  <a:moveTo>
                    <a:pt x="1600" y="1"/>
                  </a:moveTo>
                  <a:cubicBezTo>
                    <a:pt x="774" y="1"/>
                    <a:pt x="127" y="617"/>
                    <a:pt x="71" y="1470"/>
                  </a:cubicBezTo>
                  <a:cubicBezTo>
                    <a:pt x="0" y="2407"/>
                    <a:pt x="598" y="3205"/>
                    <a:pt x="1489" y="3216"/>
                  </a:cubicBezTo>
                  <a:cubicBezTo>
                    <a:pt x="2204" y="3228"/>
                    <a:pt x="2861" y="3416"/>
                    <a:pt x="3517" y="3627"/>
                  </a:cubicBezTo>
                  <a:cubicBezTo>
                    <a:pt x="3931" y="3761"/>
                    <a:pt x="4355" y="3873"/>
                    <a:pt x="4800" y="3873"/>
                  </a:cubicBezTo>
                  <a:cubicBezTo>
                    <a:pt x="4822" y="3873"/>
                    <a:pt x="4843" y="3873"/>
                    <a:pt x="4865" y="3873"/>
                  </a:cubicBezTo>
                  <a:cubicBezTo>
                    <a:pt x="5990" y="3837"/>
                    <a:pt x="6682" y="2771"/>
                    <a:pt x="6342" y="1903"/>
                  </a:cubicBezTo>
                  <a:cubicBezTo>
                    <a:pt x="6061" y="1212"/>
                    <a:pt x="5697" y="884"/>
                    <a:pt x="5135" y="849"/>
                  </a:cubicBezTo>
                  <a:cubicBezTo>
                    <a:pt x="4502" y="802"/>
                    <a:pt x="3927" y="567"/>
                    <a:pt x="3318" y="403"/>
                  </a:cubicBezTo>
                  <a:cubicBezTo>
                    <a:pt x="2790" y="262"/>
                    <a:pt x="2274" y="40"/>
                    <a:pt x="1712" y="5"/>
                  </a:cubicBezTo>
                  <a:cubicBezTo>
                    <a:pt x="1674" y="2"/>
                    <a:pt x="1637" y="1"/>
                    <a:pt x="1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6137025" y="2240125"/>
              <a:ext cx="159450" cy="106925"/>
            </a:xfrm>
            <a:custGeom>
              <a:avLst/>
              <a:gdLst/>
              <a:ahLst/>
              <a:cxnLst/>
              <a:rect l="l" t="t" r="r" b="b"/>
              <a:pathLst>
                <a:path w="6378" h="4277" extrusionOk="0">
                  <a:moveTo>
                    <a:pt x="1613" y="1"/>
                  </a:moveTo>
                  <a:cubicBezTo>
                    <a:pt x="1123" y="1"/>
                    <a:pt x="649" y="298"/>
                    <a:pt x="387" y="754"/>
                  </a:cubicBezTo>
                  <a:cubicBezTo>
                    <a:pt x="1" y="1387"/>
                    <a:pt x="106" y="2137"/>
                    <a:pt x="669" y="2653"/>
                  </a:cubicBezTo>
                  <a:cubicBezTo>
                    <a:pt x="844" y="2805"/>
                    <a:pt x="1055" y="2934"/>
                    <a:pt x="1255" y="3063"/>
                  </a:cubicBezTo>
                  <a:cubicBezTo>
                    <a:pt x="2263" y="3661"/>
                    <a:pt x="3388" y="3907"/>
                    <a:pt x="4490" y="4223"/>
                  </a:cubicBezTo>
                  <a:cubicBezTo>
                    <a:pt x="4614" y="4260"/>
                    <a:pt x="4736" y="4277"/>
                    <a:pt x="4854" y="4277"/>
                  </a:cubicBezTo>
                  <a:cubicBezTo>
                    <a:pt x="5038" y="4277"/>
                    <a:pt x="5212" y="4236"/>
                    <a:pt x="5369" y="4165"/>
                  </a:cubicBezTo>
                  <a:cubicBezTo>
                    <a:pt x="6014" y="3907"/>
                    <a:pt x="6377" y="3356"/>
                    <a:pt x="6354" y="2688"/>
                  </a:cubicBezTo>
                  <a:cubicBezTo>
                    <a:pt x="6330" y="1961"/>
                    <a:pt x="5908" y="1504"/>
                    <a:pt x="5275" y="1305"/>
                  </a:cubicBezTo>
                  <a:cubicBezTo>
                    <a:pt x="4232" y="953"/>
                    <a:pt x="3177" y="660"/>
                    <a:pt x="2181" y="144"/>
                  </a:cubicBezTo>
                  <a:cubicBezTo>
                    <a:pt x="1997" y="46"/>
                    <a:pt x="1804" y="1"/>
                    <a:pt x="1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6020400" y="2035175"/>
              <a:ext cx="144775" cy="99675"/>
            </a:xfrm>
            <a:custGeom>
              <a:avLst/>
              <a:gdLst/>
              <a:ahLst/>
              <a:cxnLst/>
              <a:rect l="l" t="t" r="r" b="b"/>
              <a:pathLst>
                <a:path w="5791" h="3987" extrusionOk="0">
                  <a:moveTo>
                    <a:pt x="2476" y="1"/>
                  </a:moveTo>
                  <a:cubicBezTo>
                    <a:pt x="1994" y="1"/>
                    <a:pt x="1501" y="73"/>
                    <a:pt x="1008" y="172"/>
                  </a:cubicBezTo>
                  <a:cubicBezTo>
                    <a:pt x="469" y="290"/>
                    <a:pt x="188" y="747"/>
                    <a:pt x="141" y="1298"/>
                  </a:cubicBezTo>
                  <a:cubicBezTo>
                    <a:pt x="106" y="1849"/>
                    <a:pt x="0" y="2411"/>
                    <a:pt x="610" y="2775"/>
                  </a:cubicBezTo>
                  <a:cubicBezTo>
                    <a:pt x="997" y="3009"/>
                    <a:pt x="1383" y="3255"/>
                    <a:pt x="1747" y="3525"/>
                  </a:cubicBezTo>
                  <a:cubicBezTo>
                    <a:pt x="2190" y="3864"/>
                    <a:pt x="2662" y="3986"/>
                    <a:pt x="3145" y="3986"/>
                  </a:cubicBezTo>
                  <a:cubicBezTo>
                    <a:pt x="3480" y="3986"/>
                    <a:pt x="3821" y="3928"/>
                    <a:pt x="4161" y="3841"/>
                  </a:cubicBezTo>
                  <a:cubicBezTo>
                    <a:pt x="5287" y="3572"/>
                    <a:pt x="5791" y="2622"/>
                    <a:pt x="5357" y="1602"/>
                  </a:cubicBezTo>
                  <a:cubicBezTo>
                    <a:pt x="5275" y="1344"/>
                    <a:pt x="5052" y="1098"/>
                    <a:pt x="4806" y="864"/>
                  </a:cubicBezTo>
                  <a:cubicBezTo>
                    <a:pt x="4096" y="213"/>
                    <a:pt x="3301" y="1"/>
                    <a:pt x="2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6065825" y="2360750"/>
              <a:ext cx="138050" cy="106225"/>
            </a:xfrm>
            <a:custGeom>
              <a:avLst/>
              <a:gdLst/>
              <a:ahLst/>
              <a:cxnLst/>
              <a:rect l="l" t="t" r="r" b="b"/>
              <a:pathLst>
                <a:path w="5522" h="4249" extrusionOk="0">
                  <a:moveTo>
                    <a:pt x="1596" y="0"/>
                  </a:moveTo>
                  <a:cubicBezTo>
                    <a:pt x="1237" y="0"/>
                    <a:pt x="898" y="144"/>
                    <a:pt x="610" y="418"/>
                  </a:cubicBezTo>
                  <a:cubicBezTo>
                    <a:pt x="141" y="852"/>
                    <a:pt x="0" y="1496"/>
                    <a:pt x="246" y="2059"/>
                  </a:cubicBezTo>
                  <a:cubicBezTo>
                    <a:pt x="410" y="2458"/>
                    <a:pt x="715" y="2739"/>
                    <a:pt x="1055" y="2950"/>
                  </a:cubicBezTo>
                  <a:cubicBezTo>
                    <a:pt x="1712" y="3348"/>
                    <a:pt x="2391" y="3724"/>
                    <a:pt x="3059" y="4087"/>
                  </a:cubicBezTo>
                  <a:cubicBezTo>
                    <a:pt x="3188" y="4157"/>
                    <a:pt x="3329" y="4192"/>
                    <a:pt x="3470" y="4216"/>
                  </a:cubicBezTo>
                  <a:cubicBezTo>
                    <a:pt x="3587" y="4238"/>
                    <a:pt x="3702" y="4248"/>
                    <a:pt x="3813" y="4248"/>
                  </a:cubicBezTo>
                  <a:cubicBezTo>
                    <a:pt x="4487" y="4248"/>
                    <a:pt x="5052" y="3866"/>
                    <a:pt x="5263" y="3243"/>
                  </a:cubicBezTo>
                  <a:cubicBezTo>
                    <a:pt x="5521" y="2493"/>
                    <a:pt x="5228" y="1766"/>
                    <a:pt x="4478" y="1368"/>
                  </a:cubicBezTo>
                  <a:cubicBezTo>
                    <a:pt x="4138" y="1192"/>
                    <a:pt x="3775" y="1051"/>
                    <a:pt x="3446" y="864"/>
                  </a:cubicBezTo>
                  <a:cubicBezTo>
                    <a:pt x="3071" y="653"/>
                    <a:pt x="2720" y="395"/>
                    <a:pt x="2333" y="195"/>
                  </a:cubicBezTo>
                  <a:cubicBezTo>
                    <a:pt x="2084" y="64"/>
                    <a:pt x="1836" y="0"/>
                    <a:pt x="1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5906100" y="2145400"/>
              <a:ext cx="127800" cy="94350"/>
            </a:xfrm>
            <a:custGeom>
              <a:avLst/>
              <a:gdLst/>
              <a:ahLst/>
              <a:cxnLst/>
              <a:rect l="l" t="t" r="r" b="b"/>
              <a:pathLst>
                <a:path w="5112" h="3774" extrusionOk="0">
                  <a:moveTo>
                    <a:pt x="1544" y="0"/>
                  </a:moveTo>
                  <a:cubicBezTo>
                    <a:pt x="1289" y="0"/>
                    <a:pt x="1033" y="66"/>
                    <a:pt x="786" y="229"/>
                  </a:cubicBezTo>
                  <a:cubicBezTo>
                    <a:pt x="282" y="557"/>
                    <a:pt x="1" y="1015"/>
                    <a:pt x="48" y="1624"/>
                  </a:cubicBezTo>
                  <a:cubicBezTo>
                    <a:pt x="95" y="2269"/>
                    <a:pt x="435" y="2773"/>
                    <a:pt x="1032" y="3019"/>
                  </a:cubicBezTo>
                  <a:cubicBezTo>
                    <a:pt x="1689" y="3300"/>
                    <a:pt x="2357" y="3570"/>
                    <a:pt x="3060" y="3722"/>
                  </a:cubicBezTo>
                  <a:cubicBezTo>
                    <a:pt x="3208" y="3756"/>
                    <a:pt x="3354" y="3773"/>
                    <a:pt x="3498" y="3773"/>
                  </a:cubicBezTo>
                  <a:cubicBezTo>
                    <a:pt x="3709" y="3773"/>
                    <a:pt x="3918" y="3735"/>
                    <a:pt x="4127" y="3652"/>
                  </a:cubicBezTo>
                  <a:cubicBezTo>
                    <a:pt x="4772" y="3394"/>
                    <a:pt x="5111" y="2878"/>
                    <a:pt x="5100" y="2198"/>
                  </a:cubicBezTo>
                  <a:cubicBezTo>
                    <a:pt x="5100" y="1577"/>
                    <a:pt x="4678" y="968"/>
                    <a:pt x="4045" y="827"/>
                  </a:cubicBezTo>
                  <a:cubicBezTo>
                    <a:pt x="3447" y="686"/>
                    <a:pt x="2920" y="440"/>
                    <a:pt x="2369" y="194"/>
                  </a:cubicBezTo>
                  <a:cubicBezTo>
                    <a:pt x="2100" y="78"/>
                    <a:pt x="1822" y="0"/>
                    <a:pt x="1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6594750" y="2276925"/>
              <a:ext cx="125150" cy="93925"/>
            </a:xfrm>
            <a:custGeom>
              <a:avLst/>
              <a:gdLst/>
              <a:ahLst/>
              <a:cxnLst/>
              <a:rect l="l" t="t" r="r" b="b"/>
              <a:pathLst>
                <a:path w="5006" h="3757" extrusionOk="0">
                  <a:moveTo>
                    <a:pt x="1583" y="1"/>
                  </a:moveTo>
                  <a:cubicBezTo>
                    <a:pt x="1411" y="1"/>
                    <a:pt x="1240" y="28"/>
                    <a:pt x="1079" y="79"/>
                  </a:cubicBezTo>
                  <a:cubicBezTo>
                    <a:pt x="329" y="384"/>
                    <a:pt x="1" y="1392"/>
                    <a:pt x="423" y="2036"/>
                  </a:cubicBezTo>
                  <a:cubicBezTo>
                    <a:pt x="563" y="2259"/>
                    <a:pt x="704" y="2482"/>
                    <a:pt x="892" y="2669"/>
                  </a:cubicBezTo>
                  <a:cubicBezTo>
                    <a:pt x="1617" y="3364"/>
                    <a:pt x="2463" y="3756"/>
                    <a:pt x="3430" y="3756"/>
                  </a:cubicBezTo>
                  <a:cubicBezTo>
                    <a:pt x="3589" y="3756"/>
                    <a:pt x="3751" y="3746"/>
                    <a:pt x="3916" y="3724"/>
                  </a:cubicBezTo>
                  <a:cubicBezTo>
                    <a:pt x="4631" y="3630"/>
                    <a:pt x="5006" y="3103"/>
                    <a:pt x="4959" y="2411"/>
                  </a:cubicBezTo>
                  <a:cubicBezTo>
                    <a:pt x="4936" y="1954"/>
                    <a:pt x="4678" y="1638"/>
                    <a:pt x="4326" y="1403"/>
                  </a:cubicBezTo>
                  <a:cubicBezTo>
                    <a:pt x="3693" y="981"/>
                    <a:pt x="3037" y="583"/>
                    <a:pt x="2368" y="208"/>
                  </a:cubicBezTo>
                  <a:cubicBezTo>
                    <a:pt x="2120" y="66"/>
                    <a:pt x="1849" y="1"/>
                    <a:pt x="15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6380250" y="2339925"/>
              <a:ext cx="115200" cy="96850"/>
            </a:xfrm>
            <a:custGeom>
              <a:avLst/>
              <a:gdLst/>
              <a:ahLst/>
              <a:cxnLst/>
              <a:rect l="l" t="t" r="r" b="b"/>
              <a:pathLst>
                <a:path w="4608" h="3874" extrusionOk="0">
                  <a:moveTo>
                    <a:pt x="1634" y="0"/>
                  </a:moveTo>
                  <a:cubicBezTo>
                    <a:pt x="1140" y="0"/>
                    <a:pt x="697" y="255"/>
                    <a:pt x="422" y="700"/>
                  </a:cubicBezTo>
                  <a:cubicBezTo>
                    <a:pt x="0" y="1403"/>
                    <a:pt x="118" y="2165"/>
                    <a:pt x="762" y="2716"/>
                  </a:cubicBezTo>
                  <a:cubicBezTo>
                    <a:pt x="1126" y="3021"/>
                    <a:pt x="1513" y="3314"/>
                    <a:pt x="1899" y="3595"/>
                  </a:cubicBezTo>
                  <a:cubicBezTo>
                    <a:pt x="2167" y="3779"/>
                    <a:pt x="2452" y="3873"/>
                    <a:pt x="2747" y="3873"/>
                  </a:cubicBezTo>
                  <a:cubicBezTo>
                    <a:pt x="2942" y="3873"/>
                    <a:pt x="3140" y="3832"/>
                    <a:pt x="3341" y="3748"/>
                  </a:cubicBezTo>
                  <a:cubicBezTo>
                    <a:pt x="4232" y="3408"/>
                    <a:pt x="4607" y="2306"/>
                    <a:pt x="4056" y="1544"/>
                  </a:cubicBezTo>
                  <a:cubicBezTo>
                    <a:pt x="3611" y="935"/>
                    <a:pt x="3001" y="477"/>
                    <a:pt x="2321" y="161"/>
                  </a:cubicBezTo>
                  <a:cubicBezTo>
                    <a:pt x="2089" y="52"/>
                    <a:pt x="1856" y="0"/>
                    <a:pt x="1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6236650" y="2155250"/>
              <a:ext cx="119600" cy="88400"/>
            </a:xfrm>
            <a:custGeom>
              <a:avLst/>
              <a:gdLst/>
              <a:ahLst/>
              <a:cxnLst/>
              <a:rect l="l" t="t" r="r" b="b"/>
              <a:pathLst>
                <a:path w="4784" h="3536" extrusionOk="0">
                  <a:moveTo>
                    <a:pt x="1441" y="1"/>
                  </a:moveTo>
                  <a:cubicBezTo>
                    <a:pt x="1328" y="1"/>
                    <a:pt x="1222" y="12"/>
                    <a:pt x="1126" y="35"/>
                  </a:cubicBezTo>
                  <a:cubicBezTo>
                    <a:pt x="458" y="199"/>
                    <a:pt x="1" y="1207"/>
                    <a:pt x="317" y="1840"/>
                  </a:cubicBezTo>
                  <a:cubicBezTo>
                    <a:pt x="739" y="2672"/>
                    <a:pt x="2275" y="3536"/>
                    <a:pt x="3263" y="3536"/>
                  </a:cubicBezTo>
                  <a:cubicBezTo>
                    <a:pt x="3318" y="3536"/>
                    <a:pt x="3372" y="3533"/>
                    <a:pt x="3424" y="3528"/>
                  </a:cubicBezTo>
                  <a:cubicBezTo>
                    <a:pt x="4279" y="3434"/>
                    <a:pt x="4783" y="2578"/>
                    <a:pt x="4467" y="1769"/>
                  </a:cubicBezTo>
                  <a:cubicBezTo>
                    <a:pt x="4139" y="923"/>
                    <a:pt x="2485" y="1"/>
                    <a:pt x="1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6399875" y="2226050"/>
              <a:ext cx="111975" cy="87775"/>
            </a:xfrm>
            <a:custGeom>
              <a:avLst/>
              <a:gdLst/>
              <a:ahLst/>
              <a:cxnLst/>
              <a:rect l="l" t="t" r="r" b="b"/>
              <a:pathLst>
                <a:path w="4479" h="3511" extrusionOk="0">
                  <a:moveTo>
                    <a:pt x="1441" y="1"/>
                  </a:moveTo>
                  <a:cubicBezTo>
                    <a:pt x="615" y="1"/>
                    <a:pt x="1" y="993"/>
                    <a:pt x="341" y="1833"/>
                  </a:cubicBezTo>
                  <a:cubicBezTo>
                    <a:pt x="388" y="1903"/>
                    <a:pt x="446" y="2032"/>
                    <a:pt x="540" y="2137"/>
                  </a:cubicBezTo>
                  <a:cubicBezTo>
                    <a:pt x="1185" y="2829"/>
                    <a:pt x="1947" y="3309"/>
                    <a:pt x="2873" y="3485"/>
                  </a:cubicBezTo>
                  <a:cubicBezTo>
                    <a:pt x="2973" y="3502"/>
                    <a:pt x="3072" y="3511"/>
                    <a:pt x="3169" y="3511"/>
                  </a:cubicBezTo>
                  <a:cubicBezTo>
                    <a:pt x="3553" y="3511"/>
                    <a:pt x="3895" y="3368"/>
                    <a:pt x="4139" y="2993"/>
                  </a:cubicBezTo>
                  <a:cubicBezTo>
                    <a:pt x="4443" y="2524"/>
                    <a:pt x="4478" y="2008"/>
                    <a:pt x="4162" y="1575"/>
                  </a:cubicBezTo>
                  <a:cubicBezTo>
                    <a:pt x="3517" y="672"/>
                    <a:pt x="2638" y="86"/>
                    <a:pt x="1525" y="4"/>
                  </a:cubicBezTo>
                  <a:cubicBezTo>
                    <a:pt x="1496" y="2"/>
                    <a:pt x="1468" y="1"/>
                    <a:pt x="1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6123850" y="2624150"/>
              <a:ext cx="108150" cy="80325"/>
            </a:xfrm>
            <a:custGeom>
              <a:avLst/>
              <a:gdLst/>
              <a:ahLst/>
              <a:cxnLst/>
              <a:rect l="l" t="t" r="r" b="b"/>
              <a:pathLst>
                <a:path w="4326" h="3213" extrusionOk="0">
                  <a:moveTo>
                    <a:pt x="1658" y="1"/>
                  </a:moveTo>
                  <a:cubicBezTo>
                    <a:pt x="1512" y="1"/>
                    <a:pt x="1371" y="27"/>
                    <a:pt x="1231" y="80"/>
                  </a:cubicBezTo>
                  <a:cubicBezTo>
                    <a:pt x="410" y="420"/>
                    <a:pt x="0" y="1264"/>
                    <a:pt x="469" y="1850"/>
                  </a:cubicBezTo>
                  <a:cubicBezTo>
                    <a:pt x="1143" y="2703"/>
                    <a:pt x="2021" y="3212"/>
                    <a:pt x="3124" y="3212"/>
                  </a:cubicBezTo>
                  <a:cubicBezTo>
                    <a:pt x="3172" y="3212"/>
                    <a:pt x="3221" y="3211"/>
                    <a:pt x="3270" y="3210"/>
                  </a:cubicBezTo>
                  <a:cubicBezTo>
                    <a:pt x="3669" y="3186"/>
                    <a:pt x="3939" y="2952"/>
                    <a:pt x="4079" y="2600"/>
                  </a:cubicBezTo>
                  <a:cubicBezTo>
                    <a:pt x="4325" y="2002"/>
                    <a:pt x="4138" y="1170"/>
                    <a:pt x="3634" y="760"/>
                  </a:cubicBezTo>
                  <a:cubicBezTo>
                    <a:pt x="3106" y="326"/>
                    <a:pt x="2485" y="80"/>
                    <a:pt x="1805" y="10"/>
                  </a:cubicBezTo>
                  <a:cubicBezTo>
                    <a:pt x="1755" y="4"/>
                    <a:pt x="1706" y="1"/>
                    <a:pt x="16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1" name="Google Shape;1431;p26"/>
          <p:cNvSpPr/>
          <p:nvPr/>
        </p:nvSpPr>
        <p:spPr>
          <a:xfrm>
            <a:off x="160801" y="4078378"/>
            <a:ext cx="876569" cy="1002566"/>
          </a:xfrm>
          <a:custGeom>
            <a:avLst/>
            <a:gdLst/>
            <a:ahLst/>
            <a:cxnLst/>
            <a:rect l="l" t="t" r="r" b="b"/>
            <a:pathLst>
              <a:path w="28844" h="32990" extrusionOk="0">
                <a:moveTo>
                  <a:pt x="28607" y="1"/>
                </a:moveTo>
                <a:cubicBezTo>
                  <a:pt x="28574" y="1"/>
                  <a:pt x="28536" y="6"/>
                  <a:pt x="28496" y="17"/>
                </a:cubicBezTo>
                <a:cubicBezTo>
                  <a:pt x="28250" y="87"/>
                  <a:pt x="28016" y="204"/>
                  <a:pt x="27769" y="298"/>
                </a:cubicBezTo>
                <a:cubicBezTo>
                  <a:pt x="27535" y="380"/>
                  <a:pt x="27301" y="486"/>
                  <a:pt x="27066" y="568"/>
                </a:cubicBezTo>
                <a:cubicBezTo>
                  <a:pt x="26890" y="626"/>
                  <a:pt x="26726" y="673"/>
                  <a:pt x="26550" y="732"/>
                </a:cubicBezTo>
                <a:cubicBezTo>
                  <a:pt x="26269" y="814"/>
                  <a:pt x="25988" y="884"/>
                  <a:pt x="25695" y="943"/>
                </a:cubicBezTo>
                <a:cubicBezTo>
                  <a:pt x="25484" y="978"/>
                  <a:pt x="25273" y="1013"/>
                  <a:pt x="25062" y="1048"/>
                </a:cubicBezTo>
                <a:cubicBezTo>
                  <a:pt x="24886" y="1072"/>
                  <a:pt x="24698" y="1107"/>
                  <a:pt x="24523" y="1130"/>
                </a:cubicBezTo>
                <a:cubicBezTo>
                  <a:pt x="24253" y="1166"/>
                  <a:pt x="23995" y="1212"/>
                  <a:pt x="23737" y="1306"/>
                </a:cubicBezTo>
                <a:cubicBezTo>
                  <a:pt x="23350" y="1435"/>
                  <a:pt x="23010" y="1646"/>
                  <a:pt x="22694" y="1892"/>
                </a:cubicBezTo>
                <a:cubicBezTo>
                  <a:pt x="22436" y="2092"/>
                  <a:pt x="22190" y="2314"/>
                  <a:pt x="21967" y="2537"/>
                </a:cubicBezTo>
                <a:cubicBezTo>
                  <a:pt x="21674" y="2830"/>
                  <a:pt x="21416" y="3146"/>
                  <a:pt x="21147" y="3463"/>
                </a:cubicBezTo>
                <a:cubicBezTo>
                  <a:pt x="20842" y="3838"/>
                  <a:pt x="20537" y="4225"/>
                  <a:pt x="20174" y="4553"/>
                </a:cubicBezTo>
                <a:cubicBezTo>
                  <a:pt x="19951" y="4741"/>
                  <a:pt x="19717" y="4905"/>
                  <a:pt x="19447" y="5022"/>
                </a:cubicBezTo>
                <a:cubicBezTo>
                  <a:pt x="19142" y="5163"/>
                  <a:pt x="18802" y="5245"/>
                  <a:pt x="18474" y="5338"/>
                </a:cubicBezTo>
                <a:cubicBezTo>
                  <a:pt x="18240" y="5397"/>
                  <a:pt x="18005" y="5444"/>
                  <a:pt x="17783" y="5514"/>
                </a:cubicBezTo>
                <a:cubicBezTo>
                  <a:pt x="17443" y="5620"/>
                  <a:pt x="17126" y="5749"/>
                  <a:pt x="16833" y="5924"/>
                </a:cubicBezTo>
                <a:cubicBezTo>
                  <a:pt x="16493" y="6124"/>
                  <a:pt x="16212" y="6393"/>
                  <a:pt x="15954" y="6686"/>
                </a:cubicBezTo>
                <a:cubicBezTo>
                  <a:pt x="15708" y="6991"/>
                  <a:pt x="15497" y="7308"/>
                  <a:pt x="15309" y="7648"/>
                </a:cubicBezTo>
                <a:cubicBezTo>
                  <a:pt x="15134" y="7952"/>
                  <a:pt x="14993" y="8269"/>
                  <a:pt x="14876" y="8585"/>
                </a:cubicBezTo>
                <a:cubicBezTo>
                  <a:pt x="14618" y="9300"/>
                  <a:pt x="14477" y="10050"/>
                  <a:pt x="14442" y="10801"/>
                </a:cubicBezTo>
                <a:cubicBezTo>
                  <a:pt x="14430" y="10976"/>
                  <a:pt x="14430" y="11152"/>
                  <a:pt x="14301" y="11293"/>
                </a:cubicBezTo>
                <a:cubicBezTo>
                  <a:pt x="14278" y="11328"/>
                  <a:pt x="14254" y="11375"/>
                  <a:pt x="14231" y="11410"/>
                </a:cubicBezTo>
                <a:cubicBezTo>
                  <a:pt x="13985" y="11797"/>
                  <a:pt x="13762" y="12195"/>
                  <a:pt x="13457" y="12559"/>
                </a:cubicBezTo>
                <a:cubicBezTo>
                  <a:pt x="13117" y="12957"/>
                  <a:pt x="12813" y="13391"/>
                  <a:pt x="12508" y="13825"/>
                </a:cubicBezTo>
                <a:cubicBezTo>
                  <a:pt x="12227" y="14212"/>
                  <a:pt x="11957" y="14598"/>
                  <a:pt x="11699" y="14997"/>
                </a:cubicBezTo>
                <a:cubicBezTo>
                  <a:pt x="11476" y="15337"/>
                  <a:pt x="11265" y="15689"/>
                  <a:pt x="11054" y="16028"/>
                </a:cubicBezTo>
                <a:cubicBezTo>
                  <a:pt x="10832" y="16404"/>
                  <a:pt x="10609" y="16790"/>
                  <a:pt x="10398" y="17165"/>
                </a:cubicBezTo>
                <a:cubicBezTo>
                  <a:pt x="10257" y="17400"/>
                  <a:pt x="10152" y="17646"/>
                  <a:pt x="9988" y="17857"/>
                </a:cubicBezTo>
                <a:cubicBezTo>
                  <a:pt x="10035" y="17658"/>
                  <a:pt x="10093" y="17458"/>
                  <a:pt x="10128" y="17259"/>
                </a:cubicBezTo>
                <a:cubicBezTo>
                  <a:pt x="10292" y="16568"/>
                  <a:pt x="10457" y="15864"/>
                  <a:pt x="10632" y="15173"/>
                </a:cubicBezTo>
                <a:cubicBezTo>
                  <a:pt x="10820" y="14434"/>
                  <a:pt x="11043" y="13719"/>
                  <a:pt x="11254" y="12981"/>
                </a:cubicBezTo>
                <a:cubicBezTo>
                  <a:pt x="11476" y="12184"/>
                  <a:pt x="11664" y="11375"/>
                  <a:pt x="11699" y="10531"/>
                </a:cubicBezTo>
                <a:cubicBezTo>
                  <a:pt x="11723" y="10097"/>
                  <a:pt x="11687" y="9664"/>
                  <a:pt x="11629" y="9242"/>
                </a:cubicBezTo>
                <a:cubicBezTo>
                  <a:pt x="11558" y="8761"/>
                  <a:pt x="11429" y="8292"/>
                  <a:pt x="11289" y="7823"/>
                </a:cubicBezTo>
                <a:cubicBezTo>
                  <a:pt x="11183" y="7507"/>
                  <a:pt x="11101" y="7179"/>
                  <a:pt x="11054" y="6839"/>
                </a:cubicBezTo>
                <a:cubicBezTo>
                  <a:pt x="10984" y="6440"/>
                  <a:pt x="10972" y="6030"/>
                  <a:pt x="10972" y="5620"/>
                </a:cubicBezTo>
                <a:cubicBezTo>
                  <a:pt x="10972" y="5585"/>
                  <a:pt x="10972" y="5549"/>
                  <a:pt x="10961" y="5514"/>
                </a:cubicBezTo>
                <a:cubicBezTo>
                  <a:pt x="10949" y="5456"/>
                  <a:pt x="10925" y="5397"/>
                  <a:pt x="10855" y="5397"/>
                </a:cubicBezTo>
                <a:cubicBezTo>
                  <a:pt x="10785" y="5397"/>
                  <a:pt x="10750" y="5444"/>
                  <a:pt x="10726" y="5502"/>
                </a:cubicBezTo>
                <a:cubicBezTo>
                  <a:pt x="10597" y="5784"/>
                  <a:pt x="10480" y="6065"/>
                  <a:pt x="10351" y="6346"/>
                </a:cubicBezTo>
                <a:cubicBezTo>
                  <a:pt x="10164" y="6768"/>
                  <a:pt x="9917" y="7167"/>
                  <a:pt x="9660" y="7554"/>
                </a:cubicBezTo>
                <a:cubicBezTo>
                  <a:pt x="9542" y="7741"/>
                  <a:pt x="9413" y="7917"/>
                  <a:pt x="9308" y="8105"/>
                </a:cubicBezTo>
                <a:cubicBezTo>
                  <a:pt x="9050" y="8562"/>
                  <a:pt x="9003" y="9054"/>
                  <a:pt x="9062" y="9558"/>
                </a:cubicBezTo>
                <a:cubicBezTo>
                  <a:pt x="9109" y="10015"/>
                  <a:pt x="9202" y="10461"/>
                  <a:pt x="9296" y="10918"/>
                </a:cubicBezTo>
                <a:cubicBezTo>
                  <a:pt x="9343" y="11211"/>
                  <a:pt x="9355" y="11504"/>
                  <a:pt x="9273" y="11797"/>
                </a:cubicBezTo>
                <a:cubicBezTo>
                  <a:pt x="9202" y="12102"/>
                  <a:pt x="9050" y="12360"/>
                  <a:pt x="8898" y="12617"/>
                </a:cubicBezTo>
                <a:cubicBezTo>
                  <a:pt x="8651" y="13063"/>
                  <a:pt x="8523" y="13532"/>
                  <a:pt x="8499" y="14036"/>
                </a:cubicBezTo>
                <a:cubicBezTo>
                  <a:pt x="8476" y="14376"/>
                  <a:pt x="8523" y="14716"/>
                  <a:pt x="8581" y="15056"/>
                </a:cubicBezTo>
                <a:cubicBezTo>
                  <a:pt x="8675" y="15595"/>
                  <a:pt x="8839" y="16110"/>
                  <a:pt x="8980" y="16650"/>
                </a:cubicBezTo>
                <a:cubicBezTo>
                  <a:pt x="9062" y="16954"/>
                  <a:pt x="9144" y="17259"/>
                  <a:pt x="9191" y="17576"/>
                </a:cubicBezTo>
                <a:cubicBezTo>
                  <a:pt x="9238" y="17927"/>
                  <a:pt x="9226" y="18291"/>
                  <a:pt x="9226" y="18642"/>
                </a:cubicBezTo>
                <a:cubicBezTo>
                  <a:pt x="9214" y="18806"/>
                  <a:pt x="9214" y="18971"/>
                  <a:pt x="9155" y="19135"/>
                </a:cubicBezTo>
                <a:cubicBezTo>
                  <a:pt x="9027" y="19486"/>
                  <a:pt x="8886" y="19826"/>
                  <a:pt x="8734" y="20166"/>
                </a:cubicBezTo>
                <a:cubicBezTo>
                  <a:pt x="8358" y="21034"/>
                  <a:pt x="7972" y="21901"/>
                  <a:pt x="7561" y="22757"/>
                </a:cubicBezTo>
                <a:cubicBezTo>
                  <a:pt x="7303" y="23308"/>
                  <a:pt x="7069" y="23858"/>
                  <a:pt x="6835" y="24421"/>
                </a:cubicBezTo>
                <a:cubicBezTo>
                  <a:pt x="6600" y="24984"/>
                  <a:pt x="6354" y="25546"/>
                  <a:pt x="6131" y="26121"/>
                </a:cubicBezTo>
                <a:cubicBezTo>
                  <a:pt x="6073" y="26273"/>
                  <a:pt x="6014" y="26414"/>
                  <a:pt x="5955" y="26566"/>
                </a:cubicBezTo>
                <a:cubicBezTo>
                  <a:pt x="5944" y="26543"/>
                  <a:pt x="5944" y="26519"/>
                  <a:pt x="5944" y="26507"/>
                </a:cubicBezTo>
                <a:cubicBezTo>
                  <a:pt x="6084" y="25792"/>
                  <a:pt x="6178" y="25066"/>
                  <a:pt x="6213" y="24339"/>
                </a:cubicBezTo>
                <a:cubicBezTo>
                  <a:pt x="6260" y="23624"/>
                  <a:pt x="6225" y="22921"/>
                  <a:pt x="6049" y="22217"/>
                </a:cubicBezTo>
                <a:cubicBezTo>
                  <a:pt x="5932" y="21784"/>
                  <a:pt x="5815" y="21338"/>
                  <a:pt x="5768" y="20893"/>
                </a:cubicBezTo>
                <a:cubicBezTo>
                  <a:pt x="5709" y="20401"/>
                  <a:pt x="5721" y="19920"/>
                  <a:pt x="5827" y="19439"/>
                </a:cubicBezTo>
                <a:cubicBezTo>
                  <a:pt x="5909" y="19029"/>
                  <a:pt x="6014" y="18631"/>
                  <a:pt x="6108" y="18232"/>
                </a:cubicBezTo>
                <a:cubicBezTo>
                  <a:pt x="6260" y="17541"/>
                  <a:pt x="6284" y="16849"/>
                  <a:pt x="6249" y="16134"/>
                </a:cubicBezTo>
                <a:cubicBezTo>
                  <a:pt x="6213" y="15630"/>
                  <a:pt x="6120" y="15138"/>
                  <a:pt x="6002" y="14645"/>
                </a:cubicBezTo>
                <a:cubicBezTo>
                  <a:pt x="5862" y="14071"/>
                  <a:pt x="5651" y="13532"/>
                  <a:pt x="5487" y="12969"/>
                </a:cubicBezTo>
                <a:cubicBezTo>
                  <a:pt x="5287" y="12313"/>
                  <a:pt x="5123" y="11645"/>
                  <a:pt x="5112" y="10941"/>
                </a:cubicBezTo>
                <a:cubicBezTo>
                  <a:pt x="5112" y="10836"/>
                  <a:pt x="5123" y="10719"/>
                  <a:pt x="5065" y="10613"/>
                </a:cubicBezTo>
                <a:cubicBezTo>
                  <a:pt x="5041" y="10578"/>
                  <a:pt x="5018" y="10543"/>
                  <a:pt x="4971" y="10543"/>
                </a:cubicBezTo>
                <a:cubicBezTo>
                  <a:pt x="4912" y="10543"/>
                  <a:pt x="4889" y="10578"/>
                  <a:pt x="4865" y="10625"/>
                </a:cubicBezTo>
                <a:cubicBezTo>
                  <a:pt x="4854" y="10648"/>
                  <a:pt x="4854" y="10660"/>
                  <a:pt x="4854" y="10683"/>
                </a:cubicBezTo>
                <a:cubicBezTo>
                  <a:pt x="4818" y="10801"/>
                  <a:pt x="4842" y="10918"/>
                  <a:pt x="4842" y="11035"/>
                </a:cubicBezTo>
                <a:cubicBezTo>
                  <a:pt x="4842" y="11750"/>
                  <a:pt x="4865" y="12477"/>
                  <a:pt x="4830" y="13192"/>
                </a:cubicBezTo>
                <a:cubicBezTo>
                  <a:pt x="4807" y="13708"/>
                  <a:pt x="4772" y="14223"/>
                  <a:pt x="4701" y="14727"/>
                </a:cubicBezTo>
                <a:cubicBezTo>
                  <a:pt x="4631" y="15220"/>
                  <a:pt x="4514" y="15712"/>
                  <a:pt x="4373" y="16181"/>
                </a:cubicBezTo>
                <a:cubicBezTo>
                  <a:pt x="4174" y="16814"/>
                  <a:pt x="3928" y="17412"/>
                  <a:pt x="3705" y="18033"/>
                </a:cubicBezTo>
                <a:cubicBezTo>
                  <a:pt x="3388" y="18935"/>
                  <a:pt x="3295" y="19850"/>
                  <a:pt x="3400" y="20787"/>
                </a:cubicBezTo>
                <a:cubicBezTo>
                  <a:pt x="3447" y="21245"/>
                  <a:pt x="3541" y="21702"/>
                  <a:pt x="3646" y="22147"/>
                </a:cubicBezTo>
                <a:cubicBezTo>
                  <a:pt x="3834" y="22897"/>
                  <a:pt x="4092" y="23636"/>
                  <a:pt x="4396" y="24351"/>
                </a:cubicBezTo>
                <a:cubicBezTo>
                  <a:pt x="4643" y="24913"/>
                  <a:pt x="4889" y="25464"/>
                  <a:pt x="5100" y="26039"/>
                </a:cubicBezTo>
                <a:cubicBezTo>
                  <a:pt x="5299" y="26636"/>
                  <a:pt x="5416" y="27246"/>
                  <a:pt x="5393" y="27867"/>
                </a:cubicBezTo>
                <a:cubicBezTo>
                  <a:pt x="5381" y="28008"/>
                  <a:pt x="5358" y="28148"/>
                  <a:pt x="5311" y="28277"/>
                </a:cubicBezTo>
                <a:cubicBezTo>
                  <a:pt x="5147" y="28746"/>
                  <a:pt x="4971" y="29215"/>
                  <a:pt x="4795" y="29684"/>
                </a:cubicBezTo>
                <a:cubicBezTo>
                  <a:pt x="4654" y="30071"/>
                  <a:pt x="4514" y="30458"/>
                  <a:pt x="4373" y="30844"/>
                </a:cubicBezTo>
                <a:lnTo>
                  <a:pt x="4350" y="30844"/>
                </a:lnTo>
                <a:cubicBezTo>
                  <a:pt x="4350" y="30833"/>
                  <a:pt x="4350" y="30821"/>
                  <a:pt x="4350" y="30809"/>
                </a:cubicBezTo>
                <a:cubicBezTo>
                  <a:pt x="4338" y="30352"/>
                  <a:pt x="4338" y="29895"/>
                  <a:pt x="4279" y="29450"/>
                </a:cubicBezTo>
                <a:cubicBezTo>
                  <a:pt x="4221" y="28969"/>
                  <a:pt x="4150" y="28500"/>
                  <a:pt x="4045" y="28031"/>
                </a:cubicBezTo>
                <a:cubicBezTo>
                  <a:pt x="3916" y="27527"/>
                  <a:pt x="3752" y="27035"/>
                  <a:pt x="3553" y="26554"/>
                </a:cubicBezTo>
                <a:cubicBezTo>
                  <a:pt x="3283" y="25910"/>
                  <a:pt x="2978" y="25288"/>
                  <a:pt x="2591" y="24714"/>
                </a:cubicBezTo>
                <a:cubicBezTo>
                  <a:pt x="2392" y="24433"/>
                  <a:pt x="2193" y="24151"/>
                  <a:pt x="2005" y="23858"/>
                </a:cubicBezTo>
                <a:cubicBezTo>
                  <a:pt x="1747" y="23460"/>
                  <a:pt x="1513" y="23038"/>
                  <a:pt x="1325" y="22604"/>
                </a:cubicBezTo>
                <a:cubicBezTo>
                  <a:pt x="1056" y="21995"/>
                  <a:pt x="798" y="21362"/>
                  <a:pt x="552" y="20740"/>
                </a:cubicBezTo>
                <a:cubicBezTo>
                  <a:pt x="470" y="20541"/>
                  <a:pt x="399" y="20330"/>
                  <a:pt x="270" y="20166"/>
                </a:cubicBezTo>
                <a:cubicBezTo>
                  <a:pt x="243" y="20120"/>
                  <a:pt x="208" y="20073"/>
                  <a:pt x="154" y="20073"/>
                </a:cubicBezTo>
                <a:cubicBezTo>
                  <a:pt x="139" y="20073"/>
                  <a:pt x="124" y="20077"/>
                  <a:pt x="106" y="20084"/>
                </a:cubicBezTo>
                <a:cubicBezTo>
                  <a:pt x="36" y="20119"/>
                  <a:pt x="13" y="20178"/>
                  <a:pt x="13" y="20248"/>
                </a:cubicBezTo>
                <a:cubicBezTo>
                  <a:pt x="1" y="20283"/>
                  <a:pt x="13" y="20319"/>
                  <a:pt x="24" y="20342"/>
                </a:cubicBezTo>
                <a:cubicBezTo>
                  <a:pt x="59" y="20494"/>
                  <a:pt x="106" y="20647"/>
                  <a:pt x="130" y="20799"/>
                </a:cubicBezTo>
                <a:cubicBezTo>
                  <a:pt x="212" y="21162"/>
                  <a:pt x="247" y="21538"/>
                  <a:pt x="294" y="21901"/>
                </a:cubicBezTo>
                <a:cubicBezTo>
                  <a:pt x="329" y="22264"/>
                  <a:pt x="388" y="22616"/>
                  <a:pt x="435" y="22979"/>
                </a:cubicBezTo>
                <a:cubicBezTo>
                  <a:pt x="505" y="23554"/>
                  <a:pt x="610" y="24140"/>
                  <a:pt x="692" y="24726"/>
                </a:cubicBezTo>
                <a:cubicBezTo>
                  <a:pt x="739" y="25077"/>
                  <a:pt x="786" y="25417"/>
                  <a:pt x="786" y="25769"/>
                </a:cubicBezTo>
                <a:cubicBezTo>
                  <a:pt x="786" y="26179"/>
                  <a:pt x="763" y="26590"/>
                  <a:pt x="763" y="27012"/>
                </a:cubicBezTo>
                <a:cubicBezTo>
                  <a:pt x="763" y="27398"/>
                  <a:pt x="775" y="27797"/>
                  <a:pt x="821" y="28195"/>
                </a:cubicBezTo>
                <a:cubicBezTo>
                  <a:pt x="903" y="28770"/>
                  <a:pt x="1068" y="29309"/>
                  <a:pt x="1279" y="29836"/>
                </a:cubicBezTo>
                <a:cubicBezTo>
                  <a:pt x="1478" y="30305"/>
                  <a:pt x="1712" y="30739"/>
                  <a:pt x="1982" y="31173"/>
                </a:cubicBezTo>
                <a:cubicBezTo>
                  <a:pt x="2251" y="31595"/>
                  <a:pt x="2603" y="31946"/>
                  <a:pt x="2966" y="32274"/>
                </a:cubicBezTo>
                <a:cubicBezTo>
                  <a:pt x="3177" y="32462"/>
                  <a:pt x="3400" y="32626"/>
                  <a:pt x="3588" y="32825"/>
                </a:cubicBezTo>
                <a:cubicBezTo>
                  <a:pt x="3623" y="32849"/>
                  <a:pt x="3646" y="32872"/>
                  <a:pt x="3635" y="32919"/>
                </a:cubicBezTo>
                <a:cubicBezTo>
                  <a:pt x="3611" y="32978"/>
                  <a:pt x="3658" y="32989"/>
                  <a:pt x="3705" y="32989"/>
                </a:cubicBezTo>
                <a:cubicBezTo>
                  <a:pt x="3807" y="32989"/>
                  <a:pt x="3913" y="32984"/>
                  <a:pt x="4022" y="32984"/>
                </a:cubicBezTo>
                <a:cubicBezTo>
                  <a:pt x="4076" y="32984"/>
                  <a:pt x="4131" y="32986"/>
                  <a:pt x="4186" y="32989"/>
                </a:cubicBezTo>
                <a:cubicBezTo>
                  <a:pt x="4256" y="32989"/>
                  <a:pt x="4279" y="32954"/>
                  <a:pt x="4303" y="32896"/>
                </a:cubicBezTo>
                <a:cubicBezTo>
                  <a:pt x="4443" y="32403"/>
                  <a:pt x="4584" y="31911"/>
                  <a:pt x="4736" y="31419"/>
                </a:cubicBezTo>
                <a:cubicBezTo>
                  <a:pt x="4842" y="31067"/>
                  <a:pt x="4959" y="30716"/>
                  <a:pt x="5076" y="30364"/>
                </a:cubicBezTo>
                <a:cubicBezTo>
                  <a:pt x="5158" y="30129"/>
                  <a:pt x="5205" y="29895"/>
                  <a:pt x="5323" y="29684"/>
                </a:cubicBezTo>
                <a:cubicBezTo>
                  <a:pt x="5339" y="29644"/>
                  <a:pt x="5355" y="29631"/>
                  <a:pt x="5383" y="29631"/>
                </a:cubicBezTo>
                <a:cubicBezTo>
                  <a:pt x="5395" y="29631"/>
                  <a:pt x="5410" y="29634"/>
                  <a:pt x="5428" y="29637"/>
                </a:cubicBezTo>
                <a:cubicBezTo>
                  <a:pt x="5662" y="29707"/>
                  <a:pt x="5862" y="29848"/>
                  <a:pt x="6049" y="30000"/>
                </a:cubicBezTo>
                <a:cubicBezTo>
                  <a:pt x="6413" y="30282"/>
                  <a:pt x="6764" y="30551"/>
                  <a:pt x="7151" y="30798"/>
                </a:cubicBezTo>
                <a:cubicBezTo>
                  <a:pt x="7468" y="30997"/>
                  <a:pt x="7796" y="31161"/>
                  <a:pt x="8147" y="31290"/>
                </a:cubicBezTo>
                <a:cubicBezTo>
                  <a:pt x="8440" y="31384"/>
                  <a:pt x="8734" y="31431"/>
                  <a:pt x="9038" y="31454"/>
                </a:cubicBezTo>
                <a:cubicBezTo>
                  <a:pt x="9063" y="31455"/>
                  <a:pt x="9087" y="31455"/>
                  <a:pt x="9112" y="31455"/>
                </a:cubicBezTo>
                <a:cubicBezTo>
                  <a:pt x="9369" y="31455"/>
                  <a:pt x="9624" y="31402"/>
                  <a:pt x="9871" y="31348"/>
                </a:cubicBezTo>
                <a:cubicBezTo>
                  <a:pt x="10081" y="31290"/>
                  <a:pt x="10281" y="31208"/>
                  <a:pt x="10468" y="31102"/>
                </a:cubicBezTo>
                <a:cubicBezTo>
                  <a:pt x="10773" y="30950"/>
                  <a:pt x="11031" y="30739"/>
                  <a:pt x="11277" y="30505"/>
                </a:cubicBezTo>
                <a:cubicBezTo>
                  <a:pt x="11594" y="30211"/>
                  <a:pt x="11851" y="29860"/>
                  <a:pt x="12133" y="29532"/>
                </a:cubicBezTo>
                <a:cubicBezTo>
                  <a:pt x="12379" y="29250"/>
                  <a:pt x="12602" y="28957"/>
                  <a:pt x="12871" y="28699"/>
                </a:cubicBezTo>
                <a:cubicBezTo>
                  <a:pt x="13106" y="28453"/>
                  <a:pt x="13364" y="28254"/>
                  <a:pt x="13668" y="28102"/>
                </a:cubicBezTo>
                <a:cubicBezTo>
                  <a:pt x="14043" y="27902"/>
                  <a:pt x="14442" y="27844"/>
                  <a:pt x="14852" y="27785"/>
                </a:cubicBezTo>
                <a:cubicBezTo>
                  <a:pt x="14952" y="27773"/>
                  <a:pt x="15051" y="27770"/>
                  <a:pt x="15153" y="27770"/>
                </a:cubicBezTo>
                <a:cubicBezTo>
                  <a:pt x="15254" y="27770"/>
                  <a:pt x="15356" y="27773"/>
                  <a:pt x="15462" y="27773"/>
                </a:cubicBezTo>
                <a:cubicBezTo>
                  <a:pt x="15749" y="27773"/>
                  <a:pt x="16037" y="27787"/>
                  <a:pt x="16324" y="27787"/>
                </a:cubicBezTo>
                <a:cubicBezTo>
                  <a:pt x="16576" y="27787"/>
                  <a:pt x="16828" y="27777"/>
                  <a:pt x="17079" y="27738"/>
                </a:cubicBezTo>
                <a:cubicBezTo>
                  <a:pt x="17314" y="27703"/>
                  <a:pt x="17548" y="27668"/>
                  <a:pt x="17783" y="27609"/>
                </a:cubicBezTo>
                <a:cubicBezTo>
                  <a:pt x="18076" y="27527"/>
                  <a:pt x="18345" y="27422"/>
                  <a:pt x="18615" y="27293"/>
                </a:cubicBezTo>
                <a:cubicBezTo>
                  <a:pt x="19013" y="27094"/>
                  <a:pt x="19388" y="26859"/>
                  <a:pt x="19752" y="26578"/>
                </a:cubicBezTo>
                <a:cubicBezTo>
                  <a:pt x="20139" y="26273"/>
                  <a:pt x="20514" y="25933"/>
                  <a:pt x="20854" y="25558"/>
                </a:cubicBezTo>
                <a:cubicBezTo>
                  <a:pt x="21229" y="25136"/>
                  <a:pt x="21580" y="24691"/>
                  <a:pt x="21862" y="24187"/>
                </a:cubicBezTo>
                <a:cubicBezTo>
                  <a:pt x="22120" y="23741"/>
                  <a:pt x="22295" y="23272"/>
                  <a:pt x="22436" y="22792"/>
                </a:cubicBezTo>
                <a:cubicBezTo>
                  <a:pt x="22577" y="22311"/>
                  <a:pt x="22659" y="21842"/>
                  <a:pt x="22717" y="21350"/>
                </a:cubicBezTo>
                <a:cubicBezTo>
                  <a:pt x="22729" y="21221"/>
                  <a:pt x="22741" y="21080"/>
                  <a:pt x="22694" y="20951"/>
                </a:cubicBezTo>
                <a:cubicBezTo>
                  <a:pt x="22662" y="20849"/>
                  <a:pt x="22604" y="20800"/>
                  <a:pt x="22531" y="20800"/>
                </a:cubicBezTo>
                <a:cubicBezTo>
                  <a:pt x="22495" y="20800"/>
                  <a:pt x="22455" y="20811"/>
                  <a:pt x="22413" y="20834"/>
                </a:cubicBezTo>
                <a:cubicBezTo>
                  <a:pt x="22120" y="20998"/>
                  <a:pt x="21850" y="21174"/>
                  <a:pt x="21569" y="21338"/>
                </a:cubicBezTo>
                <a:cubicBezTo>
                  <a:pt x="21217" y="21538"/>
                  <a:pt x="20877" y="21749"/>
                  <a:pt x="20525" y="21960"/>
                </a:cubicBezTo>
                <a:cubicBezTo>
                  <a:pt x="20209" y="22147"/>
                  <a:pt x="19893" y="22346"/>
                  <a:pt x="19564" y="22522"/>
                </a:cubicBezTo>
                <a:cubicBezTo>
                  <a:pt x="19306" y="22663"/>
                  <a:pt x="19037" y="22792"/>
                  <a:pt x="18744" y="22874"/>
                </a:cubicBezTo>
                <a:cubicBezTo>
                  <a:pt x="18498" y="22932"/>
                  <a:pt x="18240" y="22979"/>
                  <a:pt x="17982" y="22991"/>
                </a:cubicBezTo>
                <a:cubicBezTo>
                  <a:pt x="17944" y="22992"/>
                  <a:pt x="17905" y="22993"/>
                  <a:pt x="17867" y="22993"/>
                </a:cubicBezTo>
                <a:cubicBezTo>
                  <a:pt x="17532" y="22993"/>
                  <a:pt x="17205" y="22947"/>
                  <a:pt x="16868" y="22874"/>
                </a:cubicBezTo>
                <a:cubicBezTo>
                  <a:pt x="16669" y="22827"/>
                  <a:pt x="16470" y="22757"/>
                  <a:pt x="16271" y="22698"/>
                </a:cubicBezTo>
                <a:cubicBezTo>
                  <a:pt x="15977" y="22616"/>
                  <a:pt x="15684" y="22499"/>
                  <a:pt x="15403" y="22393"/>
                </a:cubicBezTo>
                <a:cubicBezTo>
                  <a:pt x="15204" y="22323"/>
                  <a:pt x="15005" y="22253"/>
                  <a:pt x="14805" y="22194"/>
                </a:cubicBezTo>
                <a:cubicBezTo>
                  <a:pt x="14559" y="22124"/>
                  <a:pt x="14313" y="22065"/>
                  <a:pt x="14055" y="22042"/>
                </a:cubicBezTo>
                <a:cubicBezTo>
                  <a:pt x="13985" y="22033"/>
                  <a:pt x="13912" y="22029"/>
                  <a:pt x="13840" y="22029"/>
                </a:cubicBezTo>
                <a:cubicBezTo>
                  <a:pt x="13708" y="22029"/>
                  <a:pt x="13574" y="22042"/>
                  <a:pt x="13446" y="22065"/>
                </a:cubicBezTo>
                <a:cubicBezTo>
                  <a:pt x="13153" y="22112"/>
                  <a:pt x="12883" y="22206"/>
                  <a:pt x="12637" y="22358"/>
                </a:cubicBezTo>
                <a:cubicBezTo>
                  <a:pt x="12309" y="22557"/>
                  <a:pt x="12027" y="22815"/>
                  <a:pt x="11793" y="23120"/>
                </a:cubicBezTo>
                <a:cubicBezTo>
                  <a:pt x="11476" y="23507"/>
                  <a:pt x="11230" y="23940"/>
                  <a:pt x="10996" y="24398"/>
                </a:cubicBezTo>
                <a:cubicBezTo>
                  <a:pt x="10785" y="24820"/>
                  <a:pt x="10586" y="25265"/>
                  <a:pt x="10304" y="25652"/>
                </a:cubicBezTo>
                <a:cubicBezTo>
                  <a:pt x="10081" y="25968"/>
                  <a:pt x="9812" y="26214"/>
                  <a:pt x="9472" y="26390"/>
                </a:cubicBezTo>
                <a:cubicBezTo>
                  <a:pt x="9167" y="26554"/>
                  <a:pt x="8827" y="26625"/>
                  <a:pt x="8487" y="26707"/>
                </a:cubicBezTo>
                <a:cubicBezTo>
                  <a:pt x="8276" y="26754"/>
                  <a:pt x="8065" y="26812"/>
                  <a:pt x="7854" y="26883"/>
                </a:cubicBezTo>
                <a:cubicBezTo>
                  <a:pt x="7538" y="27000"/>
                  <a:pt x="7233" y="27152"/>
                  <a:pt x="6952" y="27328"/>
                </a:cubicBezTo>
                <a:cubicBezTo>
                  <a:pt x="6565" y="27586"/>
                  <a:pt x="6225" y="27879"/>
                  <a:pt x="5932" y="28231"/>
                </a:cubicBezTo>
                <a:cubicBezTo>
                  <a:pt x="5862" y="28324"/>
                  <a:pt x="5791" y="28430"/>
                  <a:pt x="5698" y="28535"/>
                </a:cubicBezTo>
                <a:cubicBezTo>
                  <a:pt x="5709" y="28488"/>
                  <a:pt x="5721" y="28465"/>
                  <a:pt x="5721" y="28442"/>
                </a:cubicBezTo>
                <a:cubicBezTo>
                  <a:pt x="5920" y="27902"/>
                  <a:pt x="6120" y="27351"/>
                  <a:pt x="6319" y="26812"/>
                </a:cubicBezTo>
                <a:cubicBezTo>
                  <a:pt x="6588" y="26050"/>
                  <a:pt x="6881" y="25300"/>
                  <a:pt x="7221" y="24562"/>
                </a:cubicBezTo>
                <a:cubicBezTo>
                  <a:pt x="7444" y="24069"/>
                  <a:pt x="7667" y="23565"/>
                  <a:pt x="7901" y="23073"/>
                </a:cubicBezTo>
                <a:cubicBezTo>
                  <a:pt x="8077" y="22710"/>
                  <a:pt x="8253" y="22335"/>
                  <a:pt x="8440" y="21971"/>
                </a:cubicBezTo>
                <a:cubicBezTo>
                  <a:pt x="8698" y="21432"/>
                  <a:pt x="8968" y="20893"/>
                  <a:pt x="9249" y="20365"/>
                </a:cubicBezTo>
                <a:cubicBezTo>
                  <a:pt x="9437" y="20002"/>
                  <a:pt x="9648" y="19639"/>
                  <a:pt x="9847" y="19275"/>
                </a:cubicBezTo>
                <a:cubicBezTo>
                  <a:pt x="10140" y="18736"/>
                  <a:pt x="10457" y="18209"/>
                  <a:pt x="10761" y="17681"/>
                </a:cubicBezTo>
                <a:cubicBezTo>
                  <a:pt x="10785" y="17623"/>
                  <a:pt x="10832" y="17599"/>
                  <a:pt x="10879" y="17576"/>
                </a:cubicBezTo>
                <a:cubicBezTo>
                  <a:pt x="11043" y="17517"/>
                  <a:pt x="11207" y="17447"/>
                  <a:pt x="11383" y="17388"/>
                </a:cubicBezTo>
                <a:cubicBezTo>
                  <a:pt x="11676" y="17306"/>
                  <a:pt x="11980" y="17306"/>
                  <a:pt x="12273" y="17259"/>
                </a:cubicBezTo>
                <a:cubicBezTo>
                  <a:pt x="12281" y="17258"/>
                  <a:pt x="12289" y="17257"/>
                  <a:pt x="12297" y="17257"/>
                </a:cubicBezTo>
                <a:cubicBezTo>
                  <a:pt x="12359" y="17257"/>
                  <a:pt x="12421" y="17294"/>
                  <a:pt x="12473" y="17294"/>
                </a:cubicBezTo>
                <a:cubicBezTo>
                  <a:pt x="12637" y="17294"/>
                  <a:pt x="12777" y="17353"/>
                  <a:pt x="12918" y="17400"/>
                </a:cubicBezTo>
                <a:cubicBezTo>
                  <a:pt x="13235" y="17505"/>
                  <a:pt x="13551" y="17634"/>
                  <a:pt x="13868" y="17740"/>
                </a:cubicBezTo>
                <a:cubicBezTo>
                  <a:pt x="14196" y="17857"/>
                  <a:pt x="14536" y="17939"/>
                  <a:pt x="14864" y="18056"/>
                </a:cubicBezTo>
                <a:cubicBezTo>
                  <a:pt x="15134" y="18150"/>
                  <a:pt x="15403" y="18232"/>
                  <a:pt x="15673" y="18314"/>
                </a:cubicBezTo>
                <a:cubicBezTo>
                  <a:pt x="16001" y="18420"/>
                  <a:pt x="16329" y="18502"/>
                  <a:pt x="16657" y="18584"/>
                </a:cubicBezTo>
                <a:cubicBezTo>
                  <a:pt x="16892" y="18631"/>
                  <a:pt x="17126" y="18677"/>
                  <a:pt x="17372" y="18713"/>
                </a:cubicBezTo>
                <a:cubicBezTo>
                  <a:pt x="17630" y="18748"/>
                  <a:pt x="17888" y="18783"/>
                  <a:pt x="18146" y="18783"/>
                </a:cubicBezTo>
                <a:cubicBezTo>
                  <a:pt x="18421" y="18783"/>
                  <a:pt x="18697" y="18795"/>
                  <a:pt x="18972" y="18795"/>
                </a:cubicBezTo>
                <a:cubicBezTo>
                  <a:pt x="19248" y="18795"/>
                  <a:pt x="19523" y="18783"/>
                  <a:pt x="19799" y="18736"/>
                </a:cubicBezTo>
                <a:cubicBezTo>
                  <a:pt x="20033" y="18701"/>
                  <a:pt x="20279" y="18666"/>
                  <a:pt x="20514" y="18631"/>
                </a:cubicBezTo>
                <a:cubicBezTo>
                  <a:pt x="20760" y="18595"/>
                  <a:pt x="20994" y="18525"/>
                  <a:pt x="21229" y="18455"/>
                </a:cubicBezTo>
                <a:cubicBezTo>
                  <a:pt x="21545" y="18361"/>
                  <a:pt x="21873" y="18244"/>
                  <a:pt x="22178" y="18103"/>
                </a:cubicBezTo>
                <a:cubicBezTo>
                  <a:pt x="22518" y="17939"/>
                  <a:pt x="22835" y="17763"/>
                  <a:pt x="23151" y="17564"/>
                </a:cubicBezTo>
                <a:cubicBezTo>
                  <a:pt x="23479" y="17353"/>
                  <a:pt x="23784" y="17107"/>
                  <a:pt x="24077" y="16849"/>
                </a:cubicBezTo>
                <a:cubicBezTo>
                  <a:pt x="24452" y="16532"/>
                  <a:pt x="24780" y="16181"/>
                  <a:pt x="25097" y="15806"/>
                </a:cubicBezTo>
                <a:cubicBezTo>
                  <a:pt x="25261" y="15606"/>
                  <a:pt x="25413" y="15407"/>
                  <a:pt x="25577" y="15196"/>
                </a:cubicBezTo>
                <a:cubicBezTo>
                  <a:pt x="25812" y="14903"/>
                  <a:pt x="26035" y="14575"/>
                  <a:pt x="26246" y="14258"/>
                </a:cubicBezTo>
                <a:cubicBezTo>
                  <a:pt x="26457" y="13919"/>
                  <a:pt x="26656" y="13579"/>
                  <a:pt x="26843" y="13227"/>
                </a:cubicBezTo>
                <a:cubicBezTo>
                  <a:pt x="26937" y="13051"/>
                  <a:pt x="27031" y="12875"/>
                  <a:pt x="27019" y="12664"/>
                </a:cubicBezTo>
                <a:cubicBezTo>
                  <a:pt x="27008" y="12512"/>
                  <a:pt x="26914" y="12371"/>
                  <a:pt x="26785" y="12336"/>
                </a:cubicBezTo>
                <a:cubicBezTo>
                  <a:pt x="26421" y="12242"/>
                  <a:pt x="26070" y="12160"/>
                  <a:pt x="25706" y="12067"/>
                </a:cubicBezTo>
                <a:cubicBezTo>
                  <a:pt x="25531" y="12020"/>
                  <a:pt x="25367" y="11973"/>
                  <a:pt x="25191" y="11902"/>
                </a:cubicBezTo>
                <a:cubicBezTo>
                  <a:pt x="25015" y="11832"/>
                  <a:pt x="24839" y="11774"/>
                  <a:pt x="24663" y="11691"/>
                </a:cubicBezTo>
                <a:cubicBezTo>
                  <a:pt x="24440" y="11586"/>
                  <a:pt x="24218" y="11480"/>
                  <a:pt x="23995" y="11398"/>
                </a:cubicBezTo>
                <a:cubicBezTo>
                  <a:pt x="23804" y="11341"/>
                  <a:pt x="23604" y="11284"/>
                  <a:pt x="23404" y="11284"/>
                </a:cubicBezTo>
                <a:cubicBezTo>
                  <a:pt x="23359" y="11284"/>
                  <a:pt x="23314" y="11286"/>
                  <a:pt x="23268" y="11293"/>
                </a:cubicBezTo>
                <a:cubicBezTo>
                  <a:pt x="23057" y="11316"/>
                  <a:pt x="22858" y="11352"/>
                  <a:pt x="22671" y="11434"/>
                </a:cubicBezTo>
                <a:cubicBezTo>
                  <a:pt x="22495" y="11504"/>
                  <a:pt x="22307" y="11563"/>
                  <a:pt x="22143" y="11645"/>
                </a:cubicBezTo>
                <a:cubicBezTo>
                  <a:pt x="21780" y="11832"/>
                  <a:pt x="21428" y="12020"/>
                  <a:pt x="21088" y="12219"/>
                </a:cubicBezTo>
                <a:cubicBezTo>
                  <a:pt x="20713" y="12453"/>
                  <a:pt x="20350" y="12688"/>
                  <a:pt x="19986" y="12934"/>
                </a:cubicBezTo>
                <a:cubicBezTo>
                  <a:pt x="19471" y="13286"/>
                  <a:pt x="18978" y="13661"/>
                  <a:pt x="18462" y="13989"/>
                </a:cubicBezTo>
                <a:cubicBezTo>
                  <a:pt x="18240" y="14118"/>
                  <a:pt x="18005" y="14235"/>
                  <a:pt x="17771" y="14329"/>
                </a:cubicBezTo>
                <a:cubicBezTo>
                  <a:pt x="17607" y="14387"/>
                  <a:pt x="17454" y="14458"/>
                  <a:pt x="17279" y="14493"/>
                </a:cubicBezTo>
                <a:cubicBezTo>
                  <a:pt x="17091" y="14540"/>
                  <a:pt x="16903" y="14598"/>
                  <a:pt x="16704" y="14598"/>
                </a:cubicBezTo>
                <a:cubicBezTo>
                  <a:pt x="16399" y="14587"/>
                  <a:pt x="16083" y="14610"/>
                  <a:pt x="15766" y="14540"/>
                </a:cubicBezTo>
                <a:cubicBezTo>
                  <a:pt x="15555" y="14505"/>
                  <a:pt x="15345" y="14458"/>
                  <a:pt x="15134" y="14446"/>
                </a:cubicBezTo>
                <a:cubicBezTo>
                  <a:pt x="14993" y="14446"/>
                  <a:pt x="14852" y="14434"/>
                  <a:pt x="14712" y="14423"/>
                </a:cubicBezTo>
                <a:cubicBezTo>
                  <a:pt x="14696" y="14421"/>
                  <a:pt x="14681" y="14420"/>
                  <a:pt x="14666" y="14420"/>
                </a:cubicBezTo>
                <a:cubicBezTo>
                  <a:pt x="14573" y="14420"/>
                  <a:pt x="14472" y="14446"/>
                  <a:pt x="14372" y="14446"/>
                </a:cubicBezTo>
                <a:cubicBezTo>
                  <a:pt x="14184" y="14446"/>
                  <a:pt x="14008" y="14493"/>
                  <a:pt x="13832" y="14540"/>
                </a:cubicBezTo>
                <a:cubicBezTo>
                  <a:pt x="13645" y="14610"/>
                  <a:pt x="13446" y="14680"/>
                  <a:pt x="13258" y="14763"/>
                </a:cubicBezTo>
                <a:cubicBezTo>
                  <a:pt x="12953" y="14903"/>
                  <a:pt x="12660" y="15079"/>
                  <a:pt x="12402" y="15278"/>
                </a:cubicBezTo>
                <a:cubicBezTo>
                  <a:pt x="12262" y="15384"/>
                  <a:pt x="12133" y="15489"/>
                  <a:pt x="11992" y="15595"/>
                </a:cubicBezTo>
                <a:cubicBezTo>
                  <a:pt x="11992" y="15560"/>
                  <a:pt x="12004" y="15536"/>
                  <a:pt x="12016" y="15524"/>
                </a:cubicBezTo>
                <a:cubicBezTo>
                  <a:pt x="12191" y="15243"/>
                  <a:pt x="12367" y="14973"/>
                  <a:pt x="12543" y="14704"/>
                </a:cubicBezTo>
                <a:cubicBezTo>
                  <a:pt x="12754" y="14364"/>
                  <a:pt x="12977" y="14012"/>
                  <a:pt x="13199" y="13672"/>
                </a:cubicBezTo>
                <a:cubicBezTo>
                  <a:pt x="13364" y="13403"/>
                  <a:pt x="13539" y="13133"/>
                  <a:pt x="13715" y="12852"/>
                </a:cubicBezTo>
                <a:cubicBezTo>
                  <a:pt x="13809" y="12711"/>
                  <a:pt x="13903" y="12559"/>
                  <a:pt x="13997" y="12406"/>
                </a:cubicBezTo>
                <a:cubicBezTo>
                  <a:pt x="14125" y="12219"/>
                  <a:pt x="14243" y="12031"/>
                  <a:pt x="14395" y="11856"/>
                </a:cubicBezTo>
                <a:cubicBezTo>
                  <a:pt x="14512" y="11691"/>
                  <a:pt x="14665" y="11563"/>
                  <a:pt x="14794" y="11398"/>
                </a:cubicBezTo>
                <a:cubicBezTo>
                  <a:pt x="14981" y="11152"/>
                  <a:pt x="15169" y="10906"/>
                  <a:pt x="15427" y="10719"/>
                </a:cubicBezTo>
                <a:cubicBezTo>
                  <a:pt x="15720" y="10496"/>
                  <a:pt x="16036" y="10297"/>
                  <a:pt x="16388" y="10179"/>
                </a:cubicBezTo>
                <a:cubicBezTo>
                  <a:pt x="16657" y="10097"/>
                  <a:pt x="16927" y="10015"/>
                  <a:pt x="17197" y="9933"/>
                </a:cubicBezTo>
                <a:cubicBezTo>
                  <a:pt x="17478" y="9851"/>
                  <a:pt x="17747" y="9769"/>
                  <a:pt x="18017" y="9711"/>
                </a:cubicBezTo>
                <a:cubicBezTo>
                  <a:pt x="18357" y="9628"/>
                  <a:pt x="18685" y="9582"/>
                  <a:pt x="19025" y="9523"/>
                </a:cubicBezTo>
                <a:cubicBezTo>
                  <a:pt x="19283" y="9476"/>
                  <a:pt x="19541" y="9441"/>
                  <a:pt x="19810" y="9394"/>
                </a:cubicBezTo>
                <a:cubicBezTo>
                  <a:pt x="20033" y="9347"/>
                  <a:pt x="20256" y="9312"/>
                  <a:pt x="20479" y="9265"/>
                </a:cubicBezTo>
                <a:cubicBezTo>
                  <a:pt x="20748" y="9206"/>
                  <a:pt x="21006" y="9124"/>
                  <a:pt x="21276" y="9054"/>
                </a:cubicBezTo>
                <a:cubicBezTo>
                  <a:pt x="21580" y="8960"/>
                  <a:pt x="21885" y="8843"/>
                  <a:pt x="22178" y="8726"/>
                </a:cubicBezTo>
                <a:cubicBezTo>
                  <a:pt x="22624" y="8550"/>
                  <a:pt x="23057" y="8316"/>
                  <a:pt x="23456" y="8058"/>
                </a:cubicBezTo>
                <a:cubicBezTo>
                  <a:pt x="23808" y="7823"/>
                  <a:pt x="24147" y="7565"/>
                  <a:pt x="24464" y="7284"/>
                </a:cubicBezTo>
                <a:cubicBezTo>
                  <a:pt x="24874" y="6921"/>
                  <a:pt x="25273" y="6534"/>
                  <a:pt x="25636" y="6112"/>
                </a:cubicBezTo>
                <a:cubicBezTo>
                  <a:pt x="25871" y="5842"/>
                  <a:pt x="26082" y="5549"/>
                  <a:pt x="26281" y="5233"/>
                </a:cubicBezTo>
                <a:cubicBezTo>
                  <a:pt x="26562" y="4799"/>
                  <a:pt x="26808" y="4354"/>
                  <a:pt x="27043" y="3897"/>
                </a:cubicBezTo>
                <a:cubicBezTo>
                  <a:pt x="27371" y="3240"/>
                  <a:pt x="27687" y="2572"/>
                  <a:pt x="28039" y="1927"/>
                </a:cubicBezTo>
                <a:cubicBezTo>
                  <a:pt x="28203" y="1599"/>
                  <a:pt x="28391" y="1271"/>
                  <a:pt x="28555" y="943"/>
                </a:cubicBezTo>
                <a:cubicBezTo>
                  <a:pt x="28660" y="744"/>
                  <a:pt x="28789" y="544"/>
                  <a:pt x="28824" y="310"/>
                </a:cubicBezTo>
                <a:cubicBezTo>
                  <a:pt x="28844" y="108"/>
                  <a:pt x="28761" y="1"/>
                  <a:pt x="2860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26"/>
          <p:cNvSpPr/>
          <p:nvPr/>
        </p:nvSpPr>
        <p:spPr>
          <a:xfrm flipH="1">
            <a:off x="8827850" y="347175"/>
            <a:ext cx="380400" cy="690575"/>
          </a:xfrm>
          <a:custGeom>
            <a:avLst/>
            <a:gdLst/>
            <a:ahLst/>
            <a:cxnLst/>
            <a:rect l="l" t="t" r="r" b="b"/>
            <a:pathLst>
              <a:path w="15216" h="27623" extrusionOk="0">
                <a:moveTo>
                  <a:pt x="188" y="0"/>
                </a:moveTo>
                <a:cubicBezTo>
                  <a:pt x="118" y="153"/>
                  <a:pt x="130" y="305"/>
                  <a:pt x="142" y="446"/>
                </a:cubicBezTo>
                <a:cubicBezTo>
                  <a:pt x="200" y="1196"/>
                  <a:pt x="235" y="1946"/>
                  <a:pt x="235" y="2696"/>
                </a:cubicBezTo>
                <a:cubicBezTo>
                  <a:pt x="235" y="3634"/>
                  <a:pt x="270" y="4583"/>
                  <a:pt x="200" y="5533"/>
                </a:cubicBezTo>
                <a:cubicBezTo>
                  <a:pt x="153" y="6189"/>
                  <a:pt x="177" y="6857"/>
                  <a:pt x="153" y="7514"/>
                </a:cubicBezTo>
                <a:cubicBezTo>
                  <a:pt x="106" y="8721"/>
                  <a:pt x="59" y="9917"/>
                  <a:pt x="36" y="11124"/>
                </a:cubicBezTo>
                <a:cubicBezTo>
                  <a:pt x="1" y="12413"/>
                  <a:pt x="36" y="13703"/>
                  <a:pt x="177" y="14980"/>
                </a:cubicBezTo>
                <a:cubicBezTo>
                  <a:pt x="329" y="16387"/>
                  <a:pt x="610" y="17770"/>
                  <a:pt x="1056" y="19118"/>
                </a:cubicBezTo>
                <a:cubicBezTo>
                  <a:pt x="1490" y="20419"/>
                  <a:pt x="2076" y="21662"/>
                  <a:pt x="2755" y="22857"/>
                </a:cubicBezTo>
                <a:cubicBezTo>
                  <a:pt x="3482" y="24147"/>
                  <a:pt x="4338" y="25354"/>
                  <a:pt x="5451" y="26339"/>
                </a:cubicBezTo>
                <a:cubicBezTo>
                  <a:pt x="5979" y="26807"/>
                  <a:pt x="6542" y="27229"/>
                  <a:pt x="7210" y="27476"/>
                </a:cubicBezTo>
                <a:cubicBezTo>
                  <a:pt x="7484" y="27573"/>
                  <a:pt x="7750" y="27623"/>
                  <a:pt x="8007" y="27623"/>
                </a:cubicBezTo>
                <a:cubicBezTo>
                  <a:pt x="8463" y="27623"/>
                  <a:pt x="8891" y="27465"/>
                  <a:pt x="9296" y="27136"/>
                </a:cubicBezTo>
                <a:cubicBezTo>
                  <a:pt x="9495" y="26971"/>
                  <a:pt x="9671" y="26796"/>
                  <a:pt x="9824" y="26585"/>
                </a:cubicBezTo>
                <a:cubicBezTo>
                  <a:pt x="10949" y="25014"/>
                  <a:pt x="11535" y="23267"/>
                  <a:pt x="11500" y="21322"/>
                </a:cubicBezTo>
                <a:cubicBezTo>
                  <a:pt x="11476" y="20196"/>
                  <a:pt x="11441" y="19071"/>
                  <a:pt x="11383" y="17946"/>
                </a:cubicBezTo>
                <a:cubicBezTo>
                  <a:pt x="11312" y="16434"/>
                  <a:pt x="11535" y="14980"/>
                  <a:pt x="12051" y="13562"/>
                </a:cubicBezTo>
                <a:cubicBezTo>
                  <a:pt x="12285" y="12917"/>
                  <a:pt x="12543" y="12284"/>
                  <a:pt x="12777" y="11651"/>
                </a:cubicBezTo>
                <a:cubicBezTo>
                  <a:pt x="13364" y="10116"/>
                  <a:pt x="13985" y="8580"/>
                  <a:pt x="14395" y="6986"/>
                </a:cubicBezTo>
                <a:cubicBezTo>
                  <a:pt x="14676" y="5955"/>
                  <a:pt x="14876" y="4912"/>
                  <a:pt x="14981" y="3857"/>
                </a:cubicBezTo>
                <a:cubicBezTo>
                  <a:pt x="15028" y="3353"/>
                  <a:pt x="15075" y="2860"/>
                  <a:pt x="15098" y="2356"/>
                </a:cubicBezTo>
                <a:cubicBezTo>
                  <a:pt x="15145" y="1571"/>
                  <a:pt x="15216" y="786"/>
                  <a:pt x="151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26"/>
          <p:cNvSpPr txBox="1">
            <a:spLocks noGrp="1"/>
          </p:cNvSpPr>
          <p:nvPr>
            <p:ph type="subTitle" idx="1"/>
          </p:nvPr>
        </p:nvSpPr>
        <p:spPr>
          <a:xfrm>
            <a:off x="720000" y="2680950"/>
            <a:ext cx="3332400" cy="10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4" name="Google Shape;1434;p26"/>
          <p:cNvSpPr txBox="1">
            <a:spLocks noGrp="1"/>
          </p:cNvSpPr>
          <p:nvPr>
            <p:ph type="title"/>
          </p:nvPr>
        </p:nvSpPr>
        <p:spPr>
          <a:xfrm>
            <a:off x="720000" y="1459950"/>
            <a:ext cx="3332400" cy="12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_1_1_1_1"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29"/>
          <p:cNvSpPr/>
          <p:nvPr/>
        </p:nvSpPr>
        <p:spPr>
          <a:xfrm rot="10800000">
            <a:off x="-280559" y="2571761"/>
            <a:ext cx="2254809" cy="2915564"/>
          </a:xfrm>
          <a:custGeom>
            <a:avLst/>
            <a:gdLst/>
            <a:ahLst/>
            <a:cxnLst/>
            <a:rect l="l" t="t" r="r" b="b"/>
            <a:pathLst>
              <a:path w="29691" h="38393" extrusionOk="0">
                <a:moveTo>
                  <a:pt x="1325" y="1"/>
                </a:moveTo>
                <a:cubicBezTo>
                  <a:pt x="1102" y="458"/>
                  <a:pt x="961" y="939"/>
                  <a:pt x="809" y="1419"/>
                </a:cubicBezTo>
                <a:cubicBezTo>
                  <a:pt x="504" y="2334"/>
                  <a:pt x="223" y="3260"/>
                  <a:pt x="106" y="4221"/>
                </a:cubicBezTo>
                <a:cubicBezTo>
                  <a:pt x="0" y="5053"/>
                  <a:pt x="24" y="5885"/>
                  <a:pt x="352" y="6682"/>
                </a:cubicBezTo>
                <a:cubicBezTo>
                  <a:pt x="645" y="7350"/>
                  <a:pt x="1102" y="7854"/>
                  <a:pt x="1688" y="8265"/>
                </a:cubicBezTo>
                <a:cubicBezTo>
                  <a:pt x="2133" y="8581"/>
                  <a:pt x="2626" y="8816"/>
                  <a:pt x="3106" y="9050"/>
                </a:cubicBezTo>
                <a:cubicBezTo>
                  <a:pt x="3399" y="9202"/>
                  <a:pt x="3692" y="9320"/>
                  <a:pt x="3962" y="9507"/>
                </a:cubicBezTo>
                <a:cubicBezTo>
                  <a:pt x="4513" y="9870"/>
                  <a:pt x="4853" y="10398"/>
                  <a:pt x="5099" y="10996"/>
                </a:cubicBezTo>
                <a:cubicBezTo>
                  <a:pt x="5357" y="11605"/>
                  <a:pt x="5544" y="12238"/>
                  <a:pt x="5697" y="12883"/>
                </a:cubicBezTo>
                <a:cubicBezTo>
                  <a:pt x="5978" y="14032"/>
                  <a:pt x="6283" y="15157"/>
                  <a:pt x="6705" y="16259"/>
                </a:cubicBezTo>
                <a:cubicBezTo>
                  <a:pt x="7139" y="17349"/>
                  <a:pt x="7736" y="18345"/>
                  <a:pt x="8487" y="19248"/>
                </a:cubicBezTo>
                <a:cubicBezTo>
                  <a:pt x="8744" y="19564"/>
                  <a:pt x="9014" y="19892"/>
                  <a:pt x="9272" y="20221"/>
                </a:cubicBezTo>
                <a:cubicBezTo>
                  <a:pt x="9694" y="20771"/>
                  <a:pt x="9975" y="21381"/>
                  <a:pt x="10163" y="22049"/>
                </a:cubicBezTo>
                <a:cubicBezTo>
                  <a:pt x="10409" y="22858"/>
                  <a:pt x="10503" y="23690"/>
                  <a:pt x="10585" y="24534"/>
                </a:cubicBezTo>
                <a:cubicBezTo>
                  <a:pt x="10702" y="25636"/>
                  <a:pt x="10737" y="26761"/>
                  <a:pt x="10983" y="27851"/>
                </a:cubicBezTo>
                <a:cubicBezTo>
                  <a:pt x="11206" y="28859"/>
                  <a:pt x="11663" y="29738"/>
                  <a:pt x="12378" y="30477"/>
                </a:cubicBezTo>
                <a:cubicBezTo>
                  <a:pt x="12999" y="31122"/>
                  <a:pt x="13691" y="31684"/>
                  <a:pt x="14336" y="32282"/>
                </a:cubicBezTo>
                <a:cubicBezTo>
                  <a:pt x="14969" y="32868"/>
                  <a:pt x="15578" y="33478"/>
                  <a:pt x="16211" y="34064"/>
                </a:cubicBezTo>
                <a:cubicBezTo>
                  <a:pt x="17336" y="35130"/>
                  <a:pt x="18473" y="36162"/>
                  <a:pt x="19821" y="36947"/>
                </a:cubicBezTo>
                <a:cubicBezTo>
                  <a:pt x="20900" y="37592"/>
                  <a:pt x="22048" y="38072"/>
                  <a:pt x="23303" y="38283"/>
                </a:cubicBezTo>
                <a:cubicBezTo>
                  <a:pt x="23773" y="38362"/>
                  <a:pt x="24247" y="38393"/>
                  <a:pt x="24720" y="38393"/>
                </a:cubicBezTo>
                <a:cubicBezTo>
                  <a:pt x="25096" y="38393"/>
                  <a:pt x="25472" y="38373"/>
                  <a:pt x="25846" y="38342"/>
                </a:cubicBezTo>
                <a:cubicBezTo>
                  <a:pt x="27159" y="38225"/>
                  <a:pt x="28425" y="37897"/>
                  <a:pt x="29691" y="37580"/>
                </a:cubicBezTo>
                <a:lnTo>
                  <a:pt x="296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29"/>
          <p:cNvSpPr/>
          <p:nvPr/>
        </p:nvSpPr>
        <p:spPr>
          <a:xfrm flipH="1">
            <a:off x="7855535" y="-452425"/>
            <a:ext cx="1943083" cy="3527526"/>
          </a:xfrm>
          <a:custGeom>
            <a:avLst/>
            <a:gdLst/>
            <a:ahLst/>
            <a:cxnLst/>
            <a:rect l="l" t="t" r="r" b="b"/>
            <a:pathLst>
              <a:path w="15216" h="27623" extrusionOk="0">
                <a:moveTo>
                  <a:pt x="188" y="0"/>
                </a:moveTo>
                <a:cubicBezTo>
                  <a:pt x="118" y="153"/>
                  <a:pt x="130" y="305"/>
                  <a:pt x="142" y="446"/>
                </a:cubicBezTo>
                <a:cubicBezTo>
                  <a:pt x="200" y="1196"/>
                  <a:pt x="235" y="1946"/>
                  <a:pt x="235" y="2696"/>
                </a:cubicBezTo>
                <a:cubicBezTo>
                  <a:pt x="235" y="3634"/>
                  <a:pt x="270" y="4583"/>
                  <a:pt x="200" y="5533"/>
                </a:cubicBezTo>
                <a:cubicBezTo>
                  <a:pt x="153" y="6189"/>
                  <a:pt x="177" y="6857"/>
                  <a:pt x="153" y="7514"/>
                </a:cubicBezTo>
                <a:cubicBezTo>
                  <a:pt x="106" y="8721"/>
                  <a:pt x="59" y="9917"/>
                  <a:pt x="36" y="11124"/>
                </a:cubicBezTo>
                <a:cubicBezTo>
                  <a:pt x="1" y="12413"/>
                  <a:pt x="36" y="13703"/>
                  <a:pt x="177" y="14980"/>
                </a:cubicBezTo>
                <a:cubicBezTo>
                  <a:pt x="329" y="16387"/>
                  <a:pt x="610" y="17770"/>
                  <a:pt x="1056" y="19118"/>
                </a:cubicBezTo>
                <a:cubicBezTo>
                  <a:pt x="1490" y="20419"/>
                  <a:pt x="2076" y="21662"/>
                  <a:pt x="2755" y="22857"/>
                </a:cubicBezTo>
                <a:cubicBezTo>
                  <a:pt x="3482" y="24147"/>
                  <a:pt x="4338" y="25354"/>
                  <a:pt x="5451" y="26339"/>
                </a:cubicBezTo>
                <a:cubicBezTo>
                  <a:pt x="5979" y="26807"/>
                  <a:pt x="6542" y="27229"/>
                  <a:pt x="7210" y="27476"/>
                </a:cubicBezTo>
                <a:cubicBezTo>
                  <a:pt x="7484" y="27573"/>
                  <a:pt x="7750" y="27623"/>
                  <a:pt x="8007" y="27623"/>
                </a:cubicBezTo>
                <a:cubicBezTo>
                  <a:pt x="8463" y="27623"/>
                  <a:pt x="8891" y="27465"/>
                  <a:pt x="9296" y="27136"/>
                </a:cubicBezTo>
                <a:cubicBezTo>
                  <a:pt x="9495" y="26971"/>
                  <a:pt x="9671" y="26796"/>
                  <a:pt x="9824" y="26585"/>
                </a:cubicBezTo>
                <a:cubicBezTo>
                  <a:pt x="10949" y="25014"/>
                  <a:pt x="11535" y="23267"/>
                  <a:pt x="11500" y="21322"/>
                </a:cubicBezTo>
                <a:cubicBezTo>
                  <a:pt x="11476" y="20196"/>
                  <a:pt x="11441" y="19071"/>
                  <a:pt x="11383" y="17946"/>
                </a:cubicBezTo>
                <a:cubicBezTo>
                  <a:pt x="11312" y="16434"/>
                  <a:pt x="11535" y="14980"/>
                  <a:pt x="12051" y="13562"/>
                </a:cubicBezTo>
                <a:cubicBezTo>
                  <a:pt x="12285" y="12917"/>
                  <a:pt x="12543" y="12284"/>
                  <a:pt x="12777" y="11651"/>
                </a:cubicBezTo>
                <a:cubicBezTo>
                  <a:pt x="13364" y="10116"/>
                  <a:pt x="13985" y="8580"/>
                  <a:pt x="14395" y="6986"/>
                </a:cubicBezTo>
                <a:cubicBezTo>
                  <a:pt x="14676" y="5955"/>
                  <a:pt x="14876" y="4912"/>
                  <a:pt x="14981" y="3857"/>
                </a:cubicBezTo>
                <a:cubicBezTo>
                  <a:pt x="15028" y="3353"/>
                  <a:pt x="15075" y="2860"/>
                  <a:pt x="15098" y="2356"/>
                </a:cubicBezTo>
                <a:cubicBezTo>
                  <a:pt x="15145" y="1571"/>
                  <a:pt x="15216" y="786"/>
                  <a:pt x="15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29"/>
          <p:cNvSpPr/>
          <p:nvPr/>
        </p:nvSpPr>
        <p:spPr>
          <a:xfrm rot="-7199988">
            <a:off x="-568680" y="-728083"/>
            <a:ext cx="1764263" cy="1926402"/>
          </a:xfrm>
          <a:custGeom>
            <a:avLst/>
            <a:gdLst/>
            <a:ahLst/>
            <a:cxnLst/>
            <a:rect l="l" t="t" r="r" b="b"/>
            <a:pathLst>
              <a:path w="17127" h="18701" extrusionOk="0">
                <a:moveTo>
                  <a:pt x="669" y="0"/>
                </a:moveTo>
                <a:cubicBezTo>
                  <a:pt x="528" y="2098"/>
                  <a:pt x="317" y="4185"/>
                  <a:pt x="165" y="6283"/>
                </a:cubicBezTo>
                <a:cubicBezTo>
                  <a:pt x="24" y="8311"/>
                  <a:pt x="1" y="10339"/>
                  <a:pt x="399" y="12343"/>
                </a:cubicBezTo>
                <a:cubicBezTo>
                  <a:pt x="692" y="13867"/>
                  <a:pt x="1185" y="15320"/>
                  <a:pt x="2052" y="16621"/>
                </a:cubicBezTo>
                <a:cubicBezTo>
                  <a:pt x="2970" y="17995"/>
                  <a:pt x="4178" y="18701"/>
                  <a:pt x="5547" y="18701"/>
                </a:cubicBezTo>
                <a:cubicBezTo>
                  <a:pt x="6223" y="18701"/>
                  <a:pt x="6939" y="18529"/>
                  <a:pt x="7679" y="18180"/>
                </a:cubicBezTo>
                <a:cubicBezTo>
                  <a:pt x="9179" y="17477"/>
                  <a:pt x="10234" y="16328"/>
                  <a:pt x="11019" y="14887"/>
                </a:cubicBezTo>
                <a:cubicBezTo>
                  <a:pt x="11910" y="13222"/>
                  <a:pt x="12484" y="11429"/>
                  <a:pt x="13035" y="9624"/>
                </a:cubicBezTo>
                <a:cubicBezTo>
                  <a:pt x="13868" y="6834"/>
                  <a:pt x="14899" y="4114"/>
                  <a:pt x="16294" y="1547"/>
                </a:cubicBezTo>
                <a:cubicBezTo>
                  <a:pt x="16575" y="1032"/>
                  <a:pt x="16915" y="551"/>
                  <a:pt x="171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29"/>
          <p:cNvSpPr/>
          <p:nvPr/>
        </p:nvSpPr>
        <p:spPr>
          <a:xfrm rot="10800000">
            <a:off x="3309861" y="-520289"/>
            <a:ext cx="3286276" cy="1358445"/>
          </a:xfrm>
          <a:custGeom>
            <a:avLst/>
            <a:gdLst/>
            <a:ahLst/>
            <a:cxnLst/>
            <a:rect l="l" t="t" r="r" b="b"/>
            <a:pathLst>
              <a:path w="37475" h="15491" extrusionOk="0">
                <a:moveTo>
                  <a:pt x="12648" y="0"/>
                </a:moveTo>
                <a:cubicBezTo>
                  <a:pt x="11965" y="0"/>
                  <a:pt x="11319" y="163"/>
                  <a:pt x="10714" y="569"/>
                </a:cubicBezTo>
                <a:cubicBezTo>
                  <a:pt x="10070" y="1003"/>
                  <a:pt x="9577" y="1566"/>
                  <a:pt x="9120" y="2175"/>
                </a:cubicBezTo>
                <a:cubicBezTo>
                  <a:pt x="8440" y="3066"/>
                  <a:pt x="7784" y="3980"/>
                  <a:pt x="7116" y="4871"/>
                </a:cubicBezTo>
                <a:cubicBezTo>
                  <a:pt x="6213" y="6090"/>
                  <a:pt x="5276" y="7286"/>
                  <a:pt x="4326" y="8470"/>
                </a:cubicBezTo>
                <a:cubicBezTo>
                  <a:pt x="3775" y="9138"/>
                  <a:pt x="3201" y="9806"/>
                  <a:pt x="2626" y="10462"/>
                </a:cubicBezTo>
                <a:cubicBezTo>
                  <a:pt x="2298" y="10837"/>
                  <a:pt x="1982" y="11224"/>
                  <a:pt x="1689" y="11634"/>
                </a:cubicBezTo>
                <a:cubicBezTo>
                  <a:pt x="1067" y="12513"/>
                  <a:pt x="645" y="13498"/>
                  <a:pt x="294" y="14518"/>
                </a:cubicBezTo>
                <a:cubicBezTo>
                  <a:pt x="177" y="14834"/>
                  <a:pt x="36" y="15151"/>
                  <a:pt x="1" y="15491"/>
                </a:cubicBezTo>
                <a:lnTo>
                  <a:pt x="37475" y="15491"/>
                </a:lnTo>
                <a:cubicBezTo>
                  <a:pt x="37170" y="15034"/>
                  <a:pt x="36748" y="14670"/>
                  <a:pt x="36373" y="14272"/>
                </a:cubicBezTo>
                <a:cubicBezTo>
                  <a:pt x="35775" y="13639"/>
                  <a:pt x="35154" y="13029"/>
                  <a:pt x="34509" y="12431"/>
                </a:cubicBezTo>
                <a:cubicBezTo>
                  <a:pt x="33888" y="11869"/>
                  <a:pt x="33267" y="11318"/>
                  <a:pt x="32610" y="10802"/>
                </a:cubicBezTo>
                <a:cubicBezTo>
                  <a:pt x="30969" y="9501"/>
                  <a:pt x="29188" y="8423"/>
                  <a:pt x="27324" y="7461"/>
                </a:cubicBezTo>
                <a:cubicBezTo>
                  <a:pt x="26374" y="6981"/>
                  <a:pt x="25402" y="6524"/>
                  <a:pt x="24429" y="6067"/>
                </a:cubicBezTo>
                <a:cubicBezTo>
                  <a:pt x="22495" y="5152"/>
                  <a:pt x="20631" y="4086"/>
                  <a:pt x="18849" y="2890"/>
                </a:cubicBezTo>
                <a:cubicBezTo>
                  <a:pt x="17911" y="2269"/>
                  <a:pt x="16985" y="1648"/>
                  <a:pt x="16024" y="1085"/>
                </a:cubicBezTo>
                <a:cubicBezTo>
                  <a:pt x="15157" y="593"/>
                  <a:pt x="14266" y="171"/>
                  <a:pt x="13270" y="42"/>
                </a:cubicBezTo>
                <a:cubicBezTo>
                  <a:pt x="13059" y="15"/>
                  <a:pt x="12852" y="0"/>
                  <a:pt x="1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29"/>
          <p:cNvSpPr/>
          <p:nvPr/>
        </p:nvSpPr>
        <p:spPr>
          <a:xfrm rot="10800000">
            <a:off x="5349254" y="142025"/>
            <a:ext cx="482408" cy="428670"/>
          </a:xfrm>
          <a:custGeom>
            <a:avLst/>
            <a:gdLst/>
            <a:ahLst/>
            <a:cxnLst/>
            <a:rect l="l" t="t" r="r" b="b"/>
            <a:pathLst>
              <a:path w="37955" h="33727" extrusionOk="0">
                <a:moveTo>
                  <a:pt x="29480" y="588"/>
                </a:moveTo>
                <a:cubicBezTo>
                  <a:pt x="24680" y="2254"/>
                  <a:pt x="11160" y="10287"/>
                  <a:pt x="6555" y="14108"/>
                </a:cubicBezTo>
                <a:cubicBezTo>
                  <a:pt x="1950" y="17929"/>
                  <a:pt x="-2459" y="20280"/>
                  <a:pt x="1852" y="23513"/>
                </a:cubicBezTo>
                <a:cubicBezTo>
                  <a:pt x="6163" y="26746"/>
                  <a:pt x="26443" y="34389"/>
                  <a:pt x="32419" y="33507"/>
                </a:cubicBezTo>
                <a:cubicBezTo>
                  <a:pt x="38395" y="32625"/>
                  <a:pt x="37220" y="23122"/>
                  <a:pt x="37710" y="18223"/>
                </a:cubicBezTo>
                <a:cubicBezTo>
                  <a:pt x="38200" y="13324"/>
                  <a:pt x="36730" y="7054"/>
                  <a:pt x="35358" y="4115"/>
                </a:cubicBezTo>
                <a:cubicBezTo>
                  <a:pt x="33986" y="1176"/>
                  <a:pt x="34281" y="-1077"/>
                  <a:pt x="29480" y="5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592" name="Google Shape;1592;p29"/>
          <p:cNvGrpSpPr/>
          <p:nvPr/>
        </p:nvGrpSpPr>
        <p:grpSpPr>
          <a:xfrm rot="899948">
            <a:off x="46470" y="212703"/>
            <a:ext cx="2087482" cy="1264162"/>
            <a:chOff x="960750" y="3245475"/>
            <a:chExt cx="854825" cy="517675"/>
          </a:xfrm>
        </p:grpSpPr>
        <p:sp>
          <p:nvSpPr>
            <p:cNvPr id="1593" name="Google Shape;1593;p29"/>
            <p:cNvSpPr/>
            <p:nvPr/>
          </p:nvSpPr>
          <p:spPr>
            <a:xfrm>
              <a:off x="1320900" y="3284300"/>
              <a:ext cx="64200" cy="43550"/>
            </a:xfrm>
            <a:custGeom>
              <a:avLst/>
              <a:gdLst/>
              <a:ahLst/>
              <a:cxnLst/>
              <a:rect l="l" t="t" r="r" b="b"/>
              <a:pathLst>
                <a:path w="2568" h="1742" extrusionOk="0">
                  <a:moveTo>
                    <a:pt x="1067" y="0"/>
                  </a:moveTo>
                  <a:cubicBezTo>
                    <a:pt x="868" y="165"/>
                    <a:pt x="645" y="282"/>
                    <a:pt x="422" y="399"/>
                  </a:cubicBezTo>
                  <a:cubicBezTo>
                    <a:pt x="59" y="587"/>
                    <a:pt x="0" y="856"/>
                    <a:pt x="223" y="1173"/>
                  </a:cubicBezTo>
                  <a:cubicBezTo>
                    <a:pt x="270" y="1243"/>
                    <a:pt x="317" y="1313"/>
                    <a:pt x="352" y="1395"/>
                  </a:cubicBezTo>
                  <a:cubicBezTo>
                    <a:pt x="496" y="1632"/>
                    <a:pt x="703" y="1742"/>
                    <a:pt x="957" y="1742"/>
                  </a:cubicBezTo>
                  <a:cubicBezTo>
                    <a:pt x="993" y="1742"/>
                    <a:pt x="1029" y="1740"/>
                    <a:pt x="1067" y="1735"/>
                  </a:cubicBezTo>
                  <a:cubicBezTo>
                    <a:pt x="1501" y="1677"/>
                    <a:pt x="1899" y="1513"/>
                    <a:pt x="2251" y="1231"/>
                  </a:cubicBezTo>
                  <a:cubicBezTo>
                    <a:pt x="2462" y="1067"/>
                    <a:pt x="2567" y="868"/>
                    <a:pt x="2474" y="598"/>
                  </a:cubicBezTo>
                  <a:lnTo>
                    <a:pt x="1067" y="0"/>
                  </a:ln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9"/>
            <p:cNvSpPr/>
            <p:nvPr/>
          </p:nvSpPr>
          <p:spPr>
            <a:xfrm>
              <a:off x="1760450" y="3499975"/>
              <a:ext cx="55125" cy="36975"/>
            </a:xfrm>
            <a:custGeom>
              <a:avLst/>
              <a:gdLst/>
              <a:ahLst/>
              <a:cxnLst/>
              <a:rect l="l" t="t" r="r" b="b"/>
              <a:pathLst>
                <a:path w="2205" h="1479" extrusionOk="0">
                  <a:moveTo>
                    <a:pt x="1307" y="1"/>
                  </a:moveTo>
                  <a:cubicBezTo>
                    <a:pt x="946" y="1"/>
                    <a:pt x="610" y="130"/>
                    <a:pt x="306" y="376"/>
                  </a:cubicBezTo>
                  <a:cubicBezTo>
                    <a:pt x="71" y="563"/>
                    <a:pt x="1" y="833"/>
                    <a:pt x="95" y="1091"/>
                  </a:cubicBezTo>
                  <a:cubicBezTo>
                    <a:pt x="196" y="1338"/>
                    <a:pt x="417" y="1478"/>
                    <a:pt x="725" y="1478"/>
                  </a:cubicBezTo>
                  <a:cubicBezTo>
                    <a:pt x="738" y="1478"/>
                    <a:pt x="750" y="1478"/>
                    <a:pt x="763" y="1477"/>
                  </a:cubicBezTo>
                  <a:cubicBezTo>
                    <a:pt x="880" y="1466"/>
                    <a:pt x="986" y="1442"/>
                    <a:pt x="1091" y="1419"/>
                  </a:cubicBezTo>
                  <a:cubicBezTo>
                    <a:pt x="1431" y="1360"/>
                    <a:pt x="1701" y="1149"/>
                    <a:pt x="2005" y="985"/>
                  </a:cubicBezTo>
                  <a:cubicBezTo>
                    <a:pt x="2064" y="833"/>
                    <a:pt x="2134" y="680"/>
                    <a:pt x="2205" y="516"/>
                  </a:cubicBezTo>
                  <a:cubicBezTo>
                    <a:pt x="2158" y="258"/>
                    <a:pt x="1982" y="129"/>
                    <a:pt x="1736" y="59"/>
                  </a:cubicBezTo>
                  <a:cubicBezTo>
                    <a:pt x="1589" y="20"/>
                    <a:pt x="1446" y="1"/>
                    <a:pt x="1307" y="1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9"/>
            <p:cNvSpPr/>
            <p:nvPr/>
          </p:nvSpPr>
          <p:spPr>
            <a:xfrm>
              <a:off x="1607200" y="3400350"/>
              <a:ext cx="51300" cy="33500"/>
            </a:xfrm>
            <a:custGeom>
              <a:avLst/>
              <a:gdLst/>
              <a:ahLst/>
              <a:cxnLst/>
              <a:rect l="l" t="t" r="r" b="b"/>
              <a:pathLst>
                <a:path w="2052" h="1340" extrusionOk="0">
                  <a:moveTo>
                    <a:pt x="645" y="0"/>
                  </a:moveTo>
                  <a:cubicBezTo>
                    <a:pt x="481" y="94"/>
                    <a:pt x="352" y="223"/>
                    <a:pt x="258" y="375"/>
                  </a:cubicBezTo>
                  <a:cubicBezTo>
                    <a:pt x="0" y="809"/>
                    <a:pt x="211" y="1254"/>
                    <a:pt x="715" y="1325"/>
                  </a:cubicBezTo>
                  <a:cubicBezTo>
                    <a:pt x="795" y="1335"/>
                    <a:pt x="874" y="1340"/>
                    <a:pt x="953" y="1340"/>
                  </a:cubicBezTo>
                  <a:cubicBezTo>
                    <a:pt x="1150" y="1340"/>
                    <a:pt x="1343" y="1306"/>
                    <a:pt x="1536" y="1231"/>
                  </a:cubicBezTo>
                  <a:cubicBezTo>
                    <a:pt x="1829" y="1125"/>
                    <a:pt x="2040" y="938"/>
                    <a:pt x="2052" y="598"/>
                  </a:cubicBezTo>
                  <a:cubicBezTo>
                    <a:pt x="1583" y="399"/>
                    <a:pt x="1114" y="199"/>
                    <a:pt x="645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9"/>
            <p:cNvSpPr/>
            <p:nvPr/>
          </p:nvSpPr>
          <p:spPr>
            <a:xfrm>
              <a:off x="1148600" y="3420025"/>
              <a:ext cx="112825" cy="66125"/>
            </a:xfrm>
            <a:custGeom>
              <a:avLst/>
              <a:gdLst/>
              <a:ahLst/>
              <a:cxnLst/>
              <a:rect l="l" t="t" r="r" b="b"/>
              <a:pathLst>
                <a:path w="4513" h="2645" extrusionOk="0">
                  <a:moveTo>
                    <a:pt x="3606" y="0"/>
                  </a:moveTo>
                  <a:cubicBezTo>
                    <a:pt x="3482" y="0"/>
                    <a:pt x="3359" y="34"/>
                    <a:pt x="3235" y="92"/>
                  </a:cubicBezTo>
                  <a:cubicBezTo>
                    <a:pt x="2403" y="456"/>
                    <a:pt x="1571" y="831"/>
                    <a:pt x="727" y="1159"/>
                  </a:cubicBezTo>
                  <a:cubicBezTo>
                    <a:pt x="621" y="1206"/>
                    <a:pt x="528" y="1253"/>
                    <a:pt x="446" y="1323"/>
                  </a:cubicBezTo>
                  <a:cubicBezTo>
                    <a:pt x="0" y="1698"/>
                    <a:pt x="94" y="2366"/>
                    <a:pt x="633" y="2589"/>
                  </a:cubicBezTo>
                  <a:cubicBezTo>
                    <a:pt x="720" y="2627"/>
                    <a:pt x="810" y="2645"/>
                    <a:pt x="901" y="2645"/>
                  </a:cubicBezTo>
                  <a:cubicBezTo>
                    <a:pt x="1006" y="2645"/>
                    <a:pt x="1112" y="2621"/>
                    <a:pt x="1219" y="2577"/>
                  </a:cubicBezTo>
                  <a:cubicBezTo>
                    <a:pt x="2063" y="2226"/>
                    <a:pt x="2895" y="1862"/>
                    <a:pt x="3739" y="1511"/>
                  </a:cubicBezTo>
                  <a:cubicBezTo>
                    <a:pt x="3892" y="1452"/>
                    <a:pt x="4044" y="1370"/>
                    <a:pt x="4161" y="1241"/>
                  </a:cubicBezTo>
                  <a:cubicBezTo>
                    <a:pt x="4513" y="842"/>
                    <a:pt x="4396" y="268"/>
                    <a:pt x="3903" y="69"/>
                  </a:cubicBezTo>
                  <a:cubicBezTo>
                    <a:pt x="3804" y="22"/>
                    <a:pt x="3705" y="0"/>
                    <a:pt x="3606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9"/>
            <p:cNvSpPr/>
            <p:nvPr/>
          </p:nvSpPr>
          <p:spPr>
            <a:xfrm>
              <a:off x="1329100" y="3426300"/>
              <a:ext cx="85600" cy="51150"/>
            </a:xfrm>
            <a:custGeom>
              <a:avLst/>
              <a:gdLst/>
              <a:ahLst/>
              <a:cxnLst/>
              <a:rect l="l" t="t" r="r" b="b"/>
              <a:pathLst>
                <a:path w="3424" h="2046" extrusionOk="0">
                  <a:moveTo>
                    <a:pt x="2116" y="1"/>
                  </a:moveTo>
                  <a:cubicBezTo>
                    <a:pt x="1784" y="1"/>
                    <a:pt x="1451" y="91"/>
                    <a:pt x="1108" y="91"/>
                  </a:cubicBezTo>
                  <a:cubicBezTo>
                    <a:pt x="1009" y="91"/>
                    <a:pt x="910" y="83"/>
                    <a:pt x="809" y="64"/>
                  </a:cubicBezTo>
                  <a:cubicBezTo>
                    <a:pt x="799" y="62"/>
                    <a:pt x="789" y="61"/>
                    <a:pt x="777" y="61"/>
                  </a:cubicBezTo>
                  <a:cubicBezTo>
                    <a:pt x="723" y="61"/>
                    <a:pt x="659" y="84"/>
                    <a:pt x="610" y="123"/>
                  </a:cubicBezTo>
                  <a:cubicBezTo>
                    <a:pt x="270" y="345"/>
                    <a:pt x="1" y="638"/>
                    <a:pt x="36" y="1072"/>
                  </a:cubicBezTo>
                  <a:cubicBezTo>
                    <a:pt x="71" y="1459"/>
                    <a:pt x="235" y="1799"/>
                    <a:pt x="634" y="1893"/>
                  </a:cubicBezTo>
                  <a:cubicBezTo>
                    <a:pt x="833" y="1986"/>
                    <a:pt x="1009" y="2045"/>
                    <a:pt x="1196" y="2045"/>
                  </a:cubicBezTo>
                  <a:cubicBezTo>
                    <a:pt x="1211" y="2045"/>
                    <a:pt x="1226" y="2045"/>
                    <a:pt x="1241" y="2045"/>
                  </a:cubicBezTo>
                  <a:cubicBezTo>
                    <a:pt x="1913" y="2045"/>
                    <a:pt x="2485" y="1789"/>
                    <a:pt x="2990" y="1365"/>
                  </a:cubicBezTo>
                  <a:cubicBezTo>
                    <a:pt x="3119" y="1248"/>
                    <a:pt x="3212" y="1107"/>
                    <a:pt x="3271" y="943"/>
                  </a:cubicBezTo>
                  <a:cubicBezTo>
                    <a:pt x="3423" y="545"/>
                    <a:pt x="3212" y="146"/>
                    <a:pt x="2790" y="52"/>
                  </a:cubicBezTo>
                  <a:cubicBezTo>
                    <a:pt x="2615" y="17"/>
                    <a:pt x="2427" y="29"/>
                    <a:pt x="2239" y="5"/>
                  </a:cubicBezTo>
                  <a:cubicBezTo>
                    <a:pt x="2198" y="2"/>
                    <a:pt x="2157" y="1"/>
                    <a:pt x="2116" y="1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9"/>
            <p:cNvSpPr/>
            <p:nvPr/>
          </p:nvSpPr>
          <p:spPr>
            <a:xfrm>
              <a:off x="979500" y="3550625"/>
              <a:ext cx="87350" cy="57800"/>
            </a:xfrm>
            <a:custGeom>
              <a:avLst/>
              <a:gdLst/>
              <a:ahLst/>
              <a:cxnLst/>
              <a:rect l="l" t="t" r="r" b="b"/>
              <a:pathLst>
                <a:path w="3494" h="2312" extrusionOk="0">
                  <a:moveTo>
                    <a:pt x="2673" y="1"/>
                  </a:moveTo>
                  <a:cubicBezTo>
                    <a:pt x="2657" y="1"/>
                    <a:pt x="2642" y="1"/>
                    <a:pt x="2626" y="2"/>
                  </a:cubicBezTo>
                  <a:cubicBezTo>
                    <a:pt x="2497" y="14"/>
                    <a:pt x="2357" y="49"/>
                    <a:pt x="2240" y="96"/>
                  </a:cubicBezTo>
                  <a:cubicBezTo>
                    <a:pt x="1618" y="307"/>
                    <a:pt x="1056" y="600"/>
                    <a:pt x="470" y="881"/>
                  </a:cubicBezTo>
                  <a:cubicBezTo>
                    <a:pt x="305" y="963"/>
                    <a:pt x="177" y="1104"/>
                    <a:pt x="118" y="1280"/>
                  </a:cubicBezTo>
                  <a:cubicBezTo>
                    <a:pt x="1" y="1561"/>
                    <a:pt x="48" y="1889"/>
                    <a:pt x="259" y="2089"/>
                  </a:cubicBezTo>
                  <a:cubicBezTo>
                    <a:pt x="416" y="2238"/>
                    <a:pt x="596" y="2311"/>
                    <a:pt x="783" y="2311"/>
                  </a:cubicBezTo>
                  <a:cubicBezTo>
                    <a:pt x="889" y="2311"/>
                    <a:pt x="996" y="2288"/>
                    <a:pt x="1103" y="2241"/>
                  </a:cubicBezTo>
                  <a:cubicBezTo>
                    <a:pt x="1747" y="1972"/>
                    <a:pt x="2369" y="1655"/>
                    <a:pt x="3013" y="1409"/>
                  </a:cubicBezTo>
                  <a:cubicBezTo>
                    <a:pt x="3353" y="1268"/>
                    <a:pt x="3494" y="905"/>
                    <a:pt x="3400" y="553"/>
                  </a:cubicBezTo>
                  <a:cubicBezTo>
                    <a:pt x="3310" y="240"/>
                    <a:pt x="3007" y="1"/>
                    <a:pt x="2673" y="1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9"/>
            <p:cNvSpPr/>
            <p:nvPr/>
          </p:nvSpPr>
          <p:spPr>
            <a:xfrm>
              <a:off x="1045150" y="3245475"/>
              <a:ext cx="90575" cy="56875"/>
            </a:xfrm>
            <a:custGeom>
              <a:avLst/>
              <a:gdLst/>
              <a:ahLst/>
              <a:cxnLst/>
              <a:rect l="l" t="t" r="r" b="b"/>
              <a:pathLst>
                <a:path w="3623" h="2275" extrusionOk="0">
                  <a:moveTo>
                    <a:pt x="2842" y="0"/>
                  </a:moveTo>
                  <a:cubicBezTo>
                    <a:pt x="2768" y="0"/>
                    <a:pt x="2691" y="13"/>
                    <a:pt x="2614" y="41"/>
                  </a:cubicBezTo>
                  <a:cubicBezTo>
                    <a:pt x="1934" y="299"/>
                    <a:pt x="1266" y="592"/>
                    <a:pt x="586" y="885"/>
                  </a:cubicBezTo>
                  <a:cubicBezTo>
                    <a:pt x="516" y="909"/>
                    <a:pt x="446" y="979"/>
                    <a:pt x="387" y="1038"/>
                  </a:cubicBezTo>
                  <a:cubicBezTo>
                    <a:pt x="0" y="1413"/>
                    <a:pt x="106" y="1987"/>
                    <a:pt x="633" y="2210"/>
                  </a:cubicBezTo>
                  <a:cubicBezTo>
                    <a:pt x="724" y="2255"/>
                    <a:pt x="819" y="2274"/>
                    <a:pt x="916" y="2274"/>
                  </a:cubicBezTo>
                  <a:cubicBezTo>
                    <a:pt x="1045" y="2274"/>
                    <a:pt x="1179" y="2240"/>
                    <a:pt x="1313" y="2186"/>
                  </a:cubicBezTo>
                  <a:cubicBezTo>
                    <a:pt x="1653" y="2057"/>
                    <a:pt x="1993" y="1929"/>
                    <a:pt x="2333" y="1776"/>
                  </a:cubicBezTo>
                  <a:cubicBezTo>
                    <a:pt x="2603" y="1671"/>
                    <a:pt x="2860" y="1542"/>
                    <a:pt x="3118" y="1401"/>
                  </a:cubicBezTo>
                  <a:cubicBezTo>
                    <a:pt x="3470" y="1213"/>
                    <a:pt x="3622" y="850"/>
                    <a:pt x="3517" y="522"/>
                  </a:cubicBezTo>
                  <a:cubicBezTo>
                    <a:pt x="3404" y="212"/>
                    <a:pt x="3141" y="0"/>
                    <a:pt x="2842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9"/>
            <p:cNvSpPr/>
            <p:nvPr/>
          </p:nvSpPr>
          <p:spPr>
            <a:xfrm>
              <a:off x="1108150" y="3351275"/>
              <a:ext cx="86175" cy="56275"/>
            </a:xfrm>
            <a:custGeom>
              <a:avLst/>
              <a:gdLst/>
              <a:ahLst/>
              <a:cxnLst/>
              <a:rect l="l" t="t" r="r" b="b"/>
              <a:pathLst>
                <a:path w="3447" h="2251" extrusionOk="0">
                  <a:moveTo>
                    <a:pt x="2559" y="1"/>
                  </a:moveTo>
                  <a:cubicBezTo>
                    <a:pt x="2497" y="1"/>
                    <a:pt x="2433" y="7"/>
                    <a:pt x="2368" y="17"/>
                  </a:cubicBezTo>
                  <a:cubicBezTo>
                    <a:pt x="1700" y="158"/>
                    <a:pt x="1079" y="439"/>
                    <a:pt x="505" y="803"/>
                  </a:cubicBezTo>
                  <a:cubicBezTo>
                    <a:pt x="340" y="908"/>
                    <a:pt x="235" y="1049"/>
                    <a:pt x="165" y="1225"/>
                  </a:cubicBezTo>
                  <a:cubicBezTo>
                    <a:pt x="1" y="1612"/>
                    <a:pt x="176" y="2022"/>
                    <a:pt x="563" y="2186"/>
                  </a:cubicBezTo>
                  <a:cubicBezTo>
                    <a:pt x="669" y="2229"/>
                    <a:pt x="772" y="2251"/>
                    <a:pt x="873" y="2251"/>
                  </a:cubicBezTo>
                  <a:cubicBezTo>
                    <a:pt x="1019" y="2251"/>
                    <a:pt x="1158" y="2206"/>
                    <a:pt x="1290" y="2116"/>
                  </a:cubicBezTo>
                  <a:cubicBezTo>
                    <a:pt x="1712" y="1822"/>
                    <a:pt x="2169" y="1647"/>
                    <a:pt x="2650" y="1506"/>
                  </a:cubicBezTo>
                  <a:cubicBezTo>
                    <a:pt x="2732" y="1483"/>
                    <a:pt x="2814" y="1459"/>
                    <a:pt x="2884" y="1412"/>
                  </a:cubicBezTo>
                  <a:cubicBezTo>
                    <a:pt x="3388" y="1131"/>
                    <a:pt x="3447" y="498"/>
                    <a:pt x="2990" y="146"/>
                  </a:cubicBezTo>
                  <a:cubicBezTo>
                    <a:pt x="2856" y="38"/>
                    <a:pt x="2712" y="1"/>
                    <a:pt x="2559" y="1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9"/>
            <p:cNvSpPr/>
            <p:nvPr/>
          </p:nvSpPr>
          <p:spPr>
            <a:xfrm>
              <a:off x="1456000" y="3452550"/>
              <a:ext cx="81475" cy="62450"/>
            </a:xfrm>
            <a:custGeom>
              <a:avLst/>
              <a:gdLst/>
              <a:ahLst/>
              <a:cxnLst/>
              <a:rect l="l" t="t" r="r" b="b"/>
              <a:pathLst>
                <a:path w="3259" h="2498" extrusionOk="0">
                  <a:moveTo>
                    <a:pt x="2312" y="0"/>
                  </a:moveTo>
                  <a:cubicBezTo>
                    <a:pt x="2138" y="0"/>
                    <a:pt x="1969" y="63"/>
                    <a:pt x="1829" y="198"/>
                  </a:cubicBezTo>
                  <a:cubicBezTo>
                    <a:pt x="1571" y="456"/>
                    <a:pt x="1278" y="620"/>
                    <a:pt x="961" y="772"/>
                  </a:cubicBezTo>
                  <a:cubicBezTo>
                    <a:pt x="750" y="878"/>
                    <a:pt x="551" y="1007"/>
                    <a:pt x="399" y="1171"/>
                  </a:cubicBezTo>
                  <a:cubicBezTo>
                    <a:pt x="0" y="1581"/>
                    <a:pt x="141" y="2214"/>
                    <a:pt x="574" y="2402"/>
                  </a:cubicBezTo>
                  <a:cubicBezTo>
                    <a:pt x="729" y="2465"/>
                    <a:pt x="864" y="2498"/>
                    <a:pt x="986" y="2498"/>
                  </a:cubicBezTo>
                  <a:cubicBezTo>
                    <a:pt x="1133" y="2498"/>
                    <a:pt x="1262" y="2451"/>
                    <a:pt x="1383" y="2355"/>
                  </a:cubicBezTo>
                  <a:cubicBezTo>
                    <a:pt x="1618" y="2144"/>
                    <a:pt x="1911" y="2015"/>
                    <a:pt x="2180" y="1862"/>
                  </a:cubicBezTo>
                  <a:cubicBezTo>
                    <a:pt x="2426" y="1722"/>
                    <a:pt x="2684" y="1616"/>
                    <a:pt x="2895" y="1429"/>
                  </a:cubicBezTo>
                  <a:cubicBezTo>
                    <a:pt x="3235" y="1136"/>
                    <a:pt x="3259" y="655"/>
                    <a:pt x="2966" y="315"/>
                  </a:cubicBezTo>
                  <a:cubicBezTo>
                    <a:pt x="2784" y="113"/>
                    <a:pt x="2545" y="0"/>
                    <a:pt x="2312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9"/>
            <p:cNvSpPr/>
            <p:nvPr/>
          </p:nvSpPr>
          <p:spPr>
            <a:xfrm>
              <a:off x="1559425" y="3514900"/>
              <a:ext cx="80625" cy="55650"/>
            </a:xfrm>
            <a:custGeom>
              <a:avLst/>
              <a:gdLst/>
              <a:ahLst/>
              <a:cxnLst/>
              <a:rect l="l" t="t" r="r" b="b"/>
              <a:pathLst>
                <a:path w="3225" h="2226" extrusionOk="0">
                  <a:moveTo>
                    <a:pt x="2385" y="1"/>
                  </a:moveTo>
                  <a:cubicBezTo>
                    <a:pt x="2376" y="1"/>
                    <a:pt x="2366" y="1"/>
                    <a:pt x="2357" y="1"/>
                  </a:cubicBezTo>
                  <a:cubicBezTo>
                    <a:pt x="2240" y="13"/>
                    <a:pt x="2111" y="36"/>
                    <a:pt x="1994" y="72"/>
                  </a:cubicBezTo>
                  <a:cubicBezTo>
                    <a:pt x="1431" y="212"/>
                    <a:pt x="939" y="529"/>
                    <a:pt x="423" y="810"/>
                  </a:cubicBezTo>
                  <a:cubicBezTo>
                    <a:pt x="282" y="880"/>
                    <a:pt x="188" y="1009"/>
                    <a:pt x="130" y="1138"/>
                  </a:cubicBezTo>
                  <a:cubicBezTo>
                    <a:pt x="1" y="1466"/>
                    <a:pt x="59" y="1783"/>
                    <a:pt x="317" y="2017"/>
                  </a:cubicBezTo>
                  <a:cubicBezTo>
                    <a:pt x="468" y="2161"/>
                    <a:pt x="639" y="2225"/>
                    <a:pt x="816" y="2225"/>
                  </a:cubicBezTo>
                  <a:cubicBezTo>
                    <a:pt x="941" y="2225"/>
                    <a:pt x="1070" y="2193"/>
                    <a:pt x="1196" y="2135"/>
                  </a:cubicBezTo>
                  <a:cubicBezTo>
                    <a:pt x="1689" y="1877"/>
                    <a:pt x="2169" y="1607"/>
                    <a:pt x="2709" y="1443"/>
                  </a:cubicBezTo>
                  <a:cubicBezTo>
                    <a:pt x="3072" y="1326"/>
                    <a:pt x="3224" y="939"/>
                    <a:pt x="3131" y="576"/>
                  </a:cubicBezTo>
                  <a:cubicBezTo>
                    <a:pt x="3039" y="221"/>
                    <a:pt x="2747" y="1"/>
                    <a:pt x="2385" y="1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9"/>
            <p:cNvSpPr/>
            <p:nvPr/>
          </p:nvSpPr>
          <p:spPr>
            <a:xfrm>
              <a:off x="1683675" y="3544400"/>
              <a:ext cx="72425" cy="54950"/>
            </a:xfrm>
            <a:custGeom>
              <a:avLst/>
              <a:gdLst/>
              <a:ahLst/>
              <a:cxnLst/>
              <a:rect l="l" t="t" r="r" b="b"/>
              <a:pathLst>
                <a:path w="2897" h="2198" extrusionOk="0">
                  <a:moveTo>
                    <a:pt x="2091" y="0"/>
                  </a:moveTo>
                  <a:cubicBezTo>
                    <a:pt x="2050" y="0"/>
                    <a:pt x="2006" y="5"/>
                    <a:pt x="1958" y="17"/>
                  </a:cubicBezTo>
                  <a:cubicBezTo>
                    <a:pt x="1736" y="75"/>
                    <a:pt x="1501" y="122"/>
                    <a:pt x="1278" y="158"/>
                  </a:cubicBezTo>
                  <a:cubicBezTo>
                    <a:pt x="810" y="216"/>
                    <a:pt x="528" y="533"/>
                    <a:pt x="306" y="896"/>
                  </a:cubicBezTo>
                  <a:cubicBezTo>
                    <a:pt x="1" y="1400"/>
                    <a:pt x="153" y="1916"/>
                    <a:pt x="669" y="2127"/>
                  </a:cubicBezTo>
                  <a:cubicBezTo>
                    <a:pt x="798" y="2197"/>
                    <a:pt x="962" y="2197"/>
                    <a:pt x="1138" y="2197"/>
                  </a:cubicBezTo>
                  <a:cubicBezTo>
                    <a:pt x="1900" y="2162"/>
                    <a:pt x="2357" y="1658"/>
                    <a:pt x="2744" y="1084"/>
                  </a:cubicBezTo>
                  <a:cubicBezTo>
                    <a:pt x="2896" y="861"/>
                    <a:pt x="2826" y="591"/>
                    <a:pt x="2650" y="380"/>
                  </a:cubicBezTo>
                  <a:cubicBezTo>
                    <a:pt x="2489" y="199"/>
                    <a:pt x="2345" y="0"/>
                    <a:pt x="2091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9"/>
            <p:cNvSpPr/>
            <p:nvPr/>
          </p:nvSpPr>
          <p:spPr>
            <a:xfrm>
              <a:off x="1154150" y="3266400"/>
              <a:ext cx="70075" cy="46425"/>
            </a:xfrm>
            <a:custGeom>
              <a:avLst/>
              <a:gdLst/>
              <a:ahLst/>
              <a:cxnLst/>
              <a:rect l="l" t="t" r="r" b="b"/>
              <a:pathLst>
                <a:path w="2803" h="1857" extrusionOk="0">
                  <a:moveTo>
                    <a:pt x="2043" y="0"/>
                  </a:moveTo>
                  <a:cubicBezTo>
                    <a:pt x="1582" y="0"/>
                    <a:pt x="1134" y="84"/>
                    <a:pt x="716" y="271"/>
                  </a:cubicBezTo>
                  <a:cubicBezTo>
                    <a:pt x="493" y="365"/>
                    <a:pt x="306" y="494"/>
                    <a:pt x="177" y="693"/>
                  </a:cubicBezTo>
                  <a:cubicBezTo>
                    <a:pt x="1" y="951"/>
                    <a:pt x="48" y="1303"/>
                    <a:pt x="282" y="1513"/>
                  </a:cubicBezTo>
                  <a:cubicBezTo>
                    <a:pt x="376" y="1607"/>
                    <a:pt x="481" y="1642"/>
                    <a:pt x="634" y="1701"/>
                  </a:cubicBezTo>
                  <a:cubicBezTo>
                    <a:pt x="863" y="1809"/>
                    <a:pt x="1092" y="1857"/>
                    <a:pt x="1321" y="1857"/>
                  </a:cubicBezTo>
                  <a:cubicBezTo>
                    <a:pt x="1665" y="1857"/>
                    <a:pt x="2007" y="1748"/>
                    <a:pt x="2345" y="1572"/>
                  </a:cubicBezTo>
                  <a:cubicBezTo>
                    <a:pt x="2650" y="1420"/>
                    <a:pt x="2802" y="1174"/>
                    <a:pt x="2755" y="834"/>
                  </a:cubicBezTo>
                  <a:cubicBezTo>
                    <a:pt x="2755" y="763"/>
                    <a:pt x="2755" y="705"/>
                    <a:pt x="2755" y="646"/>
                  </a:cubicBezTo>
                  <a:cubicBezTo>
                    <a:pt x="2744" y="212"/>
                    <a:pt x="2568" y="25"/>
                    <a:pt x="2134" y="1"/>
                  </a:cubicBezTo>
                  <a:cubicBezTo>
                    <a:pt x="2104" y="1"/>
                    <a:pt x="2073" y="0"/>
                    <a:pt x="2043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9"/>
            <p:cNvSpPr/>
            <p:nvPr/>
          </p:nvSpPr>
          <p:spPr>
            <a:xfrm>
              <a:off x="1201350" y="3488775"/>
              <a:ext cx="69875" cy="50300"/>
            </a:xfrm>
            <a:custGeom>
              <a:avLst/>
              <a:gdLst/>
              <a:ahLst/>
              <a:cxnLst/>
              <a:rect l="l" t="t" r="r" b="b"/>
              <a:pathLst>
                <a:path w="2795" h="2012" extrusionOk="0">
                  <a:moveTo>
                    <a:pt x="1985" y="0"/>
                  </a:moveTo>
                  <a:cubicBezTo>
                    <a:pt x="1886" y="0"/>
                    <a:pt x="1781" y="20"/>
                    <a:pt x="1676" y="62"/>
                  </a:cubicBezTo>
                  <a:cubicBezTo>
                    <a:pt x="1278" y="226"/>
                    <a:pt x="903" y="448"/>
                    <a:pt x="481" y="566"/>
                  </a:cubicBezTo>
                  <a:cubicBezTo>
                    <a:pt x="188" y="648"/>
                    <a:pt x="0" y="894"/>
                    <a:pt x="0" y="1222"/>
                  </a:cubicBezTo>
                  <a:cubicBezTo>
                    <a:pt x="0" y="1539"/>
                    <a:pt x="188" y="1808"/>
                    <a:pt x="504" y="1937"/>
                  </a:cubicBezTo>
                  <a:cubicBezTo>
                    <a:pt x="605" y="1988"/>
                    <a:pt x="715" y="2011"/>
                    <a:pt x="831" y="2011"/>
                  </a:cubicBezTo>
                  <a:cubicBezTo>
                    <a:pt x="903" y="2011"/>
                    <a:pt x="978" y="2002"/>
                    <a:pt x="1055" y="1984"/>
                  </a:cubicBezTo>
                  <a:cubicBezTo>
                    <a:pt x="1547" y="1867"/>
                    <a:pt x="2016" y="1656"/>
                    <a:pt x="2426" y="1351"/>
                  </a:cubicBezTo>
                  <a:cubicBezTo>
                    <a:pt x="2579" y="1234"/>
                    <a:pt x="2684" y="1093"/>
                    <a:pt x="2708" y="906"/>
                  </a:cubicBezTo>
                  <a:cubicBezTo>
                    <a:pt x="2794" y="406"/>
                    <a:pt x="2439" y="0"/>
                    <a:pt x="1985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9"/>
            <p:cNvSpPr/>
            <p:nvPr/>
          </p:nvSpPr>
          <p:spPr>
            <a:xfrm>
              <a:off x="1550050" y="3446300"/>
              <a:ext cx="71250" cy="46625"/>
            </a:xfrm>
            <a:custGeom>
              <a:avLst/>
              <a:gdLst/>
              <a:ahLst/>
              <a:cxnLst/>
              <a:rect l="l" t="t" r="r" b="b"/>
              <a:pathLst>
                <a:path w="2850" h="1865" extrusionOk="0">
                  <a:moveTo>
                    <a:pt x="2061" y="1"/>
                  </a:moveTo>
                  <a:cubicBezTo>
                    <a:pt x="1964" y="1"/>
                    <a:pt x="1866" y="15"/>
                    <a:pt x="1771" y="38"/>
                  </a:cubicBezTo>
                  <a:cubicBezTo>
                    <a:pt x="1396" y="131"/>
                    <a:pt x="1032" y="237"/>
                    <a:pt x="657" y="354"/>
                  </a:cubicBezTo>
                  <a:cubicBezTo>
                    <a:pt x="587" y="366"/>
                    <a:pt x="528" y="413"/>
                    <a:pt x="470" y="448"/>
                  </a:cubicBezTo>
                  <a:cubicBezTo>
                    <a:pt x="118" y="682"/>
                    <a:pt x="1" y="1093"/>
                    <a:pt x="165" y="1432"/>
                  </a:cubicBezTo>
                  <a:cubicBezTo>
                    <a:pt x="308" y="1710"/>
                    <a:pt x="547" y="1864"/>
                    <a:pt x="835" y="1864"/>
                  </a:cubicBezTo>
                  <a:cubicBezTo>
                    <a:pt x="924" y="1864"/>
                    <a:pt x="1017" y="1850"/>
                    <a:pt x="1114" y="1819"/>
                  </a:cubicBezTo>
                  <a:cubicBezTo>
                    <a:pt x="1302" y="1772"/>
                    <a:pt x="1478" y="1690"/>
                    <a:pt x="1665" y="1632"/>
                  </a:cubicBezTo>
                  <a:cubicBezTo>
                    <a:pt x="1876" y="1573"/>
                    <a:pt x="2099" y="1550"/>
                    <a:pt x="2298" y="1479"/>
                  </a:cubicBezTo>
                  <a:cubicBezTo>
                    <a:pt x="2638" y="1374"/>
                    <a:pt x="2837" y="1116"/>
                    <a:pt x="2837" y="788"/>
                  </a:cubicBezTo>
                  <a:cubicBezTo>
                    <a:pt x="2849" y="460"/>
                    <a:pt x="2673" y="190"/>
                    <a:pt x="2380" y="61"/>
                  </a:cubicBezTo>
                  <a:cubicBezTo>
                    <a:pt x="2276" y="18"/>
                    <a:pt x="2169" y="1"/>
                    <a:pt x="2061" y="1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9"/>
            <p:cNvSpPr/>
            <p:nvPr/>
          </p:nvSpPr>
          <p:spPr>
            <a:xfrm>
              <a:off x="1064500" y="3614475"/>
              <a:ext cx="73575" cy="50250"/>
            </a:xfrm>
            <a:custGeom>
              <a:avLst/>
              <a:gdLst/>
              <a:ahLst/>
              <a:cxnLst/>
              <a:rect l="l" t="t" r="r" b="b"/>
              <a:pathLst>
                <a:path w="2943" h="2010" extrusionOk="0">
                  <a:moveTo>
                    <a:pt x="2097" y="1"/>
                  </a:moveTo>
                  <a:cubicBezTo>
                    <a:pt x="2017" y="1"/>
                    <a:pt x="1934" y="13"/>
                    <a:pt x="1852" y="39"/>
                  </a:cubicBezTo>
                  <a:cubicBezTo>
                    <a:pt x="1442" y="168"/>
                    <a:pt x="1043" y="344"/>
                    <a:pt x="656" y="555"/>
                  </a:cubicBezTo>
                  <a:cubicBezTo>
                    <a:pt x="551" y="613"/>
                    <a:pt x="445" y="695"/>
                    <a:pt x="363" y="777"/>
                  </a:cubicBezTo>
                  <a:cubicBezTo>
                    <a:pt x="0" y="1164"/>
                    <a:pt x="129" y="1750"/>
                    <a:pt x="621" y="1949"/>
                  </a:cubicBezTo>
                  <a:cubicBezTo>
                    <a:pt x="723" y="1989"/>
                    <a:pt x="825" y="2010"/>
                    <a:pt x="927" y="2010"/>
                  </a:cubicBezTo>
                  <a:cubicBezTo>
                    <a:pt x="1036" y="2010"/>
                    <a:pt x="1145" y="1986"/>
                    <a:pt x="1254" y="1938"/>
                  </a:cubicBezTo>
                  <a:cubicBezTo>
                    <a:pt x="1629" y="1762"/>
                    <a:pt x="1993" y="1574"/>
                    <a:pt x="2380" y="1410"/>
                  </a:cubicBezTo>
                  <a:cubicBezTo>
                    <a:pt x="2778" y="1258"/>
                    <a:pt x="2942" y="859"/>
                    <a:pt x="2813" y="484"/>
                  </a:cubicBezTo>
                  <a:cubicBezTo>
                    <a:pt x="2701" y="194"/>
                    <a:pt x="2416" y="1"/>
                    <a:pt x="2097" y="1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9"/>
            <p:cNvSpPr/>
            <p:nvPr/>
          </p:nvSpPr>
          <p:spPr>
            <a:xfrm>
              <a:off x="960750" y="3440050"/>
              <a:ext cx="74150" cy="49125"/>
            </a:xfrm>
            <a:custGeom>
              <a:avLst/>
              <a:gdLst/>
              <a:ahLst/>
              <a:cxnLst/>
              <a:rect l="l" t="t" r="r" b="b"/>
              <a:pathLst>
                <a:path w="2966" h="1965" extrusionOk="0">
                  <a:moveTo>
                    <a:pt x="2034" y="0"/>
                  </a:moveTo>
                  <a:cubicBezTo>
                    <a:pt x="2001" y="0"/>
                    <a:pt x="1968" y="2"/>
                    <a:pt x="1935" y="6"/>
                  </a:cubicBezTo>
                  <a:cubicBezTo>
                    <a:pt x="1395" y="88"/>
                    <a:pt x="927" y="346"/>
                    <a:pt x="481" y="628"/>
                  </a:cubicBezTo>
                  <a:cubicBezTo>
                    <a:pt x="1" y="932"/>
                    <a:pt x="94" y="1636"/>
                    <a:pt x="598" y="1882"/>
                  </a:cubicBezTo>
                  <a:cubicBezTo>
                    <a:pt x="710" y="1938"/>
                    <a:pt x="826" y="1964"/>
                    <a:pt x="941" y="1964"/>
                  </a:cubicBezTo>
                  <a:cubicBezTo>
                    <a:pt x="1043" y="1964"/>
                    <a:pt x="1144" y="1944"/>
                    <a:pt x="1243" y="1905"/>
                  </a:cubicBezTo>
                  <a:cubicBezTo>
                    <a:pt x="1630" y="1753"/>
                    <a:pt x="2005" y="1589"/>
                    <a:pt x="2380" y="1425"/>
                  </a:cubicBezTo>
                  <a:cubicBezTo>
                    <a:pt x="2556" y="1354"/>
                    <a:pt x="2685" y="1225"/>
                    <a:pt x="2755" y="1049"/>
                  </a:cubicBezTo>
                  <a:cubicBezTo>
                    <a:pt x="2965" y="541"/>
                    <a:pt x="2580" y="0"/>
                    <a:pt x="2034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9"/>
            <p:cNvSpPr/>
            <p:nvPr/>
          </p:nvSpPr>
          <p:spPr>
            <a:xfrm>
              <a:off x="1322375" y="3638450"/>
              <a:ext cx="70925" cy="46875"/>
            </a:xfrm>
            <a:custGeom>
              <a:avLst/>
              <a:gdLst/>
              <a:ahLst/>
              <a:cxnLst/>
              <a:rect l="l" t="t" r="r" b="b"/>
              <a:pathLst>
                <a:path w="2837" h="1875" extrusionOk="0">
                  <a:moveTo>
                    <a:pt x="2042" y="0"/>
                  </a:moveTo>
                  <a:cubicBezTo>
                    <a:pt x="1973" y="0"/>
                    <a:pt x="1901" y="10"/>
                    <a:pt x="1829" y="29"/>
                  </a:cubicBezTo>
                  <a:cubicBezTo>
                    <a:pt x="1559" y="88"/>
                    <a:pt x="1289" y="158"/>
                    <a:pt x="1020" y="240"/>
                  </a:cubicBezTo>
                  <a:cubicBezTo>
                    <a:pt x="809" y="311"/>
                    <a:pt x="598" y="381"/>
                    <a:pt x="422" y="498"/>
                  </a:cubicBezTo>
                  <a:cubicBezTo>
                    <a:pt x="117" y="721"/>
                    <a:pt x="0" y="1108"/>
                    <a:pt x="152" y="1436"/>
                  </a:cubicBezTo>
                  <a:cubicBezTo>
                    <a:pt x="267" y="1694"/>
                    <a:pt x="538" y="1874"/>
                    <a:pt x="813" y="1874"/>
                  </a:cubicBezTo>
                  <a:cubicBezTo>
                    <a:pt x="874" y="1874"/>
                    <a:pt x="936" y="1865"/>
                    <a:pt x="996" y="1846"/>
                  </a:cubicBezTo>
                  <a:cubicBezTo>
                    <a:pt x="1407" y="1717"/>
                    <a:pt x="1817" y="1623"/>
                    <a:pt x="2215" y="1483"/>
                  </a:cubicBezTo>
                  <a:cubicBezTo>
                    <a:pt x="2450" y="1412"/>
                    <a:pt x="2626" y="1260"/>
                    <a:pt x="2708" y="1037"/>
                  </a:cubicBezTo>
                  <a:cubicBezTo>
                    <a:pt x="2837" y="756"/>
                    <a:pt x="2813" y="498"/>
                    <a:pt x="2614" y="275"/>
                  </a:cubicBezTo>
                  <a:cubicBezTo>
                    <a:pt x="2462" y="97"/>
                    <a:pt x="2263" y="0"/>
                    <a:pt x="2042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9"/>
            <p:cNvSpPr/>
            <p:nvPr/>
          </p:nvSpPr>
          <p:spPr>
            <a:xfrm>
              <a:off x="1150925" y="3559500"/>
              <a:ext cx="70950" cy="51750"/>
            </a:xfrm>
            <a:custGeom>
              <a:avLst/>
              <a:gdLst/>
              <a:ahLst/>
              <a:cxnLst/>
              <a:rect l="l" t="t" r="r" b="b"/>
              <a:pathLst>
                <a:path w="2838" h="2070" extrusionOk="0">
                  <a:moveTo>
                    <a:pt x="1959" y="0"/>
                  </a:moveTo>
                  <a:cubicBezTo>
                    <a:pt x="1869" y="0"/>
                    <a:pt x="1779" y="18"/>
                    <a:pt x="1689" y="58"/>
                  </a:cubicBezTo>
                  <a:cubicBezTo>
                    <a:pt x="1255" y="222"/>
                    <a:pt x="845" y="421"/>
                    <a:pt x="458" y="691"/>
                  </a:cubicBezTo>
                  <a:cubicBezTo>
                    <a:pt x="364" y="749"/>
                    <a:pt x="282" y="843"/>
                    <a:pt x="200" y="937"/>
                  </a:cubicBezTo>
                  <a:cubicBezTo>
                    <a:pt x="1" y="1183"/>
                    <a:pt x="1" y="1464"/>
                    <a:pt x="165" y="1745"/>
                  </a:cubicBezTo>
                  <a:cubicBezTo>
                    <a:pt x="299" y="1946"/>
                    <a:pt x="503" y="2069"/>
                    <a:pt x="733" y="2069"/>
                  </a:cubicBezTo>
                  <a:cubicBezTo>
                    <a:pt x="785" y="2069"/>
                    <a:pt x="838" y="2063"/>
                    <a:pt x="892" y="2050"/>
                  </a:cubicBezTo>
                  <a:cubicBezTo>
                    <a:pt x="1021" y="2027"/>
                    <a:pt x="1138" y="1968"/>
                    <a:pt x="1255" y="1910"/>
                  </a:cubicBezTo>
                  <a:cubicBezTo>
                    <a:pt x="1572" y="1757"/>
                    <a:pt x="1876" y="1581"/>
                    <a:pt x="2193" y="1429"/>
                  </a:cubicBezTo>
                  <a:cubicBezTo>
                    <a:pt x="2310" y="1359"/>
                    <a:pt x="2416" y="1288"/>
                    <a:pt x="2509" y="1183"/>
                  </a:cubicBezTo>
                  <a:cubicBezTo>
                    <a:pt x="2838" y="808"/>
                    <a:pt x="2709" y="257"/>
                    <a:pt x="2251" y="58"/>
                  </a:cubicBezTo>
                  <a:cubicBezTo>
                    <a:pt x="2154" y="21"/>
                    <a:pt x="2057" y="0"/>
                    <a:pt x="1959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9"/>
            <p:cNvSpPr/>
            <p:nvPr/>
          </p:nvSpPr>
          <p:spPr>
            <a:xfrm>
              <a:off x="1180825" y="3614975"/>
              <a:ext cx="73850" cy="46150"/>
            </a:xfrm>
            <a:custGeom>
              <a:avLst/>
              <a:gdLst/>
              <a:ahLst/>
              <a:cxnLst/>
              <a:rect l="l" t="t" r="r" b="b"/>
              <a:pathLst>
                <a:path w="2954" h="1846" extrusionOk="0">
                  <a:moveTo>
                    <a:pt x="2053" y="1"/>
                  </a:moveTo>
                  <a:cubicBezTo>
                    <a:pt x="2018" y="1"/>
                    <a:pt x="1983" y="3"/>
                    <a:pt x="1946" y="7"/>
                  </a:cubicBezTo>
                  <a:cubicBezTo>
                    <a:pt x="1442" y="66"/>
                    <a:pt x="950" y="230"/>
                    <a:pt x="505" y="476"/>
                  </a:cubicBezTo>
                  <a:cubicBezTo>
                    <a:pt x="47" y="710"/>
                    <a:pt x="0" y="1296"/>
                    <a:pt x="364" y="1648"/>
                  </a:cubicBezTo>
                  <a:cubicBezTo>
                    <a:pt x="510" y="1786"/>
                    <a:pt x="673" y="1845"/>
                    <a:pt x="845" y="1845"/>
                  </a:cubicBezTo>
                  <a:cubicBezTo>
                    <a:pt x="922" y="1845"/>
                    <a:pt x="1000" y="1834"/>
                    <a:pt x="1079" y="1812"/>
                  </a:cubicBezTo>
                  <a:cubicBezTo>
                    <a:pt x="1501" y="1695"/>
                    <a:pt x="1911" y="1566"/>
                    <a:pt x="2333" y="1437"/>
                  </a:cubicBezTo>
                  <a:cubicBezTo>
                    <a:pt x="2544" y="1367"/>
                    <a:pt x="2673" y="1214"/>
                    <a:pt x="2755" y="1015"/>
                  </a:cubicBezTo>
                  <a:cubicBezTo>
                    <a:pt x="2954" y="508"/>
                    <a:pt x="2602" y="1"/>
                    <a:pt x="2053" y="1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9"/>
            <p:cNvSpPr/>
            <p:nvPr/>
          </p:nvSpPr>
          <p:spPr>
            <a:xfrm>
              <a:off x="1334075" y="3370900"/>
              <a:ext cx="68325" cy="42050"/>
            </a:xfrm>
            <a:custGeom>
              <a:avLst/>
              <a:gdLst/>
              <a:ahLst/>
              <a:cxnLst/>
              <a:rect l="l" t="t" r="r" b="b"/>
              <a:pathLst>
                <a:path w="2733" h="1682" extrusionOk="0">
                  <a:moveTo>
                    <a:pt x="1875" y="0"/>
                  </a:moveTo>
                  <a:cubicBezTo>
                    <a:pt x="1841" y="0"/>
                    <a:pt x="1806" y="2"/>
                    <a:pt x="1771" y="6"/>
                  </a:cubicBezTo>
                  <a:cubicBezTo>
                    <a:pt x="1396" y="53"/>
                    <a:pt x="1032" y="111"/>
                    <a:pt x="657" y="170"/>
                  </a:cubicBezTo>
                  <a:cubicBezTo>
                    <a:pt x="294" y="229"/>
                    <a:pt x="71" y="487"/>
                    <a:pt x="36" y="838"/>
                  </a:cubicBezTo>
                  <a:cubicBezTo>
                    <a:pt x="1" y="1190"/>
                    <a:pt x="188" y="1471"/>
                    <a:pt x="528" y="1624"/>
                  </a:cubicBezTo>
                  <a:cubicBezTo>
                    <a:pt x="625" y="1664"/>
                    <a:pt x="737" y="1682"/>
                    <a:pt x="851" y="1682"/>
                  </a:cubicBezTo>
                  <a:cubicBezTo>
                    <a:pt x="904" y="1682"/>
                    <a:pt x="957" y="1678"/>
                    <a:pt x="1009" y="1670"/>
                  </a:cubicBezTo>
                  <a:cubicBezTo>
                    <a:pt x="1349" y="1624"/>
                    <a:pt x="1677" y="1553"/>
                    <a:pt x="2017" y="1542"/>
                  </a:cubicBezTo>
                  <a:cubicBezTo>
                    <a:pt x="2263" y="1542"/>
                    <a:pt x="2427" y="1401"/>
                    <a:pt x="2545" y="1202"/>
                  </a:cubicBezTo>
                  <a:cubicBezTo>
                    <a:pt x="2697" y="932"/>
                    <a:pt x="2732" y="651"/>
                    <a:pt x="2556" y="369"/>
                  </a:cubicBezTo>
                  <a:cubicBezTo>
                    <a:pt x="2389" y="129"/>
                    <a:pt x="2156" y="0"/>
                    <a:pt x="1875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9"/>
            <p:cNvSpPr/>
            <p:nvPr/>
          </p:nvSpPr>
          <p:spPr>
            <a:xfrm>
              <a:off x="1691300" y="3464575"/>
              <a:ext cx="65375" cy="50800"/>
            </a:xfrm>
            <a:custGeom>
              <a:avLst/>
              <a:gdLst/>
              <a:ahLst/>
              <a:cxnLst/>
              <a:rect l="l" t="t" r="r" b="b"/>
              <a:pathLst>
                <a:path w="2615" h="2032" extrusionOk="0">
                  <a:moveTo>
                    <a:pt x="1785" y="1"/>
                  </a:moveTo>
                  <a:cubicBezTo>
                    <a:pt x="1681" y="1"/>
                    <a:pt x="1574" y="23"/>
                    <a:pt x="1466" y="68"/>
                  </a:cubicBezTo>
                  <a:cubicBezTo>
                    <a:pt x="1126" y="197"/>
                    <a:pt x="798" y="350"/>
                    <a:pt x="493" y="537"/>
                  </a:cubicBezTo>
                  <a:cubicBezTo>
                    <a:pt x="329" y="643"/>
                    <a:pt x="212" y="772"/>
                    <a:pt x="141" y="948"/>
                  </a:cubicBezTo>
                  <a:cubicBezTo>
                    <a:pt x="1" y="1264"/>
                    <a:pt x="59" y="1581"/>
                    <a:pt x="305" y="1815"/>
                  </a:cubicBezTo>
                  <a:cubicBezTo>
                    <a:pt x="442" y="1952"/>
                    <a:pt x="632" y="2031"/>
                    <a:pt x="824" y="2031"/>
                  </a:cubicBezTo>
                  <a:cubicBezTo>
                    <a:pt x="944" y="2031"/>
                    <a:pt x="1064" y="2000"/>
                    <a:pt x="1173" y="1932"/>
                  </a:cubicBezTo>
                  <a:cubicBezTo>
                    <a:pt x="1431" y="1756"/>
                    <a:pt x="1712" y="1663"/>
                    <a:pt x="1993" y="1557"/>
                  </a:cubicBezTo>
                  <a:cubicBezTo>
                    <a:pt x="2263" y="1452"/>
                    <a:pt x="2486" y="1276"/>
                    <a:pt x="2556" y="971"/>
                  </a:cubicBezTo>
                  <a:cubicBezTo>
                    <a:pt x="2615" y="678"/>
                    <a:pt x="2544" y="408"/>
                    <a:pt x="2321" y="209"/>
                  </a:cubicBezTo>
                  <a:cubicBezTo>
                    <a:pt x="2155" y="73"/>
                    <a:pt x="1975" y="1"/>
                    <a:pt x="1785" y="1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9"/>
            <p:cNvSpPr/>
            <p:nvPr/>
          </p:nvSpPr>
          <p:spPr>
            <a:xfrm>
              <a:off x="1397675" y="3667000"/>
              <a:ext cx="67425" cy="42475"/>
            </a:xfrm>
            <a:custGeom>
              <a:avLst/>
              <a:gdLst/>
              <a:ahLst/>
              <a:cxnLst/>
              <a:rect l="l" t="t" r="r" b="b"/>
              <a:pathLst>
                <a:path w="2697" h="1699" extrusionOk="0">
                  <a:moveTo>
                    <a:pt x="1677" y="1"/>
                  </a:moveTo>
                  <a:cubicBezTo>
                    <a:pt x="1091" y="12"/>
                    <a:pt x="587" y="235"/>
                    <a:pt x="223" y="704"/>
                  </a:cubicBezTo>
                  <a:cubicBezTo>
                    <a:pt x="1" y="997"/>
                    <a:pt x="47" y="1314"/>
                    <a:pt x="317" y="1548"/>
                  </a:cubicBezTo>
                  <a:cubicBezTo>
                    <a:pt x="441" y="1655"/>
                    <a:pt x="576" y="1699"/>
                    <a:pt x="719" y="1699"/>
                  </a:cubicBezTo>
                  <a:cubicBezTo>
                    <a:pt x="779" y="1699"/>
                    <a:pt x="840" y="1691"/>
                    <a:pt x="903" y="1677"/>
                  </a:cubicBezTo>
                  <a:cubicBezTo>
                    <a:pt x="1278" y="1607"/>
                    <a:pt x="1665" y="1513"/>
                    <a:pt x="2028" y="1407"/>
                  </a:cubicBezTo>
                  <a:cubicBezTo>
                    <a:pt x="2263" y="1349"/>
                    <a:pt x="2439" y="1185"/>
                    <a:pt x="2544" y="997"/>
                  </a:cubicBezTo>
                  <a:cubicBezTo>
                    <a:pt x="2696" y="622"/>
                    <a:pt x="2450" y="141"/>
                    <a:pt x="2075" y="59"/>
                  </a:cubicBezTo>
                  <a:cubicBezTo>
                    <a:pt x="1946" y="36"/>
                    <a:pt x="1806" y="1"/>
                    <a:pt x="1677" y="1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9"/>
            <p:cNvSpPr/>
            <p:nvPr/>
          </p:nvSpPr>
          <p:spPr>
            <a:xfrm>
              <a:off x="967200" y="3344325"/>
              <a:ext cx="62450" cy="44625"/>
            </a:xfrm>
            <a:custGeom>
              <a:avLst/>
              <a:gdLst/>
              <a:ahLst/>
              <a:cxnLst/>
              <a:rect l="l" t="t" r="r" b="b"/>
              <a:pathLst>
                <a:path w="2498" h="1785" extrusionOk="0">
                  <a:moveTo>
                    <a:pt x="1633" y="0"/>
                  </a:moveTo>
                  <a:cubicBezTo>
                    <a:pt x="1620" y="0"/>
                    <a:pt x="1607" y="1"/>
                    <a:pt x="1595" y="2"/>
                  </a:cubicBezTo>
                  <a:cubicBezTo>
                    <a:pt x="1173" y="84"/>
                    <a:pt x="739" y="190"/>
                    <a:pt x="364" y="424"/>
                  </a:cubicBezTo>
                  <a:cubicBezTo>
                    <a:pt x="94" y="588"/>
                    <a:pt x="0" y="952"/>
                    <a:pt x="94" y="1257"/>
                  </a:cubicBezTo>
                  <a:cubicBezTo>
                    <a:pt x="186" y="1554"/>
                    <a:pt x="478" y="1784"/>
                    <a:pt x="786" y="1784"/>
                  </a:cubicBezTo>
                  <a:cubicBezTo>
                    <a:pt x="794" y="1784"/>
                    <a:pt x="802" y="1784"/>
                    <a:pt x="809" y="1784"/>
                  </a:cubicBezTo>
                  <a:cubicBezTo>
                    <a:pt x="1278" y="1761"/>
                    <a:pt x="1724" y="1596"/>
                    <a:pt x="2087" y="1303"/>
                  </a:cubicBezTo>
                  <a:cubicBezTo>
                    <a:pt x="2497" y="964"/>
                    <a:pt x="2368" y="284"/>
                    <a:pt x="1876" y="61"/>
                  </a:cubicBezTo>
                  <a:cubicBezTo>
                    <a:pt x="1805" y="30"/>
                    <a:pt x="1716" y="0"/>
                    <a:pt x="1633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9"/>
            <p:cNvSpPr/>
            <p:nvPr/>
          </p:nvSpPr>
          <p:spPr>
            <a:xfrm>
              <a:off x="1244125" y="3329800"/>
              <a:ext cx="60975" cy="42825"/>
            </a:xfrm>
            <a:custGeom>
              <a:avLst/>
              <a:gdLst/>
              <a:ahLst/>
              <a:cxnLst/>
              <a:rect l="l" t="t" r="r" b="b"/>
              <a:pathLst>
                <a:path w="2439" h="1713" extrusionOk="0">
                  <a:moveTo>
                    <a:pt x="1622" y="1"/>
                  </a:moveTo>
                  <a:cubicBezTo>
                    <a:pt x="1582" y="1"/>
                    <a:pt x="1542" y="3"/>
                    <a:pt x="1501" y="9"/>
                  </a:cubicBezTo>
                  <a:cubicBezTo>
                    <a:pt x="1173" y="56"/>
                    <a:pt x="844" y="161"/>
                    <a:pt x="528" y="302"/>
                  </a:cubicBezTo>
                  <a:cubicBezTo>
                    <a:pt x="340" y="384"/>
                    <a:pt x="211" y="513"/>
                    <a:pt x="141" y="712"/>
                  </a:cubicBezTo>
                  <a:cubicBezTo>
                    <a:pt x="0" y="1052"/>
                    <a:pt x="106" y="1416"/>
                    <a:pt x="411" y="1603"/>
                  </a:cubicBezTo>
                  <a:cubicBezTo>
                    <a:pt x="542" y="1676"/>
                    <a:pt x="679" y="1713"/>
                    <a:pt x="820" y="1713"/>
                  </a:cubicBezTo>
                  <a:cubicBezTo>
                    <a:pt x="905" y="1713"/>
                    <a:pt x="991" y="1700"/>
                    <a:pt x="1079" y="1673"/>
                  </a:cubicBezTo>
                  <a:cubicBezTo>
                    <a:pt x="1313" y="1603"/>
                    <a:pt x="1548" y="1545"/>
                    <a:pt x="1782" y="1498"/>
                  </a:cubicBezTo>
                  <a:cubicBezTo>
                    <a:pt x="2181" y="1404"/>
                    <a:pt x="2438" y="1005"/>
                    <a:pt x="2356" y="619"/>
                  </a:cubicBezTo>
                  <a:cubicBezTo>
                    <a:pt x="2293" y="247"/>
                    <a:pt x="1999" y="1"/>
                    <a:pt x="1622" y="1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9"/>
            <p:cNvSpPr/>
            <p:nvPr/>
          </p:nvSpPr>
          <p:spPr>
            <a:xfrm>
              <a:off x="1078250" y="3721650"/>
              <a:ext cx="66550" cy="41500"/>
            </a:xfrm>
            <a:custGeom>
              <a:avLst/>
              <a:gdLst/>
              <a:ahLst/>
              <a:cxnLst/>
              <a:rect l="l" t="t" r="r" b="b"/>
              <a:pathLst>
                <a:path w="2662" h="1660" extrusionOk="0">
                  <a:moveTo>
                    <a:pt x="1637" y="1"/>
                  </a:moveTo>
                  <a:cubicBezTo>
                    <a:pt x="1458" y="1"/>
                    <a:pt x="1278" y="18"/>
                    <a:pt x="1103" y="18"/>
                  </a:cubicBezTo>
                  <a:cubicBezTo>
                    <a:pt x="1021" y="18"/>
                    <a:pt x="939" y="77"/>
                    <a:pt x="868" y="124"/>
                  </a:cubicBezTo>
                  <a:cubicBezTo>
                    <a:pt x="681" y="276"/>
                    <a:pt x="482" y="429"/>
                    <a:pt x="329" y="604"/>
                  </a:cubicBezTo>
                  <a:cubicBezTo>
                    <a:pt x="1" y="944"/>
                    <a:pt x="118" y="1402"/>
                    <a:pt x="564" y="1589"/>
                  </a:cubicBezTo>
                  <a:cubicBezTo>
                    <a:pt x="587" y="1601"/>
                    <a:pt x="634" y="1624"/>
                    <a:pt x="681" y="1636"/>
                  </a:cubicBezTo>
                  <a:cubicBezTo>
                    <a:pt x="728" y="1648"/>
                    <a:pt x="775" y="1659"/>
                    <a:pt x="821" y="1659"/>
                  </a:cubicBezTo>
                  <a:cubicBezTo>
                    <a:pt x="1466" y="1648"/>
                    <a:pt x="1994" y="1378"/>
                    <a:pt x="2427" y="921"/>
                  </a:cubicBezTo>
                  <a:cubicBezTo>
                    <a:pt x="2662" y="663"/>
                    <a:pt x="2545" y="276"/>
                    <a:pt x="2240" y="124"/>
                  </a:cubicBezTo>
                  <a:cubicBezTo>
                    <a:pt x="2046" y="24"/>
                    <a:pt x="1842" y="1"/>
                    <a:pt x="1637" y="1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9"/>
            <p:cNvSpPr/>
            <p:nvPr/>
          </p:nvSpPr>
          <p:spPr>
            <a:xfrm>
              <a:off x="1457175" y="3566400"/>
              <a:ext cx="60375" cy="40550"/>
            </a:xfrm>
            <a:custGeom>
              <a:avLst/>
              <a:gdLst/>
              <a:ahLst/>
              <a:cxnLst/>
              <a:rect l="l" t="t" r="r" b="b"/>
              <a:pathLst>
                <a:path w="2415" h="1622" extrusionOk="0">
                  <a:moveTo>
                    <a:pt x="1571" y="1"/>
                  </a:moveTo>
                  <a:cubicBezTo>
                    <a:pt x="1544" y="1"/>
                    <a:pt x="1517" y="2"/>
                    <a:pt x="1489" y="4"/>
                  </a:cubicBezTo>
                  <a:cubicBezTo>
                    <a:pt x="1254" y="28"/>
                    <a:pt x="1008" y="51"/>
                    <a:pt x="774" y="98"/>
                  </a:cubicBezTo>
                  <a:cubicBezTo>
                    <a:pt x="504" y="145"/>
                    <a:pt x="305" y="297"/>
                    <a:pt x="199" y="555"/>
                  </a:cubicBezTo>
                  <a:cubicBezTo>
                    <a:pt x="0" y="989"/>
                    <a:pt x="270" y="1516"/>
                    <a:pt x="727" y="1598"/>
                  </a:cubicBezTo>
                  <a:cubicBezTo>
                    <a:pt x="829" y="1614"/>
                    <a:pt x="930" y="1621"/>
                    <a:pt x="1030" y="1621"/>
                  </a:cubicBezTo>
                  <a:cubicBezTo>
                    <a:pt x="1310" y="1621"/>
                    <a:pt x="1581" y="1564"/>
                    <a:pt x="1840" y="1469"/>
                  </a:cubicBezTo>
                  <a:cubicBezTo>
                    <a:pt x="2239" y="1329"/>
                    <a:pt x="2415" y="965"/>
                    <a:pt x="2333" y="602"/>
                  </a:cubicBezTo>
                  <a:cubicBezTo>
                    <a:pt x="2234" y="230"/>
                    <a:pt x="1952" y="1"/>
                    <a:pt x="1571" y="1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9"/>
            <p:cNvSpPr/>
            <p:nvPr/>
          </p:nvSpPr>
          <p:spPr>
            <a:xfrm>
              <a:off x="1341700" y="3523675"/>
              <a:ext cx="59350" cy="42075"/>
            </a:xfrm>
            <a:custGeom>
              <a:avLst/>
              <a:gdLst/>
              <a:ahLst/>
              <a:cxnLst/>
              <a:rect l="l" t="t" r="r" b="b"/>
              <a:pathLst>
                <a:path w="2374" h="1683" extrusionOk="0">
                  <a:moveTo>
                    <a:pt x="1416" y="0"/>
                  </a:moveTo>
                  <a:cubicBezTo>
                    <a:pt x="1397" y="0"/>
                    <a:pt x="1379" y="1"/>
                    <a:pt x="1360" y="2"/>
                  </a:cubicBezTo>
                  <a:cubicBezTo>
                    <a:pt x="1009" y="25"/>
                    <a:pt x="681" y="154"/>
                    <a:pt x="364" y="318"/>
                  </a:cubicBezTo>
                  <a:cubicBezTo>
                    <a:pt x="106" y="459"/>
                    <a:pt x="1" y="693"/>
                    <a:pt x="12" y="987"/>
                  </a:cubicBezTo>
                  <a:cubicBezTo>
                    <a:pt x="45" y="1391"/>
                    <a:pt x="363" y="1683"/>
                    <a:pt x="776" y="1683"/>
                  </a:cubicBezTo>
                  <a:cubicBezTo>
                    <a:pt x="806" y="1683"/>
                    <a:pt x="837" y="1681"/>
                    <a:pt x="868" y="1678"/>
                  </a:cubicBezTo>
                  <a:cubicBezTo>
                    <a:pt x="1196" y="1643"/>
                    <a:pt x="1513" y="1526"/>
                    <a:pt x="1818" y="1409"/>
                  </a:cubicBezTo>
                  <a:cubicBezTo>
                    <a:pt x="1993" y="1350"/>
                    <a:pt x="2099" y="1198"/>
                    <a:pt x="2169" y="1045"/>
                  </a:cubicBezTo>
                  <a:cubicBezTo>
                    <a:pt x="2374" y="523"/>
                    <a:pt x="1984" y="0"/>
                    <a:pt x="1416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9"/>
            <p:cNvSpPr/>
            <p:nvPr/>
          </p:nvSpPr>
          <p:spPr>
            <a:xfrm>
              <a:off x="1573800" y="3583875"/>
              <a:ext cx="63025" cy="40325"/>
            </a:xfrm>
            <a:custGeom>
              <a:avLst/>
              <a:gdLst/>
              <a:ahLst/>
              <a:cxnLst/>
              <a:rect l="l" t="t" r="r" b="b"/>
              <a:pathLst>
                <a:path w="2521" h="1613" extrusionOk="0">
                  <a:moveTo>
                    <a:pt x="1664" y="0"/>
                  </a:moveTo>
                  <a:cubicBezTo>
                    <a:pt x="1176" y="0"/>
                    <a:pt x="525" y="236"/>
                    <a:pt x="270" y="548"/>
                  </a:cubicBezTo>
                  <a:cubicBezTo>
                    <a:pt x="0" y="888"/>
                    <a:pt x="129" y="1380"/>
                    <a:pt x="528" y="1556"/>
                  </a:cubicBezTo>
                  <a:cubicBezTo>
                    <a:pt x="620" y="1595"/>
                    <a:pt x="737" y="1613"/>
                    <a:pt x="866" y="1613"/>
                  </a:cubicBezTo>
                  <a:cubicBezTo>
                    <a:pt x="1390" y="1613"/>
                    <a:pt x="2126" y="1318"/>
                    <a:pt x="2333" y="970"/>
                  </a:cubicBezTo>
                  <a:cubicBezTo>
                    <a:pt x="2520" y="677"/>
                    <a:pt x="2321" y="149"/>
                    <a:pt x="1981" y="44"/>
                  </a:cubicBezTo>
                  <a:cubicBezTo>
                    <a:pt x="1890" y="14"/>
                    <a:pt x="1782" y="0"/>
                    <a:pt x="1664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9"/>
            <p:cNvSpPr/>
            <p:nvPr/>
          </p:nvSpPr>
          <p:spPr>
            <a:xfrm>
              <a:off x="1494075" y="3617175"/>
              <a:ext cx="59825" cy="38350"/>
            </a:xfrm>
            <a:custGeom>
              <a:avLst/>
              <a:gdLst/>
              <a:ahLst/>
              <a:cxnLst/>
              <a:rect l="l" t="t" r="r" b="b"/>
              <a:pathLst>
                <a:path w="2393" h="1534" extrusionOk="0">
                  <a:moveTo>
                    <a:pt x="1565" y="0"/>
                  </a:moveTo>
                  <a:cubicBezTo>
                    <a:pt x="1125" y="0"/>
                    <a:pt x="706" y="98"/>
                    <a:pt x="329" y="353"/>
                  </a:cubicBezTo>
                  <a:cubicBezTo>
                    <a:pt x="118" y="505"/>
                    <a:pt x="1" y="704"/>
                    <a:pt x="60" y="986"/>
                  </a:cubicBezTo>
                  <a:cubicBezTo>
                    <a:pt x="118" y="1255"/>
                    <a:pt x="282" y="1455"/>
                    <a:pt x="552" y="1501"/>
                  </a:cubicBezTo>
                  <a:cubicBezTo>
                    <a:pt x="676" y="1523"/>
                    <a:pt x="800" y="1534"/>
                    <a:pt x="921" y="1534"/>
                  </a:cubicBezTo>
                  <a:cubicBezTo>
                    <a:pt x="1336" y="1534"/>
                    <a:pt x="1726" y="1405"/>
                    <a:pt x="2052" y="1115"/>
                  </a:cubicBezTo>
                  <a:cubicBezTo>
                    <a:pt x="2392" y="833"/>
                    <a:pt x="2263" y="224"/>
                    <a:pt x="1818" y="36"/>
                  </a:cubicBezTo>
                  <a:cubicBezTo>
                    <a:pt x="1783" y="36"/>
                    <a:pt x="1712" y="1"/>
                    <a:pt x="1642" y="1"/>
                  </a:cubicBezTo>
                  <a:cubicBezTo>
                    <a:pt x="1616" y="0"/>
                    <a:pt x="1591" y="0"/>
                    <a:pt x="1565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9"/>
            <p:cNvSpPr/>
            <p:nvPr/>
          </p:nvSpPr>
          <p:spPr>
            <a:xfrm>
              <a:off x="1193425" y="3696375"/>
              <a:ext cx="57750" cy="40800"/>
            </a:xfrm>
            <a:custGeom>
              <a:avLst/>
              <a:gdLst/>
              <a:ahLst/>
              <a:cxnLst/>
              <a:rect l="l" t="t" r="r" b="b"/>
              <a:pathLst>
                <a:path w="2310" h="1632" extrusionOk="0">
                  <a:moveTo>
                    <a:pt x="1466" y="0"/>
                  </a:moveTo>
                  <a:cubicBezTo>
                    <a:pt x="981" y="0"/>
                    <a:pt x="334" y="350"/>
                    <a:pt x="165" y="760"/>
                  </a:cubicBezTo>
                  <a:cubicBezTo>
                    <a:pt x="1" y="1170"/>
                    <a:pt x="235" y="1592"/>
                    <a:pt x="692" y="1627"/>
                  </a:cubicBezTo>
                  <a:cubicBezTo>
                    <a:pt x="732" y="1630"/>
                    <a:pt x="772" y="1631"/>
                    <a:pt x="812" y="1631"/>
                  </a:cubicBezTo>
                  <a:cubicBezTo>
                    <a:pt x="1268" y="1631"/>
                    <a:pt x="1681" y="1446"/>
                    <a:pt x="2005" y="1111"/>
                  </a:cubicBezTo>
                  <a:cubicBezTo>
                    <a:pt x="2310" y="783"/>
                    <a:pt x="2122" y="162"/>
                    <a:pt x="1700" y="33"/>
                  </a:cubicBezTo>
                  <a:cubicBezTo>
                    <a:pt x="1629" y="11"/>
                    <a:pt x="1550" y="0"/>
                    <a:pt x="1466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9"/>
            <p:cNvSpPr/>
            <p:nvPr/>
          </p:nvSpPr>
          <p:spPr>
            <a:xfrm>
              <a:off x="1453950" y="3378225"/>
              <a:ext cx="54225" cy="38350"/>
            </a:xfrm>
            <a:custGeom>
              <a:avLst/>
              <a:gdLst/>
              <a:ahLst/>
              <a:cxnLst/>
              <a:rect l="l" t="t" r="r" b="b"/>
              <a:pathLst>
                <a:path w="2169" h="1534" extrusionOk="0">
                  <a:moveTo>
                    <a:pt x="1362" y="1"/>
                  </a:moveTo>
                  <a:cubicBezTo>
                    <a:pt x="904" y="1"/>
                    <a:pt x="487" y="160"/>
                    <a:pt x="152" y="534"/>
                  </a:cubicBezTo>
                  <a:cubicBezTo>
                    <a:pt x="12" y="674"/>
                    <a:pt x="0" y="862"/>
                    <a:pt x="82" y="1038"/>
                  </a:cubicBezTo>
                  <a:cubicBezTo>
                    <a:pt x="191" y="1321"/>
                    <a:pt x="513" y="1533"/>
                    <a:pt x="822" y="1533"/>
                  </a:cubicBezTo>
                  <a:cubicBezTo>
                    <a:pt x="845" y="1533"/>
                    <a:pt x="868" y="1532"/>
                    <a:pt x="891" y="1530"/>
                  </a:cubicBezTo>
                  <a:cubicBezTo>
                    <a:pt x="1231" y="1495"/>
                    <a:pt x="1547" y="1366"/>
                    <a:pt x="1817" y="1143"/>
                  </a:cubicBezTo>
                  <a:cubicBezTo>
                    <a:pt x="1887" y="1084"/>
                    <a:pt x="1958" y="1014"/>
                    <a:pt x="1993" y="920"/>
                  </a:cubicBezTo>
                  <a:cubicBezTo>
                    <a:pt x="2169" y="498"/>
                    <a:pt x="2004" y="53"/>
                    <a:pt x="1629" y="18"/>
                  </a:cubicBezTo>
                  <a:cubicBezTo>
                    <a:pt x="1539" y="6"/>
                    <a:pt x="1450" y="1"/>
                    <a:pt x="1362" y="1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9"/>
            <p:cNvSpPr/>
            <p:nvPr/>
          </p:nvSpPr>
          <p:spPr>
            <a:xfrm>
              <a:off x="1091150" y="3463575"/>
              <a:ext cx="51025" cy="39850"/>
            </a:xfrm>
            <a:custGeom>
              <a:avLst/>
              <a:gdLst/>
              <a:ahLst/>
              <a:cxnLst/>
              <a:rect l="l" t="t" r="r" b="b"/>
              <a:pathLst>
                <a:path w="2041" h="1594" extrusionOk="0">
                  <a:moveTo>
                    <a:pt x="1157" y="0"/>
                  </a:moveTo>
                  <a:cubicBezTo>
                    <a:pt x="898" y="0"/>
                    <a:pt x="685" y="110"/>
                    <a:pt x="481" y="249"/>
                  </a:cubicBezTo>
                  <a:cubicBezTo>
                    <a:pt x="1" y="589"/>
                    <a:pt x="71" y="1281"/>
                    <a:pt x="610" y="1527"/>
                  </a:cubicBezTo>
                  <a:cubicBezTo>
                    <a:pt x="706" y="1572"/>
                    <a:pt x="814" y="1593"/>
                    <a:pt x="924" y="1593"/>
                  </a:cubicBezTo>
                  <a:cubicBezTo>
                    <a:pt x="1298" y="1593"/>
                    <a:pt x="1708" y="1352"/>
                    <a:pt x="1853" y="999"/>
                  </a:cubicBezTo>
                  <a:cubicBezTo>
                    <a:pt x="2040" y="530"/>
                    <a:pt x="1735" y="38"/>
                    <a:pt x="1231" y="3"/>
                  </a:cubicBezTo>
                  <a:cubicBezTo>
                    <a:pt x="1206" y="1"/>
                    <a:pt x="1181" y="0"/>
                    <a:pt x="1157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9"/>
            <p:cNvSpPr/>
            <p:nvPr/>
          </p:nvSpPr>
          <p:spPr>
            <a:xfrm>
              <a:off x="1078550" y="3315775"/>
              <a:ext cx="50150" cy="34250"/>
            </a:xfrm>
            <a:custGeom>
              <a:avLst/>
              <a:gdLst/>
              <a:ahLst/>
              <a:cxnLst/>
              <a:rect l="l" t="t" r="r" b="b"/>
              <a:pathLst>
                <a:path w="2006" h="1370" extrusionOk="0">
                  <a:moveTo>
                    <a:pt x="1401" y="1"/>
                  </a:moveTo>
                  <a:cubicBezTo>
                    <a:pt x="1351" y="1"/>
                    <a:pt x="1298" y="7"/>
                    <a:pt x="1243" y="19"/>
                  </a:cubicBezTo>
                  <a:cubicBezTo>
                    <a:pt x="950" y="78"/>
                    <a:pt x="657" y="171"/>
                    <a:pt x="387" y="289"/>
                  </a:cubicBezTo>
                  <a:cubicBezTo>
                    <a:pt x="83" y="418"/>
                    <a:pt x="1" y="758"/>
                    <a:pt x="176" y="1027"/>
                  </a:cubicBezTo>
                  <a:cubicBezTo>
                    <a:pt x="270" y="1156"/>
                    <a:pt x="387" y="1250"/>
                    <a:pt x="540" y="1332"/>
                  </a:cubicBezTo>
                  <a:cubicBezTo>
                    <a:pt x="575" y="1344"/>
                    <a:pt x="622" y="1367"/>
                    <a:pt x="669" y="1367"/>
                  </a:cubicBezTo>
                  <a:cubicBezTo>
                    <a:pt x="704" y="1369"/>
                    <a:pt x="738" y="1370"/>
                    <a:pt x="773" y="1370"/>
                  </a:cubicBezTo>
                  <a:cubicBezTo>
                    <a:pt x="1188" y="1370"/>
                    <a:pt x="1561" y="1237"/>
                    <a:pt x="1864" y="945"/>
                  </a:cubicBezTo>
                  <a:cubicBezTo>
                    <a:pt x="1993" y="828"/>
                    <a:pt x="2005" y="664"/>
                    <a:pt x="1970" y="500"/>
                  </a:cubicBezTo>
                  <a:cubicBezTo>
                    <a:pt x="1900" y="191"/>
                    <a:pt x="1687" y="1"/>
                    <a:pt x="1401" y="1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9"/>
            <p:cNvSpPr/>
            <p:nvPr/>
          </p:nvSpPr>
          <p:spPr>
            <a:xfrm>
              <a:off x="1044850" y="3386600"/>
              <a:ext cx="36075" cy="30100"/>
            </a:xfrm>
            <a:custGeom>
              <a:avLst/>
              <a:gdLst/>
              <a:ahLst/>
              <a:cxnLst/>
              <a:rect l="l" t="t" r="r" b="b"/>
              <a:pathLst>
                <a:path w="1443" h="1204" extrusionOk="0">
                  <a:moveTo>
                    <a:pt x="892" y="0"/>
                  </a:moveTo>
                  <a:cubicBezTo>
                    <a:pt x="846" y="0"/>
                    <a:pt x="799" y="8"/>
                    <a:pt x="751" y="23"/>
                  </a:cubicBezTo>
                  <a:cubicBezTo>
                    <a:pt x="516" y="105"/>
                    <a:pt x="305" y="234"/>
                    <a:pt x="176" y="445"/>
                  </a:cubicBezTo>
                  <a:cubicBezTo>
                    <a:pt x="1" y="726"/>
                    <a:pt x="141" y="1089"/>
                    <a:pt x="446" y="1183"/>
                  </a:cubicBezTo>
                  <a:cubicBezTo>
                    <a:pt x="492" y="1197"/>
                    <a:pt x="542" y="1204"/>
                    <a:pt x="595" y="1204"/>
                  </a:cubicBezTo>
                  <a:cubicBezTo>
                    <a:pt x="894" y="1204"/>
                    <a:pt x="1274" y="991"/>
                    <a:pt x="1384" y="703"/>
                  </a:cubicBezTo>
                  <a:cubicBezTo>
                    <a:pt x="1442" y="527"/>
                    <a:pt x="1396" y="339"/>
                    <a:pt x="1243" y="175"/>
                  </a:cubicBezTo>
                  <a:cubicBezTo>
                    <a:pt x="1147" y="62"/>
                    <a:pt x="1026" y="0"/>
                    <a:pt x="892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7" name="Google Shape;1627;p29"/>
          <p:cNvGrpSpPr/>
          <p:nvPr/>
        </p:nvGrpSpPr>
        <p:grpSpPr>
          <a:xfrm>
            <a:off x="8277611" y="785476"/>
            <a:ext cx="1316770" cy="1051725"/>
            <a:chOff x="5867125" y="2023350"/>
            <a:chExt cx="852775" cy="681125"/>
          </a:xfrm>
        </p:grpSpPr>
        <p:sp>
          <p:nvSpPr>
            <p:cNvPr id="1628" name="Google Shape;1628;p29"/>
            <p:cNvSpPr/>
            <p:nvPr/>
          </p:nvSpPr>
          <p:spPr>
            <a:xfrm>
              <a:off x="5867125" y="2023350"/>
              <a:ext cx="107000" cy="81175"/>
            </a:xfrm>
            <a:custGeom>
              <a:avLst/>
              <a:gdLst/>
              <a:ahLst/>
              <a:cxnLst/>
              <a:rect l="l" t="t" r="r" b="b"/>
              <a:pathLst>
                <a:path w="4280" h="3247" extrusionOk="0">
                  <a:moveTo>
                    <a:pt x="1243" y="1"/>
                  </a:moveTo>
                  <a:cubicBezTo>
                    <a:pt x="927" y="130"/>
                    <a:pt x="610" y="259"/>
                    <a:pt x="306" y="387"/>
                  </a:cubicBezTo>
                  <a:cubicBezTo>
                    <a:pt x="1" y="809"/>
                    <a:pt x="71" y="1243"/>
                    <a:pt x="306" y="1665"/>
                  </a:cubicBezTo>
                  <a:cubicBezTo>
                    <a:pt x="845" y="2615"/>
                    <a:pt x="1689" y="3107"/>
                    <a:pt x="2755" y="3236"/>
                  </a:cubicBezTo>
                  <a:cubicBezTo>
                    <a:pt x="2818" y="3243"/>
                    <a:pt x="2878" y="3246"/>
                    <a:pt x="2938" y="3246"/>
                  </a:cubicBezTo>
                  <a:cubicBezTo>
                    <a:pt x="3458" y="3246"/>
                    <a:pt x="3857" y="2975"/>
                    <a:pt x="4057" y="2533"/>
                  </a:cubicBezTo>
                  <a:cubicBezTo>
                    <a:pt x="4279" y="2028"/>
                    <a:pt x="4139" y="1489"/>
                    <a:pt x="3646" y="1056"/>
                  </a:cubicBezTo>
                  <a:cubicBezTo>
                    <a:pt x="3494" y="915"/>
                    <a:pt x="3306" y="798"/>
                    <a:pt x="3131" y="681"/>
                  </a:cubicBezTo>
                  <a:cubicBezTo>
                    <a:pt x="2556" y="294"/>
                    <a:pt x="1876" y="200"/>
                    <a:pt x="12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9"/>
            <p:cNvSpPr/>
            <p:nvPr/>
          </p:nvSpPr>
          <p:spPr>
            <a:xfrm>
              <a:off x="5957400" y="2380725"/>
              <a:ext cx="87925" cy="80900"/>
            </a:xfrm>
            <a:custGeom>
              <a:avLst/>
              <a:gdLst/>
              <a:ahLst/>
              <a:cxnLst/>
              <a:rect l="l" t="t" r="r" b="b"/>
              <a:pathLst>
                <a:path w="3517" h="3236" extrusionOk="0">
                  <a:moveTo>
                    <a:pt x="848" y="0"/>
                  </a:moveTo>
                  <a:cubicBezTo>
                    <a:pt x="555" y="0"/>
                    <a:pt x="271" y="100"/>
                    <a:pt x="0" y="346"/>
                  </a:cubicBezTo>
                  <a:cubicBezTo>
                    <a:pt x="387" y="1284"/>
                    <a:pt x="774" y="2221"/>
                    <a:pt x="1149" y="3159"/>
                  </a:cubicBezTo>
                  <a:cubicBezTo>
                    <a:pt x="1342" y="3209"/>
                    <a:pt x="1532" y="3235"/>
                    <a:pt x="1721" y="3235"/>
                  </a:cubicBezTo>
                  <a:cubicBezTo>
                    <a:pt x="1889" y="3235"/>
                    <a:pt x="2057" y="3215"/>
                    <a:pt x="2227" y="3171"/>
                  </a:cubicBezTo>
                  <a:cubicBezTo>
                    <a:pt x="3188" y="2936"/>
                    <a:pt x="3517" y="2010"/>
                    <a:pt x="2907" y="1213"/>
                  </a:cubicBezTo>
                  <a:cubicBezTo>
                    <a:pt x="2567" y="768"/>
                    <a:pt x="2133" y="428"/>
                    <a:pt x="1618" y="193"/>
                  </a:cubicBezTo>
                  <a:cubicBezTo>
                    <a:pt x="1357" y="74"/>
                    <a:pt x="1100" y="0"/>
                    <a:pt x="8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9"/>
            <p:cNvSpPr/>
            <p:nvPr/>
          </p:nvSpPr>
          <p:spPr>
            <a:xfrm>
              <a:off x="6199150" y="2469550"/>
              <a:ext cx="167050" cy="96850"/>
            </a:xfrm>
            <a:custGeom>
              <a:avLst/>
              <a:gdLst/>
              <a:ahLst/>
              <a:cxnLst/>
              <a:rect l="l" t="t" r="r" b="b"/>
              <a:pathLst>
                <a:path w="6682" h="3874" extrusionOk="0">
                  <a:moveTo>
                    <a:pt x="1600" y="1"/>
                  </a:moveTo>
                  <a:cubicBezTo>
                    <a:pt x="774" y="1"/>
                    <a:pt x="127" y="617"/>
                    <a:pt x="71" y="1470"/>
                  </a:cubicBezTo>
                  <a:cubicBezTo>
                    <a:pt x="0" y="2407"/>
                    <a:pt x="598" y="3205"/>
                    <a:pt x="1489" y="3216"/>
                  </a:cubicBezTo>
                  <a:cubicBezTo>
                    <a:pt x="2204" y="3228"/>
                    <a:pt x="2861" y="3416"/>
                    <a:pt x="3517" y="3627"/>
                  </a:cubicBezTo>
                  <a:cubicBezTo>
                    <a:pt x="3931" y="3761"/>
                    <a:pt x="4355" y="3873"/>
                    <a:pt x="4800" y="3873"/>
                  </a:cubicBezTo>
                  <a:cubicBezTo>
                    <a:pt x="4822" y="3873"/>
                    <a:pt x="4843" y="3873"/>
                    <a:pt x="4865" y="3873"/>
                  </a:cubicBezTo>
                  <a:cubicBezTo>
                    <a:pt x="5990" y="3837"/>
                    <a:pt x="6682" y="2771"/>
                    <a:pt x="6342" y="1903"/>
                  </a:cubicBezTo>
                  <a:cubicBezTo>
                    <a:pt x="6061" y="1212"/>
                    <a:pt x="5697" y="884"/>
                    <a:pt x="5135" y="849"/>
                  </a:cubicBezTo>
                  <a:cubicBezTo>
                    <a:pt x="4502" y="802"/>
                    <a:pt x="3927" y="567"/>
                    <a:pt x="3318" y="403"/>
                  </a:cubicBezTo>
                  <a:cubicBezTo>
                    <a:pt x="2790" y="262"/>
                    <a:pt x="2274" y="40"/>
                    <a:pt x="1712" y="5"/>
                  </a:cubicBezTo>
                  <a:cubicBezTo>
                    <a:pt x="1674" y="2"/>
                    <a:pt x="1637" y="1"/>
                    <a:pt x="1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9"/>
            <p:cNvSpPr/>
            <p:nvPr/>
          </p:nvSpPr>
          <p:spPr>
            <a:xfrm>
              <a:off x="6137025" y="2240125"/>
              <a:ext cx="159450" cy="106925"/>
            </a:xfrm>
            <a:custGeom>
              <a:avLst/>
              <a:gdLst/>
              <a:ahLst/>
              <a:cxnLst/>
              <a:rect l="l" t="t" r="r" b="b"/>
              <a:pathLst>
                <a:path w="6378" h="4277" extrusionOk="0">
                  <a:moveTo>
                    <a:pt x="1613" y="1"/>
                  </a:moveTo>
                  <a:cubicBezTo>
                    <a:pt x="1123" y="1"/>
                    <a:pt x="649" y="298"/>
                    <a:pt x="387" y="754"/>
                  </a:cubicBezTo>
                  <a:cubicBezTo>
                    <a:pt x="1" y="1387"/>
                    <a:pt x="106" y="2137"/>
                    <a:pt x="669" y="2653"/>
                  </a:cubicBezTo>
                  <a:cubicBezTo>
                    <a:pt x="844" y="2805"/>
                    <a:pt x="1055" y="2934"/>
                    <a:pt x="1255" y="3063"/>
                  </a:cubicBezTo>
                  <a:cubicBezTo>
                    <a:pt x="2263" y="3661"/>
                    <a:pt x="3388" y="3907"/>
                    <a:pt x="4490" y="4223"/>
                  </a:cubicBezTo>
                  <a:cubicBezTo>
                    <a:pt x="4614" y="4260"/>
                    <a:pt x="4736" y="4277"/>
                    <a:pt x="4854" y="4277"/>
                  </a:cubicBezTo>
                  <a:cubicBezTo>
                    <a:pt x="5038" y="4277"/>
                    <a:pt x="5212" y="4236"/>
                    <a:pt x="5369" y="4165"/>
                  </a:cubicBezTo>
                  <a:cubicBezTo>
                    <a:pt x="6014" y="3907"/>
                    <a:pt x="6377" y="3356"/>
                    <a:pt x="6354" y="2688"/>
                  </a:cubicBezTo>
                  <a:cubicBezTo>
                    <a:pt x="6330" y="1961"/>
                    <a:pt x="5908" y="1504"/>
                    <a:pt x="5275" y="1305"/>
                  </a:cubicBezTo>
                  <a:cubicBezTo>
                    <a:pt x="4232" y="953"/>
                    <a:pt x="3177" y="660"/>
                    <a:pt x="2181" y="144"/>
                  </a:cubicBezTo>
                  <a:cubicBezTo>
                    <a:pt x="1997" y="46"/>
                    <a:pt x="1804" y="1"/>
                    <a:pt x="1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9"/>
            <p:cNvSpPr/>
            <p:nvPr/>
          </p:nvSpPr>
          <p:spPr>
            <a:xfrm>
              <a:off x="6020400" y="2035175"/>
              <a:ext cx="144775" cy="99675"/>
            </a:xfrm>
            <a:custGeom>
              <a:avLst/>
              <a:gdLst/>
              <a:ahLst/>
              <a:cxnLst/>
              <a:rect l="l" t="t" r="r" b="b"/>
              <a:pathLst>
                <a:path w="5791" h="3987" extrusionOk="0">
                  <a:moveTo>
                    <a:pt x="2476" y="1"/>
                  </a:moveTo>
                  <a:cubicBezTo>
                    <a:pt x="1994" y="1"/>
                    <a:pt x="1501" y="73"/>
                    <a:pt x="1008" y="172"/>
                  </a:cubicBezTo>
                  <a:cubicBezTo>
                    <a:pt x="469" y="290"/>
                    <a:pt x="188" y="747"/>
                    <a:pt x="141" y="1298"/>
                  </a:cubicBezTo>
                  <a:cubicBezTo>
                    <a:pt x="106" y="1849"/>
                    <a:pt x="0" y="2411"/>
                    <a:pt x="610" y="2775"/>
                  </a:cubicBezTo>
                  <a:cubicBezTo>
                    <a:pt x="997" y="3009"/>
                    <a:pt x="1383" y="3255"/>
                    <a:pt x="1747" y="3525"/>
                  </a:cubicBezTo>
                  <a:cubicBezTo>
                    <a:pt x="2190" y="3864"/>
                    <a:pt x="2662" y="3986"/>
                    <a:pt x="3145" y="3986"/>
                  </a:cubicBezTo>
                  <a:cubicBezTo>
                    <a:pt x="3480" y="3986"/>
                    <a:pt x="3821" y="3928"/>
                    <a:pt x="4161" y="3841"/>
                  </a:cubicBezTo>
                  <a:cubicBezTo>
                    <a:pt x="5287" y="3572"/>
                    <a:pt x="5791" y="2622"/>
                    <a:pt x="5357" y="1602"/>
                  </a:cubicBezTo>
                  <a:cubicBezTo>
                    <a:pt x="5275" y="1344"/>
                    <a:pt x="5052" y="1098"/>
                    <a:pt x="4806" y="864"/>
                  </a:cubicBezTo>
                  <a:cubicBezTo>
                    <a:pt x="4096" y="213"/>
                    <a:pt x="3301" y="1"/>
                    <a:pt x="2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9"/>
            <p:cNvSpPr/>
            <p:nvPr/>
          </p:nvSpPr>
          <p:spPr>
            <a:xfrm>
              <a:off x="6065825" y="2360750"/>
              <a:ext cx="138050" cy="106225"/>
            </a:xfrm>
            <a:custGeom>
              <a:avLst/>
              <a:gdLst/>
              <a:ahLst/>
              <a:cxnLst/>
              <a:rect l="l" t="t" r="r" b="b"/>
              <a:pathLst>
                <a:path w="5522" h="4249" extrusionOk="0">
                  <a:moveTo>
                    <a:pt x="1596" y="0"/>
                  </a:moveTo>
                  <a:cubicBezTo>
                    <a:pt x="1237" y="0"/>
                    <a:pt x="898" y="144"/>
                    <a:pt x="610" y="418"/>
                  </a:cubicBezTo>
                  <a:cubicBezTo>
                    <a:pt x="141" y="852"/>
                    <a:pt x="0" y="1496"/>
                    <a:pt x="246" y="2059"/>
                  </a:cubicBezTo>
                  <a:cubicBezTo>
                    <a:pt x="410" y="2458"/>
                    <a:pt x="715" y="2739"/>
                    <a:pt x="1055" y="2950"/>
                  </a:cubicBezTo>
                  <a:cubicBezTo>
                    <a:pt x="1712" y="3348"/>
                    <a:pt x="2391" y="3724"/>
                    <a:pt x="3059" y="4087"/>
                  </a:cubicBezTo>
                  <a:cubicBezTo>
                    <a:pt x="3188" y="4157"/>
                    <a:pt x="3329" y="4192"/>
                    <a:pt x="3470" y="4216"/>
                  </a:cubicBezTo>
                  <a:cubicBezTo>
                    <a:pt x="3587" y="4238"/>
                    <a:pt x="3702" y="4248"/>
                    <a:pt x="3813" y="4248"/>
                  </a:cubicBezTo>
                  <a:cubicBezTo>
                    <a:pt x="4487" y="4248"/>
                    <a:pt x="5052" y="3866"/>
                    <a:pt x="5263" y="3243"/>
                  </a:cubicBezTo>
                  <a:cubicBezTo>
                    <a:pt x="5521" y="2493"/>
                    <a:pt x="5228" y="1766"/>
                    <a:pt x="4478" y="1368"/>
                  </a:cubicBezTo>
                  <a:cubicBezTo>
                    <a:pt x="4138" y="1192"/>
                    <a:pt x="3775" y="1051"/>
                    <a:pt x="3446" y="864"/>
                  </a:cubicBezTo>
                  <a:cubicBezTo>
                    <a:pt x="3071" y="653"/>
                    <a:pt x="2720" y="395"/>
                    <a:pt x="2333" y="195"/>
                  </a:cubicBezTo>
                  <a:cubicBezTo>
                    <a:pt x="2084" y="64"/>
                    <a:pt x="1836" y="0"/>
                    <a:pt x="15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9"/>
            <p:cNvSpPr/>
            <p:nvPr/>
          </p:nvSpPr>
          <p:spPr>
            <a:xfrm>
              <a:off x="5906100" y="2145400"/>
              <a:ext cx="127800" cy="94350"/>
            </a:xfrm>
            <a:custGeom>
              <a:avLst/>
              <a:gdLst/>
              <a:ahLst/>
              <a:cxnLst/>
              <a:rect l="l" t="t" r="r" b="b"/>
              <a:pathLst>
                <a:path w="5112" h="3774" extrusionOk="0">
                  <a:moveTo>
                    <a:pt x="1544" y="0"/>
                  </a:moveTo>
                  <a:cubicBezTo>
                    <a:pt x="1289" y="0"/>
                    <a:pt x="1033" y="66"/>
                    <a:pt x="786" y="229"/>
                  </a:cubicBezTo>
                  <a:cubicBezTo>
                    <a:pt x="282" y="557"/>
                    <a:pt x="1" y="1015"/>
                    <a:pt x="48" y="1624"/>
                  </a:cubicBezTo>
                  <a:cubicBezTo>
                    <a:pt x="95" y="2269"/>
                    <a:pt x="435" y="2773"/>
                    <a:pt x="1032" y="3019"/>
                  </a:cubicBezTo>
                  <a:cubicBezTo>
                    <a:pt x="1689" y="3300"/>
                    <a:pt x="2357" y="3570"/>
                    <a:pt x="3060" y="3722"/>
                  </a:cubicBezTo>
                  <a:cubicBezTo>
                    <a:pt x="3208" y="3756"/>
                    <a:pt x="3354" y="3773"/>
                    <a:pt x="3498" y="3773"/>
                  </a:cubicBezTo>
                  <a:cubicBezTo>
                    <a:pt x="3709" y="3773"/>
                    <a:pt x="3918" y="3735"/>
                    <a:pt x="4127" y="3652"/>
                  </a:cubicBezTo>
                  <a:cubicBezTo>
                    <a:pt x="4772" y="3394"/>
                    <a:pt x="5111" y="2878"/>
                    <a:pt x="5100" y="2198"/>
                  </a:cubicBezTo>
                  <a:cubicBezTo>
                    <a:pt x="5100" y="1577"/>
                    <a:pt x="4678" y="968"/>
                    <a:pt x="4045" y="827"/>
                  </a:cubicBezTo>
                  <a:cubicBezTo>
                    <a:pt x="3447" y="686"/>
                    <a:pt x="2920" y="440"/>
                    <a:pt x="2369" y="194"/>
                  </a:cubicBezTo>
                  <a:cubicBezTo>
                    <a:pt x="2100" y="78"/>
                    <a:pt x="1822" y="0"/>
                    <a:pt x="1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9"/>
            <p:cNvSpPr/>
            <p:nvPr/>
          </p:nvSpPr>
          <p:spPr>
            <a:xfrm>
              <a:off x="6594750" y="2276925"/>
              <a:ext cx="125150" cy="93925"/>
            </a:xfrm>
            <a:custGeom>
              <a:avLst/>
              <a:gdLst/>
              <a:ahLst/>
              <a:cxnLst/>
              <a:rect l="l" t="t" r="r" b="b"/>
              <a:pathLst>
                <a:path w="5006" h="3757" extrusionOk="0">
                  <a:moveTo>
                    <a:pt x="1583" y="1"/>
                  </a:moveTo>
                  <a:cubicBezTo>
                    <a:pt x="1411" y="1"/>
                    <a:pt x="1240" y="28"/>
                    <a:pt x="1079" y="79"/>
                  </a:cubicBezTo>
                  <a:cubicBezTo>
                    <a:pt x="329" y="384"/>
                    <a:pt x="1" y="1392"/>
                    <a:pt x="423" y="2036"/>
                  </a:cubicBezTo>
                  <a:cubicBezTo>
                    <a:pt x="563" y="2259"/>
                    <a:pt x="704" y="2482"/>
                    <a:pt x="892" y="2669"/>
                  </a:cubicBezTo>
                  <a:cubicBezTo>
                    <a:pt x="1617" y="3364"/>
                    <a:pt x="2463" y="3756"/>
                    <a:pt x="3430" y="3756"/>
                  </a:cubicBezTo>
                  <a:cubicBezTo>
                    <a:pt x="3589" y="3756"/>
                    <a:pt x="3751" y="3746"/>
                    <a:pt x="3916" y="3724"/>
                  </a:cubicBezTo>
                  <a:cubicBezTo>
                    <a:pt x="4631" y="3630"/>
                    <a:pt x="5006" y="3103"/>
                    <a:pt x="4959" y="2411"/>
                  </a:cubicBezTo>
                  <a:cubicBezTo>
                    <a:pt x="4936" y="1954"/>
                    <a:pt x="4678" y="1638"/>
                    <a:pt x="4326" y="1403"/>
                  </a:cubicBezTo>
                  <a:cubicBezTo>
                    <a:pt x="3693" y="981"/>
                    <a:pt x="3037" y="583"/>
                    <a:pt x="2368" y="208"/>
                  </a:cubicBezTo>
                  <a:cubicBezTo>
                    <a:pt x="2120" y="66"/>
                    <a:pt x="1849" y="1"/>
                    <a:pt x="1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9"/>
            <p:cNvSpPr/>
            <p:nvPr/>
          </p:nvSpPr>
          <p:spPr>
            <a:xfrm>
              <a:off x="6380250" y="2339925"/>
              <a:ext cx="115200" cy="96850"/>
            </a:xfrm>
            <a:custGeom>
              <a:avLst/>
              <a:gdLst/>
              <a:ahLst/>
              <a:cxnLst/>
              <a:rect l="l" t="t" r="r" b="b"/>
              <a:pathLst>
                <a:path w="4608" h="3874" extrusionOk="0">
                  <a:moveTo>
                    <a:pt x="1634" y="0"/>
                  </a:moveTo>
                  <a:cubicBezTo>
                    <a:pt x="1140" y="0"/>
                    <a:pt x="697" y="255"/>
                    <a:pt x="422" y="700"/>
                  </a:cubicBezTo>
                  <a:cubicBezTo>
                    <a:pt x="0" y="1403"/>
                    <a:pt x="118" y="2165"/>
                    <a:pt x="762" y="2716"/>
                  </a:cubicBezTo>
                  <a:cubicBezTo>
                    <a:pt x="1126" y="3021"/>
                    <a:pt x="1513" y="3314"/>
                    <a:pt x="1899" y="3595"/>
                  </a:cubicBezTo>
                  <a:cubicBezTo>
                    <a:pt x="2167" y="3779"/>
                    <a:pt x="2452" y="3873"/>
                    <a:pt x="2747" y="3873"/>
                  </a:cubicBezTo>
                  <a:cubicBezTo>
                    <a:pt x="2942" y="3873"/>
                    <a:pt x="3140" y="3832"/>
                    <a:pt x="3341" y="3748"/>
                  </a:cubicBezTo>
                  <a:cubicBezTo>
                    <a:pt x="4232" y="3408"/>
                    <a:pt x="4607" y="2306"/>
                    <a:pt x="4056" y="1544"/>
                  </a:cubicBezTo>
                  <a:cubicBezTo>
                    <a:pt x="3611" y="935"/>
                    <a:pt x="3001" y="477"/>
                    <a:pt x="2321" y="161"/>
                  </a:cubicBezTo>
                  <a:cubicBezTo>
                    <a:pt x="2089" y="52"/>
                    <a:pt x="1856" y="0"/>
                    <a:pt x="1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9"/>
            <p:cNvSpPr/>
            <p:nvPr/>
          </p:nvSpPr>
          <p:spPr>
            <a:xfrm>
              <a:off x="6236650" y="2155250"/>
              <a:ext cx="119600" cy="88400"/>
            </a:xfrm>
            <a:custGeom>
              <a:avLst/>
              <a:gdLst/>
              <a:ahLst/>
              <a:cxnLst/>
              <a:rect l="l" t="t" r="r" b="b"/>
              <a:pathLst>
                <a:path w="4784" h="3536" extrusionOk="0">
                  <a:moveTo>
                    <a:pt x="1441" y="1"/>
                  </a:moveTo>
                  <a:cubicBezTo>
                    <a:pt x="1328" y="1"/>
                    <a:pt x="1222" y="12"/>
                    <a:pt x="1126" y="35"/>
                  </a:cubicBezTo>
                  <a:cubicBezTo>
                    <a:pt x="458" y="199"/>
                    <a:pt x="1" y="1207"/>
                    <a:pt x="317" y="1840"/>
                  </a:cubicBezTo>
                  <a:cubicBezTo>
                    <a:pt x="739" y="2672"/>
                    <a:pt x="2275" y="3536"/>
                    <a:pt x="3263" y="3536"/>
                  </a:cubicBezTo>
                  <a:cubicBezTo>
                    <a:pt x="3318" y="3536"/>
                    <a:pt x="3372" y="3533"/>
                    <a:pt x="3424" y="3528"/>
                  </a:cubicBezTo>
                  <a:cubicBezTo>
                    <a:pt x="4279" y="3434"/>
                    <a:pt x="4783" y="2578"/>
                    <a:pt x="4467" y="1769"/>
                  </a:cubicBezTo>
                  <a:cubicBezTo>
                    <a:pt x="4139" y="923"/>
                    <a:pt x="2485" y="1"/>
                    <a:pt x="1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9"/>
            <p:cNvSpPr/>
            <p:nvPr/>
          </p:nvSpPr>
          <p:spPr>
            <a:xfrm>
              <a:off x="6399875" y="2226050"/>
              <a:ext cx="111975" cy="87775"/>
            </a:xfrm>
            <a:custGeom>
              <a:avLst/>
              <a:gdLst/>
              <a:ahLst/>
              <a:cxnLst/>
              <a:rect l="l" t="t" r="r" b="b"/>
              <a:pathLst>
                <a:path w="4479" h="3511" extrusionOk="0">
                  <a:moveTo>
                    <a:pt x="1441" y="1"/>
                  </a:moveTo>
                  <a:cubicBezTo>
                    <a:pt x="615" y="1"/>
                    <a:pt x="1" y="993"/>
                    <a:pt x="341" y="1833"/>
                  </a:cubicBezTo>
                  <a:cubicBezTo>
                    <a:pt x="388" y="1903"/>
                    <a:pt x="446" y="2032"/>
                    <a:pt x="540" y="2137"/>
                  </a:cubicBezTo>
                  <a:cubicBezTo>
                    <a:pt x="1185" y="2829"/>
                    <a:pt x="1947" y="3309"/>
                    <a:pt x="2873" y="3485"/>
                  </a:cubicBezTo>
                  <a:cubicBezTo>
                    <a:pt x="2973" y="3502"/>
                    <a:pt x="3072" y="3511"/>
                    <a:pt x="3169" y="3511"/>
                  </a:cubicBezTo>
                  <a:cubicBezTo>
                    <a:pt x="3553" y="3511"/>
                    <a:pt x="3895" y="3368"/>
                    <a:pt x="4139" y="2993"/>
                  </a:cubicBezTo>
                  <a:cubicBezTo>
                    <a:pt x="4443" y="2524"/>
                    <a:pt x="4478" y="2008"/>
                    <a:pt x="4162" y="1575"/>
                  </a:cubicBezTo>
                  <a:cubicBezTo>
                    <a:pt x="3517" y="672"/>
                    <a:pt x="2638" y="86"/>
                    <a:pt x="1525" y="4"/>
                  </a:cubicBezTo>
                  <a:cubicBezTo>
                    <a:pt x="1496" y="2"/>
                    <a:pt x="1468" y="1"/>
                    <a:pt x="1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9"/>
            <p:cNvSpPr/>
            <p:nvPr/>
          </p:nvSpPr>
          <p:spPr>
            <a:xfrm>
              <a:off x="6123850" y="2624150"/>
              <a:ext cx="108150" cy="80325"/>
            </a:xfrm>
            <a:custGeom>
              <a:avLst/>
              <a:gdLst/>
              <a:ahLst/>
              <a:cxnLst/>
              <a:rect l="l" t="t" r="r" b="b"/>
              <a:pathLst>
                <a:path w="4326" h="3213" extrusionOk="0">
                  <a:moveTo>
                    <a:pt x="1658" y="1"/>
                  </a:moveTo>
                  <a:cubicBezTo>
                    <a:pt x="1512" y="1"/>
                    <a:pt x="1371" y="27"/>
                    <a:pt x="1231" y="80"/>
                  </a:cubicBezTo>
                  <a:cubicBezTo>
                    <a:pt x="410" y="420"/>
                    <a:pt x="0" y="1264"/>
                    <a:pt x="469" y="1850"/>
                  </a:cubicBezTo>
                  <a:cubicBezTo>
                    <a:pt x="1143" y="2703"/>
                    <a:pt x="2021" y="3212"/>
                    <a:pt x="3124" y="3212"/>
                  </a:cubicBezTo>
                  <a:cubicBezTo>
                    <a:pt x="3172" y="3212"/>
                    <a:pt x="3221" y="3211"/>
                    <a:pt x="3270" y="3210"/>
                  </a:cubicBezTo>
                  <a:cubicBezTo>
                    <a:pt x="3669" y="3186"/>
                    <a:pt x="3939" y="2952"/>
                    <a:pt x="4079" y="2600"/>
                  </a:cubicBezTo>
                  <a:cubicBezTo>
                    <a:pt x="4325" y="2002"/>
                    <a:pt x="4138" y="1170"/>
                    <a:pt x="3634" y="760"/>
                  </a:cubicBezTo>
                  <a:cubicBezTo>
                    <a:pt x="3106" y="326"/>
                    <a:pt x="2485" y="80"/>
                    <a:pt x="1805" y="10"/>
                  </a:cubicBezTo>
                  <a:cubicBezTo>
                    <a:pt x="1755" y="4"/>
                    <a:pt x="1706" y="1"/>
                    <a:pt x="16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0" name="Google Shape;1640;p29"/>
          <p:cNvSpPr/>
          <p:nvPr/>
        </p:nvSpPr>
        <p:spPr>
          <a:xfrm rot="5400000">
            <a:off x="3367750" y="4407150"/>
            <a:ext cx="1907391" cy="2023214"/>
          </a:xfrm>
          <a:custGeom>
            <a:avLst/>
            <a:gdLst/>
            <a:ahLst/>
            <a:cxnLst/>
            <a:rect l="l" t="t" r="r" b="b"/>
            <a:pathLst>
              <a:path w="58281" h="61820" extrusionOk="0">
                <a:moveTo>
                  <a:pt x="2275" y="0"/>
                </a:moveTo>
                <a:cubicBezTo>
                  <a:pt x="1536" y="247"/>
                  <a:pt x="798" y="493"/>
                  <a:pt x="59" y="739"/>
                </a:cubicBezTo>
                <a:cubicBezTo>
                  <a:pt x="48" y="856"/>
                  <a:pt x="24" y="962"/>
                  <a:pt x="24" y="1079"/>
                </a:cubicBezTo>
                <a:cubicBezTo>
                  <a:pt x="24" y="1841"/>
                  <a:pt x="1" y="2614"/>
                  <a:pt x="24" y="3388"/>
                </a:cubicBezTo>
                <a:cubicBezTo>
                  <a:pt x="59" y="5416"/>
                  <a:pt x="177" y="7444"/>
                  <a:pt x="517" y="9448"/>
                </a:cubicBezTo>
                <a:cubicBezTo>
                  <a:pt x="751" y="10878"/>
                  <a:pt x="1079" y="12296"/>
                  <a:pt x="1700" y="13621"/>
                </a:cubicBezTo>
                <a:cubicBezTo>
                  <a:pt x="2451" y="15227"/>
                  <a:pt x="3506" y="16598"/>
                  <a:pt x="4877" y="17723"/>
                </a:cubicBezTo>
                <a:cubicBezTo>
                  <a:pt x="5768" y="18438"/>
                  <a:pt x="6764" y="19001"/>
                  <a:pt x="7772" y="19517"/>
                </a:cubicBezTo>
                <a:cubicBezTo>
                  <a:pt x="8323" y="19810"/>
                  <a:pt x="8886" y="20091"/>
                  <a:pt x="9413" y="20419"/>
                </a:cubicBezTo>
                <a:cubicBezTo>
                  <a:pt x="10386" y="21041"/>
                  <a:pt x="11336" y="21685"/>
                  <a:pt x="12262" y="22377"/>
                </a:cubicBezTo>
                <a:cubicBezTo>
                  <a:pt x="13211" y="23080"/>
                  <a:pt x="14114" y="23854"/>
                  <a:pt x="14887" y="24745"/>
                </a:cubicBezTo>
                <a:cubicBezTo>
                  <a:pt x="15872" y="25870"/>
                  <a:pt x="16575" y="27148"/>
                  <a:pt x="17208" y="28484"/>
                </a:cubicBezTo>
                <a:cubicBezTo>
                  <a:pt x="17806" y="29738"/>
                  <a:pt x="18310" y="31027"/>
                  <a:pt x="18838" y="32305"/>
                </a:cubicBezTo>
                <a:cubicBezTo>
                  <a:pt x="19259" y="33278"/>
                  <a:pt x="19705" y="34239"/>
                  <a:pt x="20232" y="35165"/>
                </a:cubicBezTo>
                <a:cubicBezTo>
                  <a:pt x="20760" y="36091"/>
                  <a:pt x="21369" y="36935"/>
                  <a:pt x="22143" y="37662"/>
                </a:cubicBezTo>
                <a:cubicBezTo>
                  <a:pt x="23479" y="38916"/>
                  <a:pt x="25027" y="39818"/>
                  <a:pt x="26750" y="40428"/>
                </a:cubicBezTo>
                <a:cubicBezTo>
                  <a:pt x="28109" y="40909"/>
                  <a:pt x="29516" y="41237"/>
                  <a:pt x="30923" y="41553"/>
                </a:cubicBezTo>
                <a:cubicBezTo>
                  <a:pt x="31579" y="41706"/>
                  <a:pt x="32235" y="41870"/>
                  <a:pt x="32868" y="42104"/>
                </a:cubicBezTo>
                <a:cubicBezTo>
                  <a:pt x="33970" y="42514"/>
                  <a:pt x="34838" y="43229"/>
                  <a:pt x="35553" y="44144"/>
                </a:cubicBezTo>
                <a:cubicBezTo>
                  <a:pt x="36209" y="44953"/>
                  <a:pt x="36725" y="45843"/>
                  <a:pt x="37229" y="46746"/>
                </a:cubicBezTo>
                <a:cubicBezTo>
                  <a:pt x="37897" y="47953"/>
                  <a:pt x="38553" y="49161"/>
                  <a:pt x="39315" y="50309"/>
                </a:cubicBezTo>
                <a:cubicBezTo>
                  <a:pt x="40124" y="51528"/>
                  <a:pt x="41097" y="52583"/>
                  <a:pt x="42269" y="53474"/>
                </a:cubicBezTo>
                <a:cubicBezTo>
                  <a:pt x="43183" y="54154"/>
                  <a:pt x="44168" y="54728"/>
                  <a:pt x="45188" y="55244"/>
                </a:cubicBezTo>
                <a:cubicBezTo>
                  <a:pt x="46219" y="55760"/>
                  <a:pt x="47274" y="56240"/>
                  <a:pt x="48317" y="56744"/>
                </a:cubicBezTo>
                <a:cubicBezTo>
                  <a:pt x="49490" y="57319"/>
                  <a:pt x="50662" y="57905"/>
                  <a:pt x="51846" y="58479"/>
                </a:cubicBezTo>
                <a:cubicBezTo>
                  <a:pt x="54014" y="59546"/>
                  <a:pt x="56147" y="60683"/>
                  <a:pt x="58281" y="61820"/>
                </a:cubicBezTo>
                <a:cubicBezTo>
                  <a:pt x="56077" y="55209"/>
                  <a:pt x="53873" y="48598"/>
                  <a:pt x="51682" y="41987"/>
                </a:cubicBezTo>
                <a:cubicBezTo>
                  <a:pt x="50545" y="41495"/>
                  <a:pt x="49419" y="41002"/>
                  <a:pt x="48329" y="40416"/>
                </a:cubicBezTo>
                <a:cubicBezTo>
                  <a:pt x="46981" y="39701"/>
                  <a:pt x="45703" y="38892"/>
                  <a:pt x="44473" y="38002"/>
                </a:cubicBezTo>
                <a:cubicBezTo>
                  <a:pt x="42937" y="36900"/>
                  <a:pt x="41437" y="35739"/>
                  <a:pt x="39925" y="34579"/>
                </a:cubicBezTo>
                <a:cubicBezTo>
                  <a:pt x="39151" y="33993"/>
                  <a:pt x="38331" y="33454"/>
                  <a:pt x="37440" y="33043"/>
                </a:cubicBezTo>
                <a:cubicBezTo>
                  <a:pt x="36830" y="32762"/>
                  <a:pt x="36197" y="32575"/>
                  <a:pt x="35564" y="32387"/>
                </a:cubicBezTo>
                <a:cubicBezTo>
                  <a:pt x="34361" y="32048"/>
                  <a:pt x="33149" y="31898"/>
                  <a:pt x="31912" y="31898"/>
                </a:cubicBezTo>
                <a:cubicBezTo>
                  <a:pt x="31739" y="31898"/>
                  <a:pt x="31565" y="31901"/>
                  <a:pt x="31391" y="31906"/>
                </a:cubicBezTo>
                <a:cubicBezTo>
                  <a:pt x="31215" y="31911"/>
                  <a:pt x="31039" y="31914"/>
                  <a:pt x="30863" y="31914"/>
                </a:cubicBezTo>
                <a:cubicBezTo>
                  <a:pt x="30091" y="31914"/>
                  <a:pt x="29321" y="31861"/>
                  <a:pt x="28566" y="31660"/>
                </a:cubicBezTo>
                <a:cubicBezTo>
                  <a:pt x="27687" y="31438"/>
                  <a:pt x="26867" y="31086"/>
                  <a:pt x="26081" y="30617"/>
                </a:cubicBezTo>
                <a:cubicBezTo>
                  <a:pt x="24042" y="29433"/>
                  <a:pt x="22459" y="27769"/>
                  <a:pt x="21100" y="25858"/>
                </a:cubicBezTo>
                <a:cubicBezTo>
                  <a:pt x="20244" y="24674"/>
                  <a:pt x="19447" y="23455"/>
                  <a:pt x="18498" y="22342"/>
                </a:cubicBezTo>
                <a:cubicBezTo>
                  <a:pt x="17536" y="21228"/>
                  <a:pt x="16446" y="20255"/>
                  <a:pt x="15262" y="19388"/>
                </a:cubicBezTo>
                <a:cubicBezTo>
                  <a:pt x="14407" y="18767"/>
                  <a:pt x="13539" y="18157"/>
                  <a:pt x="12613" y="17630"/>
                </a:cubicBezTo>
                <a:cubicBezTo>
                  <a:pt x="11781" y="17161"/>
                  <a:pt x="10925" y="16715"/>
                  <a:pt x="10058" y="16329"/>
                </a:cubicBezTo>
                <a:cubicBezTo>
                  <a:pt x="9026" y="15860"/>
                  <a:pt x="7983" y="15414"/>
                  <a:pt x="6987" y="14899"/>
                </a:cubicBezTo>
                <a:cubicBezTo>
                  <a:pt x="5897" y="14324"/>
                  <a:pt x="5065" y="13492"/>
                  <a:pt x="4490" y="12402"/>
                </a:cubicBezTo>
                <a:cubicBezTo>
                  <a:pt x="4021" y="11499"/>
                  <a:pt x="3717" y="10550"/>
                  <a:pt x="3470" y="9577"/>
                </a:cubicBezTo>
                <a:cubicBezTo>
                  <a:pt x="3213" y="8592"/>
                  <a:pt x="3013" y="7619"/>
                  <a:pt x="2849" y="6623"/>
                </a:cubicBezTo>
                <a:cubicBezTo>
                  <a:pt x="2591" y="5111"/>
                  <a:pt x="2474" y="3587"/>
                  <a:pt x="2404" y="2063"/>
                </a:cubicBezTo>
                <a:cubicBezTo>
                  <a:pt x="2380" y="1489"/>
                  <a:pt x="2357" y="915"/>
                  <a:pt x="2333" y="329"/>
                </a:cubicBezTo>
                <a:cubicBezTo>
                  <a:pt x="2333" y="223"/>
                  <a:pt x="2333" y="106"/>
                  <a:pt x="22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29"/>
          <p:cNvSpPr/>
          <p:nvPr/>
        </p:nvSpPr>
        <p:spPr>
          <a:xfrm rot="899884">
            <a:off x="7080523" y="3464015"/>
            <a:ext cx="2343528" cy="2428099"/>
          </a:xfrm>
          <a:custGeom>
            <a:avLst/>
            <a:gdLst/>
            <a:ahLst/>
            <a:cxnLst/>
            <a:rect l="l" t="t" r="r" b="b"/>
            <a:pathLst>
              <a:path w="70829" h="73385" extrusionOk="0">
                <a:moveTo>
                  <a:pt x="9268" y="70090"/>
                </a:moveTo>
                <a:cubicBezTo>
                  <a:pt x="-569" y="68150"/>
                  <a:pt x="-1678" y="64756"/>
                  <a:pt x="1786" y="59699"/>
                </a:cubicBezTo>
                <a:cubicBezTo>
                  <a:pt x="5250" y="54642"/>
                  <a:pt x="22776" y="47646"/>
                  <a:pt x="30050" y="39749"/>
                </a:cubicBezTo>
                <a:cubicBezTo>
                  <a:pt x="37324" y="31852"/>
                  <a:pt x="39817" y="18690"/>
                  <a:pt x="45428" y="12317"/>
                </a:cubicBezTo>
                <a:cubicBezTo>
                  <a:pt x="51039" y="5944"/>
                  <a:pt x="59490" y="-3755"/>
                  <a:pt x="63716" y="1510"/>
                </a:cubicBezTo>
                <a:cubicBezTo>
                  <a:pt x="67942" y="6775"/>
                  <a:pt x="71267" y="32267"/>
                  <a:pt x="70782" y="43905"/>
                </a:cubicBezTo>
                <a:cubicBezTo>
                  <a:pt x="70297" y="55543"/>
                  <a:pt x="71059" y="66973"/>
                  <a:pt x="60807" y="71337"/>
                </a:cubicBezTo>
                <a:cubicBezTo>
                  <a:pt x="50555" y="75701"/>
                  <a:pt x="19105" y="72030"/>
                  <a:pt x="9268" y="700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642" name="Google Shape;1642;p29"/>
          <p:cNvSpPr/>
          <p:nvPr/>
        </p:nvSpPr>
        <p:spPr>
          <a:xfrm rot="899944" flipH="1">
            <a:off x="7325488" y="3802680"/>
            <a:ext cx="1412368" cy="1615380"/>
          </a:xfrm>
          <a:custGeom>
            <a:avLst/>
            <a:gdLst/>
            <a:ahLst/>
            <a:cxnLst/>
            <a:rect l="l" t="t" r="r" b="b"/>
            <a:pathLst>
              <a:path w="28844" h="32990" extrusionOk="0">
                <a:moveTo>
                  <a:pt x="28607" y="1"/>
                </a:moveTo>
                <a:cubicBezTo>
                  <a:pt x="28574" y="1"/>
                  <a:pt x="28536" y="6"/>
                  <a:pt x="28496" y="17"/>
                </a:cubicBezTo>
                <a:cubicBezTo>
                  <a:pt x="28250" y="87"/>
                  <a:pt x="28016" y="204"/>
                  <a:pt x="27769" y="298"/>
                </a:cubicBezTo>
                <a:cubicBezTo>
                  <a:pt x="27535" y="380"/>
                  <a:pt x="27301" y="486"/>
                  <a:pt x="27066" y="568"/>
                </a:cubicBezTo>
                <a:cubicBezTo>
                  <a:pt x="26890" y="626"/>
                  <a:pt x="26726" y="673"/>
                  <a:pt x="26550" y="732"/>
                </a:cubicBezTo>
                <a:cubicBezTo>
                  <a:pt x="26269" y="814"/>
                  <a:pt x="25988" y="884"/>
                  <a:pt x="25695" y="943"/>
                </a:cubicBezTo>
                <a:cubicBezTo>
                  <a:pt x="25484" y="978"/>
                  <a:pt x="25273" y="1013"/>
                  <a:pt x="25062" y="1048"/>
                </a:cubicBezTo>
                <a:cubicBezTo>
                  <a:pt x="24886" y="1072"/>
                  <a:pt x="24698" y="1107"/>
                  <a:pt x="24523" y="1130"/>
                </a:cubicBezTo>
                <a:cubicBezTo>
                  <a:pt x="24253" y="1166"/>
                  <a:pt x="23995" y="1212"/>
                  <a:pt x="23737" y="1306"/>
                </a:cubicBezTo>
                <a:cubicBezTo>
                  <a:pt x="23350" y="1435"/>
                  <a:pt x="23010" y="1646"/>
                  <a:pt x="22694" y="1892"/>
                </a:cubicBezTo>
                <a:cubicBezTo>
                  <a:pt x="22436" y="2092"/>
                  <a:pt x="22190" y="2314"/>
                  <a:pt x="21967" y="2537"/>
                </a:cubicBezTo>
                <a:cubicBezTo>
                  <a:pt x="21674" y="2830"/>
                  <a:pt x="21416" y="3146"/>
                  <a:pt x="21147" y="3463"/>
                </a:cubicBezTo>
                <a:cubicBezTo>
                  <a:pt x="20842" y="3838"/>
                  <a:pt x="20537" y="4225"/>
                  <a:pt x="20174" y="4553"/>
                </a:cubicBezTo>
                <a:cubicBezTo>
                  <a:pt x="19951" y="4741"/>
                  <a:pt x="19717" y="4905"/>
                  <a:pt x="19447" y="5022"/>
                </a:cubicBezTo>
                <a:cubicBezTo>
                  <a:pt x="19142" y="5163"/>
                  <a:pt x="18802" y="5245"/>
                  <a:pt x="18474" y="5338"/>
                </a:cubicBezTo>
                <a:cubicBezTo>
                  <a:pt x="18240" y="5397"/>
                  <a:pt x="18005" y="5444"/>
                  <a:pt x="17783" y="5514"/>
                </a:cubicBezTo>
                <a:cubicBezTo>
                  <a:pt x="17443" y="5620"/>
                  <a:pt x="17126" y="5749"/>
                  <a:pt x="16833" y="5924"/>
                </a:cubicBezTo>
                <a:cubicBezTo>
                  <a:pt x="16493" y="6124"/>
                  <a:pt x="16212" y="6393"/>
                  <a:pt x="15954" y="6686"/>
                </a:cubicBezTo>
                <a:cubicBezTo>
                  <a:pt x="15708" y="6991"/>
                  <a:pt x="15497" y="7308"/>
                  <a:pt x="15309" y="7648"/>
                </a:cubicBezTo>
                <a:cubicBezTo>
                  <a:pt x="15134" y="7952"/>
                  <a:pt x="14993" y="8269"/>
                  <a:pt x="14876" y="8585"/>
                </a:cubicBezTo>
                <a:cubicBezTo>
                  <a:pt x="14618" y="9300"/>
                  <a:pt x="14477" y="10050"/>
                  <a:pt x="14442" y="10801"/>
                </a:cubicBezTo>
                <a:cubicBezTo>
                  <a:pt x="14430" y="10976"/>
                  <a:pt x="14430" y="11152"/>
                  <a:pt x="14301" y="11293"/>
                </a:cubicBezTo>
                <a:cubicBezTo>
                  <a:pt x="14278" y="11328"/>
                  <a:pt x="14254" y="11375"/>
                  <a:pt x="14231" y="11410"/>
                </a:cubicBezTo>
                <a:cubicBezTo>
                  <a:pt x="13985" y="11797"/>
                  <a:pt x="13762" y="12195"/>
                  <a:pt x="13457" y="12559"/>
                </a:cubicBezTo>
                <a:cubicBezTo>
                  <a:pt x="13117" y="12957"/>
                  <a:pt x="12813" y="13391"/>
                  <a:pt x="12508" y="13825"/>
                </a:cubicBezTo>
                <a:cubicBezTo>
                  <a:pt x="12227" y="14212"/>
                  <a:pt x="11957" y="14598"/>
                  <a:pt x="11699" y="14997"/>
                </a:cubicBezTo>
                <a:cubicBezTo>
                  <a:pt x="11476" y="15337"/>
                  <a:pt x="11265" y="15689"/>
                  <a:pt x="11054" y="16028"/>
                </a:cubicBezTo>
                <a:cubicBezTo>
                  <a:pt x="10832" y="16404"/>
                  <a:pt x="10609" y="16790"/>
                  <a:pt x="10398" y="17165"/>
                </a:cubicBezTo>
                <a:cubicBezTo>
                  <a:pt x="10257" y="17400"/>
                  <a:pt x="10152" y="17646"/>
                  <a:pt x="9988" y="17857"/>
                </a:cubicBezTo>
                <a:cubicBezTo>
                  <a:pt x="10035" y="17658"/>
                  <a:pt x="10093" y="17458"/>
                  <a:pt x="10128" y="17259"/>
                </a:cubicBezTo>
                <a:cubicBezTo>
                  <a:pt x="10292" y="16568"/>
                  <a:pt x="10457" y="15864"/>
                  <a:pt x="10632" y="15173"/>
                </a:cubicBezTo>
                <a:cubicBezTo>
                  <a:pt x="10820" y="14434"/>
                  <a:pt x="11043" y="13719"/>
                  <a:pt x="11254" y="12981"/>
                </a:cubicBezTo>
                <a:cubicBezTo>
                  <a:pt x="11476" y="12184"/>
                  <a:pt x="11664" y="11375"/>
                  <a:pt x="11699" y="10531"/>
                </a:cubicBezTo>
                <a:cubicBezTo>
                  <a:pt x="11723" y="10097"/>
                  <a:pt x="11687" y="9664"/>
                  <a:pt x="11629" y="9242"/>
                </a:cubicBezTo>
                <a:cubicBezTo>
                  <a:pt x="11558" y="8761"/>
                  <a:pt x="11429" y="8292"/>
                  <a:pt x="11289" y="7823"/>
                </a:cubicBezTo>
                <a:cubicBezTo>
                  <a:pt x="11183" y="7507"/>
                  <a:pt x="11101" y="7179"/>
                  <a:pt x="11054" y="6839"/>
                </a:cubicBezTo>
                <a:cubicBezTo>
                  <a:pt x="10984" y="6440"/>
                  <a:pt x="10972" y="6030"/>
                  <a:pt x="10972" y="5620"/>
                </a:cubicBezTo>
                <a:cubicBezTo>
                  <a:pt x="10972" y="5585"/>
                  <a:pt x="10972" y="5549"/>
                  <a:pt x="10961" y="5514"/>
                </a:cubicBezTo>
                <a:cubicBezTo>
                  <a:pt x="10949" y="5456"/>
                  <a:pt x="10925" y="5397"/>
                  <a:pt x="10855" y="5397"/>
                </a:cubicBezTo>
                <a:cubicBezTo>
                  <a:pt x="10785" y="5397"/>
                  <a:pt x="10750" y="5444"/>
                  <a:pt x="10726" y="5502"/>
                </a:cubicBezTo>
                <a:cubicBezTo>
                  <a:pt x="10597" y="5784"/>
                  <a:pt x="10480" y="6065"/>
                  <a:pt x="10351" y="6346"/>
                </a:cubicBezTo>
                <a:cubicBezTo>
                  <a:pt x="10164" y="6768"/>
                  <a:pt x="9917" y="7167"/>
                  <a:pt x="9660" y="7554"/>
                </a:cubicBezTo>
                <a:cubicBezTo>
                  <a:pt x="9542" y="7741"/>
                  <a:pt x="9413" y="7917"/>
                  <a:pt x="9308" y="8105"/>
                </a:cubicBezTo>
                <a:cubicBezTo>
                  <a:pt x="9050" y="8562"/>
                  <a:pt x="9003" y="9054"/>
                  <a:pt x="9062" y="9558"/>
                </a:cubicBezTo>
                <a:cubicBezTo>
                  <a:pt x="9109" y="10015"/>
                  <a:pt x="9202" y="10461"/>
                  <a:pt x="9296" y="10918"/>
                </a:cubicBezTo>
                <a:cubicBezTo>
                  <a:pt x="9343" y="11211"/>
                  <a:pt x="9355" y="11504"/>
                  <a:pt x="9273" y="11797"/>
                </a:cubicBezTo>
                <a:cubicBezTo>
                  <a:pt x="9202" y="12102"/>
                  <a:pt x="9050" y="12360"/>
                  <a:pt x="8898" y="12617"/>
                </a:cubicBezTo>
                <a:cubicBezTo>
                  <a:pt x="8651" y="13063"/>
                  <a:pt x="8523" y="13532"/>
                  <a:pt x="8499" y="14036"/>
                </a:cubicBezTo>
                <a:cubicBezTo>
                  <a:pt x="8476" y="14376"/>
                  <a:pt x="8523" y="14716"/>
                  <a:pt x="8581" y="15056"/>
                </a:cubicBezTo>
                <a:cubicBezTo>
                  <a:pt x="8675" y="15595"/>
                  <a:pt x="8839" y="16110"/>
                  <a:pt x="8980" y="16650"/>
                </a:cubicBezTo>
                <a:cubicBezTo>
                  <a:pt x="9062" y="16954"/>
                  <a:pt x="9144" y="17259"/>
                  <a:pt x="9191" y="17576"/>
                </a:cubicBezTo>
                <a:cubicBezTo>
                  <a:pt x="9238" y="17927"/>
                  <a:pt x="9226" y="18291"/>
                  <a:pt x="9226" y="18642"/>
                </a:cubicBezTo>
                <a:cubicBezTo>
                  <a:pt x="9214" y="18806"/>
                  <a:pt x="9214" y="18971"/>
                  <a:pt x="9155" y="19135"/>
                </a:cubicBezTo>
                <a:cubicBezTo>
                  <a:pt x="9027" y="19486"/>
                  <a:pt x="8886" y="19826"/>
                  <a:pt x="8734" y="20166"/>
                </a:cubicBezTo>
                <a:cubicBezTo>
                  <a:pt x="8358" y="21034"/>
                  <a:pt x="7972" y="21901"/>
                  <a:pt x="7561" y="22757"/>
                </a:cubicBezTo>
                <a:cubicBezTo>
                  <a:pt x="7303" y="23308"/>
                  <a:pt x="7069" y="23858"/>
                  <a:pt x="6835" y="24421"/>
                </a:cubicBezTo>
                <a:cubicBezTo>
                  <a:pt x="6600" y="24984"/>
                  <a:pt x="6354" y="25546"/>
                  <a:pt x="6131" y="26121"/>
                </a:cubicBezTo>
                <a:cubicBezTo>
                  <a:pt x="6073" y="26273"/>
                  <a:pt x="6014" y="26414"/>
                  <a:pt x="5955" y="26566"/>
                </a:cubicBezTo>
                <a:cubicBezTo>
                  <a:pt x="5944" y="26543"/>
                  <a:pt x="5944" y="26519"/>
                  <a:pt x="5944" y="26507"/>
                </a:cubicBezTo>
                <a:cubicBezTo>
                  <a:pt x="6084" y="25792"/>
                  <a:pt x="6178" y="25066"/>
                  <a:pt x="6213" y="24339"/>
                </a:cubicBezTo>
                <a:cubicBezTo>
                  <a:pt x="6260" y="23624"/>
                  <a:pt x="6225" y="22921"/>
                  <a:pt x="6049" y="22217"/>
                </a:cubicBezTo>
                <a:cubicBezTo>
                  <a:pt x="5932" y="21784"/>
                  <a:pt x="5815" y="21338"/>
                  <a:pt x="5768" y="20893"/>
                </a:cubicBezTo>
                <a:cubicBezTo>
                  <a:pt x="5709" y="20401"/>
                  <a:pt x="5721" y="19920"/>
                  <a:pt x="5827" y="19439"/>
                </a:cubicBezTo>
                <a:cubicBezTo>
                  <a:pt x="5909" y="19029"/>
                  <a:pt x="6014" y="18631"/>
                  <a:pt x="6108" y="18232"/>
                </a:cubicBezTo>
                <a:cubicBezTo>
                  <a:pt x="6260" y="17541"/>
                  <a:pt x="6284" y="16849"/>
                  <a:pt x="6249" y="16134"/>
                </a:cubicBezTo>
                <a:cubicBezTo>
                  <a:pt x="6213" y="15630"/>
                  <a:pt x="6120" y="15138"/>
                  <a:pt x="6002" y="14645"/>
                </a:cubicBezTo>
                <a:cubicBezTo>
                  <a:pt x="5862" y="14071"/>
                  <a:pt x="5651" y="13532"/>
                  <a:pt x="5487" y="12969"/>
                </a:cubicBezTo>
                <a:cubicBezTo>
                  <a:pt x="5287" y="12313"/>
                  <a:pt x="5123" y="11645"/>
                  <a:pt x="5112" y="10941"/>
                </a:cubicBezTo>
                <a:cubicBezTo>
                  <a:pt x="5112" y="10836"/>
                  <a:pt x="5123" y="10719"/>
                  <a:pt x="5065" y="10613"/>
                </a:cubicBezTo>
                <a:cubicBezTo>
                  <a:pt x="5041" y="10578"/>
                  <a:pt x="5018" y="10543"/>
                  <a:pt x="4971" y="10543"/>
                </a:cubicBezTo>
                <a:cubicBezTo>
                  <a:pt x="4912" y="10543"/>
                  <a:pt x="4889" y="10578"/>
                  <a:pt x="4865" y="10625"/>
                </a:cubicBezTo>
                <a:cubicBezTo>
                  <a:pt x="4854" y="10648"/>
                  <a:pt x="4854" y="10660"/>
                  <a:pt x="4854" y="10683"/>
                </a:cubicBezTo>
                <a:cubicBezTo>
                  <a:pt x="4818" y="10801"/>
                  <a:pt x="4842" y="10918"/>
                  <a:pt x="4842" y="11035"/>
                </a:cubicBezTo>
                <a:cubicBezTo>
                  <a:pt x="4842" y="11750"/>
                  <a:pt x="4865" y="12477"/>
                  <a:pt x="4830" y="13192"/>
                </a:cubicBezTo>
                <a:cubicBezTo>
                  <a:pt x="4807" y="13708"/>
                  <a:pt x="4772" y="14223"/>
                  <a:pt x="4701" y="14727"/>
                </a:cubicBezTo>
                <a:cubicBezTo>
                  <a:pt x="4631" y="15220"/>
                  <a:pt x="4514" y="15712"/>
                  <a:pt x="4373" y="16181"/>
                </a:cubicBezTo>
                <a:cubicBezTo>
                  <a:pt x="4174" y="16814"/>
                  <a:pt x="3928" y="17412"/>
                  <a:pt x="3705" y="18033"/>
                </a:cubicBezTo>
                <a:cubicBezTo>
                  <a:pt x="3388" y="18935"/>
                  <a:pt x="3295" y="19850"/>
                  <a:pt x="3400" y="20787"/>
                </a:cubicBezTo>
                <a:cubicBezTo>
                  <a:pt x="3447" y="21245"/>
                  <a:pt x="3541" y="21702"/>
                  <a:pt x="3646" y="22147"/>
                </a:cubicBezTo>
                <a:cubicBezTo>
                  <a:pt x="3834" y="22897"/>
                  <a:pt x="4092" y="23636"/>
                  <a:pt x="4396" y="24351"/>
                </a:cubicBezTo>
                <a:cubicBezTo>
                  <a:pt x="4643" y="24913"/>
                  <a:pt x="4889" y="25464"/>
                  <a:pt x="5100" y="26039"/>
                </a:cubicBezTo>
                <a:cubicBezTo>
                  <a:pt x="5299" y="26636"/>
                  <a:pt x="5416" y="27246"/>
                  <a:pt x="5393" y="27867"/>
                </a:cubicBezTo>
                <a:cubicBezTo>
                  <a:pt x="5381" y="28008"/>
                  <a:pt x="5358" y="28148"/>
                  <a:pt x="5311" y="28277"/>
                </a:cubicBezTo>
                <a:cubicBezTo>
                  <a:pt x="5147" y="28746"/>
                  <a:pt x="4971" y="29215"/>
                  <a:pt x="4795" y="29684"/>
                </a:cubicBezTo>
                <a:cubicBezTo>
                  <a:pt x="4654" y="30071"/>
                  <a:pt x="4514" y="30458"/>
                  <a:pt x="4373" y="30844"/>
                </a:cubicBezTo>
                <a:lnTo>
                  <a:pt x="4350" y="30844"/>
                </a:lnTo>
                <a:cubicBezTo>
                  <a:pt x="4350" y="30833"/>
                  <a:pt x="4350" y="30821"/>
                  <a:pt x="4350" y="30809"/>
                </a:cubicBezTo>
                <a:cubicBezTo>
                  <a:pt x="4338" y="30352"/>
                  <a:pt x="4338" y="29895"/>
                  <a:pt x="4279" y="29450"/>
                </a:cubicBezTo>
                <a:cubicBezTo>
                  <a:pt x="4221" y="28969"/>
                  <a:pt x="4150" y="28500"/>
                  <a:pt x="4045" y="28031"/>
                </a:cubicBezTo>
                <a:cubicBezTo>
                  <a:pt x="3916" y="27527"/>
                  <a:pt x="3752" y="27035"/>
                  <a:pt x="3553" y="26554"/>
                </a:cubicBezTo>
                <a:cubicBezTo>
                  <a:pt x="3283" y="25910"/>
                  <a:pt x="2978" y="25288"/>
                  <a:pt x="2591" y="24714"/>
                </a:cubicBezTo>
                <a:cubicBezTo>
                  <a:pt x="2392" y="24433"/>
                  <a:pt x="2193" y="24151"/>
                  <a:pt x="2005" y="23858"/>
                </a:cubicBezTo>
                <a:cubicBezTo>
                  <a:pt x="1747" y="23460"/>
                  <a:pt x="1513" y="23038"/>
                  <a:pt x="1325" y="22604"/>
                </a:cubicBezTo>
                <a:cubicBezTo>
                  <a:pt x="1056" y="21995"/>
                  <a:pt x="798" y="21362"/>
                  <a:pt x="552" y="20740"/>
                </a:cubicBezTo>
                <a:cubicBezTo>
                  <a:pt x="470" y="20541"/>
                  <a:pt x="399" y="20330"/>
                  <a:pt x="270" y="20166"/>
                </a:cubicBezTo>
                <a:cubicBezTo>
                  <a:pt x="243" y="20120"/>
                  <a:pt x="208" y="20073"/>
                  <a:pt x="154" y="20073"/>
                </a:cubicBezTo>
                <a:cubicBezTo>
                  <a:pt x="139" y="20073"/>
                  <a:pt x="124" y="20077"/>
                  <a:pt x="106" y="20084"/>
                </a:cubicBezTo>
                <a:cubicBezTo>
                  <a:pt x="36" y="20119"/>
                  <a:pt x="13" y="20178"/>
                  <a:pt x="13" y="20248"/>
                </a:cubicBezTo>
                <a:cubicBezTo>
                  <a:pt x="1" y="20283"/>
                  <a:pt x="13" y="20319"/>
                  <a:pt x="24" y="20342"/>
                </a:cubicBezTo>
                <a:cubicBezTo>
                  <a:pt x="59" y="20494"/>
                  <a:pt x="106" y="20647"/>
                  <a:pt x="130" y="20799"/>
                </a:cubicBezTo>
                <a:cubicBezTo>
                  <a:pt x="212" y="21162"/>
                  <a:pt x="247" y="21538"/>
                  <a:pt x="294" y="21901"/>
                </a:cubicBezTo>
                <a:cubicBezTo>
                  <a:pt x="329" y="22264"/>
                  <a:pt x="388" y="22616"/>
                  <a:pt x="435" y="22979"/>
                </a:cubicBezTo>
                <a:cubicBezTo>
                  <a:pt x="505" y="23554"/>
                  <a:pt x="610" y="24140"/>
                  <a:pt x="692" y="24726"/>
                </a:cubicBezTo>
                <a:cubicBezTo>
                  <a:pt x="739" y="25077"/>
                  <a:pt x="786" y="25417"/>
                  <a:pt x="786" y="25769"/>
                </a:cubicBezTo>
                <a:cubicBezTo>
                  <a:pt x="786" y="26179"/>
                  <a:pt x="763" y="26590"/>
                  <a:pt x="763" y="27012"/>
                </a:cubicBezTo>
                <a:cubicBezTo>
                  <a:pt x="763" y="27398"/>
                  <a:pt x="775" y="27797"/>
                  <a:pt x="821" y="28195"/>
                </a:cubicBezTo>
                <a:cubicBezTo>
                  <a:pt x="903" y="28770"/>
                  <a:pt x="1068" y="29309"/>
                  <a:pt x="1279" y="29836"/>
                </a:cubicBezTo>
                <a:cubicBezTo>
                  <a:pt x="1478" y="30305"/>
                  <a:pt x="1712" y="30739"/>
                  <a:pt x="1982" y="31173"/>
                </a:cubicBezTo>
                <a:cubicBezTo>
                  <a:pt x="2251" y="31595"/>
                  <a:pt x="2603" y="31946"/>
                  <a:pt x="2966" y="32274"/>
                </a:cubicBezTo>
                <a:cubicBezTo>
                  <a:pt x="3177" y="32462"/>
                  <a:pt x="3400" y="32626"/>
                  <a:pt x="3588" y="32825"/>
                </a:cubicBezTo>
                <a:cubicBezTo>
                  <a:pt x="3623" y="32849"/>
                  <a:pt x="3646" y="32872"/>
                  <a:pt x="3635" y="32919"/>
                </a:cubicBezTo>
                <a:cubicBezTo>
                  <a:pt x="3611" y="32978"/>
                  <a:pt x="3658" y="32989"/>
                  <a:pt x="3705" y="32989"/>
                </a:cubicBezTo>
                <a:cubicBezTo>
                  <a:pt x="3807" y="32989"/>
                  <a:pt x="3913" y="32984"/>
                  <a:pt x="4022" y="32984"/>
                </a:cubicBezTo>
                <a:cubicBezTo>
                  <a:pt x="4076" y="32984"/>
                  <a:pt x="4131" y="32986"/>
                  <a:pt x="4186" y="32989"/>
                </a:cubicBezTo>
                <a:cubicBezTo>
                  <a:pt x="4256" y="32989"/>
                  <a:pt x="4279" y="32954"/>
                  <a:pt x="4303" y="32896"/>
                </a:cubicBezTo>
                <a:cubicBezTo>
                  <a:pt x="4443" y="32403"/>
                  <a:pt x="4584" y="31911"/>
                  <a:pt x="4736" y="31419"/>
                </a:cubicBezTo>
                <a:cubicBezTo>
                  <a:pt x="4842" y="31067"/>
                  <a:pt x="4959" y="30716"/>
                  <a:pt x="5076" y="30364"/>
                </a:cubicBezTo>
                <a:cubicBezTo>
                  <a:pt x="5158" y="30129"/>
                  <a:pt x="5205" y="29895"/>
                  <a:pt x="5323" y="29684"/>
                </a:cubicBezTo>
                <a:cubicBezTo>
                  <a:pt x="5339" y="29644"/>
                  <a:pt x="5355" y="29631"/>
                  <a:pt x="5383" y="29631"/>
                </a:cubicBezTo>
                <a:cubicBezTo>
                  <a:pt x="5395" y="29631"/>
                  <a:pt x="5410" y="29634"/>
                  <a:pt x="5428" y="29637"/>
                </a:cubicBezTo>
                <a:cubicBezTo>
                  <a:pt x="5662" y="29707"/>
                  <a:pt x="5862" y="29848"/>
                  <a:pt x="6049" y="30000"/>
                </a:cubicBezTo>
                <a:cubicBezTo>
                  <a:pt x="6413" y="30282"/>
                  <a:pt x="6764" y="30551"/>
                  <a:pt x="7151" y="30798"/>
                </a:cubicBezTo>
                <a:cubicBezTo>
                  <a:pt x="7468" y="30997"/>
                  <a:pt x="7796" y="31161"/>
                  <a:pt x="8147" y="31290"/>
                </a:cubicBezTo>
                <a:cubicBezTo>
                  <a:pt x="8440" y="31384"/>
                  <a:pt x="8734" y="31431"/>
                  <a:pt x="9038" y="31454"/>
                </a:cubicBezTo>
                <a:cubicBezTo>
                  <a:pt x="9063" y="31455"/>
                  <a:pt x="9087" y="31455"/>
                  <a:pt x="9112" y="31455"/>
                </a:cubicBezTo>
                <a:cubicBezTo>
                  <a:pt x="9369" y="31455"/>
                  <a:pt x="9624" y="31402"/>
                  <a:pt x="9871" y="31348"/>
                </a:cubicBezTo>
                <a:cubicBezTo>
                  <a:pt x="10081" y="31290"/>
                  <a:pt x="10281" y="31208"/>
                  <a:pt x="10468" y="31102"/>
                </a:cubicBezTo>
                <a:cubicBezTo>
                  <a:pt x="10773" y="30950"/>
                  <a:pt x="11031" y="30739"/>
                  <a:pt x="11277" y="30505"/>
                </a:cubicBezTo>
                <a:cubicBezTo>
                  <a:pt x="11594" y="30211"/>
                  <a:pt x="11851" y="29860"/>
                  <a:pt x="12133" y="29532"/>
                </a:cubicBezTo>
                <a:cubicBezTo>
                  <a:pt x="12379" y="29250"/>
                  <a:pt x="12602" y="28957"/>
                  <a:pt x="12871" y="28699"/>
                </a:cubicBezTo>
                <a:cubicBezTo>
                  <a:pt x="13106" y="28453"/>
                  <a:pt x="13364" y="28254"/>
                  <a:pt x="13668" y="28102"/>
                </a:cubicBezTo>
                <a:cubicBezTo>
                  <a:pt x="14043" y="27902"/>
                  <a:pt x="14442" y="27844"/>
                  <a:pt x="14852" y="27785"/>
                </a:cubicBezTo>
                <a:cubicBezTo>
                  <a:pt x="14952" y="27773"/>
                  <a:pt x="15051" y="27770"/>
                  <a:pt x="15153" y="27770"/>
                </a:cubicBezTo>
                <a:cubicBezTo>
                  <a:pt x="15254" y="27770"/>
                  <a:pt x="15356" y="27773"/>
                  <a:pt x="15462" y="27773"/>
                </a:cubicBezTo>
                <a:cubicBezTo>
                  <a:pt x="15749" y="27773"/>
                  <a:pt x="16037" y="27787"/>
                  <a:pt x="16324" y="27787"/>
                </a:cubicBezTo>
                <a:cubicBezTo>
                  <a:pt x="16576" y="27787"/>
                  <a:pt x="16828" y="27777"/>
                  <a:pt x="17079" y="27738"/>
                </a:cubicBezTo>
                <a:cubicBezTo>
                  <a:pt x="17314" y="27703"/>
                  <a:pt x="17548" y="27668"/>
                  <a:pt x="17783" y="27609"/>
                </a:cubicBezTo>
                <a:cubicBezTo>
                  <a:pt x="18076" y="27527"/>
                  <a:pt x="18345" y="27422"/>
                  <a:pt x="18615" y="27293"/>
                </a:cubicBezTo>
                <a:cubicBezTo>
                  <a:pt x="19013" y="27094"/>
                  <a:pt x="19388" y="26859"/>
                  <a:pt x="19752" y="26578"/>
                </a:cubicBezTo>
                <a:cubicBezTo>
                  <a:pt x="20139" y="26273"/>
                  <a:pt x="20514" y="25933"/>
                  <a:pt x="20854" y="25558"/>
                </a:cubicBezTo>
                <a:cubicBezTo>
                  <a:pt x="21229" y="25136"/>
                  <a:pt x="21580" y="24691"/>
                  <a:pt x="21862" y="24187"/>
                </a:cubicBezTo>
                <a:cubicBezTo>
                  <a:pt x="22120" y="23741"/>
                  <a:pt x="22295" y="23272"/>
                  <a:pt x="22436" y="22792"/>
                </a:cubicBezTo>
                <a:cubicBezTo>
                  <a:pt x="22577" y="22311"/>
                  <a:pt x="22659" y="21842"/>
                  <a:pt x="22717" y="21350"/>
                </a:cubicBezTo>
                <a:cubicBezTo>
                  <a:pt x="22729" y="21221"/>
                  <a:pt x="22741" y="21080"/>
                  <a:pt x="22694" y="20951"/>
                </a:cubicBezTo>
                <a:cubicBezTo>
                  <a:pt x="22662" y="20849"/>
                  <a:pt x="22604" y="20800"/>
                  <a:pt x="22531" y="20800"/>
                </a:cubicBezTo>
                <a:cubicBezTo>
                  <a:pt x="22495" y="20800"/>
                  <a:pt x="22455" y="20811"/>
                  <a:pt x="22413" y="20834"/>
                </a:cubicBezTo>
                <a:cubicBezTo>
                  <a:pt x="22120" y="20998"/>
                  <a:pt x="21850" y="21174"/>
                  <a:pt x="21569" y="21338"/>
                </a:cubicBezTo>
                <a:cubicBezTo>
                  <a:pt x="21217" y="21538"/>
                  <a:pt x="20877" y="21749"/>
                  <a:pt x="20525" y="21960"/>
                </a:cubicBezTo>
                <a:cubicBezTo>
                  <a:pt x="20209" y="22147"/>
                  <a:pt x="19893" y="22346"/>
                  <a:pt x="19564" y="22522"/>
                </a:cubicBezTo>
                <a:cubicBezTo>
                  <a:pt x="19306" y="22663"/>
                  <a:pt x="19037" y="22792"/>
                  <a:pt x="18744" y="22874"/>
                </a:cubicBezTo>
                <a:cubicBezTo>
                  <a:pt x="18498" y="22932"/>
                  <a:pt x="18240" y="22979"/>
                  <a:pt x="17982" y="22991"/>
                </a:cubicBezTo>
                <a:cubicBezTo>
                  <a:pt x="17944" y="22992"/>
                  <a:pt x="17905" y="22993"/>
                  <a:pt x="17867" y="22993"/>
                </a:cubicBezTo>
                <a:cubicBezTo>
                  <a:pt x="17532" y="22993"/>
                  <a:pt x="17205" y="22947"/>
                  <a:pt x="16868" y="22874"/>
                </a:cubicBezTo>
                <a:cubicBezTo>
                  <a:pt x="16669" y="22827"/>
                  <a:pt x="16470" y="22757"/>
                  <a:pt x="16271" y="22698"/>
                </a:cubicBezTo>
                <a:cubicBezTo>
                  <a:pt x="15977" y="22616"/>
                  <a:pt x="15684" y="22499"/>
                  <a:pt x="15403" y="22393"/>
                </a:cubicBezTo>
                <a:cubicBezTo>
                  <a:pt x="15204" y="22323"/>
                  <a:pt x="15005" y="22253"/>
                  <a:pt x="14805" y="22194"/>
                </a:cubicBezTo>
                <a:cubicBezTo>
                  <a:pt x="14559" y="22124"/>
                  <a:pt x="14313" y="22065"/>
                  <a:pt x="14055" y="22042"/>
                </a:cubicBezTo>
                <a:cubicBezTo>
                  <a:pt x="13985" y="22033"/>
                  <a:pt x="13912" y="22029"/>
                  <a:pt x="13840" y="22029"/>
                </a:cubicBezTo>
                <a:cubicBezTo>
                  <a:pt x="13708" y="22029"/>
                  <a:pt x="13574" y="22042"/>
                  <a:pt x="13446" y="22065"/>
                </a:cubicBezTo>
                <a:cubicBezTo>
                  <a:pt x="13153" y="22112"/>
                  <a:pt x="12883" y="22206"/>
                  <a:pt x="12637" y="22358"/>
                </a:cubicBezTo>
                <a:cubicBezTo>
                  <a:pt x="12309" y="22557"/>
                  <a:pt x="12027" y="22815"/>
                  <a:pt x="11793" y="23120"/>
                </a:cubicBezTo>
                <a:cubicBezTo>
                  <a:pt x="11476" y="23507"/>
                  <a:pt x="11230" y="23940"/>
                  <a:pt x="10996" y="24398"/>
                </a:cubicBezTo>
                <a:cubicBezTo>
                  <a:pt x="10785" y="24820"/>
                  <a:pt x="10586" y="25265"/>
                  <a:pt x="10304" y="25652"/>
                </a:cubicBezTo>
                <a:cubicBezTo>
                  <a:pt x="10081" y="25968"/>
                  <a:pt x="9812" y="26214"/>
                  <a:pt x="9472" y="26390"/>
                </a:cubicBezTo>
                <a:cubicBezTo>
                  <a:pt x="9167" y="26554"/>
                  <a:pt x="8827" y="26625"/>
                  <a:pt x="8487" y="26707"/>
                </a:cubicBezTo>
                <a:cubicBezTo>
                  <a:pt x="8276" y="26754"/>
                  <a:pt x="8065" y="26812"/>
                  <a:pt x="7854" y="26883"/>
                </a:cubicBezTo>
                <a:cubicBezTo>
                  <a:pt x="7538" y="27000"/>
                  <a:pt x="7233" y="27152"/>
                  <a:pt x="6952" y="27328"/>
                </a:cubicBezTo>
                <a:cubicBezTo>
                  <a:pt x="6565" y="27586"/>
                  <a:pt x="6225" y="27879"/>
                  <a:pt x="5932" y="28231"/>
                </a:cubicBezTo>
                <a:cubicBezTo>
                  <a:pt x="5862" y="28324"/>
                  <a:pt x="5791" y="28430"/>
                  <a:pt x="5698" y="28535"/>
                </a:cubicBezTo>
                <a:cubicBezTo>
                  <a:pt x="5709" y="28488"/>
                  <a:pt x="5721" y="28465"/>
                  <a:pt x="5721" y="28442"/>
                </a:cubicBezTo>
                <a:cubicBezTo>
                  <a:pt x="5920" y="27902"/>
                  <a:pt x="6120" y="27351"/>
                  <a:pt x="6319" y="26812"/>
                </a:cubicBezTo>
                <a:cubicBezTo>
                  <a:pt x="6588" y="26050"/>
                  <a:pt x="6881" y="25300"/>
                  <a:pt x="7221" y="24562"/>
                </a:cubicBezTo>
                <a:cubicBezTo>
                  <a:pt x="7444" y="24069"/>
                  <a:pt x="7667" y="23565"/>
                  <a:pt x="7901" y="23073"/>
                </a:cubicBezTo>
                <a:cubicBezTo>
                  <a:pt x="8077" y="22710"/>
                  <a:pt x="8253" y="22335"/>
                  <a:pt x="8440" y="21971"/>
                </a:cubicBezTo>
                <a:cubicBezTo>
                  <a:pt x="8698" y="21432"/>
                  <a:pt x="8968" y="20893"/>
                  <a:pt x="9249" y="20365"/>
                </a:cubicBezTo>
                <a:cubicBezTo>
                  <a:pt x="9437" y="20002"/>
                  <a:pt x="9648" y="19639"/>
                  <a:pt x="9847" y="19275"/>
                </a:cubicBezTo>
                <a:cubicBezTo>
                  <a:pt x="10140" y="18736"/>
                  <a:pt x="10457" y="18209"/>
                  <a:pt x="10761" y="17681"/>
                </a:cubicBezTo>
                <a:cubicBezTo>
                  <a:pt x="10785" y="17623"/>
                  <a:pt x="10832" y="17599"/>
                  <a:pt x="10879" y="17576"/>
                </a:cubicBezTo>
                <a:cubicBezTo>
                  <a:pt x="11043" y="17517"/>
                  <a:pt x="11207" y="17447"/>
                  <a:pt x="11383" y="17388"/>
                </a:cubicBezTo>
                <a:cubicBezTo>
                  <a:pt x="11676" y="17306"/>
                  <a:pt x="11980" y="17306"/>
                  <a:pt x="12273" y="17259"/>
                </a:cubicBezTo>
                <a:cubicBezTo>
                  <a:pt x="12281" y="17258"/>
                  <a:pt x="12289" y="17257"/>
                  <a:pt x="12297" y="17257"/>
                </a:cubicBezTo>
                <a:cubicBezTo>
                  <a:pt x="12359" y="17257"/>
                  <a:pt x="12421" y="17294"/>
                  <a:pt x="12473" y="17294"/>
                </a:cubicBezTo>
                <a:cubicBezTo>
                  <a:pt x="12637" y="17294"/>
                  <a:pt x="12777" y="17353"/>
                  <a:pt x="12918" y="17400"/>
                </a:cubicBezTo>
                <a:cubicBezTo>
                  <a:pt x="13235" y="17505"/>
                  <a:pt x="13551" y="17634"/>
                  <a:pt x="13868" y="17740"/>
                </a:cubicBezTo>
                <a:cubicBezTo>
                  <a:pt x="14196" y="17857"/>
                  <a:pt x="14536" y="17939"/>
                  <a:pt x="14864" y="18056"/>
                </a:cubicBezTo>
                <a:cubicBezTo>
                  <a:pt x="15134" y="18150"/>
                  <a:pt x="15403" y="18232"/>
                  <a:pt x="15673" y="18314"/>
                </a:cubicBezTo>
                <a:cubicBezTo>
                  <a:pt x="16001" y="18420"/>
                  <a:pt x="16329" y="18502"/>
                  <a:pt x="16657" y="18584"/>
                </a:cubicBezTo>
                <a:cubicBezTo>
                  <a:pt x="16892" y="18631"/>
                  <a:pt x="17126" y="18677"/>
                  <a:pt x="17372" y="18713"/>
                </a:cubicBezTo>
                <a:cubicBezTo>
                  <a:pt x="17630" y="18748"/>
                  <a:pt x="17888" y="18783"/>
                  <a:pt x="18146" y="18783"/>
                </a:cubicBezTo>
                <a:cubicBezTo>
                  <a:pt x="18421" y="18783"/>
                  <a:pt x="18697" y="18795"/>
                  <a:pt x="18972" y="18795"/>
                </a:cubicBezTo>
                <a:cubicBezTo>
                  <a:pt x="19248" y="18795"/>
                  <a:pt x="19523" y="18783"/>
                  <a:pt x="19799" y="18736"/>
                </a:cubicBezTo>
                <a:cubicBezTo>
                  <a:pt x="20033" y="18701"/>
                  <a:pt x="20279" y="18666"/>
                  <a:pt x="20514" y="18631"/>
                </a:cubicBezTo>
                <a:cubicBezTo>
                  <a:pt x="20760" y="18595"/>
                  <a:pt x="20994" y="18525"/>
                  <a:pt x="21229" y="18455"/>
                </a:cubicBezTo>
                <a:cubicBezTo>
                  <a:pt x="21545" y="18361"/>
                  <a:pt x="21873" y="18244"/>
                  <a:pt x="22178" y="18103"/>
                </a:cubicBezTo>
                <a:cubicBezTo>
                  <a:pt x="22518" y="17939"/>
                  <a:pt x="22835" y="17763"/>
                  <a:pt x="23151" y="17564"/>
                </a:cubicBezTo>
                <a:cubicBezTo>
                  <a:pt x="23479" y="17353"/>
                  <a:pt x="23784" y="17107"/>
                  <a:pt x="24077" y="16849"/>
                </a:cubicBezTo>
                <a:cubicBezTo>
                  <a:pt x="24452" y="16532"/>
                  <a:pt x="24780" y="16181"/>
                  <a:pt x="25097" y="15806"/>
                </a:cubicBezTo>
                <a:cubicBezTo>
                  <a:pt x="25261" y="15606"/>
                  <a:pt x="25413" y="15407"/>
                  <a:pt x="25577" y="15196"/>
                </a:cubicBezTo>
                <a:cubicBezTo>
                  <a:pt x="25812" y="14903"/>
                  <a:pt x="26035" y="14575"/>
                  <a:pt x="26246" y="14258"/>
                </a:cubicBezTo>
                <a:cubicBezTo>
                  <a:pt x="26457" y="13919"/>
                  <a:pt x="26656" y="13579"/>
                  <a:pt x="26843" y="13227"/>
                </a:cubicBezTo>
                <a:cubicBezTo>
                  <a:pt x="26937" y="13051"/>
                  <a:pt x="27031" y="12875"/>
                  <a:pt x="27019" y="12664"/>
                </a:cubicBezTo>
                <a:cubicBezTo>
                  <a:pt x="27008" y="12512"/>
                  <a:pt x="26914" y="12371"/>
                  <a:pt x="26785" y="12336"/>
                </a:cubicBezTo>
                <a:cubicBezTo>
                  <a:pt x="26421" y="12242"/>
                  <a:pt x="26070" y="12160"/>
                  <a:pt x="25706" y="12067"/>
                </a:cubicBezTo>
                <a:cubicBezTo>
                  <a:pt x="25531" y="12020"/>
                  <a:pt x="25367" y="11973"/>
                  <a:pt x="25191" y="11902"/>
                </a:cubicBezTo>
                <a:cubicBezTo>
                  <a:pt x="25015" y="11832"/>
                  <a:pt x="24839" y="11774"/>
                  <a:pt x="24663" y="11691"/>
                </a:cubicBezTo>
                <a:cubicBezTo>
                  <a:pt x="24440" y="11586"/>
                  <a:pt x="24218" y="11480"/>
                  <a:pt x="23995" y="11398"/>
                </a:cubicBezTo>
                <a:cubicBezTo>
                  <a:pt x="23804" y="11341"/>
                  <a:pt x="23604" y="11284"/>
                  <a:pt x="23404" y="11284"/>
                </a:cubicBezTo>
                <a:cubicBezTo>
                  <a:pt x="23359" y="11284"/>
                  <a:pt x="23314" y="11286"/>
                  <a:pt x="23268" y="11293"/>
                </a:cubicBezTo>
                <a:cubicBezTo>
                  <a:pt x="23057" y="11316"/>
                  <a:pt x="22858" y="11352"/>
                  <a:pt x="22671" y="11434"/>
                </a:cubicBezTo>
                <a:cubicBezTo>
                  <a:pt x="22495" y="11504"/>
                  <a:pt x="22307" y="11563"/>
                  <a:pt x="22143" y="11645"/>
                </a:cubicBezTo>
                <a:cubicBezTo>
                  <a:pt x="21780" y="11832"/>
                  <a:pt x="21428" y="12020"/>
                  <a:pt x="21088" y="12219"/>
                </a:cubicBezTo>
                <a:cubicBezTo>
                  <a:pt x="20713" y="12453"/>
                  <a:pt x="20350" y="12688"/>
                  <a:pt x="19986" y="12934"/>
                </a:cubicBezTo>
                <a:cubicBezTo>
                  <a:pt x="19471" y="13286"/>
                  <a:pt x="18978" y="13661"/>
                  <a:pt x="18462" y="13989"/>
                </a:cubicBezTo>
                <a:cubicBezTo>
                  <a:pt x="18240" y="14118"/>
                  <a:pt x="18005" y="14235"/>
                  <a:pt x="17771" y="14329"/>
                </a:cubicBezTo>
                <a:cubicBezTo>
                  <a:pt x="17607" y="14387"/>
                  <a:pt x="17454" y="14458"/>
                  <a:pt x="17279" y="14493"/>
                </a:cubicBezTo>
                <a:cubicBezTo>
                  <a:pt x="17091" y="14540"/>
                  <a:pt x="16903" y="14598"/>
                  <a:pt x="16704" y="14598"/>
                </a:cubicBezTo>
                <a:cubicBezTo>
                  <a:pt x="16399" y="14587"/>
                  <a:pt x="16083" y="14610"/>
                  <a:pt x="15766" y="14540"/>
                </a:cubicBezTo>
                <a:cubicBezTo>
                  <a:pt x="15555" y="14505"/>
                  <a:pt x="15345" y="14458"/>
                  <a:pt x="15134" y="14446"/>
                </a:cubicBezTo>
                <a:cubicBezTo>
                  <a:pt x="14993" y="14446"/>
                  <a:pt x="14852" y="14434"/>
                  <a:pt x="14712" y="14423"/>
                </a:cubicBezTo>
                <a:cubicBezTo>
                  <a:pt x="14696" y="14421"/>
                  <a:pt x="14681" y="14420"/>
                  <a:pt x="14666" y="14420"/>
                </a:cubicBezTo>
                <a:cubicBezTo>
                  <a:pt x="14573" y="14420"/>
                  <a:pt x="14472" y="14446"/>
                  <a:pt x="14372" y="14446"/>
                </a:cubicBezTo>
                <a:cubicBezTo>
                  <a:pt x="14184" y="14446"/>
                  <a:pt x="14008" y="14493"/>
                  <a:pt x="13832" y="14540"/>
                </a:cubicBezTo>
                <a:cubicBezTo>
                  <a:pt x="13645" y="14610"/>
                  <a:pt x="13446" y="14680"/>
                  <a:pt x="13258" y="14763"/>
                </a:cubicBezTo>
                <a:cubicBezTo>
                  <a:pt x="12953" y="14903"/>
                  <a:pt x="12660" y="15079"/>
                  <a:pt x="12402" y="15278"/>
                </a:cubicBezTo>
                <a:cubicBezTo>
                  <a:pt x="12262" y="15384"/>
                  <a:pt x="12133" y="15489"/>
                  <a:pt x="11992" y="15595"/>
                </a:cubicBezTo>
                <a:cubicBezTo>
                  <a:pt x="11992" y="15560"/>
                  <a:pt x="12004" y="15536"/>
                  <a:pt x="12016" y="15524"/>
                </a:cubicBezTo>
                <a:cubicBezTo>
                  <a:pt x="12191" y="15243"/>
                  <a:pt x="12367" y="14973"/>
                  <a:pt x="12543" y="14704"/>
                </a:cubicBezTo>
                <a:cubicBezTo>
                  <a:pt x="12754" y="14364"/>
                  <a:pt x="12977" y="14012"/>
                  <a:pt x="13199" y="13672"/>
                </a:cubicBezTo>
                <a:cubicBezTo>
                  <a:pt x="13364" y="13403"/>
                  <a:pt x="13539" y="13133"/>
                  <a:pt x="13715" y="12852"/>
                </a:cubicBezTo>
                <a:cubicBezTo>
                  <a:pt x="13809" y="12711"/>
                  <a:pt x="13903" y="12559"/>
                  <a:pt x="13997" y="12406"/>
                </a:cubicBezTo>
                <a:cubicBezTo>
                  <a:pt x="14125" y="12219"/>
                  <a:pt x="14243" y="12031"/>
                  <a:pt x="14395" y="11856"/>
                </a:cubicBezTo>
                <a:cubicBezTo>
                  <a:pt x="14512" y="11691"/>
                  <a:pt x="14665" y="11563"/>
                  <a:pt x="14794" y="11398"/>
                </a:cubicBezTo>
                <a:cubicBezTo>
                  <a:pt x="14981" y="11152"/>
                  <a:pt x="15169" y="10906"/>
                  <a:pt x="15427" y="10719"/>
                </a:cubicBezTo>
                <a:cubicBezTo>
                  <a:pt x="15720" y="10496"/>
                  <a:pt x="16036" y="10297"/>
                  <a:pt x="16388" y="10179"/>
                </a:cubicBezTo>
                <a:cubicBezTo>
                  <a:pt x="16657" y="10097"/>
                  <a:pt x="16927" y="10015"/>
                  <a:pt x="17197" y="9933"/>
                </a:cubicBezTo>
                <a:cubicBezTo>
                  <a:pt x="17478" y="9851"/>
                  <a:pt x="17747" y="9769"/>
                  <a:pt x="18017" y="9711"/>
                </a:cubicBezTo>
                <a:cubicBezTo>
                  <a:pt x="18357" y="9628"/>
                  <a:pt x="18685" y="9582"/>
                  <a:pt x="19025" y="9523"/>
                </a:cubicBezTo>
                <a:cubicBezTo>
                  <a:pt x="19283" y="9476"/>
                  <a:pt x="19541" y="9441"/>
                  <a:pt x="19810" y="9394"/>
                </a:cubicBezTo>
                <a:cubicBezTo>
                  <a:pt x="20033" y="9347"/>
                  <a:pt x="20256" y="9312"/>
                  <a:pt x="20479" y="9265"/>
                </a:cubicBezTo>
                <a:cubicBezTo>
                  <a:pt x="20748" y="9206"/>
                  <a:pt x="21006" y="9124"/>
                  <a:pt x="21276" y="9054"/>
                </a:cubicBezTo>
                <a:cubicBezTo>
                  <a:pt x="21580" y="8960"/>
                  <a:pt x="21885" y="8843"/>
                  <a:pt x="22178" y="8726"/>
                </a:cubicBezTo>
                <a:cubicBezTo>
                  <a:pt x="22624" y="8550"/>
                  <a:pt x="23057" y="8316"/>
                  <a:pt x="23456" y="8058"/>
                </a:cubicBezTo>
                <a:cubicBezTo>
                  <a:pt x="23808" y="7823"/>
                  <a:pt x="24147" y="7565"/>
                  <a:pt x="24464" y="7284"/>
                </a:cubicBezTo>
                <a:cubicBezTo>
                  <a:pt x="24874" y="6921"/>
                  <a:pt x="25273" y="6534"/>
                  <a:pt x="25636" y="6112"/>
                </a:cubicBezTo>
                <a:cubicBezTo>
                  <a:pt x="25871" y="5842"/>
                  <a:pt x="26082" y="5549"/>
                  <a:pt x="26281" y="5233"/>
                </a:cubicBezTo>
                <a:cubicBezTo>
                  <a:pt x="26562" y="4799"/>
                  <a:pt x="26808" y="4354"/>
                  <a:pt x="27043" y="3897"/>
                </a:cubicBezTo>
                <a:cubicBezTo>
                  <a:pt x="27371" y="3240"/>
                  <a:pt x="27687" y="2572"/>
                  <a:pt x="28039" y="1927"/>
                </a:cubicBezTo>
                <a:cubicBezTo>
                  <a:pt x="28203" y="1599"/>
                  <a:pt x="28391" y="1271"/>
                  <a:pt x="28555" y="943"/>
                </a:cubicBezTo>
                <a:cubicBezTo>
                  <a:pt x="28660" y="744"/>
                  <a:pt x="28789" y="544"/>
                  <a:pt x="28824" y="310"/>
                </a:cubicBezTo>
                <a:cubicBezTo>
                  <a:pt x="28844" y="108"/>
                  <a:pt x="28761" y="1"/>
                  <a:pt x="286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29"/>
          <p:cNvSpPr/>
          <p:nvPr/>
        </p:nvSpPr>
        <p:spPr>
          <a:xfrm>
            <a:off x="237598" y="3202121"/>
            <a:ext cx="482408" cy="428670"/>
          </a:xfrm>
          <a:custGeom>
            <a:avLst/>
            <a:gdLst/>
            <a:ahLst/>
            <a:cxnLst/>
            <a:rect l="l" t="t" r="r" b="b"/>
            <a:pathLst>
              <a:path w="37955" h="33727" extrusionOk="0">
                <a:moveTo>
                  <a:pt x="29480" y="588"/>
                </a:moveTo>
                <a:cubicBezTo>
                  <a:pt x="24680" y="2254"/>
                  <a:pt x="11160" y="10287"/>
                  <a:pt x="6555" y="14108"/>
                </a:cubicBezTo>
                <a:cubicBezTo>
                  <a:pt x="1950" y="17929"/>
                  <a:pt x="-2459" y="20280"/>
                  <a:pt x="1852" y="23513"/>
                </a:cubicBezTo>
                <a:cubicBezTo>
                  <a:pt x="6163" y="26746"/>
                  <a:pt x="26443" y="34389"/>
                  <a:pt x="32419" y="33507"/>
                </a:cubicBezTo>
                <a:cubicBezTo>
                  <a:pt x="38395" y="32625"/>
                  <a:pt x="37220" y="23122"/>
                  <a:pt x="37710" y="18223"/>
                </a:cubicBezTo>
                <a:cubicBezTo>
                  <a:pt x="38200" y="13324"/>
                  <a:pt x="36730" y="7054"/>
                  <a:pt x="35358" y="4115"/>
                </a:cubicBezTo>
                <a:cubicBezTo>
                  <a:pt x="33986" y="1176"/>
                  <a:pt x="34281" y="-1077"/>
                  <a:pt x="29480" y="5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644" name="Google Shape;1644;p29"/>
          <p:cNvSpPr/>
          <p:nvPr/>
        </p:nvSpPr>
        <p:spPr>
          <a:xfrm>
            <a:off x="1491848" y="4603496"/>
            <a:ext cx="482408" cy="428670"/>
          </a:xfrm>
          <a:custGeom>
            <a:avLst/>
            <a:gdLst/>
            <a:ahLst/>
            <a:cxnLst/>
            <a:rect l="l" t="t" r="r" b="b"/>
            <a:pathLst>
              <a:path w="37955" h="33727" extrusionOk="0">
                <a:moveTo>
                  <a:pt x="29480" y="588"/>
                </a:moveTo>
                <a:cubicBezTo>
                  <a:pt x="24680" y="2254"/>
                  <a:pt x="11160" y="10287"/>
                  <a:pt x="6555" y="14108"/>
                </a:cubicBezTo>
                <a:cubicBezTo>
                  <a:pt x="1950" y="17929"/>
                  <a:pt x="-2459" y="20280"/>
                  <a:pt x="1852" y="23513"/>
                </a:cubicBezTo>
                <a:cubicBezTo>
                  <a:pt x="6163" y="26746"/>
                  <a:pt x="26443" y="34389"/>
                  <a:pt x="32419" y="33507"/>
                </a:cubicBezTo>
                <a:cubicBezTo>
                  <a:pt x="38395" y="32625"/>
                  <a:pt x="37220" y="23122"/>
                  <a:pt x="37710" y="18223"/>
                </a:cubicBezTo>
                <a:cubicBezTo>
                  <a:pt x="38200" y="13324"/>
                  <a:pt x="36730" y="7054"/>
                  <a:pt x="35358" y="4115"/>
                </a:cubicBezTo>
                <a:cubicBezTo>
                  <a:pt x="33986" y="1176"/>
                  <a:pt x="34281" y="-1077"/>
                  <a:pt x="29480" y="5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645" name="Google Shape;1645;p29"/>
          <p:cNvSpPr txBox="1">
            <a:spLocks noGrp="1"/>
          </p:cNvSpPr>
          <p:nvPr>
            <p:ph type="subTitle" idx="1"/>
          </p:nvPr>
        </p:nvSpPr>
        <p:spPr>
          <a:xfrm>
            <a:off x="2521350" y="2164025"/>
            <a:ext cx="4101300" cy="14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6" name="Google Shape;1646;p29"/>
          <p:cNvSpPr txBox="1">
            <a:spLocks noGrp="1"/>
          </p:cNvSpPr>
          <p:nvPr>
            <p:ph type="title"/>
          </p:nvPr>
        </p:nvSpPr>
        <p:spPr>
          <a:xfrm>
            <a:off x="2521350" y="1536775"/>
            <a:ext cx="4101300" cy="6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30"/>
          <p:cNvSpPr/>
          <p:nvPr/>
        </p:nvSpPr>
        <p:spPr>
          <a:xfrm>
            <a:off x="7098662" y="-214825"/>
            <a:ext cx="2650664" cy="3427535"/>
          </a:xfrm>
          <a:custGeom>
            <a:avLst/>
            <a:gdLst/>
            <a:ahLst/>
            <a:cxnLst/>
            <a:rect l="l" t="t" r="r" b="b"/>
            <a:pathLst>
              <a:path w="29691" h="38393" extrusionOk="0">
                <a:moveTo>
                  <a:pt x="1325" y="1"/>
                </a:moveTo>
                <a:cubicBezTo>
                  <a:pt x="1102" y="458"/>
                  <a:pt x="961" y="939"/>
                  <a:pt x="809" y="1419"/>
                </a:cubicBezTo>
                <a:cubicBezTo>
                  <a:pt x="504" y="2334"/>
                  <a:pt x="223" y="3260"/>
                  <a:pt x="106" y="4221"/>
                </a:cubicBezTo>
                <a:cubicBezTo>
                  <a:pt x="0" y="5053"/>
                  <a:pt x="24" y="5885"/>
                  <a:pt x="352" y="6682"/>
                </a:cubicBezTo>
                <a:cubicBezTo>
                  <a:pt x="645" y="7350"/>
                  <a:pt x="1102" y="7854"/>
                  <a:pt x="1688" y="8265"/>
                </a:cubicBezTo>
                <a:cubicBezTo>
                  <a:pt x="2133" y="8581"/>
                  <a:pt x="2626" y="8816"/>
                  <a:pt x="3106" y="9050"/>
                </a:cubicBezTo>
                <a:cubicBezTo>
                  <a:pt x="3399" y="9202"/>
                  <a:pt x="3692" y="9320"/>
                  <a:pt x="3962" y="9507"/>
                </a:cubicBezTo>
                <a:cubicBezTo>
                  <a:pt x="4513" y="9870"/>
                  <a:pt x="4853" y="10398"/>
                  <a:pt x="5099" y="10996"/>
                </a:cubicBezTo>
                <a:cubicBezTo>
                  <a:pt x="5357" y="11605"/>
                  <a:pt x="5544" y="12238"/>
                  <a:pt x="5697" y="12883"/>
                </a:cubicBezTo>
                <a:cubicBezTo>
                  <a:pt x="5978" y="14032"/>
                  <a:pt x="6283" y="15157"/>
                  <a:pt x="6705" y="16259"/>
                </a:cubicBezTo>
                <a:cubicBezTo>
                  <a:pt x="7139" y="17349"/>
                  <a:pt x="7736" y="18345"/>
                  <a:pt x="8487" y="19248"/>
                </a:cubicBezTo>
                <a:cubicBezTo>
                  <a:pt x="8744" y="19564"/>
                  <a:pt x="9014" y="19892"/>
                  <a:pt x="9272" y="20221"/>
                </a:cubicBezTo>
                <a:cubicBezTo>
                  <a:pt x="9694" y="20771"/>
                  <a:pt x="9975" y="21381"/>
                  <a:pt x="10163" y="22049"/>
                </a:cubicBezTo>
                <a:cubicBezTo>
                  <a:pt x="10409" y="22858"/>
                  <a:pt x="10503" y="23690"/>
                  <a:pt x="10585" y="24534"/>
                </a:cubicBezTo>
                <a:cubicBezTo>
                  <a:pt x="10702" y="25636"/>
                  <a:pt x="10737" y="26761"/>
                  <a:pt x="10983" y="27851"/>
                </a:cubicBezTo>
                <a:cubicBezTo>
                  <a:pt x="11206" y="28859"/>
                  <a:pt x="11663" y="29738"/>
                  <a:pt x="12378" y="30477"/>
                </a:cubicBezTo>
                <a:cubicBezTo>
                  <a:pt x="12999" y="31122"/>
                  <a:pt x="13691" y="31684"/>
                  <a:pt x="14336" y="32282"/>
                </a:cubicBezTo>
                <a:cubicBezTo>
                  <a:pt x="14969" y="32868"/>
                  <a:pt x="15578" y="33478"/>
                  <a:pt x="16211" y="34064"/>
                </a:cubicBezTo>
                <a:cubicBezTo>
                  <a:pt x="17336" y="35130"/>
                  <a:pt x="18473" y="36162"/>
                  <a:pt x="19821" y="36947"/>
                </a:cubicBezTo>
                <a:cubicBezTo>
                  <a:pt x="20900" y="37592"/>
                  <a:pt x="22048" y="38072"/>
                  <a:pt x="23303" y="38283"/>
                </a:cubicBezTo>
                <a:cubicBezTo>
                  <a:pt x="23773" y="38362"/>
                  <a:pt x="24247" y="38393"/>
                  <a:pt x="24720" y="38393"/>
                </a:cubicBezTo>
                <a:cubicBezTo>
                  <a:pt x="25096" y="38393"/>
                  <a:pt x="25472" y="38373"/>
                  <a:pt x="25846" y="38342"/>
                </a:cubicBezTo>
                <a:cubicBezTo>
                  <a:pt x="27159" y="38225"/>
                  <a:pt x="28425" y="37897"/>
                  <a:pt x="29691" y="37580"/>
                </a:cubicBezTo>
                <a:lnTo>
                  <a:pt x="2969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30"/>
          <p:cNvSpPr/>
          <p:nvPr/>
        </p:nvSpPr>
        <p:spPr>
          <a:xfrm>
            <a:off x="6639750" y="3973019"/>
            <a:ext cx="3284575" cy="1325075"/>
          </a:xfrm>
          <a:custGeom>
            <a:avLst/>
            <a:gdLst/>
            <a:ahLst/>
            <a:cxnLst/>
            <a:rect l="l" t="t" r="r" b="b"/>
            <a:pathLst>
              <a:path w="131383" h="53003" extrusionOk="0">
                <a:moveTo>
                  <a:pt x="5121" y="50984"/>
                </a:moveTo>
                <a:cubicBezTo>
                  <a:pt x="-9109" y="49179"/>
                  <a:pt x="10327" y="44112"/>
                  <a:pt x="15116" y="40572"/>
                </a:cubicBezTo>
                <a:cubicBezTo>
                  <a:pt x="19905" y="37032"/>
                  <a:pt x="28235" y="33422"/>
                  <a:pt x="33857" y="29743"/>
                </a:cubicBezTo>
                <a:cubicBezTo>
                  <a:pt x="39480" y="26064"/>
                  <a:pt x="42604" y="21345"/>
                  <a:pt x="48851" y="18499"/>
                </a:cubicBezTo>
                <a:cubicBezTo>
                  <a:pt x="55098" y="15653"/>
                  <a:pt x="65024" y="15584"/>
                  <a:pt x="71340" y="12668"/>
                </a:cubicBezTo>
                <a:cubicBezTo>
                  <a:pt x="77657" y="9753"/>
                  <a:pt x="77449" y="2394"/>
                  <a:pt x="86750" y="1006"/>
                </a:cubicBezTo>
                <a:cubicBezTo>
                  <a:pt x="96052" y="-382"/>
                  <a:pt x="120416" y="-1146"/>
                  <a:pt x="127149" y="4338"/>
                </a:cubicBezTo>
                <a:cubicBezTo>
                  <a:pt x="133882" y="9822"/>
                  <a:pt x="131592" y="26064"/>
                  <a:pt x="127149" y="33908"/>
                </a:cubicBezTo>
                <a:cubicBezTo>
                  <a:pt x="122707" y="41752"/>
                  <a:pt x="120832" y="48554"/>
                  <a:pt x="100494" y="51400"/>
                </a:cubicBezTo>
                <a:cubicBezTo>
                  <a:pt x="80156" y="54246"/>
                  <a:pt x="19351" y="52789"/>
                  <a:pt x="5121" y="5098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650" name="Google Shape;1650;p30"/>
          <p:cNvSpPr/>
          <p:nvPr/>
        </p:nvSpPr>
        <p:spPr>
          <a:xfrm rot="5400000">
            <a:off x="-1823094" y="25405"/>
            <a:ext cx="3706465" cy="1532137"/>
          </a:xfrm>
          <a:custGeom>
            <a:avLst/>
            <a:gdLst/>
            <a:ahLst/>
            <a:cxnLst/>
            <a:rect l="l" t="t" r="r" b="b"/>
            <a:pathLst>
              <a:path w="37475" h="15491" extrusionOk="0">
                <a:moveTo>
                  <a:pt x="12648" y="0"/>
                </a:moveTo>
                <a:cubicBezTo>
                  <a:pt x="11965" y="0"/>
                  <a:pt x="11319" y="163"/>
                  <a:pt x="10714" y="569"/>
                </a:cubicBezTo>
                <a:cubicBezTo>
                  <a:pt x="10070" y="1003"/>
                  <a:pt x="9577" y="1566"/>
                  <a:pt x="9120" y="2175"/>
                </a:cubicBezTo>
                <a:cubicBezTo>
                  <a:pt x="8440" y="3066"/>
                  <a:pt x="7784" y="3980"/>
                  <a:pt x="7116" y="4871"/>
                </a:cubicBezTo>
                <a:cubicBezTo>
                  <a:pt x="6213" y="6090"/>
                  <a:pt x="5276" y="7286"/>
                  <a:pt x="4326" y="8470"/>
                </a:cubicBezTo>
                <a:cubicBezTo>
                  <a:pt x="3775" y="9138"/>
                  <a:pt x="3201" y="9806"/>
                  <a:pt x="2626" y="10462"/>
                </a:cubicBezTo>
                <a:cubicBezTo>
                  <a:pt x="2298" y="10837"/>
                  <a:pt x="1982" y="11224"/>
                  <a:pt x="1689" y="11634"/>
                </a:cubicBezTo>
                <a:cubicBezTo>
                  <a:pt x="1067" y="12513"/>
                  <a:pt x="645" y="13498"/>
                  <a:pt x="294" y="14518"/>
                </a:cubicBezTo>
                <a:cubicBezTo>
                  <a:pt x="177" y="14834"/>
                  <a:pt x="36" y="15151"/>
                  <a:pt x="1" y="15491"/>
                </a:cubicBezTo>
                <a:lnTo>
                  <a:pt x="37475" y="15491"/>
                </a:lnTo>
                <a:cubicBezTo>
                  <a:pt x="37170" y="15034"/>
                  <a:pt x="36748" y="14670"/>
                  <a:pt x="36373" y="14272"/>
                </a:cubicBezTo>
                <a:cubicBezTo>
                  <a:pt x="35775" y="13639"/>
                  <a:pt x="35154" y="13029"/>
                  <a:pt x="34509" y="12431"/>
                </a:cubicBezTo>
                <a:cubicBezTo>
                  <a:pt x="33888" y="11869"/>
                  <a:pt x="33267" y="11318"/>
                  <a:pt x="32610" y="10802"/>
                </a:cubicBezTo>
                <a:cubicBezTo>
                  <a:pt x="30969" y="9501"/>
                  <a:pt x="29188" y="8423"/>
                  <a:pt x="27324" y="7461"/>
                </a:cubicBezTo>
                <a:cubicBezTo>
                  <a:pt x="26374" y="6981"/>
                  <a:pt x="25402" y="6524"/>
                  <a:pt x="24429" y="6067"/>
                </a:cubicBezTo>
                <a:cubicBezTo>
                  <a:pt x="22495" y="5152"/>
                  <a:pt x="20631" y="4086"/>
                  <a:pt x="18849" y="2890"/>
                </a:cubicBezTo>
                <a:cubicBezTo>
                  <a:pt x="17911" y="2269"/>
                  <a:pt x="16985" y="1648"/>
                  <a:pt x="16024" y="1085"/>
                </a:cubicBezTo>
                <a:cubicBezTo>
                  <a:pt x="15157" y="593"/>
                  <a:pt x="14266" y="171"/>
                  <a:pt x="13270" y="42"/>
                </a:cubicBezTo>
                <a:cubicBezTo>
                  <a:pt x="13059" y="15"/>
                  <a:pt x="12852" y="0"/>
                  <a:pt x="1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30"/>
          <p:cNvSpPr/>
          <p:nvPr/>
        </p:nvSpPr>
        <p:spPr>
          <a:xfrm>
            <a:off x="-407999" y="3307291"/>
            <a:ext cx="2718525" cy="2022900"/>
          </a:xfrm>
          <a:custGeom>
            <a:avLst/>
            <a:gdLst/>
            <a:ahLst/>
            <a:cxnLst/>
            <a:rect l="l" t="t" r="r" b="b"/>
            <a:pathLst>
              <a:path w="108741" h="80916" extrusionOk="0">
                <a:moveTo>
                  <a:pt x="96284" y="77613"/>
                </a:moveTo>
                <a:cubicBezTo>
                  <a:pt x="112666" y="76641"/>
                  <a:pt x="108778" y="75392"/>
                  <a:pt x="107112" y="72199"/>
                </a:cubicBezTo>
                <a:cubicBezTo>
                  <a:pt x="105446" y="69006"/>
                  <a:pt x="91494" y="63036"/>
                  <a:pt x="86288" y="58455"/>
                </a:cubicBezTo>
                <a:cubicBezTo>
                  <a:pt x="81082" y="53874"/>
                  <a:pt x="81568" y="47765"/>
                  <a:pt x="75876" y="44711"/>
                </a:cubicBezTo>
                <a:cubicBezTo>
                  <a:pt x="70184" y="41657"/>
                  <a:pt x="57621" y="42907"/>
                  <a:pt x="52137" y="40130"/>
                </a:cubicBezTo>
                <a:cubicBezTo>
                  <a:pt x="46654" y="37354"/>
                  <a:pt x="46585" y="31800"/>
                  <a:pt x="42975" y="28052"/>
                </a:cubicBezTo>
                <a:cubicBezTo>
                  <a:pt x="39366" y="24304"/>
                  <a:pt x="34784" y="22291"/>
                  <a:pt x="30480" y="17640"/>
                </a:cubicBezTo>
                <a:cubicBezTo>
                  <a:pt x="26176" y="12989"/>
                  <a:pt x="22012" y="1259"/>
                  <a:pt x="17153" y="148"/>
                </a:cubicBezTo>
                <a:cubicBezTo>
                  <a:pt x="12294" y="-963"/>
                  <a:pt x="3826" y="4312"/>
                  <a:pt x="1327" y="10976"/>
                </a:cubicBezTo>
                <a:cubicBezTo>
                  <a:pt x="-1172" y="17640"/>
                  <a:pt x="911" y="28955"/>
                  <a:pt x="2160" y="40130"/>
                </a:cubicBezTo>
                <a:cubicBezTo>
                  <a:pt x="3409" y="51306"/>
                  <a:pt x="-6864" y="71782"/>
                  <a:pt x="8823" y="78029"/>
                </a:cubicBezTo>
                <a:cubicBezTo>
                  <a:pt x="24510" y="84276"/>
                  <a:pt x="79903" y="78585"/>
                  <a:pt x="96284" y="776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652" name="Google Shape;1652;p30"/>
          <p:cNvGrpSpPr/>
          <p:nvPr/>
        </p:nvGrpSpPr>
        <p:grpSpPr>
          <a:xfrm>
            <a:off x="44475" y="4063378"/>
            <a:ext cx="1532103" cy="927829"/>
            <a:chOff x="960750" y="3245475"/>
            <a:chExt cx="854825" cy="517675"/>
          </a:xfrm>
        </p:grpSpPr>
        <p:sp>
          <p:nvSpPr>
            <p:cNvPr id="1653" name="Google Shape;1653;p30"/>
            <p:cNvSpPr/>
            <p:nvPr/>
          </p:nvSpPr>
          <p:spPr>
            <a:xfrm>
              <a:off x="1320900" y="3284300"/>
              <a:ext cx="64200" cy="43550"/>
            </a:xfrm>
            <a:custGeom>
              <a:avLst/>
              <a:gdLst/>
              <a:ahLst/>
              <a:cxnLst/>
              <a:rect l="l" t="t" r="r" b="b"/>
              <a:pathLst>
                <a:path w="2568" h="1742" extrusionOk="0">
                  <a:moveTo>
                    <a:pt x="1067" y="0"/>
                  </a:moveTo>
                  <a:cubicBezTo>
                    <a:pt x="868" y="165"/>
                    <a:pt x="645" y="282"/>
                    <a:pt x="422" y="399"/>
                  </a:cubicBezTo>
                  <a:cubicBezTo>
                    <a:pt x="59" y="587"/>
                    <a:pt x="0" y="856"/>
                    <a:pt x="223" y="1173"/>
                  </a:cubicBezTo>
                  <a:cubicBezTo>
                    <a:pt x="270" y="1243"/>
                    <a:pt x="317" y="1313"/>
                    <a:pt x="352" y="1395"/>
                  </a:cubicBezTo>
                  <a:cubicBezTo>
                    <a:pt x="496" y="1632"/>
                    <a:pt x="703" y="1742"/>
                    <a:pt x="957" y="1742"/>
                  </a:cubicBezTo>
                  <a:cubicBezTo>
                    <a:pt x="993" y="1742"/>
                    <a:pt x="1029" y="1740"/>
                    <a:pt x="1067" y="1735"/>
                  </a:cubicBezTo>
                  <a:cubicBezTo>
                    <a:pt x="1501" y="1677"/>
                    <a:pt x="1899" y="1513"/>
                    <a:pt x="2251" y="1231"/>
                  </a:cubicBezTo>
                  <a:cubicBezTo>
                    <a:pt x="2462" y="1067"/>
                    <a:pt x="2567" y="868"/>
                    <a:pt x="2474" y="598"/>
                  </a:cubicBezTo>
                  <a:lnTo>
                    <a:pt x="10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0"/>
            <p:cNvSpPr/>
            <p:nvPr/>
          </p:nvSpPr>
          <p:spPr>
            <a:xfrm>
              <a:off x="1760450" y="3499975"/>
              <a:ext cx="55125" cy="36975"/>
            </a:xfrm>
            <a:custGeom>
              <a:avLst/>
              <a:gdLst/>
              <a:ahLst/>
              <a:cxnLst/>
              <a:rect l="l" t="t" r="r" b="b"/>
              <a:pathLst>
                <a:path w="2205" h="1479" extrusionOk="0">
                  <a:moveTo>
                    <a:pt x="1307" y="1"/>
                  </a:moveTo>
                  <a:cubicBezTo>
                    <a:pt x="946" y="1"/>
                    <a:pt x="610" y="130"/>
                    <a:pt x="306" y="376"/>
                  </a:cubicBezTo>
                  <a:cubicBezTo>
                    <a:pt x="71" y="563"/>
                    <a:pt x="1" y="833"/>
                    <a:pt x="95" y="1091"/>
                  </a:cubicBezTo>
                  <a:cubicBezTo>
                    <a:pt x="196" y="1338"/>
                    <a:pt x="417" y="1478"/>
                    <a:pt x="725" y="1478"/>
                  </a:cubicBezTo>
                  <a:cubicBezTo>
                    <a:pt x="738" y="1478"/>
                    <a:pt x="750" y="1478"/>
                    <a:pt x="763" y="1477"/>
                  </a:cubicBezTo>
                  <a:cubicBezTo>
                    <a:pt x="880" y="1466"/>
                    <a:pt x="986" y="1442"/>
                    <a:pt x="1091" y="1419"/>
                  </a:cubicBezTo>
                  <a:cubicBezTo>
                    <a:pt x="1431" y="1360"/>
                    <a:pt x="1701" y="1149"/>
                    <a:pt x="2005" y="985"/>
                  </a:cubicBezTo>
                  <a:cubicBezTo>
                    <a:pt x="2064" y="833"/>
                    <a:pt x="2134" y="680"/>
                    <a:pt x="2205" y="516"/>
                  </a:cubicBezTo>
                  <a:cubicBezTo>
                    <a:pt x="2158" y="258"/>
                    <a:pt x="1982" y="129"/>
                    <a:pt x="1736" y="59"/>
                  </a:cubicBezTo>
                  <a:cubicBezTo>
                    <a:pt x="1589" y="20"/>
                    <a:pt x="1446" y="1"/>
                    <a:pt x="1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0"/>
            <p:cNvSpPr/>
            <p:nvPr/>
          </p:nvSpPr>
          <p:spPr>
            <a:xfrm>
              <a:off x="1607200" y="3400350"/>
              <a:ext cx="51300" cy="33500"/>
            </a:xfrm>
            <a:custGeom>
              <a:avLst/>
              <a:gdLst/>
              <a:ahLst/>
              <a:cxnLst/>
              <a:rect l="l" t="t" r="r" b="b"/>
              <a:pathLst>
                <a:path w="2052" h="1340" extrusionOk="0">
                  <a:moveTo>
                    <a:pt x="645" y="0"/>
                  </a:moveTo>
                  <a:cubicBezTo>
                    <a:pt x="481" y="94"/>
                    <a:pt x="352" y="223"/>
                    <a:pt x="258" y="375"/>
                  </a:cubicBezTo>
                  <a:cubicBezTo>
                    <a:pt x="0" y="809"/>
                    <a:pt x="211" y="1254"/>
                    <a:pt x="715" y="1325"/>
                  </a:cubicBezTo>
                  <a:cubicBezTo>
                    <a:pt x="795" y="1335"/>
                    <a:pt x="874" y="1340"/>
                    <a:pt x="953" y="1340"/>
                  </a:cubicBezTo>
                  <a:cubicBezTo>
                    <a:pt x="1150" y="1340"/>
                    <a:pt x="1343" y="1306"/>
                    <a:pt x="1536" y="1231"/>
                  </a:cubicBezTo>
                  <a:cubicBezTo>
                    <a:pt x="1829" y="1125"/>
                    <a:pt x="2040" y="938"/>
                    <a:pt x="2052" y="598"/>
                  </a:cubicBezTo>
                  <a:cubicBezTo>
                    <a:pt x="1583" y="399"/>
                    <a:pt x="1114" y="199"/>
                    <a:pt x="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0"/>
            <p:cNvSpPr/>
            <p:nvPr/>
          </p:nvSpPr>
          <p:spPr>
            <a:xfrm>
              <a:off x="1148600" y="3420025"/>
              <a:ext cx="112825" cy="66125"/>
            </a:xfrm>
            <a:custGeom>
              <a:avLst/>
              <a:gdLst/>
              <a:ahLst/>
              <a:cxnLst/>
              <a:rect l="l" t="t" r="r" b="b"/>
              <a:pathLst>
                <a:path w="4513" h="2645" extrusionOk="0">
                  <a:moveTo>
                    <a:pt x="3606" y="0"/>
                  </a:moveTo>
                  <a:cubicBezTo>
                    <a:pt x="3482" y="0"/>
                    <a:pt x="3359" y="34"/>
                    <a:pt x="3235" y="92"/>
                  </a:cubicBezTo>
                  <a:cubicBezTo>
                    <a:pt x="2403" y="456"/>
                    <a:pt x="1571" y="831"/>
                    <a:pt x="727" y="1159"/>
                  </a:cubicBezTo>
                  <a:cubicBezTo>
                    <a:pt x="621" y="1206"/>
                    <a:pt x="528" y="1253"/>
                    <a:pt x="446" y="1323"/>
                  </a:cubicBezTo>
                  <a:cubicBezTo>
                    <a:pt x="0" y="1698"/>
                    <a:pt x="94" y="2366"/>
                    <a:pt x="633" y="2589"/>
                  </a:cubicBezTo>
                  <a:cubicBezTo>
                    <a:pt x="720" y="2627"/>
                    <a:pt x="810" y="2645"/>
                    <a:pt x="901" y="2645"/>
                  </a:cubicBezTo>
                  <a:cubicBezTo>
                    <a:pt x="1006" y="2645"/>
                    <a:pt x="1112" y="2621"/>
                    <a:pt x="1219" y="2577"/>
                  </a:cubicBezTo>
                  <a:cubicBezTo>
                    <a:pt x="2063" y="2226"/>
                    <a:pt x="2895" y="1862"/>
                    <a:pt x="3739" y="1511"/>
                  </a:cubicBezTo>
                  <a:cubicBezTo>
                    <a:pt x="3892" y="1452"/>
                    <a:pt x="4044" y="1370"/>
                    <a:pt x="4161" y="1241"/>
                  </a:cubicBezTo>
                  <a:cubicBezTo>
                    <a:pt x="4513" y="842"/>
                    <a:pt x="4396" y="268"/>
                    <a:pt x="3903" y="69"/>
                  </a:cubicBezTo>
                  <a:cubicBezTo>
                    <a:pt x="3804" y="22"/>
                    <a:pt x="3705" y="0"/>
                    <a:pt x="3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0"/>
            <p:cNvSpPr/>
            <p:nvPr/>
          </p:nvSpPr>
          <p:spPr>
            <a:xfrm>
              <a:off x="1329100" y="3426300"/>
              <a:ext cx="85600" cy="51150"/>
            </a:xfrm>
            <a:custGeom>
              <a:avLst/>
              <a:gdLst/>
              <a:ahLst/>
              <a:cxnLst/>
              <a:rect l="l" t="t" r="r" b="b"/>
              <a:pathLst>
                <a:path w="3424" h="2046" extrusionOk="0">
                  <a:moveTo>
                    <a:pt x="2116" y="1"/>
                  </a:moveTo>
                  <a:cubicBezTo>
                    <a:pt x="1784" y="1"/>
                    <a:pt x="1451" y="91"/>
                    <a:pt x="1108" y="91"/>
                  </a:cubicBezTo>
                  <a:cubicBezTo>
                    <a:pt x="1009" y="91"/>
                    <a:pt x="910" y="83"/>
                    <a:pt x="809" y="64"/>
                  </a:cubicBezTo>
                  <a:cubicBezTo>
                    <a:pt x="799" y="62"/>
                    <a:pt x="789" y="61"/>
                    <a:pt x="777" y="61"/>
                  </a:cubicBezTo>
                  <a:cubicBezTo>
                    <a:pt x="723" y="61"/>
                    <a:pt x="659" y="84"/>
                    <a:pt x="610" y="123"/>
                  </a:cubicBezTo>
                  <a:cubicBezTo>
                    <a:pt x="270" y="345"/>
                    <a:pt x="1" y="638"/>
                    <a:pt x="36" y="1072"/>
                  </a:cubicBezTo>
                  <a:cubicBezTo>
                    <a:pt x="71" y="1459"/>
                    <a:pt x="235" y="1799"/>
                    <a:pt x="634" y="1893"/>
                  </a:cubicBezTo>
                  <a:cubicBezTo>
                    <a:pt x="833" y="1986"/>
                    <a:pt x="1009" y="2045"/>
                    <a:pt x="1196" y="2045"/>
                  </a:cubicBezTo>
                  <a:cubicBezTo>
                    <a:pt x="1211" y="2045"/>
                    <a:pt x="1226" y="2045"/>
                    <a:pt x="1241" y="2045"/>
                  </a:cubicBezTo>
                  <a:cubicBezTo>
                    <a:pt x="1913" y="2045"/>
                    <a:pt x="2485" y="1789"/>
                    <a:pt x="2990" y="1365"/>
                  </a:cubicBezTo>
                  <a:cubicBezTo>
                    <a:pt x="3119" y="1248"/>
                    <a:pt x="3212" y="1107"/>
                    <a:pt x="3271" y="943"/>
                  </a:cubicBezTo>
                  <a:cubicBezTo>
                    <a:pt x="3423" y="545"/>
                    <a:pt x="3212" y="146"/>
                    <a:pt x="2790" y="52"/>
                  </a:cubicBezTo>
                  <a:cubicBezTo>
                    <a:pt x="2615" y="17"/>
                    <a:pt x="2427" y="29"/>
                    <a:pt x="2239" y="5"/>
                  </a:cubicBezTo>
                  <a:cubicBezTo>
                    <a:pt x="2198" y="2"/>
                    <a:pt x="2157" y="1"/>
                    <a:pt x="2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0"/>
            <p:cNvSpPr/>
            <p:nvPr/>
          </p:nvSpPr>
          <p:spPr>
            <a:xfrm>
              <a:off x="979500" y="3550625"/>
              <a:ext cx="87350" cy="57800"/>
            </a:xfrm>
            <a:custGeom>
              <a:avLst/>
              <a:gdLst/>
              <a:ahLst/>
              <a:cxnLst/>
              <a:rect l="l" t="t" r="r" b="b"/>
              <a:pathLst>
                <a:path w="3494" h="2312" extrusionOk="0">
                  <a:moveTo>
                    <a:pt x="2673" y="1"/>
                  </a:moveTo>
                  <a:cubicBezTo>
                    <a:pt x="2657" y="1"/>
                    <a:pt x="2642" y="1"/>
                    <a:pt x="2626" y="2"/>
                  </a:cubicBezTo>
                  <a:cubicBezTo>
                    <a:pt x="2497" y="14"/>
                    <a:pt x="2357" y="49"/>
                    <a:pt x="2240" y="96"/>
                  </a:cubicBezTo>
                  <a:cubicBezTo>
                    <a:pt x="1618" y="307"/>
                    <a:pt x="1056" y="600"/>
                    <a:pt x="470" y="881"/>
                  </a:cubicBezTo>
                  <a:cubicBezTo>
                    <a:pt x="305" y="963"/>
                    <a:pt x="177" y="1104"/>
                    <a:pt x="118" y="1280"/>
                  </a:cubicBezTo>
                  <a:cubicBezTo>
                    <a:pt x="1" y="1561"/>
                    <a:pt x="48" y="1889"/>
                    <a:pt x="259" y="2089"/>
                  </a:cubicBezTo>
                  <a:cubicBezTo>
                    <a:pt x="416" y="2238"/>
                    <a:pt x="596" y="2311"/>
                    <a:pt x="783" y="2311"/>
                  </a:cubicBezTo>
                  <a:cubicBezTo>
                    <a:pt x="889" y="2311"/>
                    <a:pt x="996" y="2288"/>
                    <a:pt x="1103" y="2241"/>
                  </a:cubicBezTo>
                  <a:cubicBezTo>
                    <a:pt x="1747" y="1972"/>
                    <a:pt x="2369" y="1655"/>
                    <a:pt x="3013" y="1409"/>
                  </a:cubicBezTo>
                  <a:cubicBezTo>
                    <a:pt x="3353" y="1268"/>
                    <a:pt x="3494" y="905"/>
                    <a:pt x="3400" y="553"/>
                  </a:cubicBezTo>
                  <a:cubicBezTo>
                    <a:pt x="3310" y="240"/>
                    <a:pt x="3007" y="1"/>
                    <a:pt x="26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0"/>
            <p:cNvSpPr/>
            <p:nvPr/>
          </p:nvSpPr>
          <p:spPr>
            <a:xfrm>
              <a:off x="1045150" y="3245475"/>
              <a:ext cx="90575" cy="56875"/>
            </a:xfrm>
            <a:custGeom>
              <a:avLst/>
              <a:gdLst/>
              <a:ahLst/>
              <a:cxnLst/>
              <a:rect l="l" t="t" r="r" b="b"/>
              <a:pathLst>
                <a:path w="3623" h="2275" extrusionOk="0">
                  <a:moveTo>
                    <a:pt x="2842" y="0"/>
                  </a:moveTo>
                  <a:cubicBezTo>
                    <a:pt x="2768" y="0"/>
                    <a:pt x="2691" y="13"/>
                    <a:pt x="2614" y="41"/>
                  </a:cubicBezTo>
                  <a:cubicBezTo>
                    <a:pt x="1934" y="299"/>
                    <a:pt x="1266" y="592"/>
                    <a:pt x="586" y="885"/>
                  </a:cubicBezTo>
                  <a:cubicBezTo>
                    <a:pt x="516" y="909"/>
                    <a:pt x="446" y="979"/>
                    <a:pt x="387" y="1038"/>
                  </a:cubicBezTo>
                  <a:cubicBezTo>
                    <a:pt x="0" y="1413"/>
                    <a:pt x="106" y="1987"/>
                    <a:pt x="633" y="2210"/>
                  </a:cubicBezTo>
                  <a:cubicBezTo>
                    <a:pt x="724" y="2255"/>
                    <a:pt x="819" y="2274"/>
                    <a:pt x="916" y="2274"/>
                  </a:cubicBezTo>
                  <a:cubicBezTo>
                    <a:pt x="1045" y="2274"/>
                    <a:pt x="1179" y="2240"/>
                    <a:pt x="1313" y="2186"/>
                  </a:cubicBezTo>
                  <a:cubicBezTo>
                    <a:pt x="1653" y="2057"/>
                    <a:pt x="1993" y="1929"/>
                    <a:pt x="2333" y="1776"/>
                  </a:cubicBezTo>
                  <a:cubicBezTo>
                    <a:pt x="2603" y="1671"/>
                    <a:pt x="2860" y="1542"/>
                    <a:pt x="3118" y="1401"/>
                  </a:cubicBezTo>
                  <a:cubicBezTo>
                    <a:pt x="3470" y="1213"/>
                    <a:pt x="3622" y="850"/>
                    <a:pt x="3517" y="522"/>
                  </a:cubicBezTo>
                  <a:cubicBezTo>
                    <a:pt x="3404" y="212"/>
                    <a:pt x="3141" y="0"/>
                    <a:pt x="2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0"/>
            <p:cNvSpPr/>
            <p:nvPr/>
          </p:nvSpPr>
          <p:spPr>
            <a:xfrm>
              <a:off x="1108150" y="3351275"/>
              <a:ext cx="86175" cy="56275"/>
            </a:xfrm>
            <a:custGeom>
              <a:avLst/>
              <a:gdLst/>
              <a:ahLst/>
              <a:cxnLst/>
              <a:rect l="l" t="t" r="r" b="b"/>
              <a:pathLst>
                <a:path w="3447" h="2251" extrusionOk="0">
                  <a:moveTo>
                    <a:pt x="2559" y="1"/>
                  </a:moveTo>
                  <a:cubicBezTo>
                    <a:pt x="2497" y="1"/>
                    <a:pt x="2433" y="7"/>
                    <a:pt x="2368" y="17"/>
                  </a:cubicBezTo>
                  <a:cubicBezTo>
                    <a:pt x="1700" y="158"/>
                    <a:pt x="1079" y="439"/>
                    <a:pt x="505" y="803"/>
                  </a:cubicBezTo>
                  <a:cubicBezTo>
                    <a:pt x="340" y="908"/>
                    <a:pt x="235" y="1049"/>
                    <a:pt x="165" y="1225"/>
                  </a:cubicBezTo>
                  <a:cubicBezTo>
                    <a:pt x="1" y="1612"/>
                    <a:pt x="176" y="2022"/>
                    <a:pt x="563" y="2186"/>
                  </a:cubicBezTo>
                  <a:cubicBezTo>
                    <a:pt x="669" y="2229"/>
                    <a:pt x="772" y="2251"/>
                    <a:pt x="873" y="2251"/>
                  </a:cubicBezTo>
                  <a:cubicBezTo>
                    <a:pt x="1019" y="2251"/>
                    <a:pt x="1158" y="2206"/>
                    <a:pt x="1290" y="2116"/>
                  </a:cubicBezTo>
                  <a:cubicBezTo>
                    <a:pt x="1712" y="1822"/>
                    <a:pt x="2169" y="1647"/>
                    <a:pt x="2650" y="1506"/>
                  </a:cubicBezTo>
                  <a:cubicBezTo>
                    <a:pt x="2732" y="1483"/>
                    <a:pt x="2814" y="1459"/>
                    <a:pt x="2884" y="1412"/>
                  </a:cubicBezTo>
                  <a:cubicBezTo>
                    <a:pt x="3388" y="1131"/>
                    <a:pt x="3447" y="498"/>
                    <a:pt x="2990" y="146"/>
                  </a:cubicBezTo>
                  <a:cubicBezTo>
                    <a:pt x="2856" y="38"/>
                    <a:pt x="2712" y="1"/>
                    <a:pt x="2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0"/>
            <p:cNvSpPr/>
            <p:nvPr/>
          </p:nvSpPr>
          <p:spPr>
            <a:xfrm>
              <a:off x="1456000" y="3452550"/>
              <a:ext cx="81475" cy="62450"/>
            </a:xfrm>
            <a:custGeom>
              <a:avLst/>
              <a:gdLst/>
              <a:ahLst/>
              <a:cxnLst/>
              <a:rect l="l" t="t" r="r" b="b"/>
              <a:pathLst>
                <a:path w="3259" h="2498" extrusionOk="0">
                  <a:moveTo>
                    <a:pt x="2312" y="0"/>
                  </a:moveTo>
                  <a:cubicBezTo>
                    <a:pt x="2138" y="0"/>
                    <a:pt x="1969" y="63"/>
                    <a:pt x="1829" y="198"/>
                  </a:cubicBezTo>
                  <a:cubicBezTo>
                    <a:pt x="1571" y="456"/>
                    <a:pt x="1278" y="620"/>
                    <a:pt x="961" y="772"/>
                  </a:cubicBezTo>
                  <a:cubicBezTo>
                    <a:pt x="750" y="878"/>
                    <a:pt x="551" y="1007"/>
                    <a:pt x="399" y="1171"/>
                  </a:cubicBezTo>
                  <a:cubicBezTo>
                    <a:pt x="0" y="1581"/>
                    <a:pt x="141" y="2214"/>
                    <a:pt x="574" y="2402"/>
                  </a:cubicBezTo>
                  <a:cubicBezTo>
                    <a:pt x="729" y="2465"/>
                    <a:pt x="864" y="2498"/>
                    <a:pt x="986" y="2498"/>
                  </a:cubicBezTo>
                  <a:cubicBezTo>
                    <a:pt x="1133" y="2498"/>
                    <a:pt x="1262" y="2451"/>
                    <a:pt x="1383" y="2355"/>
                  </a:cubicBezTo>
                  <a:cubicBezTo>
                    <a:pt x="1618" y="2144"/>
                    <a:pt x="1911" y="2015"/>
                    <a:pt x="2180" y="1862"/>
                  </a:cubicBezTo>
                  <a:cubicBezTo>
                    <a:pt x="2426" y="1722"/>
                    <a:pt x="2684" y="1616"/>
                    <a:pt x="2895" y="1429"/>
                  </a:cubicBezTo>
                  <a:cubicBezTo>
                    <a:pt x="3235" y="1136"/>
                    <a:pt x="3259" y="655"/>
                    <a:pt x="2966" y="315"/>
                  </a:cubicBezTo>
                  <a:cubicBezTo>
                    <a:pt x="2784" y="113"/>
                    <a:pt x="2545" y="0"/>
                    <a:pt x="23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0"/>
            <p:cNvSpPr/>
            <p:nvPr/>
          </p:nvSpPr>
          <p:spPr>
            <a:xfrm>
              <a:off x="1559425" y="3514900"/>
              <a:ext cx="80625" cy="55650"/>
            </a:xfrm>
            <a:custGeom>
              <a:avLst/>
              <a:gdLst/>
              <a:ahLst/>
              <a:cxnLst/>
              <a:rect l="l" t="t" r="r" b="b"/>
              <a:pathLst>
                <a:path w="3225" h="2226" extrusionOk="0">
                  <a:moveTo>
                    <a:pt x="2385" y="1"/>
                  </a:moveTo>
                  <a:cubicBezTo>
                    <a:pt x="2376" y="1"/>
                    <a:pt x="2366" y="1"/>
                    <a:pt x="2357" y="1"/>
                  </a:cubicBezTo>
                  <a:cubicBezTo>
                    <a:pt x="2240" y="13"/>
                    <a:pt x="2111" y="36"/>
                    <a:pt x="1994" y="72"/>
                  </a:cubicBezTo>
                  <a:cubicBezTo>
                    <a:pt x="1431" y="212"/>
                    <a:pt x="939" y="529"/>
                    <a:pt x="423" y="810"/>
                  </a:cubicBezTo>
                  <a:cubicBezTo>
                    <a:pt x="282" y="880"/>
                    <a:pt x="188" y="1009"/>
                    <a:pt x="130" y="1138"/>
                  </a:cubicBezTo>
                  <a:cubicBezTo>
                    <a:pt x="1" y="1466"/>
                    <a:pt x="59" y="1783"/>
                    <a:pt x="317" y="2017"/>
                  </a:cubicBezTo>
                  <a:cubicBezTo>
                    <a:pt x="468" y="2161"/>
                    <a:pt x="639" y="2225"/>
                    <a:pt x="816" y="2225"/>
                  </a:cubicBezTo>
                  <a:cubicBezTo>
                    <a:pt x="941" y="2225"/>
                    <a:pt x="1070" y="2193"/>
                    <a:pt x="1196" y="2135"/>
                  </a:cubicBezTo>
                  <a:cubicBezTo>
                    <a:pt x="1689" y="1877"/>
                    <a:pt x="2169" y="1607"/>
                    <a:pt x="2709" y="1443"/>
                  </a:cubicBezTo>
                  <a:cubicBezTo>
                    <a:pt x="3072" y="1326"/>
                    <a:pt x="3224" y="939"/>
                    <a:pt x="3131" y="576"/>
                  </a:cubicBezTo>
                  <a:cubicBezTo>
                    <a:pt x="3039" y="221"/>
                    <a:pt x="2747" y="1"/>
                    <a:pt x="2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0"/>
            <p:cNvSpPr/>
            <p:nvPr/>
          </p:nvSpPr>
          <p:spPr>
            <a:xfrm>
              <a:off x="1683675" y="3544400"/>
              <a:ext cx="72425" cy="54950"/>
            </a:xfrm>
            <a:custGeom>
              <a:avLst/>
              <a:gdLst/>
              <a:ahLst/>
              <a:cxnLst/>
              <a:rect l="l" t="t" r="r" b="b"/>
              <a:pathLst>
                <a:path w="2897" h="2198" extrusionOk="0">
                  <a:moveTo>
                    <a:pt x="2091" y="0"/>
                  </a:moveTo>
                  <a:cubicBezTo>
                    <a:pt x="2050" y="0"/>
                    <a:pt x="2006" y="5"/>
                    <a:pt x="1958" y="17"/>
                  </a:cubicBezTo>
                  <a:cubicBezTo>
                    <a:pt x="1736" y="75"/>
                    <a:pt x="1501" y="122"/>
                    <a:pt x="1278" y="158"/>
                  </a:cubicBezTo>
                  <a:cubicBezTo>
                    <a:pt x="810" y="216"/>
                    <a:pt x="528" y="533"/>
                    <a:pt x="306" y="896"/>
                  </a:cubicBezTo>
                  <a:cubicBezTo>
                    <a:pt x="1" y="1400"/>
                    <a:pt x="153" y="1916"/>
                    <a:pt x="669" y="2127"/>
                  </a:cubicBezTo>
                  <a:cubicBezTo>
                    <a:pt x="798" y="2197"/>
                    <a:pt x="962" y="2197"/>
                    <a:pt x="1138" y="2197"/>
                  </a:cubicBezTo>
                  <a:cubicBezTo>
                    <a:pt x="1900" y="2162"/>
                    <a:pt x="2357" y="1658"/>
                    <a:pt x="2744" y="1084"/>
                  </a:cubicBezTo>
                  <a:cubicBezTo>
                    <a:pt x="2896" y="861"/>
                    <a:pt x="2826" y="591"/>
                    <a:pt x="2650" y="380"/>
                  </a:cubicBezTo>
                  <a:cubicBezTo>
                    <a:pt x="2489" y="199"/>
                    <a:pt x="2345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0"/>
            <p:cNvSpPr/>
            <p:nvPr/>
          </p:nvSpPr>
          <p:spPr>
            <a:xfrm>
              <a:off x="1154150" y="3266400"/>
              <a:ext cx="70075" cy="46425"/>
            </a:xfrm>
            <a:custGeom>
              <a:avLst/>
              <a:gdLst/>
              <a:ahLst/>
              <a:cxnLst/>
              <a:rect l="l" t="t" r="r" b="b"/>
              <a:pathLst>
                <a:path w="2803" h="1857" extrusionOk="0">
                  <a:moveTo>
                    <a:pt x="2043" y="0"/>
                  </a:moveTo>
                  <a:cubicBezTo>
                    <a:pt x="1582" y="0"/>
                    <a:pt x="1134" y="84"/>
                    <a:pt x="716" y="271"/>
                  </a:cubicBezTo>
                  <a:cubicBezTo>
                    <a:pt x="493" y="365"/>
                    <a:pt x="306" y="494"/>
                    <a:pt x="177" y="693"/>
                  </a:cubicBezTo>
                  <a:cubicBezTo>
                    <a:pt x="1" y="951"/>
                    <a:pt x="48" y="1303"/>
                    <a:pt x="282" y="1513"/>
                  </a:cubicBezTo>
                  <a:cubicBezTo>
                    <a:pt x="376" y="1607"/>
                    <a:pt x="481" y="1642"/>
                    <a:pt x="634" y="1701"/>
                  </a:cubicBezTo>
                  <a:cubicBezTo>
                    <a:pt x="863" y="1809"/>
                    <a:pt x="1092" y="1857"/>
                    <a:pt x="1321" y="1857"/>
                  </a:cubicBezTo>
                  <a:cubicBezTo>
                    <a:pt x="1665" y="1857"/>
                    <a:pt x="2007" y="1748"/>
                    <a:pt x="2345" y="1572"/>
                  </a:cubicBezTo>
                  <a:cubicBezTo>
                    <a:pt x="2650" y="1420"/>
                    <a:pt x="2802" y="1174"/>
                    <a:pt x="2755" y="834"/>
                  </a:cubicBezTo>
                  <a:cubicBezTo>
                    <a:pt x="2755" y="763"/>
                    <a:pt x="2755" y="705"/>
                    <a:pt x="2755" y="646"/>
                  </a:cubicBezTo>
                  <a:cubicBezTo>
                    <a:pt x="2744" y="212"/>
                    <a:pt x="2568" y="25"/>
                    <a:pt x="2134" y="1"/>
                  </a:cubicBezTo>
                  <a:cubicBezTo>
                    <a:pt x="2104" y="1"/>
                    <a:pt x="2073" y="0"/>
                    <a:pt x="20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0"/>
            <p:cNvSpPr/>
            <p:nvPr/>
          </p:nvSpPr>
          <p:spPr>
            <a:xfrm>
              <a:off x="1201350" y="3488775"/>
              <a:ext cx="69875" cy="50300"/>
            </a:xfrm>
            <a:custGeom>
              <a:avLst/>
              <a:gdLst/>
              <a:ahLst/>
              <a:cxnLst/>
              <a:rect l="l" t="t" r="r" b="b"/>
              <a:pathLst>
                <a:path w="2795" h="2012" extrusionOk="0">
                  <a:moveTo>
                    <a:pt x="1985" y="0"/>
                  </a:moveTo>
                  <a:cubicBezTo>
                    <a:pt x="1886" y="0"/>
                    <a:pt x="1781" y="20"/>
                    <a:pt x="1676" y="62"/>
                  </a:cubicBezTo>
                  <a:cubicBezTo>
                    <a:pt x="1278" y="226"/>
                    <a:pt x="903" y="448"/>
                    <a:pt x="481" y="566"/>
                  </a:cubicBezTo>
                  <a:cubicBezTo>
                    <a:pt x="188" y="648"/>
                    <a:pt x="0" y="894"/>
                    <a:pt x="0" y="1222"/>
                  </a:cubicBezTo>
                  <a:cubicBezTo>
                    <a:pt x="0" y="1539"/>
                    <a:pt x="188" y="1808"/>
                    <a:pt x="504" y="1937"/>
                  </a:cubicBezTo>
                  <a:cubicBezTo>
                    <a:pt x="605" y="1988"/>
                    <a:pt x="715" y="2011"/>
                    <a:pt x="831" y="2011"/>
                  </a:cubicBezTo>
                  <a:cubicBezTo>
                    <a:pt x="903" y="2011"/>
                    <a:pt x="978" y="2002"/>
                    <a:pt x="1055" y="1984"/>
                  </a:cubicBezTo>
                  <a:cubicBezTo>
                    <a:pt x="1547" y="1867"/>
                    <a:pt x="2016" y="1656"/>
                    <a:pt x="2426" y="1351"/>
                  </a:cubicBezTo>
                  <a:cubicBezTo>
                    <a:pt x="2579" y="1234"/>
                    <a:pt x="2684" y="1093"/>
                    <a:pt x="2708" y="906"/>
                  </a:cubicBezTo>
                  <a:cubicBezTo>
                    <a:pt x="2794" y="406"/>
                    <a:pt x="2439" y="0"/>
                    <a:pt x="1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0"/>
            <p:cNvSpPr/>
            <p:nvPr/>
          </p:nvSpPr>
          <p:spPr>
            <a:xfrm>
              <a:off x="1550050" y="3446300"/>
              <a:ext cx="71250" cy="46625"/>
            </a:xfrm>
            <a:custGeom>
              <a:avLst/>
              <a:gdLst/>
              <a:ahLst/>
              <a:cxnLst/>
              <a:rect l="l" t="t" r="r" b="b"/>
              <a:pathLst>
                <a:path w="2850" h="1865" extrusionOk="0">
                  <a:moveTo>
                    <a:pt x="2061" y="1"/>
                  </a:moveTo>
                  <a:cubicBezTo>
                    <a:pt x="1964" y="1"/>
                    <a:pt x="1866" y="15"/>
                    <a:pt x="1771" y="38"/>
                  </a:cubicBezTo>
                  <a:cubicBezTo>
                    <a:pt x="1396" y="131"/>
                    <a:pt x="1032" y="237"/>
                    <a:pt x="657" y="354"/>
                  </a:cubicBezTo>
                  <a:cubicBezTo>
                    <a:pt x="587" y="366"/>
                    <a:pt x="528" y="413"/>
                    <a:pt x="470" y="448"/>
                  </a:cubicBezTo>
                  <a:cubicBezTo>
                    <a:pt x="118" y="682"/>
                    <a:pt x="1" y="1093"/>
                    <a:pt x="165" y="1432"/>
                  </a:cubicBezTo>
                  <a:cubicBezTo>
                    <a:pt x="308" y="1710"/>
                    <a:pt x="547" y="1864"/>
                    <a:pt x="835" y="1864"/>
                  </a:cubicBezTo>
                  <a:cubicBezTo>
                    <a:pt x="924" y="1864"/>
                    <a:pt x="1017" y="1850"/>
                    <a:pt x="1114" y="1819"/>
                  </a:cubicBezTo>
                  <a:cubicBezTo>
                    <a:pt x="1302" y="1772"/>
                    <a:pt x="1478" y="1690"/>
                    <a:pt x="1665" y="1632"/>
                  </a:cubicBezTo>
                  <a:cubicBezTo>
                    <a:pt x="1876" y="1573"/>
                    <a:pt x="2099" y="1550"/>
                    <a:pt x="2298" y="1479"/>
                  </a:cubicBezTo>
                  <a:cubicBezTo>
                    <a:pt x="2638" y="1374"/>
                    <a:pt x="2837" y="1116"/>
                    <a:pt x="2837" y="788"/>
                  </a:cubicBezTo>
                  <a:cubicBezTo>
                    <a:pt x="2849" y="460"/>
                    <a:pt x="2673" y="190"/>
                    <a:pt x="2380" y="61"/>
                  </a:cubicBezTo>
                  <a:cubicBezTo>
                    <a:pt x="2276" y="18"/>
                    <a:pt x="2169" y="1"/>
                    <a:pt x="20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0"/>
            <p:cNvSpPr/>
            <p:nvPr/>
          </p:nvSpPr>
          <p:spPr>
            <a:xfrm>
              <a:off x="1064500" y="3614475"/>
              <a:ext cx="73575" cy="50250"/>
            </a:xfrm>
            <a:custGeom>
              <a:avLst/>
              <a:gdLst/>
              <a:ahLst/>
              <a:cxnLst/>
              <a:rect l="l" t="t" r="r" b="b"/>
              <a:pathLst>
                <a:path w="2943" h="2010" extrusionOk="0">
                  <a:moveTo>
                    <a:pt x="2097" y="1"/>
                  </a:moveTo>
                  <a:cubicBezTo>
                    <a:pt x="2017" y="1"/>
                    <a:pt x="1934" y="13"/>
                    <a:pt x="1852" y="39"/>
                  </a:cubicBezTo>
                  <a:cubicBezTo>
                    <a:pt x="1442" y="168"/>
                    <a:pt x="1043" y="344"/>
                    <a:pt x="656" y="555"/>
                  </a:cubicBezTo>
                  <a:cubicBezTo>
                    <a:pt x="551" y="613"/>
                    <a:pt x="445" y="695"/>
                    <a:pt x="363" y="777"/>
                  </a:cubicBezTo>
                  <a:cubicBezTo>
                    <a:pt x="0" y="1164"/>
                    <a:pt x="129" y="1750"/>
                    <a:pt x="621" y="1949"/>
                  </a:cubicBezTo>
                  <a:cubicBezTo>
                    <a:pt x="723" y="1989"/>
                    <a:pt x="825" y="2010"/>
                    <a:pt x="927" y="2010"/>
                  </a:cubicBezTo>
                  <a:cubicBezTo>
                    <a:pt x="1036" y="2010"/>
                    <a:pt x="1145" y="1986"/>
                    <a:pt x="1254" y="1938"/>
                  </a:cubicBezTo>
                  <a:cubicBezTo>
                    <a:pt x="1629" y="1762"/>
                    <a:pt x="1993" y="1574"/>
                    <a:pt x="2380" y="1410"/>
                  </a:cubicBezTo>
                  <a:cubicBezTo>
                    <a:pt x="2778" y="1258"/>
                    <a:pt x="2942" y="859"/>
                    <a:pt x="2813" y="484"/>
                  </a:cubicBezTo>
                  <a:cubicBezTo>
                    <a:pt x="2701" y="194"/>
                    <a:pt x="2416" y="1"/>
                    <a:pt x="2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0"/>
            <p:cNvSpPr/>
            <p:nvPr/>
          </p:nvSpPr>
          <p:spPr>
            <a:xfrm>
              <a:off x="960750" y="3440050"/>
              <a:ext cx="74150" cy="49125"/>
            </a:xfrm>
            <a:custGeom>
              <a:avLst/>
              <a:gdLst/>
              <a:ahLst/>
              <a:cxnLst/>
              <a:rect l="l" t="t" r="r" b="b"/>
              <a:pathLst>
                <a:path w="2966" h="1965" extrusionOk="0">
                  <a:moveTo>
                    <a:pt x="2034" y="0"/>
                  </a:moveTo>
                  <a:cubicBezTo>
                    <a:pt x="2001" y="0"/>
                    <a:pt x="1968" y="2"/>
                    <a:pt x="1935" y="6"/>
                  </a:cubicBezTo>
                  <a:cubicBezTo>
                    <a:pt x="1395" y="88"/>
                    <a:pt x="927" y="346"/>
                    <a:pt x="481" y="628"/>
                  </a:cubicBezTo>
                  <a:cubicBezTo>
                    <a:pt x="1" y="932"/>
                    <a:pt x="94" y="1636"/>
                    <a:pt x="598" y="1882"/>
                  </a:cubicBezTo>
                  <a:cubicBezTo>
                    <a:pt x="710" y="1938"/>
                    <a:pt x="826" y="1964"/>
                    <a:pt x="941" y="1964"/>
                  </a:cubicBezTo>
                  <a:cubicBezTo>
                    <a:pt x="1043" y="1964"/>
                    <a:pt x="1144" y="1944"/>
                    <a:pt x="1243" y="1905"/>
                  </a:cubicBezTo>
                  <a:cubicBezTo>
                    <a:pt x="1630" y="1753"/>
                    <a:pt x="2005" y="1589"/>
                    <a:pt x="2380" y="1425"/>
                  </a:cubicBezTo>
                  <a:cubicBezTo>
                    <a:pt x="2556" y="1354"/>
                    <a:pt x="2685" y="1225"/>
                    <a:pt x="2755" y="1049"/>
                  </a:cubicBezTo>
                  <a:cubicBezTo>
                    <a:pt x="2965" y="541"/>
                    <a:pt x="2580" y="0"/>
                    <a:pt x="2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0"/>
            <p:cNvSpPr/>
            <p:nvPr/>
          </p:nvSpPr>
          <p:spPr>
            <a:xfrm>
              <a:off x="1322375" y="3638450"/>
              <a:ext cx="70925" cy="46875"/>
            </a:xfrm>
            <a:custGeom>
              <a:avLst/>
              <a:gdLst/>
              <a:ahLst/>
              <a:cxnLst/>
              <a:rect l="l" t="t" r="r" b="b"/>
              <a:pathLst>
                <a:path w="2837" h="1875" extrusionOk="0">
                  <a:moveTo>
                    <a:pt x="2042" y="0"/>
                  </a:moveTo>
                  <a:cubicBezTo>
                    <a:pt x="1973" y="0"/>
                    <a:pt x="1901" y="10"/>
                    <a:pt x="1829" y="29"/>
                  </a:cubicBezTo>
                  <a:cubicBezTo>
                    <a:pt x="1559" y="88"/>
                    <a:pt x="1289" y="158"/>
                    <a:pt x="1020" y="240"/>
                  </a:cubicBezTo>
                  <a:cubicBezTo>
                    <a:pt x="809" y="311"/>
                    <a:pt x="598" y="381"/>
                    <a:pt x="422" y="498"/>
                  </a:cubicBezTo>
                  <a:cubicBezTo>
                    <a:pt x="117" y="721"/>
                    <a:pt x="0" y="1108"/>
                    <a:pt x="152" y="1436"/>
                  </a:cubicBezTo>
                  <a:cubicBezTo>
                    <a:pt x="267" y="1694"/>
                    <a:pt x="538" y="1874"/>
                    <a:pt x="813" y="1874"/>
                  </a:cubicBezTo>
                  <a:cubicBezTo>
                    <a:pt x="874" y="1874"/>
                    <a:pt x="936" y="1865"/>
                    <a:pt x="996" y="1846"/>
                  </a:cubicBezTo>
                  <a:cubicBezTo>
                    <a:pt x="1407" y="1717"/>
                    <a:pt x="1817" y="1623"/>
                    <a:pt x="2215" y="1483"/>
                  </a:cubicBezTo>
                  <a:cubicBezTo>
                    <a:pt x="2450" y="1412"/>
                    <a:pt x="2626" y="1260"/>
                    <a:pt x="2708" y="1037"/>
                  </a:cubicBezTo>
                  <a:cubicBezTo>
                    <a:pt x="2837" y="756"/>
                    <a:pt x="2813" y="498"/>
                    <a:pt x="2614" y="275"/>
                  </a:cubicBezTo>
                  <a:cubicBezTo>
                    <a:pt x="2462" y="97"/>
                    <a:pt x="2263" y="0"/>
                    <a:pt x="2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0"/>
            <p:cNvSpPr/>
            <p:nvPr/>
          </p:nvSpPr>
          <p:spPr>
            <a:xfrm>
              <a:off x="1150925" y="3559500"/>
              <a:ext cx="70950" cy="51750"/>
            </a:xfrm>
            <a:custGeom>
              <a:avLst/>
              <a:gdLst/>
              <a:ahLst/>
              <a:cxnLst/>
              <a:rect l="l" t="t" r="r" b="b"/>
              <a:pathLst>
                <a:path w="2838" h="2070" extrusionOk="0">
                  <a:moveTo>
                    <a:pt x="1959" y="0"/>
                  </a:moveTo>
                  <a:cubicBezTo>
                    <a:pt x="1869" y="0"/>
                    <a:pt x="1779" y="18"/>
                    <a:pt x="1689" y="58"/>
                  </a:cubicBezTo>
                  <a:cubicBezTo>
                    <a:pt x="1255" y="222"/>
                    <a:pt x="845" y="421"/>
                    <a:pt x="458" y="691"/>
                  </a:cubicBezTo>
                  <a:cubicBezTo>
                    <a:pt x="364" y="749"/>
                    <a:pt x="282" y="843"/>
                    <a:pt x="200" y="937"/>
                  </a:cubicBezTo>
                  <a:cubicBezTo>
                    <a:pt x="1" y="1183"/>
                    <a:pt x="1" y="1464"/>
                    <a:pt x="165" y="1745"/>
                  </a:cubicBezTo>
                  <a:cubicBezTo>
                    <a:pt x="299" y="1946"/>
                    <a:pt x="503" y="2069"/>
                    <a:pt x="733" y="2069"/>
                  </a:cubicBezTo>
                  <a:cubicBezTo>
                    <a:pt x="785" y="2069"/>
                    <a:pt x="838" y="2063"/>
                    <a:pt x="892" y="2050"/>
                  </a:cubicBezTo>
                  <a:cubicBezTo>
                    <a:pt x="1021" y="2027"/>
                    <a:pt x="1138" y="1968"/>
                    <a:pt x="1255" y="1910"/>
                  </a:cubicBezTo>
                  <a:cubicBezTo>
                    <a:pt x="1572" y="1757"/>
                    <a:pt x="1876" y="1581"/>
                    <a:pt x="2193" y="1429"/>
                  </a:cubicBezTo>
                  <a:cubicBezTo>
                    <a:pt x="2310" y="1359"/>
                    <a:pt x="2416" y="1288"/>
                    <a:pt x="2509" y="1183"/>
                  </a:cubicBezTo>
                  <a:cubicBezTo>
                    <a:pt x="2838" y="808"/>
                    <a:pt x="2709" y="257"/>
                    <a:pt x="2251" y="58"/>
                  </a:cubicBezTo>
                  <a:cubicBezTo>
                    <a:pt x="2154" y="21"/>
                    <a:pt x="2057" y="0"/>
                    <a:pt x="1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0"/>
            <p:cNvSpPr/>
            <p:nvPr/>
          </p:nvSpPr>
          <p:spPr>
            <a:xfrm>
              <a:off x="1180825" y="3614975"/>
              <a:ext cx="73850" cy="46150"/>
            </a:xfrm>
            <a:custGeom>
              <a:avLst/>
              <a:gdLst/>
              <a:ahLst/>
              <a:cxnLst/>
              <a:rect l="l" t="t" r="r" b="b"/>
              <a:pathLst>
                <a:path w="2954" h="1846" extrusionOk="0">
                  <a:moveTo>
                    <a:pt x="2053" y="1"/>
                  </a:moveTo>
                  <a:cubicBezTo>
                    <a:pt x="2018" y="1"/>
                    <a:pt x="1983" y="3"/>
                    <a:pt x="1946" y="7"/>
                  </a:cubicBezTo>
                  <a:cubicBezTo>
                    <a:pt x="1442" y="66"/>
                    <a:pt x="950" y="230"/>
                    <a:pt x="505" y="476"/>
                  </a:cubicBezTo>
                  <a:cubicBezTo>
                    <a:pt x="47" y="710"/>
                    <a:pt x="0" y="1296"/>
                    <a:pt x="364" y="1648"/>
                  </a:cubicBezTo>
                  <a:cubicBezTo>
                    <a:pt x="510" y="1786"/>
                    <a:pt x="673" y="1845"/>
                    <a:pt x="845" y="1845"/>
                  </a:cubicBezTo>
                  <a:cubicBezTo>
                    <a:pt x="922" y="1845"/>
                    <a:pt x="1000" y="1834"/>
                    <a:pt x="1079" y="1812"/>
                  </a:cubicBezTo>
                  <a:cubicBezTo>
                    <a:pt x="1501" y="1695"/>
                    <a:pt x="1911" y="1566"/>
                    <a:pt x="2333" y="1437"/>
                  </a:cubicBezTo>
                  <a:cubicBezTo>
                    <a:pt x="2544" y="1367"/>
                    <a:pt x="2673" y="1214"/>
                    <a:pt x="2755" y="1015"/>
                  </a:cubicBezTo>
                  <a:cubicBezTo>
                    <a:pt x="2954" y="508"/>
                    <a:pt x="2602" y="1"/>
                    <a:pt x="2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0"/>
            <p:cNvSpPr/>
            <p:nvPr/>
          </p:nvSpPr>
          <p:spPr>
            <a:xfrm>
              <a:off x="1334075" y="3370900"/>
              <a:ext cx="68325" cy="42050"/>
            </a:xfrm>
            <a:custGeom>
              <a:avLst/>
              <a:gdLst/>
              <a:ahLst/>
              <a:cxnLst/>
              <a:rect l="l" t="t" r="r" b="b"/>
              <a:pathLst>
                <a:path w="2733" h="1682" extrusionOk="0">
                  <a:moveTo>
                    <a:pt x="1875" y="0"/>
                  </a:moveTo>
                  <a:cubicBezTo>
                    <a:pt x="1841" y="0"/>
                    <a:pt x="1806" y="2"/>
                    <a:pt x="1771" y="6"/>
                  </a:cubicBezTo>
                  <a:cubicBezTo>
                    <a:pt x="1396" y="53"/>
                    <a:pt x="1032" y="111"/>
                    <a:pt x="657" y="170"/>
                  </a:cubicBezTo>
                  <a:cubicBezTo>
                    <a:pt x="294" y="229"/>
                    <a:pt x="71" y="487"/>
                    <a:pt x="36" y="838"/>
                  </a:cubicBezTo>
                  <a:cubicBezTo>
                    <a:pt x="1" y="1190"/>
                    <a:pt x="188" y="1471"/>
                    <a:pt x="528" y="1624"/>
                  </a:cubicBezTo>
                  <a:cubicBezTo>
                    <a:pt x="625" y="1664"/>
                    <a:pt x="737" y="1682"/>
                    <a:pt x="851" y="1682"/>
                  </a:cubicBezTo>
                  <a:cubicBezTo>
                    <a:pt x="904" y="1682"/>
                    <a:pt x="957" y="1678"/>
                    <a:pt x="1009" y="1670"/>
                  </a:cubicBezTo>
                  <a:cubicBezTo>
                    <a:pt x="1349" y="1624"/>
                    <a:pt x="1677" y="1553"/>
                    <a:pt x="2017" y="1542"/>
                  </a:cubicBezTo>
                  <a:cubicBezTo>
                    <a:pt x="2263" y="1542"/>
                    <a:pt x="2427" y="1401"/>
                    <a:pt x="2545" y="1202"/>
                  </a:cubicBezTo>
                  <a:cubicBezTo>
                    <a:pt x="2697" y="932"/>
                    <a:pt x="2732" y="651"/>
                    <a:pt x="2556" y="369"/>
                  </a:cubicBezTo>
                  <a:cubicBezTo>
                    <a:pt x="2389" y="129"/>
                    <a:pt x="2156" y="0"/>
                    <a:pt x="1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0"/>
            <p:cNvSpPr/>
            <p:nvPr/>
          </p:nvSpPr>
          <p:spPr>
            <a:xfrm>
              <a:off x="1691300" y="3464575"/>
              <a:ext cx="65375" cy="50800"/>
            </a:xfrm>
            <a:custGeom>
              <a:avLst/>
              <a:gdLst/>
              <a:ahLst/>
              <a:cxnLst/>
              <a:rect l="l" t="t" r="r" b="b"/>
              <a:pathLst>
                <a:path w="2615" h="2032" extrusionOk="0">
                  <a:moveTo>
                    <a:pt x="1785" y="1"/>
                  </a:moveTo>
                  <a:cubicBezTo>
                    <a:pt x="1681" y="1"/>
                    <a:pt x="1574" y="23"/>
                    <a:pt x="1466" y="68"/>
                  </a:cubicBezTo>
                  <a:cubicBezTo>
                    <a:pt x="1126" y="197"/>
                    <a:pt x="798" y="350"/>
                    <a:pt x="493" y="537"/>
                  </a:cubicBezTo>
                  <a:cubicBezTo>
                    <a:pt x="329" y="643"/>
                    <a:pt x="212" y="772"/>
                    <a:pt x="141" y="948"/>
                  </a:cubicBezTo>
                  <a:cubicBezTo>
                    <a:pt x="1" y="1264"/>
                    <a:pt x="59" y="1581"/>
                    <a:pt x="305" y="1815"/>
                  </a:cubicBezTo>
                  <a:cubicBezTo>
                    <a:pt x="442" y="1952"/>
                    <a:pt x="632" y="2031"/>
                    <a:pt x="824" y="2031"/>
                  </a:cubicBezTo>
                  <a:cubicBezTo>
                    <a:pt x="944" y="2031"/>
                    <a:pt x="1064" y="2000"/>
                    <a:pt x="1173" y="1932"/>
                  </a:cubicBezTo>
                  <a:cubicBezTo>
                    <a:pt x="1431" y="1756"/>
                    <a:pt x="1712" y="1663"/>
                    <a:pt x="1993" y="1557"/>
                  </a:cubicBezTo>
                  <a:cubicBezTo>
                    <a:pt x="2263" y="1452"/>
                    <a:pt x="2486" y="1276"/>
                    <a:pt x="2556" y="971"/>
                  </a:cubicBezTo>
                  <a:cubicBezTo>
                    <a:pt x="2615" y="678"/>
                    <a:pt x="2544" y="408"/>
                    <a:pt x="2321" y="209"/>
                  </a:cubicBezTo>
                  <a:cubicBezTo>
                    <a:pt x="2155" y="73"/>
                    <a:pt x="1975" y="1"/>
                    <a:pt x="17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0"/>
            <p:cNvSpPr/>
            <p:nvPr/>
          </p:nvSpPr>
          <p:spPr>
            <a:xfrm>
              <a:off x="1397675" y="3667000"/>
              <a:ext cx="67425" cy="42475"/>
            </a:xfrm>
            <a:custGeom>
              <a:avLst/>
              <a:gdLst/>
              <a:ahLst/>
              <a:cxnLst/>
              <a:rect l="l" t="t" r="r" b="b"/>
              <a:pathLst>
                <a:path w="2697" h="1699" extrusionOk="0">
                  <a:moveTo>
                    <a:pt x="1677" y="1"/>
                  </a:moveTo>
                  <a:cubicBezTo>
                    <a:pt x="1091" y="12"/>
                    <a:pt x="587" y="235"/>
                    <a:pt x="223" y="704"/>
                  </a:cubicBezTo>
                  <a:cubicBezTo>
                    <a:pt x="1" y="997"/>
                    <a:pt x="47" y="1314"/>
                    <a:pt x="317" y="1548"/>
                  </a:cubicBezTo>
                  <a:cubicBezTo>
                    <a:pt x="441" y="1655"/>
                    <a:pt x="576" y="1699"/>
                    <a:pt x="719" y="1699"/>
                  </a:cubicBezTo>
                  <a:cubicBezTo>
                    <a:pt x="779" y="1699"/>
                    <a:pt x="840" y="1691"/>
                    <a:pt x="903" y="1677"/>
                  </a:cubicBezTo>
                  <a:cubicBezTo>
                    <a:pt x="1278" y="1607"/>
                    <a:pt x="1665" y="1513"/>
                    <a:pt x="2028" y="1407"/>
                  </a:cubicBezTo>
                  <a:cubicBezTo>
                    <a:pt x="2263" y="1349"/>
                    <a:pt x="2439" y="1185"/>
                    <a:pt x="2544" y="997"/>
                  </a:cubicBezTo>
                  <a:cubicBezTo>
                    <a:pt x="2696" y="622"/>
                    <a:pt x="2450" y="141"/>
                    <a:pt x="2075" y="59"/>
                  </a:cubicBezTo>
                  <a:cubicBezTo>
                    <a:pt x="1946" y="36"/>
                    <a:pt x="1806" y="1"/>
                    <a:pt x="1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0"/>
            <p:cNvSpPr/>
            <p:nvPr/>
          </p:nvSpPr>
          <p:spPr>
            <a:xfrm>
              <a:off x="967200" y="3344325"/>
              <a:ext cx="62450" cy="44625"/>
            </a:xfrm>
            <a:custGeom>
              <a:avLst/>
              <a:gdLst/>
              <a:ahLst/>
              <a:cxnLst/>
              <a:rect l="l" t="t" r="r" b="b"/>
              <a:pathLst>
                <a:path w="2498" h="1785" extrusionOk="0">
                  <a:moveTo>
                    <a:pt x="1633" y="0"/>
                  </a:moveTo>
                  <a:cubicBezTo>
                    <a:pt x="1620" y="0"/>
                    <a:pt x="1607" y="1"/>
                    <a:pt x="1595" y="2"/>
                  </a:cubicBezTo>
                  <a:cubicBezTo>
                    <a:pt x="1173" y="84"/>
                    <a:pt x="739" y="190"/>
                    <a:pt x="364" y="424"/>
                  </a:cubicBezTo>
                  <a:cubicBezTo>
                    <a:pt x="94" y="588"/>
                    <a:pt x="0" y="952"/>
                    <a:pt x="94" y="1257"/>
                  </a:cubicBezTo>
                  <a:cubicBezTo>
                    <a:pt x="186" y="1554"/>
                    <a:pt x="478" y="1784"/>
                    <a:pt x="786" y="1784"/>
                  </a:cubicBezTo>
                  <a:cubicBezTo>
                    <a:pt x="794" y="1784"/>
                    <a:pt x="802" y="1784"/>
                    <a:pt x="809" y="1784"/>
                  </a:cubicBezTo>
                  <a:cubicBezTo>
                    <a:pt x="1278" y="1761"/>
                    <a:pt x="1724" y="1596"/>
                    <a:pt x="2087" y="1303"/>
                  </a:cubicBezTo>
                  <a:cubicBezTo>
                    <a:pt x="2497" y="964"/>
                    <a:pt x="2368" y="284"/>
                    <a:pt x="1876" y="61"/>
                  </a:cubicBezTo>
                  <a:cubicBezTo>
                    <a:pt x="1805" y="30"/>
                    <a:pt x="1716" y="0"/>
                    <a:pt x="1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0"/>
            <p:cNvSpPr/>
            <p:nvPr/>
          </p:nvSpPr>
          <p:spPr>
            <a:xfrm>
              <a:off x="1244125" y="3329800"/>
              <a:ext cx="60975" cy="42825"/>
            </a:xfrm>
            <a:custGeom>
              <a:avLst/>
              <a:gdLst/>
              <a:ahLst/>
              <a:cxnLst/>
              <a:rect l="l" t="t" r="r" b="b"/>
              <a:pathLst>
                <a:path w="2439" h="1713" extrusionOk="0">
                  <a:moveTo>
                    <a:pt x="1622" y="1"/>
                  </a:moveTo>
                  <a:cubicBezTo>
                    <a:pt x="1582" y="1"/>
                    <a:pt x="1542" y="3"/>
                    <a:pt x="1501" y="9"/>
                  </a:cubicBezTo>
                  <a:cubicBezTo>
                    <a:pt x="1173" y="56"/>
                    <a:pt x="844" y="161"/>
                    <a:pt x="528" y="302"/>
                  </a:cubicBezTo>
                  <a:cubicBezTo>
                    <a:pt x="340" y="384"/>
                    <a:pt x="211" y="513"/>
                    <a:pt x="141" y="712"/>
                  </a:cubicBezTo>
                  <a:cubicBezTo>
                    <a:pt x="0" y="1052"/>
                    <a:pt x="106" y="1416"/>
                    <a:pt x="411" y="1603"/>
                  </a:cubicBezTo>
                  <a:cubicBezTo>
                    <a:pt x="542" y="1676"/>
                    <a:pt x="679" y="1713"/>
                    <a:pt x="820" y="1713"/>
                  </a:cubicBezTo>
                  <a:cubicBezTo>
                    <a:pt x="905" y="1713"/>
                    <a:pt x="991" y="1700"/>
                    <a:pt x="1079" y="1673"/>
                  </a:cubicBezTo>
                  <a:cubicBezTo>
                    <a:pt x="1313" y="1603"/>
                    <a:pt x="1548" y="1545"/>
                    <a:pt x="1782" y="1498"/>
                  </a:cubicBezTo>
                  <a:cubicBezTo>
                    <a:pt x="2181" y="1404"/>
                    <a:pt x="2438" y="1005"/>
                    <a:pt x="2356" y="619"/>
                  </a:cubicBezTo>
                  <a:cubicBezTo>
                    <a:pt x="2293" y="247"/>
                    <a:pt x="1999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0"/>
            <p:cNvSpPr/>
            <p:nvPr/>
          </p:nvSpPr>
          <p:spPr>
            <a:xfrm>
              <a:off x="1078250" y="3721650"/>
              <a:ext cx="66550" cy="41500"/>
            </a:xfrm>
            <a:custGeom>
              <a:avLst/>
              <a:gdLst/>
              <a:ahLst/>
              <a:cxnLst/>
              <a:rect l="l" t="t" r="r" b="b"/>
              <a:pathLst>
                <a:path w="2662" h="1660" extrusionOk="0">
                  <a:moveTo>
                    <a:pt x="1637" y="1"/>
                  </a:moveTo>
                  <a:cubicBezTo>
                    <a:pt x="1458" y="1"/>
                    <a:pt x="1278" y="18"/>
                    <a:pt x="1103" y="18"/>
                  </a:cubicBezTo>
                  <a:cubicBezTo>
                    <a:pt x="1021" y="18"/>
                    <a:pt x="939" y="77"/>
                    <a:pt x="868" y="124"/>
                  </a:cubicBezTo>
                  <a:cubicBezTo>
                    <a:pt x="681" y="276"/>
                    <a:pt x="482" y="429"/>
                    <a:pt x="329" y="604"/>
                  </a:cubicBezTo>
                  <a:cubicBezTo>
                    <a:pt x="1" y="944"/>
                    <a:pt x="118" y="1402"/>
                    <a:pt x="564" y="1589"/>
                  </a:cubicBezTo>
                  <a:cubicBezTo>
                    <a:pt x="587" y="1601"/>
                    <a:pt x="634" y="1624"/>
                    <a:pt x="681" y="1636"/>
                  </a:cubicBezTo>
                  <a:cubicBezTo>
                    <a:pt x="728" y="1648"/>
                    <a:pt x="775" y="1659"/>
                    <a:pt x="821" y="1659"/>
                  </a:cubicBezTo>
                  <a:cubicBezTo>
                    <a:pt x="1466" y="1648"/>
                    <a:pt x="1994" y="1378"/>
                    <a:pt x="2427" y="921"/>
                  </a:cubicBezTo>
                  <a:cubicBezTo>
                    <a:pt x="2662" y="663"/>
                    <a:pt x="2545" y="276"/>
                    <a:pt x="2240" y="124"/>
                  </a:cubicBezTo>
                  <a:cubicBezTo>
                    <a:pt x="2046" y="24"/>
                    <a:pt x="1842" y="1"/>
                    <a:pt x="1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0"/>
            <p:cNvSpPr/>
            <p:nvPr/>
          </p:nvSpPr>
          <p:spPr>
            <a:xfrm>
              <a:off x="1457175" y="3566400"/>
              <a:ext cx="60375" cy="40550"/>
            </a:xfrm>
            <a:custGeom>
              <a:avLst/>
              <a:gdLst/>
              <a:ahLst/>
              <a:cxnLst/>
              <a:rect l="l" t="t" r="r" b="b"/>
              <a:pathLst>
                <a:path w="2415" h="1622" extrusionOk="0">
                  <a:moveTo>
                    <a:pt x="1571" y="1"/>
                  </a:moveTo>
                  <a:cubicBezTo>
                    <a:pt x="1544" y="1"/>
                    <a:pt x="1517" y="2"/>
                    <a:pt x="1489" y="4"/>
                  </a:cubicBezTo>
                  <a:cubicBezTo>
                    <a:pt x="1254" y="28"/>
                    <a:pt x="1008" y="51"/>
                    <a:pt x="774" y="98"/>
                  </a:cubicBezTo>
                  <a:cubicBezTo>
                    <a:pt x="504" y="145"/>
                    <a:pt x="305" y="297"/>
                    <a:pt x="199" y="555"/>
                  </a:cubicBezTo>
                  <a:cubicBezTo>
                    <a:pt x="0" y="989"/>
                    <a:pt x="270" y="1516"/>
                    <a:pt x="727" y="1598"/>
                  </a:cubicBezTo>
                  <a:cubicBezTo>
                    <a:pt x="829" y="1614"/>
                    <a:pt x="930" y="1621"/>
                    <a:pt x="1030" y="1621"/>
                  </a:cubicBezTo>
                  <a:cubicBezTo>
                    <a:pt x="1310" y="1621"/>
                    <a:pt x="1581" y="1564"/>
                    <a:pt x="1840" y="1469"/>
                  </a:cubicBezTo>
                  <a:cubicBezTo>
                    <a:pt x="2239" y="1329"/>
                    <a:pt x="2415" y="965"/>
                    <a:pt x="2333" y="602"/>
                  </a:cubicBezTo>
                  <a:cubicBezTo>
                    <a:pt x="2234" y="230"/>
                    <a:pt x="1952" y="1"/>
                    <a:pt x="1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0"/>
            <p:cNvSpPr/>
            <p:nvPr/>
          </p:nvSpPr>
          <p:spPr>
            <a:xfrm>
              <a:off x="1341700" y="3523675"/>
              <a:ext cx="59350" cy="42075"/>
            </a:xfrm>
            <a:custGeom>
              <a:avLst/>
              <a:gdLst/>
              <a:ahLst/>
              <a:cxnLst/>
              <a:rect l="l" t="t" r="r" b="b"/>
              <a:pathLst>
                <a:path w="2374" h="1683" extrusionOk="0">
                  <a:moveTo>
                    <a:pt x="1416" y="0"/>
                  </a:moveTo>
                  <a:cubicBezTo>
                    <a:pt x="1397" y="0"/>
                    <a:pt x="1379" y="1"/>
                    <a:pt x="1360" y="2"/>
                  </a:cubicBezTo>
                  <a:cubicBezTo>
                    <a:pt x="1009" y="25"/>
                    <a:pt x="681" y="154"/>
                    <a:pt x="364" y="318"/>
                  </a:cubicBezTo>
                  <a:cubicBezTo>
                    <a:pt x="106" y="459"/>
                    <a:pt x="1" y="693"/>
                    <a:pt x="12" y="987"/>
                  </a:cubicBezTo>
                  <a:cubicBezTo>
                    <a:pt x="45" y="1391"/>
                    <a:pt x="363" y="1683"/>
                    <a:pt x="776" y="1683"/>
                  </a:cubicBezTo>
                  <a:cubicBezTo>
                    <a:pt x="806" y="1683"/>
                    <a:pt x="837" y="1681"/>
                    <a:pt x="868" y="1678"/>
                  </a:cubicBezTo>
                  <a:cubicBezTo>
                    <a:pt x="1196" y="1643"/>
                    <a:pt x="1513" y="1526"/>
                    <a:pt x="1818" y="1409"/>
                  </a:cubicBezTo>
                  <a:cubicBezTo>
                    <a:pt x="1993" y="1350"/>
                    <a:pt x="2099" y="1198"/>
                    <a:pt x="2169" y="1045"/>
                  </a:cubicBezTo>
                  <a:cubicBezTo>
                    <a:pt x="2374" y="523"/>
                    <a:pt x="1984" y="0"/>
                    <a:pt x="1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0"/>
            <p:cNvSpPr/>
            <p:nvPr/>
          </p:nvSpPr>
          <p:spPr>
            <a:xfrm>
              <a:off x="1573800" y="3583875"/>
              <a:ext cx="63025" cy="40325"/>
            </a:xfrm>
            <a:custGeom>
              <a:avLst/>
              <a:gdLst/>
              <a:ahLst/>
              <a:cxnLst/>
              <a:rect l="l" t="t" r="r" b="b"/>
              <a:pathLst>
                <a:path w="2521" h="1613" extrusionOk="0">
                  <a:moveTo>
                    <a:pt x="1664" y="0"/>
                  </a:moveTo>
                  <a:cubicBezTo>
                    <a:pt x="1176" y="0"/>
                    <a:pt x="525" y="236"/>
                    <a:pt x="270" y="548"/>
                  </a:cubicBezTo>
                  <a:cubicBezTo>
                    <a:pt x="0" y="888"/>
                    <a:pt x="129" y="1380"/>
                    <a:pt x="528" y="1556"/>
                  </a:cubicBezTo>
                  <a:cubicBezTo>
                    <a:pt x="620" y="1595"/>
                    <a:pt x="737" y="1613"/>
                    <a:pt x="866" y="1613"/>
                  </a:cubicBezTo>
                  <a:cubicBezTo>
                    <a:pt x="1390" y="1613"/>
                    <a:pt x="2126" y="1318"/>
                    <a:pt x="2333" y="970"/>
                  </a:cubicBezTo>
                  <a:cubicBezTo>
                    <a:pt x="2520" y="677"/>
                    <a:pt x="2321" y="149"/>
                    <a:pt x="1981" y="44"/>
                  </a:cubicBezTo>
                  <a:cubicBezTo>
                    <a:pt x="1890" y="14"/>
                    <a:pt x="1782" y="0"/>
                    <a:pt x="1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0"/>
            <p:cNvSpPr/>
            <p:nvPr/>
          </p:nvSpPr>
          <p:spPr>
            <a:xfrm>
              <a:off x="1494075" y="3617175"/>
              <a:ext cx="59825" cy="38350"/>
            </a:xfrm>
            <a:custGeom>
              <a:avLst/>
              <a:gdLst/>
              <a:ahLst/>
              <a:cxnLst/>
              <a:rect l="l" t="t" r="r" b="b"/>
              <a:pathLst>
                <a:path w="2393" h="1534" extrusionOk="0">
                  <a:moveTo>
                    <a:pt x="1565" y="0"/>
                  </a:moveTo>
                  <a:cubicBezTo>
                    <a:pt x="1125" y="0"/>
                    <a:pt x="706" y="98"/>
                    <a:pt x="329" y="353"/>
                  </a:cubicBezTo>
                  <a:cubicBezTo>
                    <a:pt x="118" y="505"/>
                    <a:pt x="1" y="704"/>
                    <a:pt x="60" y="986"/>
                  </a:cubicBezTo>
                  <a:cubicBezTo>
                    <a:pt x="118" y="1255"/>
                    <a:pt x="282" y="1455"/>
                    <a:pt x="552" y="1501"/>
                  </a:cubicBezTo>
                  <a:cubicBezTo>
                    <a:pt x="676" y="1523"/>
                    <a:pt x="800" y="1534"/>
                    <a:pt x="921" y="1534"/>
                  </a:cubicBezTo>
                  <a:cubicBezTo>
                    <a:pt x="1336" y="1534"/>
                    <a:pt x="1726" y="1405"/>
                    <a:pt x="2052" y="1115"/>
                  </a:cubicBezTo>
                  <a:cubicBezTo>
                    <a:pt x="2392" y="833"/>
                    <a:pt x="2263" y="224"/>
                    <a:pt x="1818" y="36"/>
                  </a:cubicBezTo>
                  <a:cubicBezTo>
                    <a:pt x="1783" y="36"/>
                    <a:pt x="1712" y="1"/>
                    <a:pt x="1642" y="1"/>
                  </a:cubicBezTo>
                  <a:cubicBezTo>
                    <a:pt x="1616" y="0"/>
                    <a:pt x="1591" y="0"/>
                    <a:pt x="1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0"/>
            <p:cNvSpPr/>
            <p:nvPr/>
          </p:nvSpPr>
          <p:spPr>
            <a:xfrm>
              <a:off x="1193425" y="3696375"/>
              <a:ext cx="57750" cy="40800"/>
            </a:xfrm>
            <a:custGeom>
              <a:avLst/>
              <a:gdLst/>
              <a:ahLst/>
              <a:cxnLst/>
              <a:rect l="l" t="t" r="r" b="b"/>
              <a:pathLst>
                <a:path w="2310" h="1632" extrusionOk="0">
                  <a:moveTo>
                    <a:pt x="1466" y="0"/>
                  </a:moveTo>
                  <a:cubicBezTo>
                    <a:pt x="981" y="0"/>
                    <a:pt x="334" y="350"/>
                    <a:pt x="165" y="760"/>
                  </a:cubicBezTo>
                  <a:cubicBezTo>
                    <a:pt x="1" y="1170"/>
                    <a:pt x="235" y="1592"/>
                    <a:pt x="692" y="1627"/>
                  </a:cubicBezTo>
                  <a:cubicBezTo>
                    <a:pt x="732" y="1630"/>
                    <a:pt x="772" y="1631"/>
                    <a:pt x="812" y="1631"/>
                  </a:cubicBezTo>
                  <a:cubicBezTo>
                    <a:pt x="1268" y="1631"/>
                    <a:pt x="1681" y="1446"/>
                    <a:pt x="2005" y="1111"/>
                  </a:cubicBezTo>
                  <a:cubicBezTo>
                    <a:pt x="2310" y="783"/>
                    <a:pt x="2122" y="162"/>
                    <a:pt x="1700" y="33"/>
                  </a:cubicBezTo>
                  <a:cubicBezTo>
                    <a:pt x="1629" y="11"/>
                    <a:pt x="1550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0"/>
            <p:cNvSpPr/>
            <p:nvPr/>
          </p:nvSpPr>
          <p:spPr>
            <a:xfrm>
              <a:off x="1453950" y="3378225"/>
              <a:ext cx="54225" cy="38350"/>
            </a:xfrm>
            <a:custGeom>
              <a:avLst/>
              <a:gdLst/>
              <a:ahLst/>
              <a:cxnLst/>
              <a:rect l="l" t="t" r="r" b="b"/>
              <a:pathLst>
                <a:path w="2169" h="1534" extrusionOk="0">
                  <a:moveTo>
                    <a:pt x="1362" y="1"/>
                  </a:moveTo>
                  <a:cubicBezTo>
                    <a:pt x="904" y="1"/>
                    <a:pt x="487" y="160"/>
                    <a:pt x="152" y="534"/>
                  </a:cubicBezTo>
                  <a:cubicBezTo>
                    <a:pt x="12" y="674"/>
                    <a:pt x="0" y="862"/>
                    <a:pt x="82" y="1038"/>
                  </a:cubicBezTo>
                  <a:cubicBezTo>
                    <a:pt x="191" y="1321"/>
                    <a:pt x="513" y="1533"/>
                    <a:pt x="822" y="1533"/>
                  </a:cubicBezTo>
                  <a:cubicBezTo>
                    <a:pt x="845" y="1533"/>
                    <a:pt x="868" y="1532"/>
                    <a:pt x="891" y="1530"/>
                  </a:cubicBezTo>
                  <a:cubicBezTo>
                    <a:pt x="1231" y="1495"/>
                    <a:pt x="1547" y="1366"/>
                    <a:pt x="1817" y="1143"/>
                  </a:cubicBezTo>
                  <a:cubicBezTo>
                    <a:pt x="1887" y="1084"/>
                    <a:pt x="1958" y="1014"/>
                    <a:pt x="1993" y="920"/>
                  </a:cubicBezTo>
                  <a:cubicBezTo>
                    <a:pt x="2169" y="498"/>
                    <a:pt x="2004" y="53"/>
                    <a:pt x="1629" y="18"/>
                  </a:cubicBezTo>
                  <a:cubicBezTo>
                    <a:pt x="1539" y="6"/>
                    <a:pt x="1450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0"/>
            <p:cNvSpPr/>
            <p:nvPr/>
          </p:nvSpPr>
          <p:spPr>
            <a:xfrm>
              <a:off x="1091150" y="3463575"/>
              <a:ext cx="51025" cy="39850"/>
            </a:xfrm>
            <a:custGeom>
              <a:avLst/>
              <a:gdLst/>
              <a:ahLst/>
              <a:cxnLst/>
              <a:rect l="l" t="t" r="r" b="b"/>
              <a:pathLst>
                <a:path w="2041" h="1594" extrusionOk="0">
                  <a:moveTo>
                    <a:pt x="1157" y="0"/>
                  </a:moveTo>
                  <a:cubicBezTo>
                    <a:pt x="898" y="0"/>
                    <a:pt x="685" y="110"/>
                    <a:pt x="481" y="249"/>
                  </a:cubicBezTo>
                  <a:cubicBezTo>
                    <a:pt x="1" y="589"/>
                    <a:pt x="71" y="1281"/>
                    <a:pt x="610" y="1527"/>
                  </a:cubicBezTo>
                  <a:cubicBezTo>
                    <a:pt x="706" y="1572"/>
                    <a:pt x="814" y="1593"/>
                    <a:pt x="924" y="1593"/>
                  </a:cubicBezTo>
                  <a:cubicBezTo>
                    <a:pt x="1298" y="1593"/>
                    <a:pt x="1708" y="1352"/>
                    <a:pt x="1853" y="999"/>
                  </a:cubicBezTo>
                  <a:cubicBezTo>
                    <a:pt x="2040" y="530"/>
                    <a:pt x="1735" y="38"/>
                    <a:pt x="1231" y="3"/>
                  </a:cubicBezTo>
                  <a:cubicBezTo>
                    <a:pt x="1206" y="1"/>
                    <a:pt x="1181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0"/>
            <p:cNvSpPr/>
            <p:nvPr/>
          </p:nvSpPr>
          <p:spPr>
            <a:xfrm>
              <a:off x="1078550" y="3315775"/>
              <a:ext cx="50150" cy="34250"/>
            </a:xfrm>
            <a:custGeom>
              <a:avLst/>
              <a:gdLst/>
              <a:ahLst/>
              <a:cxnLst/>
              <a:rect l="l" t="t" r="r" b="b"/>
              <a:pathLst>
                <a:path w="2006" h="1370" extrusionOk="0">
                  <a:moveTo>
                    <a:pt x="1401" y="1"/>
                  </a:moveTo>
                  <a:cubicBezTo>
                    <a:pt x="1351" y="1"/>
                    <a:pt x="1298" y="7"/>
                    <a:pt x="1243" y="19"/>
                  </a:cubicBezTo>
                  <a:cubicBezTo>
                    <a:pt x="950" y="78"/>
                    <a:pt x="657" y="171"/>
                    <a:pt x="387" y="289"/>
                  </a:cubicBezTo>
                  <a:cubicBezTo>
                    <a:pt x="83" y="418"/>
                    <a:pt x="1" y="758"/>
                    <a:pt x="176" y="1027"/>
                  </a:cubicBezTo>
                  <a:cubicBezTo>
                    <a:pt x="270" y="1156"/>
                    <a:pt x="387" y="1250"/>
                    <a:pt x="540" y="1332"/>
                  </a:cubicBezTo>
                  <a:cubicBezTo>
                    <a:pt x="575" y="1344"/>
                    <a:pt x="622" y="1367"/>
                    <a:pt x="669" y="1367"/>
                  </a:cubicBezTo>
                  <a:cubicBezTo>
                    <a:pt x="704" y="1369"/>
                    <a:pt x="738" y="1370"/>
                    <a:pt x="773" y="1370"/>
                  </a:cubicBezTo>
                  <a:cubicBezTo>
                    <a:pt x="1188" y="1370"/>
                    <a:pt x="1561" y="1237"/>
                    <a:pt x="1864" y="945"/>
                  </a:cubicBezTo>
                  <a:cubicBezTo>
                    <a:pt x="1993" y="828"/>
                    <a:pt x="2005" y="664"/>
                    <a:pt x="1970" y="500"/>
                  </a:cubicBezTo>
                  <a:cubicBezTo>
                    <a:pt x="1900" y="191"/>
                    <a:pt x="1687" y="1"/>
                    <a:pt x="1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0"/>
            <p:cNvSpPr/>
            <p:nvPr/>
          </p:nvSpPr>
          <p:spPr>
            <a:xfrm>
              <a:off x="1044850" y="3386600"/>
              <a:ext cx="36075" cy="30100"/>
            </a:xfrm>
            <a:custGeom>
              <a:avLst/>
              <a:gdLst/>
              <a:ahLst/>
              <a:cxnLst/>
              <a:rect l="l" t="t" r="r" b="b"/>
              <a:pathLst>
                <a:path w="1443" h="1204" extrusionOk="0">
                  <a:moveTo>
                    <a:pt x="892" y="0"/>
                  </a:moveTo>
                  <a:cubicBezTo>
                    <a:pt x="846" y="0"/>
                    <a:pt x="799" y="8"/>
                    <a:pt x="751" y="23"/>
                  </a:cubicBezTo>
                  <a:cubicBezTo>
                    <a:pt x="516" y="105"/>
                    <a:pt x="305" y="234"/>
                    <a:pt x="176" y="445"/>
                  </a:cubicBezTo>
                  <a:cubicBezTo>
                    <a:pt x="1" y="726"/>
                    <a:pt x="141" y="1089"/>
                    <a:pt x="446" y="1183"/>
                  </a:cubicBezTo>
                  <a:cubicBezTo>
                    <a:pt x="492" y="1197"/>
                    <a:pt x="542" y="1204"/>
                    <a:pt x="595" y="1204"/>
                  </a:cubicBezTo>
                  <a:cubicBezTo>
                    <a:pt x="894" y="1204"/>
                    <a:pt x="1274" y="991"/>
                    <a:pt x="1384" y="703"/>
                  </a:cubicBezTo>
                  <a:cubicBezTo>
                    <a:pt x="1442" y="527"/>
                    <a:pt x="1396" y="339"/>
                    <a:pt x="1243" y="175"/>
                  </a:cubicBezTo>
                  <a:cubicBezTo>
                    <a:pt x="1147" y="62"/>
                    <a:pt x="1026" y="0"/>
                    <a:pt x="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7" name="Google Shape;1687;p30"/>
          <p:cNvSpPr/>
          <p:nvPr/>
        </p:nvSpPr>
        <p:spPr>
          <a:xfrm rot="-6299962" flipH="1">
            <a:off x="7855788" y="-180602"/>
            <a:ext cx="1460821" cy="1670797"/>
          </a:xfrm>
          <a:custGeom>
            <a:avLst/>
            <a:gdLst/>
            <a:ahLst/>
            <a:cxnLst/>
            <a:rect l="l" t="t" r="r" b="b"/>
            <a:pathLst>
              <a:path w="28844" h="32990" extrusionOk="0">
                <a:moveTo>
                  <a:pt x="28607" y="1"/>
                </a:moveTo>
                <a:cubicBezTo>
                  <a:pt x="28574" y="1"/>
                  <a:pt x="28536" y="6"/>
                  <a:pt x="28496" y="17"/>
                </a:cubicBezTo>
                <a:cubicBezTo>
                  <a:pt x="28250" y="87"/>
                  <a:pt x="28016" y="204"/>
                  <a:pt x="27769" y="298"/>
                </a:cubicBezTo>
                <a:cubicBezTo>
                  <a:pt x="27535" y="380"/>
                  <a:pt x="27301" y="486"/>
                  <a:pt x="27066" y="568"/>
                </a:cubicBezTo>
                <a:cubicBezTo>
                  <a:pt x="26890" y="626"/>
                  <a:pt x="26726" y="673"/>
                  <a:pt x="26550" y="732"/>
                </a:cubicBezTo>
                <a:cubicBezTo>
                  <a:pt x="26269" y="814"/>
                  <a:pt x="25988" y="884"/>
                  <a:pt x="25695" y="943"/>
                </a:cubicBezTo>
                <a:cubicBezTo>
                  <a:pt x="25484" y="978"/>
                  <a:pt x="25273" y="1013"/>
                  <a:pt x="25062" y="1048"/>
                </a:cubicBezTo>
                <a:cubicBezTo>
                  <a:pt x="24886" y="1072"/>
                  <a:pt x="24698" y="1107"/>
                  <a:pt x="24523" y="1130"/>
                </a:cubicBezTo>
                <a:cubicBezTo>
                  <a:pt x="24253" y="1166"/>
                  <a:pt x="23995" y="1212"/>
                  <a:pt x="23737" y="1306"/>
                </a:cubicBezTo>
                <a:cubicBezTo>
                  <a:pt x="23350" y="1435"/>
                  <a:pt x="23010" y="1646"/>
                  <a:pt x="22694" y="1892"/>
                </a:cubicBezTo>
                <a:cubicBezTo>
                  <a:pt x="22436" y="2092"/>
                  <a:pt x="22190" y="2314"/>
                  <a:pt x="21967" y="2537"/>
                </a:cubicBezTo>
                <a:cubicBezTo>
                  <a:pt x="21674" y="2830"/>
                  <a:pt x="21416" y="3146"/>
                  <a:pt x="21147" y="3463"/>
                </a:cubicBezTo>
                <a:cubicBezTo>
                  <a:pt x="20842" y="3838"/>
                  <a:pt x="20537" y="4225"/>
                  <a:pt x="20174" y="4553"/>
                </a:cubicBezTo>
                <a:cubicBezTo>
                  <a:pt x="19951" y="4741"/>
                  <a:pt x="19717" y="4905"/>
                  <a:pt x="19447" y="5022"/>
                </a:cubicBezTo>
                <a:cubicBezTo>
                  <a:pt x="19142" y="5163"/>
                  <a:pt x="18802" y="5245"/>
                  <a:pt x="18474" y="5338"/>
                </a:cubicBezTo>
                <a:cubicBezTo>
                  <a:pt x="18240" y="5397"/>
                  <a:pt x="18005" y="5444"/>
                  <a:pt x="17783" y="5514"/>
                </a:cubicBezTo>
                <a:cubicBezTo>
                  <a:pt x="17443" y="5620"/>
                  <a:pt x="17126" y="5749"/>
                  <a:pt x="16833" y="5924"/>
                </a:cubicBezTo>
                <a:cubicBezTo>
                  <a:pt x="16493" y="6124"/>
                  <a:pt x="16212" y="6393"/>
                  <a:pt x="15954" y="6686"/>
                </a:cubicBezTo>
                <a:cubicBezTo>
                  <a:pt x="15708" y="6991"/>
                  <a:pt x="15497" y="7308"/>
                  <a:pt x="15309" y="7648"/>
                </a:cubicBezTo>
                <a:cubicBezTo>
                  <a:pt x="15134" y="7952"/>
                  <a:pt x="14993" y="8269"/>
                  <a:pt x="14876" y="8585"/>
                </a:cubicBezTo>
                <a:cubicBezTo>
                  <a:pt x="14618" y="9300"/>
                  <a:pt x="14477" y="10050"/>
                  <a:pt x="14442" y="10801"/>
                </a:cubicBezTo>
                <a:cubicBezTo>
                  <a:pt x="14430" y="10976"/>
                  <a:pt x="14430" y="11152"/>
                  <a:pt x="14301" y="11293"/>
                </a:cubicBezTo>
                <a:cubicBezTo>
                  <a:pt x="14278" y="11328"/>
                  <a:pt x="14254" y="11375"/>
                  <a:pt x="14231" y="11410"/>
                </a:cubicBezTo>
                <a:cubicBezTo>
                  <a:pt x="13985" y="11797"/>
                  <a:pt x="13762" y="12195"/>
                  <a:pt x="13457" y="12559"/>
                </a:cubicBezTo>
                <a:cubicBezTo>
                  <a:pt x="13117" y="12957"/>
                  <a:pt x="12813" y="13391"/>
                  <a:pt x="12508" y="13825"/>
                </a:cubicBezTo>
                <a:cubicBezTo>
                  <a:pt x="12227" y="14212"/>
                  <a:pt x="11957" y="14598"/>
                  <a:pt x="11699" y="14997"/>
                </a:cubicBezTo>
                <a:cubicBezTo>
                  <a:pt x="11476" y="15337"/>
                  <a:pt x="11265" y="15689"/>
                  <a:pt x="11054" y="16028"/>
                </a:cubicBezTo>
                <a:cubicBezTo>
                  <a:pt x="10832" y="16404"/>
                  <a:pt x="10609" y="16790"/>
                  <a:pt x="10398" y="17165"/>
                </a:cubicBezTo>
                <a:cubicBezTo>
                  <a:pt x="10257" y="17400"/>
                  <a:pt x="10152" y="17646"/>
                  <a:pt x="9988" y="17857"/>
                </a:cubicBezTo>
                <a:cubicBezTo>
                  <a:pt x="10035" y="17658"/>
                  <a:pt x="10093" y="17458"/>
                  <a:pt x="10128" y="17259"/>
                </a:cubicBezTo>
                <a:cubicBezTo>
                  <a:pt x="10292" y="16568"/>
                  <a:pt x="10457" y="15864"/>
                  <a:pt x="10632" y="15173"/>
                </a:cubicBezTo>
                <a:cubicBezTo>
                  <a:pt x="10820" y="14434"/>
                  <a:pt x="11043" y="13719"/>
                  <a:pt x="11254" y="12981"/>
                </a:cubicBezTo>
                <a:cubicBezTo>
                  <a:pt x="11476" y="12184"/>
                  <a:pt x="11664" y="11375"/>
                  <a:pt x="11699" y="10531"/>
                </a:cubicBezTo>
                <a:cubicBezTo>
                  <a:pt x="11723" y="10097"/>
                  <a:pt x="11687" y="9664"/>
                  <a:pt x="11629" y="9242"/>
                </a:cubicBezTo>
                <a:cubicBezTo>
                  <a:pt x="11558" y="8761"/>
                  <a:pt x="11429" y="8292"/>
                  <a:pt x="11289" y="7823"/>
                </a:cubicBezTo>
                <a:cubicBezTo>
                  <a:pt x="11183" y="7507"/>
                  <a:pt x="11101" y="7179"/>
                  <a:pt x="11054" y="6839"/>
                </a:cubicBezTo>
                <a:cubicBezTo>
                  <a:pt x="10984" y="6440"/>
                  <a:pt x="10972" y="6030"/>
                  <a:pt x="10972" y="5620"/>
                </a:cubicBezTo>
                <a:cubicBezTo>
                  <a:pt x="10972" y="5585"/>
                  <a:pt x="10972" y="5549"/>
                  <a:pt x="10961" y="5514"/>
                </a:cubicBezTo>
                <a:cubicBezTo>
                  <a:pt x="10949" y="5456"/>
                  <a:pt x="10925" y="5397"/>
                  <a:pt x="10855" y="5397"/>
                </a:cubicBezTo>
                <a:cubicBezTo>
                  <a:pt x="10785" y="5397"/>
                  <a:pt x="10750" y="5444"/>
                  <a:pt x="10726" y="5502"/>
                </a:cubicBezTo>
                <a:cubicBezTo>
                  <a:pt x="10597" y="5784"/>
                  <a:pt x="10480" y="6065"/>
                  <a:pt x="10351" y="6346"/>
                </a:cubicBezTo>
                <a:cubicBezTo>
                  <a:pt x="10164" y="6768"/>
                  <a:pt x="9917" y="7167"/>
                  <a:pt x="9660" y="7554"/>
                </a:cubicBezTo>
                <a:cubicBezTo>
                  <a:pt x="9542" y="7741"/>
                  <a:pt x="9413" y="7917"/>
                  <a:pt x="9308" y="8105"/>
                </a:cubicBezTo>
                <a:cubicBezTo>
                  <a:pt x="9050" y="8562"/>
                  <a:pt x="9003" y="9054"/>
                  <a:pt x="9062" y="9558"/>
                </a:cubicBezTo>
                <a:cubicBezTo>
                  <a:pt x="9109" y="10015"/>
                  <a:pt x="9202" y="10461"/>
                  <a:pt x="9296" y="10918"/>
                </a:cubicBezTo>
                <a:cubicBezTo>
                  <a:pt x="9343" y="11211"/>
                  <a:pt x="9355" y="11504"/>
                  <a:pt x="9273" y="11797"/>
                </a:cubicBezTo>
                <a:cubicBezTo>
                  <a:pt x="9202" y="12102"/>
                  <a:pt x="9050" y="12360"/>
                  <a:pt x="8898" y="12617"/>
                </a:cubicBezTo>
                <a:cubicBezTo>
                  <a:pt x="8651" y="13063"/>
                  <a:pt x="8523" y="13532"/>
                  <a:pt x="8499" y="14036"/>
                </a:cubicBezTo>
                <a:cubicBezTo>
                  <a:pt x="8476" y="14376"/>
                  <a:pt x="8523" y="14716"/>
                  <a:pt x="8581" y="15056"/>
                </a:cubicBezTo>
                <a:cubicBezTo>
                  <a:pt x="8675" y="15595"/>
                  <a:pt x="8839" y="16110"/>
                  <a:pt x="8980" y="16650"/>
                </a:cubicBezTo>
                <a:cubicBezTo>
                  <a:pt x="9062" y="16954"/>
                  <a:pt x="9144" y="17259"/>
                  <a:pt x="9191" y="17576"/>
                </a:cubicBezTo>
                <a:cubicBezTo>
                  <a:pt x="9238" y="17927"/>
                  <a:pt x="9226" y="18291"/>
                  <a:pt x="9226" y="18642"/>
                </a:cubicBezTo>
                <a:cubicBezTo>
                  <a:pt x="9214" y="18806"/>
                  <a:pt x="9214" y="18971"/>
                  <a:pt x="9155" y="19135"/>
                </a:cubicBezTo>
                <a:cubicBezTo>
                  <a:pt x="9027" y="19486"/>
                  <a:pt x="8886" y="19826"/>
                  <a:pt x="8734" y="20166"/>
                </a:cubicBezTo>
                <a:cubicBezTo>
                  <a:pt x="8358" y="21034"/>
                  <a:pt x="7972" y="21901"/>
                  <a:pt x="7561" y="22757"/>
                </a:cubicBezTo>
                <a:cubicBezTo>
                  <a:pt x="7303" y="23308"/>
                  <a:pt x="7069" y="23858"/>
                  <a:pt x="6835" y="24421"/>
                </a:cubicBezTo>
                <a:cubicBezTo>
                  <a:pt x="6600" y="24984"/>
                  <a:pt x="6354" y="25546"/>
                  <a:pt x="6131" y="26121"/>
                </a:cubicBezTo>
                <a:cubicBezTo>
                  <a:pt x="6073" y="26273"/>
                  <a:pt x="6014" y="26414"/>
                  <a:pt x="5955" y="26566"/>
                </a:cubicBezTo>
                <a:cubicBezTo>
                  <a:pt x="5944" y="26543"/>
                  <a:pt x="5944" y="26519"/>
                  <a:pt x="5944" y="26507"/>
                </a:cubicBezTo>
                <a:cubicBezTo>
                  <a:pt x="6084" y="25792"/>
                  <a:pt x="6178" y="25066"/>
                  <a:pt x="6213" y="24339"/>
                </a:cubicBezTo>
                <a:cubicBezTo>
                  <a:pt x="6260" y="23624"/>
                  <a:pt x="6225" y="22921"/>
                  <a:pt x="6049" y="22217"/>
                </a:cubicBezTo>
                <a:cubicBezTo>
                  <a:pt x="5932" y="21784"/>
                  <a:pt x="5815" y="21338"/>
                  <a:pt x="5768" y="20893"/>
                </a:cubicBezTo>
                <a:cubicBezTo>
                  <a:pt x="5709" y="20401"/>
                  <a:pt x="5721" y="19920"/>
                  <a:pt x="5827" y="19439"/>
                </a:cubicBezTo>
                <a:cubicBezTo>
                  <a:pt x="5909" y="19029"/>
                  <a:pt x="6014" y="18631"/>
                  <a:pt x="6108" y="18232"/>
                </a:cubicBezTo>
                <a:cubicBezTo>
                  <a:pt x="6260" y="17541"/>
                  <a:pt x="6284" y="16849"/>
                  <a:pt x="6249" y="16134"/>
                </a:cubicBezTo>
                <a:cubicBezTo>
                  <a:pt x="6213" y="15630"/>
                  <a:pt x="6120" y="15138"/>
                  <a:pt x="6002" y="14645"/>
                </a:cubicBezTo>
                <a:cubicBezTo>
                  <a:pt x="5862" y="14071"/>
                  <a:pt x="5651" y="13532"/>
                  <a:pt x="5487" y="12969"/>
                </a:cubicBezTo>
                <a:cubicBezTo>
                  <a:pt x="5287" y="12313"/>
                  <a:pt x="5123" y="11645"/>
                  <a:pt x="5112" y="10941"/>
                </a:cubicBezTo>
                <a:cubicBezTo>
                  <a:pt x="5112" y="10836"/>
                  <a:pt x="5123" y="10719"/>
                  <a:pt x="5065" y="10613"/>
                </a:cubicBezTo>
                <a:cubicBezTo>
                  <a:pt x="5041" y="10578"/>
                  <a:pt x="5018" y="10543"/>
                  <a:pt x="4971" y="10543"/>
                </a:cubicBezTo>
                <a:cubicBezTo>
                  <a:pt x="4912" y="10543"/>
                  <a:pt x="4889" y="10578"/>
                  <a:pt x="4865" y="10625"/>
                </a:cubicBezTo>
                <a:cubicBezTo>
                  <a:pt x="4854" y="10648"/>
                  <a:pt x="4854" y="10660"/>
                  <a:pt x="4854" y="10683"/>
                </a:cubicBezTo>
                <a:cubicBezTo>
                  <a:pt x="4818" y="10801"/>
                  <a:pt x="4842" y="10918"/>
                  <a:pt x="4842" y="11035"/>
                </a:cubicBezTo>
                <a:cubicBezTo>
                  <a:pt x="4842" y="11750"/>
                  <a:pt x="4865" y="12477"/>
                  <a:pt x="4830" y="13192"/>
                </a:cubicBezTo>
                <a:cubicBezTo>
                  <a:pt x="4807" y="13708"/>
                  <a:pt x="4772" y="14223"/>
                  <a:pt x="4701" y="14727"/>
                </a:cubicBezTo>
                <a:cubicBezTo>
                  <a:pt x="4631" y="15220"/>
                  <a:pt x="4514" y="15712"/>
                  <a:pt x="4373" y="16181"/>
                </a:cubicBezTo>
                <a:cubicBezTo>
                  <a:pt x="4174" y="16814"/>
                  <a:pt x="3928" y="17412"/>
                  <a:pt x="3705" y="18033"/>
                </a:cubicBezTo>
                <a:cubicBezTo>
                  <a:pt x="3388" y="18935"/>
                  <a:pt x="3295" y="19850"/>
                  <a:pt x="3400" y="20787"/>
                </a:cubicBezTo>
                <a:cubicBezTo>
                  <a:pt x="3447" y="21245"/>
                  <a:pt x="3541" y="21702"/>
                  <a:pt x="3646" y="22147"/>
                </a:cubicBezTo>
                <a:cubicBezTo>
                  <a:pt x="3834" y="22897"/>
                  <a:pt x="4092" y="23636"/>
                  <a:pt x="4396" y="24351"/>
                </a:cubicBezTo>
                <a:cubicBezTo>
                  <a:pt x="4643" y="24913"/>
                  <a:pt x="4889" y="25464"/>
                  <a:pt x="5100" y="26039"/>
                </a:cubicBezTo>
                <a:cubicBezTo>
                  <a:pt x="5299" y="26636"/>
                  <a:pt x="5416" y="27246"/>
                  <a:pt x="5393" y="27867"/>
                </a:cubicBezTo>
                <a:cubicBezTo>
                  <a:pt x="5381" y="28008"/>
                  <a:pt x="5358" y="28148"/>
                  <a:pt x="5311" y="28277"/>
                </a:cubicBezTo>
                <a:cubicBezTo>
                  <a:pt x="5147" y="28746"/>
                  <a:pt x="4971" y="29215"/>
                  <a:pt x="4795" y="29684"/>
                </a:cubicBezTo>
                <a:cubicBezTo>
                  <a:pt x="4654" y="30071"/>
                  <a:pt x="4514" y="30458"/>
                  <a:pt x="4373" y="30844"/>
                </a:cubicBezTo>
                <a:lnTo>
                  <a:pt x="4350" y="30844"/>
                </a:lnTo>
                <a:cubicBezTo>
                  <a:pt x="4350" y="30833"/>
                  <a:pt x="4350" y="30821"/>
                  <a:pt x="4350" y="30809"/>
                </a:cubicBezTo>
                <a:cubicBezTo>
                  <a:pt x="4338" y="30352"/>
                  <a:pt x="4338" y="29895"/>
                  <a:pt x="4279" y="29450"/>
                </a:cubicBezTo>
                <a:cubicBezTo>
                  <a:pt x="4221" y="28969"/>
                  <a:pt x="4150" y="28500"/>
                  <a:pt x="4045" y="28031"/>
                </a:cubicBezTo>
                <a:cubicBezTo>
                  <a:pt x="3916" y="27527"/>
                  <a:pt x="3752" y="27035"/>
                  <a:pt x="3553" y="26554"/>
                </a:cubicBezTo>
                <a:cubicBezTo>
                  <a:pt x="3283" y="25910"/>
                  <a:pt x="2978" y="25288"/>
                  <a:pt x="2591" y="24714"/>
                </a:cubicBezTo>
                <a:cubicBezTo>
                  <a:pt x="2392" y="24433"/>
                  <a:pt x="2193" y="24151"/>
                  <a:pt x="2005" y="23858"/>
                </a:cubicBezTo>
                <a:cubicBezTo>
                  <a:pt x="1747" y="23460"/>
                  <a:pt x="1513" y="23038"/>
                  <a:pt x="1325" y="22604"/>
                </a:cubicBezTo>
                <a:cubicBezTo>
                  <a:pt x="1056" y="21995"/>
                  <a:pt x="798" y="21362"/>
                  <a:pt x="552" y="20740"/>
                </a:cubicBezTo>
                <a:cubicBezTo>
                  <a:pt x="470" y="20541"/>
                  <a:pt x="399" y="20330"/>
                  <a:pt x="270" y="20166"/>
                </a:cubicBezTo>
                <a:cubicBezTo>
                  <a:pt x="243" y="20120"/>
                  <a:pt x="208" y="20073"/>
                  <a:pt x="154" y="20073"/>
                </a:cubicBezTo>
                <a:cubicBezTo>
                  <a:pt x="139" y="20073"/>
                  <a:pt x="124" y="20077"/>
                  <a:pt x="106" y="20084"/>
                </a:cubicBezTo>
                <a:cubicBezTo>
                  <a:pt x="36" y="20119"/>
                  <a:pt x="13" y="20178"/>
                  <a:pt x="13" y="20248"/>
                </a:cubicBezTo>
                <a:cubicBezTo>
                  <a:pt x="1" y="20283"/>
                  <a:pt x="13" y="20319"/>
                  <a:pt x="24" y="20342"/>
                </a:cubicBezTo>
                <a:cubicBezTo>
                  <a:pt x="59" y="20494"/>
                  <a:pt x="106" y="20647"/>
                  <a:pt x="130" y="20799"/>
                </a:cubicBezTo>
                <a:cubicBezTo>
                  <a:pt x="212" y="21162"/>
                  <a:pt x="247" y="21538"/>
                  <a:pt x="294" y="21901"/>
                </a:cubicBezTo>
                <a:cubicBezTo>
                  <a:pt x="329" y="22264"/>
                  <a:pt x="388" y="22616"/>
                  <a:pt x="435" y="22979"/>
                </a:cubicBezTo>
                <a:cubicBezTo>
                  <a:pt x="505" y="23554"/>
                  <a:pt x="610" y="24140"/>
                  <a:pt x="692" y="24726"/>
                </a:cubicBezTo>
                <a:cubicBezTo>
                  <a:pt x="739" y="25077"/>
                  <a:pt x="786" y="25417"/>
                  <a:pt x="786" y="25769"/>
                </a:cubicBezTo>
                <a:cubicBezTo>
                  <a:pt x="786" y="26179"/>
                  <a:pt x="763" y="26590"/>
                  <a:pt x="763" y="27012"/>
                </a:cubicBezTo>
                <a:cubicBezTo>
                  <a:pt x="763" y="27398"/>
                  <a:pt x="775" y="27797"/>
                  <a:pt x="821" y="28195"/>
                </a:cubicBezTo>
                <a:cubicBezTo>
                  <a:pt x="903" y="28770"/>
                  <a:pt x="1068" y="29309"/>
                  <a:pt x="1279" y="29836"/>
                </a:cubicBezTo>
                <a:cubicBezTo>
                  <a:pt x="1478" y="30305"/>
                  <a:pt x="1712" y="30739"/>
                  <a:pt x="1982" y="31173"/>
                </a:cubicBezTo>
                <a:cubicBezTo>
                  <a:pt x="2251" y="31595"/>
                  <a:pt x="2603" y="31946"/>
                  <a:pt x="2966" y="32274"/>
                </a:cubicBezTo>
                <a:cubicBezTo>
                  <a:pt x="3177" y="32462"/>
                  <a:pt x="3400" y="32626"/>
                  <a:pt x="3588" y="32825"/>
                </a:cubicBezTo>
                <a:cubicBezTo>
                  <a:pt x="3623" y="32849"/>
                  <a:pt x="3646" y="32872"/>
                  <a:pt x="3635" y="32919"/>
                </a:cubicBezTo>
                <a:cubicBezTo>
                  <a:pt x="3611" y="32978"/>
                  <a:pt x="3658" y="32989"/>
                  <a:pt x="3705" y="32989"/>
                </a:cubicBezTo>
                <a:cubicBezTo>
                  <a:pt x="3807" y="32989"/>
                  <a:pt x="3913" y="32984"/>
                  <a:pt x="4022" y="32984"/>
                </a:cubicBezTo>
                <a:cubicBezTo>
                  <a:pt x="4076" y="32984"/>
                  <a:pt x="4131" y="32986"/>
                  <a:pt x="4186" y="32989"/>
                </a:cubicBezTo>
                <a:cubicBezTo>
                  <a:pt x="4256" y="32989"/>
                  <a:pt x="4279" y="32954"/>
                  <a:pt x="4303" y="32896"/>
                </a:cubicBezTo>
                <a:cubicBezTo>
                  <a:pt x="4443" y="32403"/>
                  <a:pt x="4584" y="31911"/>
                  <a:pt x="4736" y="31419"/>
                </a:cubicBezTo>
                <a:cubicBezTo>
                  <a:pt x="4842" y="31067"/>
                  <a:pt x="4959" y="30716"/>
                  <a:pt x="5076" y="30364"/>
                </a:cubicBezTo>
                <a:cubicBezTo>
                  <a:pt x="5158" y="30129"/>
                  <a:pt x="5205" y="29895"/>
                  <a:pt x="5323" y="29684"/>
                </a:cubicBezTo>
                <a:cubicBezTo>
                  <a:pt x="5339" y="29644"/>
                  <a:pt x="5355" y="29631"/>
                  <a:pt x="5383" y="29631"/>
                </a:cubicBezTo>
                <a:cubicBezTo>
                  <a:pt x="5395" y="29631"/>
                  <a:pt x="5410" y="29634"/>
                  <a:pt x="5428" y="29637"/>
                </a:cubicBezTo>
                <a:cubicBezTo>
                  <a:pt x="5662" y="29707"/>
                  <a:pt x="5862" y="29848"/>
                  <a:pt x="6049" y="30000"/>
                </a:cubicBezTo>
                <a:cubicBezTo>
                  <a:pt x="6413" y="30282"/>
                  <a:pt x="6764" y="30551"/>
                  <a:pt x="7151" y="30798"/>
                </a:cubicBezTo>
                <a:cubicBezTo>
                  <a:pt x="7468" y="30997"/>
                  <a:pt x="7796" y="31161"/>
                  <a:pt x="8147" y="31290"/>
                </a:cubicBezTo>
                <a:cubicBezTo>
                  <a:pt x="8440" y="31384"/>
                  <a:pt x="8734" y="31431"/>
                  <a:pt x="9038" y="31454"/>
                </a:cubicBezTo>
                <a:cubicBezTo>
                  <a:pt x="9063" y="31455"/>
                  <a:pt x="9087" y="31455"/>
                  <a:pt x="9112" y="31455"/>
                </a:cubicBezTo>
                <a:cubicBezTo>
                  <a:pt x="9369" y="31455"/>
                  <a:pt x="9624" y="31402"/>
                  <a:pt x="9871" y="31348"/>
                </a:cubicBezTo>
                <a:cubicBezTo>
                  <a:pt x="10081" y="31290"/>
                  <a:pt x="10281" y="31208"/>
                  <a:pt x="10468" y="31102"/>
                </a:cubicBezTo>
                <a:cubicBezTo>
                  <a:pt x="10773" y="30950"/>
                  <a:pt x="11031" y="30739"/>
                  <a:pt x="11277" y="30505"/>
                </a:cubicBezTo>
                <a:cubicBezTo>
                  <a:pt x="11594" y="30211"/>
                  <a:pt x="11851" y="29860"/>
                  <a:pt x="12133" y="29532"/>
                </a:cubicBezTo>
                <a:cubicBezTo>
                  <a:pt x="12379" y="29250"/>
                  <a:pt x="12602" y="28957"/>
                  <a:pt x="12871" y="28699"/>
                </a:cubicBezTo>
                <a:cubicBezTo>
                  <a:pt x="13106" y="28453"/>
                  <a:pt x="13364" y="28254"/>
                  <a:pt x="13668" y="28102"/>
                </a:cubicBezTo>
                <a:cubicBezTo>
                  <a:pt x="14043" y="27902"/>
                  <a:pt x="14442" y="27844"/>
                  <a:pt x="14852" y="27785"/>
                </a:cubicBezTo>
                <a:cubicBezTo>
                  <a:pt x="14952" y="27773"/>
                  <a:pt x="15051" y="27770"/>
                  <a:pt x="15153" y="27770"/>
                </a:cubicBezTo>
                <a:cubicBezTo>
                  <a:pt x="15254" y="27770"/>
                  <a:pt x="15356" y="27773"/>
                  <a:pt x="15462" y="27773"/>
                </a:cubicBezTo>
                <a:cubicBezTo>
                  <a:pt x="15749" y="27773"/>
                  <a:pt x="16037" y="27787"/>
                  <a:pt x="16324" y="27787"/>
                </a:cubicBezTo>
                <a:cubicBezTo>
                  <a:pt x="16576" y="27787"/>
                  <a:pt x="16828" y="27777"/>
                  <a:pt x="17079" y="27738"/>
                </a:cubicBezTo>
                <a:cubicBezTo>
                  <a:pt x="17314" y="27703"/>
                  <a:pt x="17548" y="27668"/>
                  <a:pt x="17783" y="27609"/>
                </a:cubicBezTo>
                <a:cubicBezTo>
                  <a:pt x="18076" y="27527"/>
                  <a:pt x="18345" y="27422"/>
                  <a:pt x="18615" y="27293"/>
                </a:cubicBezTo>
                <a:cubicBezTo>
                  <a:pt x="19013" y="27094"/>
                  <a:pt x="19388" y="26859"/>
                  <a:pt x="19752" y="26578"/>
                </a:cubicBezTo>
                <a:cubicBezTo>
                  <a:pt x="20139" y="26273"/>
                  <a:pt x="20514" y="25933"/>
                  <a:pt x="20854" y="25558"/>
                </a:cubicBezTo>
                <a:cubicBezTo>
                  <a:pt x="21229" y="25136"/>
                  <a:pt x="21580" y="24691"/>
                  <a:pt x="21862" y="24187"/>
                </a:cubicBezTo>
                <a:cubicBezTo>
                  <a:pt x="22120" y="23741"/>
                  <a:pt x="22295" y="23272"/>
                  <a:pt x="22436" y="22792"/>
                </a:cubicBezTo>
                <a:cubicBezTo>
                  <a:pt x="22577" y="22311"/>
                  <a:pt x="22659" y="21842"/>
                  <a:pt x="22717" y="21350"/>
                </a:cubicBezTo>
                <a:cubicBezTo>
                  <a:pt x="22729" y="21221"/>
                  <a:pt x="22741" y="21080"/>
                  <a:pt x="22694" y="20951"/>
                </a:cubicBezTo>
                <a:cubicBezTo>
                  <a:pt x="22662" y="20849"/>
                  <a:pt x="22604" y="20800"/>
                  <a:pt x="22531" y="20800"/>
                </a:cubicBezTo>
                <a:cubicBezTo>
                  <a:pt x="22495" y="20800"/>
                  <a:pt x="22455" y="20811"/>
                  <a:pt x="22413" y="20834"/>
                </a:cubicBezTo>
                <a:cubicBezTo>
                  <a:pt x="22120" y="20998"/>
                  <a:pt x="21850" y="21174"/>
                  <a:pt x="21569" y="21338"/>
                </a:cubicBezTo>
                <a:cubicBezTo>
                  <a:pt x="21217" y="21538"/>
                  <a:pt x="20877" y="21749"/>
                  <a:pt x="20525" y="21960"/>
                </a:cubicBezTo>
                <a:cubicBezTo>
                  <a:pt x="20209" y="22147"/>
                  <a:pt x="19893" y="22346"/>
                  <a:pt x="19564" y="22522"/>
                </a:cubicBezTo>
                <a:cubicBezTo>
                  <a:pt x="19306" y="22663"/>
                  <a:pt x="19037" y="22792"/>
                  <a:pt x="18744" y="22874"/>
                </a:cubicBezTo>
                <a:cubicBezTo>
                  <a:pt x="18498" y="22932"/>
                  <a:pt x="18240" y="22979"/>
                  <a:pt x="17982" y="22991"/>
                </a:cubicBezTo>
                <a:cubicBezTo>
                  <a:pt x="17944" y="22992"/>
                  <a:pt x="17905" y="22993"/>
                  <a:pt x="17867" y="22993"/>
                </a:cubicBezTo>
                <a:cubicBezTo>
                  <a:pt x="17532" y="22993"/>
                  <a:pt x="17205" y="22947"/>
                  <a:pt x="16868" y="22874"/>
                </a:cubicBezTo>
                <a:cubicBezTo>
                  <a:pt x="16669" y="22827"/>
                  <a:pt x="16470" y="22757"/>
                  <a:pt x="16271" y="22698"/>
                </a:cubicBezTo>
                <a:cubicBezTo>
                  <a:pt x="15977" y="22616"/>
                  <a:pt x="15684" y="22499"/>
                  <a:pt x="15403" y="22393"/>
                </a:cubicBezTo>
                <a:cubicBezTo>
                  <a:pt x="15204" y="22323"/>
                  <a:pt x="15005" y="22253"/>
                  <a:pt x="14805" y="22194"/>
                </a:cubicBezTo>
                <a:cubicBezTo>
                  <a:pt x="14559" y="22124"/>
                  <a:pt x="14313" y="22065"/>
                  <a:pt x="14055" y="22042"/>
                </a:cubicBezTo>
                <a:cubicBezTo>
                  <a:pt x="13985" y="22033"/>
                  <a:pt x="13912" y="22029"/>
                  <a:pt x="13840" y="22029"/>
                </a:cubicBezTo>
                <a:cubicBezTo>
                  <a:pt x="13708" y="22029"/>
                  <a:pt x="13574" y="22042"/>
                  <a:pt x="13446" y="22065"/>
                </a:cubicBezTo>
                <a:cubicBezTo>
                  <a:pt x="13153" y="22112"/>
                  <a:pt x="12883" y="22206"/>
                  <a:pt x="12637" y="22358"/>
                </a:cubicBezTo>
                <a:cubicBezTo>
                  <a:pt x="12309" y="22557"/>
                  <a:pt x="12027" y="22815"/>
                  <a:pt x="11793" y="23120"/>
                </a:cubicBezTo>
                <a:cubicBezTo>
                  <a:pt x="11476" y="23507"/>
                  <a:pt x="11230" y="23940"/>
                  <a:pt x="10996" y="24398"/>
                </a:cubicBezTo>
                <a:cubicBezTo>
                  <a:pt x="10785" y="24820"/>
                  <a:pt x="10586" y="25265"/>
                  <a:pt x="10304" y="25652"/>
                </a:cubicBezTo>
                <a:cubicBezTo>
                  <a:pt x="10081" y="25968"/>
                  <a:pt x="9812" y="26214"/>
                  <a:pt x="9472" y="26390"/>
                </a:cubicBezTo>
                <a:cubicBezTo>
                  <a:pt x="9167" y="26554"/>
                  <a:pt x="8827" y="26625"/>
                  <a:pt x="8487" y="26707"/>
                </a:cubicBezTo>
                <a:cubicBezTo>
                  <a:pt x="8276" y="26754"/>
                  <a:pt x="8065" y="26812"/>
                  <a:pt x="7854" y="26883"/>
                </a:cubicBezTo>
                <a:cubicBezTo>
                  <a:pt x="7538" y="27000"/>
                  <a:pt x="7233" y="27152"/>
                  <a:pt x="6952" y="27328"/>
                </a:cubicBezTo>
                <a:cubicBezTo>
                  <a:pt x="6565" y="27586"/>
                  <a:pt x="6225" y="27879"/>
                  <a:pt x="5932" y="28231"/>
                </a:cubicBezTo>
                <a:cubicBezTo>
                  <a:pt x="5862" y="28324"/>
                  <a:pt x="5791" y="28430"/>
                  <a:pt x="5698" y="28535"/>
                </a:cubicBezTo>
                <a:cubicBezTo>
                  <a:pt x="5709" y="28488"/>
                  <a:pt x="5721" y="28465"/>
                  <a:pt x="5721" y="28442"/>
                </a:cubicBezTo>
                <a:cubicBezTo>
                  <a:pt x="5920" y="27902"/>
                  <a:pt x="6120" y="27351"/>
                  <a:pt x="6319" y="26812"/>
                </a:cubicBezTo>
                <a:cubicBezTo>
                  <a:pt x="6588" y="26050"/>
                  <a:pt x="6881" y="25300"/>
                  <a:pt x="7221" y="24562"/>
                </a:cubicBezTo>
                <a:cubicBezTo>
                  <a:pt x="7444" y="24069"/>
                  <a:pt x="7667" y="23565"/>
                  <a:pt x="7901" y="23073"/>
                </a:cubicBezTo>
                <a:cubicBezTo>
                  <a:pt x="8077" y="22710"/>
                  <a:pt x="8253" y="22335"/>
                  <a:pt x="8440" y="21971"/>
                </a:cubicBezTo>
                <a:cubicBezTo>
                  <a:pt x="8698" y="21432"/>
                  <a:pt x="8968" y="20893"/>
                  <a:pt x="9249" y="20365"/>
                </a:cubicBezTo>
                <a:cubicBezTo>
                  <a:pt x="9437" y="20002"/>
                  <a:pt x="9648" y="19639"/>
                  <a:pt x="9847" y="19275"/>
                </a:cubicBezTo>
                <a:cubicBezTo>
                  <a:pt x="10140" y="18736"/>
                  <a:pt x="10457" y="18209"/>
                  <a:pt x="10761" y="17681"/>
                </a:cubicBezTo>
                <a:cubicBezTo>
                  <a:pt x="10785" y="17623"/>
                  <a:pt x="10832" y="17599"/>
                  <a:pt x="10879" y="17576"/>
                </a:cubicBezTo>
                <a:cubicBezTo>
                  <a:pt x="11043" y="17517"/>
                  <a:pt x="11207" y="17447"/>
                  <a:pt x="11383" y="17388"/>
                </a:cubicBezTo>
                <a:cubicBezTo>
                  <a:pt x="11676" y="17306"/>
                  <a:pt x="11980" y="17306"/>
                  <a:pt x="12273" y="17259"/>
                </a:cubicBezTo>
                <a:cubicBezTo>
                  <a:pt x="12281" y="17258"/>
                  <a:pt x="12289" y="17257"/>
                  <a:pt x="12297" y="17257"/>
                </a:cubicBezTo>
                <a:cubicBezTo>
                  <a:pt x="12359" y="17257"/>
                  <a:pt x="12421" y="17294"/>
                  <a:pt x="12473" y="17294"/>
                </a:cubicBezTo>
                <a:cubicBezTo>
                  <a:pt x="12637" y="17294"/>
                  <a:pt x="12777" y="17353"/>
                  <a:pt x="12918" y="17400"/>
                </a:cubicBezTo>
                <a:cubicBezTo>
                  <a:pt x="13235" y="17505"/>
                  <a:pt x="13551" y="17634"/>
                  <a:pt x="13868" y="17740"/>
                </a:cubicBezTo>
                <a:cubicBezTo>
                  <a:pt x="14196" y="17857"/>
                  <a:pt x="14536" y="17939"/>
                  <a:pt x="14864" y="18056"/>
                </a:cubicBezTo>
                <a:cubicBezTo>
                  <a:pt x="15134" y="18150"/>
                  <a:pt x="15403" y="18232"/>
                  <a:pt x="15673" y="18314"/>
                </a:cubicBezTo>
                <a:cubicBezTo>
                  <a:pt x="16001" y="18420"/>
                  <a:pt x="16329" y="18502"/>
                  <a:pt x="16657" y="18584"/>
                </a:cubicBezTo>
                <a:cubicBezTo>
                  <a:pt x="16892" y="18631"/>
                  <a:pt x="17126" y="18677"/>
                  <a:pt x="17372" y="18713"/>
                </a:cubicBezTo>
                <a:cubicBezTo>
                  <a:pt x="17630" y="18748"/>
                  <a:pt x="17888" y="18783"/>
                  <a:pt x="18146" y="18783"/>
                </a:cubicBezTo>
                <a:cubicBezTo>
                  <a:pt x="18421" y="18783"/>
                  <a:pt x="18697" y="18795"/>
                  <a:pt x="18972" y="18795"/>
                </a:cubicBezTo>
                <a:cubicBezTo>
                  <a:pt x="19248" y="18795"/>
                  <a:pt x="19523" y="18783"/>
                  <a:pt x="19799" y="18736"/>
                </a:cubicBezTo>
                <a:cubicBezTo>
                  <a:pt x="20033" y="18701"/>
                  <a:pt x="20279" y="18666"/>
                  <a:pt x="20514" y="18631"/>
                </a:cubicBezTo>
                <a:cubicBezTo>
                  <a:pt x="20760" y="18595"/>
                  <a:pt x="20994" y="18525"/>
                  <a:pt x="21229" y="18455"/>
                </a:cubicBezTo>
                <a:cubicBezTo>
                  <a:pt x="21545" y="18361"/>
                  <a:pt x="21873" y="18244"/>
                  <a:pt x="22178" y="18103"/>
                </a:cubicBezTo>
                <a:cubicBezTo>
                  <a:pt x="22518" y="17939"/>
                  <a:pt x="22835" y="17763"/>
                  <a:pt x="23151" y="17564"/>
                </a:cubicBezTo>
                <a:cubicBezTo>
                  <a:pt x="23479" y="17353"/>
                  <a:pt x="23784" y="17107"/>
                  <a:pt x="24077" y="16849"/>
                </a:cubicBezTo>
                <a:cubicBezTo>
                  <a:pt x="24452" y="16532"/>
                  <a:pt x="24780" y="16181"/>
                  <a:pt x="25097" y="15806"/>
                </a:cubicBezTo>
                <a:cubicBezTo>
                  <a:pt x="25261" y="15606"/>
                  <a:pt x="25413" y="15407"/>
                  <a:pt x="25577" y="15196"/>
                </a:cubicBezTo>
                <a:cubicBezTo>
                  <a:pt x="25812" y="14903"/>
                  <a:pt x="26035" y="14575"/>
                  <a:pt x="26246" y="14258"/>
                </a:cubicBezTo>
                <a:cubicBezTo>
                  <a:pt x="26457" y="13919"/>
                  <a:pt x="26656" y="13579"/>
                  <a:pt x="26843" y="13227"/>
                </a:cubicBezTo>
                <a:cubicBezTo>
                  <a:pt x="26937" y="13051"/>
                  <a:pt x="27031" y="12875"/>
                  <a:pt x="27019" y="12664"/>
                </a:cubicBezTo>
                <a:cubicBezTo>
                  <a:pt x="27008" y="12512"/>
                  <a:pt x="26914" y="12371"/>
                  <a:pt x="26785" y="12336"/>
                </a:cubicBezTo>
                <a:cubicBezTo>
                  <a:pt x="26421" y="12242"/>
                  <a:pt x="26070" y="12160"/>
                  <a:pt x="25706" y="12067"/>
                </a:cubicBezTo>
                <a:cubicBezTo>
                  <a:pt x="25531" y="12020"/>
                  <a:pt x="25367" y="11973"/>
                  <a:pt x="25191" y="11902"/>
                </a:cubicBezTo>
                <a:cubicBezTo>
                  <a:pt x="25015" y="11832"/>
                  <a:pt x="24839" y="11774"/>
                  <a:pt x="24663" y="11691"/>
                </a:cubicBezTo>
                <a:cubicBezTo>
                  <a:pt x="24440" y="11586"/>
                  <a:pt x="24218" y="11480"/>
                  <a:pt x="23995" y="11398"/>
                </a:cubicBezTo>
                <a:cubicBezTo>
                  <a:pt x="23804" y="11341"/>
                  <a:pt x="23604" y="11284"/>
                  <a:pt x="23404" y="11284"/>
                </a:cubicBezTo>
                <a:cubicBezTo>
                  <a:pt x="23359" y="11284"/>
                  <a:pt x="23314" y="11286"/>
                  <a:pt x="23268" y="11293"/>
                </a:cubicBezTo>
                <a:cubicBezTo>
                  <a:pt x="23057" y="11316"/>
                  <a:pt x="22858" y="11352"/>
                  <a:pt x="22671" y="11434"/>
                </a:cubicBezTo>
                <a:cubicBezTo>
                  <a:pt x="22495" y="11504"/>
                  <a:pt x="22307" y="11563"/>
                  <a:pt x="22143" y="11645"/>
                </a:cubicBezTo>
                <a:cubicBezTo>
                  <a:pt x="21780" y="11832"/>
                  <a:pt x="21428" y="12020"/>
                  <a:pt x="21088" y="12219"/>
                </a:cubicBezTo>
                <a:cubicBezTo>
                  <a:pt x="20713" y="12453"/>
                  <a:pt x="20350" y="12688"/>
                  <a:pt x="19986" y="12934"/>
                </a:cubicBezTo>
                <a:cubicBezTo>
                  <a:pt x="19471" y="13286"/>
                  <a:pt x="18978" y="13661"/>
                  <a:pt x="18462" y="13989"/>
                </a:cubicBezTo>
                <a:cubicBezTo>
                  <a:pt x="18240" y="14118"/>
                  <a:pt x="18005" y="14235"/>
                  <a:pt x="17771" y="14329"/>
                </a:cubicBezTo>
                <a:cubicBezTo>
                  <a:pt x="17607" y="14387"/>
                  <a:pt x="17454" y="14458"/>
                  <a:pt x="17279" y="14493"/>
                </a:cubicBezTo>
                <a:cubicBezTo>
                  <a:pt x="17091" y="14540"/>
                  <a:pt x="16903" y="14598"/>
                  <a:pt x="16704" y="14598"/>
                </a:cubicBezTo>
                <a:cubicBezTo>
                  <a:pt x="16399" y="14587"/>
                  <a:pt x="16083" y="14610"/>
                  <a:pt x="15766" y="14540"/>
                </a:cubicBezTo>
                <a:cubicBezTo>
                  <a:pt x="15555" y="14505"/>
                  <a:pt x="15345" y="14458"/>
                  <a:pt x="15134" y="14446"/>
                </a:cubicBezTo>
                <a:cubicBezTo>
                  <a:pt x="14993" y="14446"/>
                  <a:pt x="14852" y="14434"/>
                  <a:pt x="14712" y="14423"/>
                </a:cubicBezTo>
                <a:cubicBezTo>
                  <a:pt x="14696" y="14421"/>
                  <a:pt x="14681" y="14420"/>
                  <a:pt x="14666" y="14420"/>
                </a:cubicBezTo>
                <a:cubicBezTo>
                  <a:pt x="14573" y="14420"/>
                  <a:pt x="14472" y="14446"/>
                  <a:pt x="14372" y="14446"/>
                </a:cubicBezTo>
                <a:cubicBezTo>
                  <a:pt x="14184" y="14446"/>
                  <a:pt x="14008" y="14493"/>
                  <a:pt x="13832" y="14540"/>
                </a:cubicBezTo>
                <a:cubicBezTo>
                  <a:pt x="13645" y="14610"/>
                  <a:pt x="13446" y="14680"/>
                  <a:pt x="13258" y="14763"/>
                </a:cubicBezTo>
                <a:cubicBezTo>
                  <a:pt x="12953" y="14903"/>
                  <a:pt x="12660" y="15079"/>
                  <a:pt x="12402" y="15278"/>
                </a:cubicBezTo>
                <a:cubicBezTo>
                  <a:pt x="12262" y="15384"/>
                  <a:pt x="12133" y="15489"/>
                  <a:pt x="11992" y="15595"/>
                </a:cubicBezTo>
                <a:cubicBezTo>
                  <a:pt x="11992" y="15560"/>
                  <a:pt x="12004" y="15536"/>
                  <a:pt x="12016" y="15524"/>
                </a:cubicBezTo>
                <a:cubicBezTo>
                  <a:pt x="12191" y="15243"/>
                  <a:pt x="12367" y="14973"/>
                  <a:pt x="12543" y="14704"/>
                </a:cubicBezTo>
                <a:cubicBezTo>
                  <a:pt x="12754" y="14364"/>
                  <a:pt x="12977" y="14012"/>
                  <a:pt x="13199" y="13672"/>
                </a:cubicBezTo>
                <a:cubicBezTo>
                  <a:pt x="13364" y="13403"/>
                  <a:pt x="13539" y="13133"/>
                  <a:pt x="13715" y="12852"/>
                </a:cubicBezTo>
                <a:cubicBezTo>
                  <a:pt x="13809" y="12711"/>
                  <a:pt x="13903" y="12559"/>
                  <a:pt x="13997" y="12406"/>
                </a:cubicBezTo>
                <a:cubicBezTo>
                  <a:pt x="14125" y="12219"/>
                  <a:pt x="14243" y="12031"/>
                  <a:pt x="14395" y="11856"/>
                </a:cubicBezTo>
                <a:cubicBezTo>
                  <a:pt x="14512" y="11691"/>
                  <a:pt x="14665" y="11563"/>
                  <a:pt x="14794" y="11398"/>
                </a:cubicBezTo>
                <a:cubicBezTo>
                  <a:pt x="14981" y="11152"/>
                  <a:pt x="15169" y="10906"/>
                  <a:pt x="15427" y="10719"/>
                </a:cubicBezTo>
                <a:cubicBezTo>
                  <a:pt x="15720" y="10496"/>
                  <a:pt x="16036" y="10297"/>
                  <a:pt x="16388" y="10179"/>
                </a:cubicBezTo>
                <a:cubicBezTo>
                  <a:pt x="16657" y="10097"/>
                  <a:pt x="16927" y="10015"/>
                  <a:pt x="17197" y="9933"/>
                </a:cubicBezTo>
                <a:cubicBezTo>
                  <a:pt x="17478" y="9851"/>
                  <a:pt x="17747" y="9769"/>
                  <a:pt x="18017" y="9711"/>
                </a:cubicBezTo>
                <a:cubicBezTo>
                  <a:pt x="18357" y="9628"/>
                  <a:pt x="18685" y="9582"/>
                  <a:pt x="19025" y="9523"/>
                </a:cubicBezTo>
                <a:cubicBezTo>
                  <a:pt x="19283" y="9476"/>
                  <a:pt x="19541" y="9441"/>
                  <a:pt x="19810" y="9394"/>
                </a:cubicBezTo>
                <a:cubicBezTo>
                  <a:pt x="20033" y="9347"/>
                  <a:pt x="20256" y="9312"/>
                  <a:pt x="20479" y="9265"/>
                </a:cubicBezTo>
                <a:cubicBezTo>
                  <a:pt x="20748" y="9206"/>
                  <a:pt x="21006" y="9124"/>
                  <a:pt x="21276" y="9054"/>
                </a:cubicBezTo>
                <a:cubicBezTo>
                  <a:pt x="21580" y="8960"/>
                  <a:pt x="21885" y="8843"/>
                  <a:pt x="22178" y="8726"/>
                </a:cubicBezTo>
                <a:cubicBezTo>
                  <a:pt x="22624" y="8550"/>
                  <a:pt x="23057" y="8316"/>
                  <a:pt x="23456" y="8058"/>
                </a:cubicBezTo>
                <a:cubicBezTo>
                  <a:pt x="23808" y="7823"/>
                  <a:pt x="24147" y="7565"/>
                  <a:pt x="24464" y="7284"/>
                </a:cubicBezTo>
                <a:cubicBezTo>
                  <a:pt x="24874" y="6921"/>
                  <a:pt x="25273" y="6534"/>
                  <a:pt x="25636" y="6112"/>
                </a:cubicBezTo>
                <a:cubicBezTo>
                  <a:pt x="25871" y="5842"/>
                  <a:pt x="26082" y="5549"/>
                  <a:pt x="26281" y="5233"/>
                </a:cubicBezTo>
                <a:cubicBezTo>
                  <a:pt x="26562" y="4799"/>
                  <a:pt x="26808" y="4354"/>
                  <a:pt x="27043" y="3897"/>
                </a:cubicBezTo>
                <a:cubicBezTo>
                  <a:pt x="27371" y="3240"/>
                  <a:pt x="27687" y="2572"/>
                  <a:pt x="28039" y="1927"/>
                </a:cubicBezTo>
                <a:cubicBezTo>
                  <a:pt x="28203" y="1599"/>
                  <a:pt x="28391" y="1271"/>
                  <a:pt x="28555" y="943"/>
                </a:cubicBezTo>
                <a:cubicBezTo>
                  <a:pt x="28660" y="744"/>
                  <a:pt x="28789" y="544"/>
                  <a:pt x="28824" y="310"/>
                </a:cubicBezTo>
                <a:cubicBezTo>
                  <a:pt x="28844" y="108"/>
                  <a:pt x="28761" y="1"/>
                  <a:pt x="2860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30"/>
          <p:cNvSpPr/>
          <p:nvPr/>
        </p:nvSpPr>
        <p:spPr>
          <a:xfrm>
            <a:off x="3872310" y="-331702"/>
            <a:ext cx="2343448" cy="868497"/>
          </a:xfrm>
          <a:custGeom>
            <a:avLst/>
            <a:gdLst/>
            <a:ahLst/>
            <a:cxnLst/>
            <a:rect l="l" t="t" r="r" b="b"/>
            <a:pathLst>
              <a:path w="107993" h="36244" extrusionOk="0">
                <a:moveTo>
                  <a:pt x="6053" y="5025"/>
                </a:moveTo>
                <a:cubicBezTo>
                  <a:pt x="-8111" y="7386"/>
                  <a:pt x="6819" y="11469"/>
                  <a:pt x="11030" y="14212"/>
                </a:cubicBezTo>
                <a:cubicBezTo>
                  <a:pt x="15241" y="16956"/>
                  <a:pt x="24748" y="17913"/>
                  <a:pt x="31319" y="21486"/>
                </a:cubicBezTo>
                <a:cubicBezTo>
                  <a:pt x="37891" y="25059"/>
                  <a:pt x="42994" y="33991"/>
                  <a:pt x="50459" y="35650"/>
                </a:cubicBezTo>
                <a:cubicBezTo>
                  <a:pt x="57924" y="37309"/>
                  <a:pt x="68005" y="35203"/>
                  <a:pt x="76108" y="31439"/>
                </a:cubicBezTo>
                <a:cubicBezTo>
                  <a:pt x="84211" y="27675"/>
                  <a:pt x="93908" y="17658"/>
                  <a:pt x="99076" y="13064"/>
                </a:cubicBezTo>
                <a:cubicBezTo>
                  <a:pt x="104244" y="8470"/>
                  <a:pt x="107625" y="6046"/>
                  <a:pt x="107115" y="3877"/>
                </a:cubicBezTo>
                <a:cubicBezTo>
                  <a:pt x="106605" y="1708"/>
                  <a:pt x="112858" y="-143"/>
                  <a:pt x="96014" y="48"/>
                </a:cubicBezTo>
                <a:cubicBezTo>
                  <a:pt x="79170" y="239"/>
                  <a:pt x="20217" y="2664"/>
                  <a:pt x="6053" y="50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689" name="Google Shape;1689;p30"/>
          <p:cNvSpPr/>
          <p:nvPr/>
        </p:nvSpPr>
        <p:spPr>
          <a:xfrm rot="10800000" flipH="1">
            <a:off x="4463939" y="164746"/>
            <a:ext cx="296049" cy="316697"/>
          </a:xfrm>
          <a:custGeom>
            <a:avLst/>
            <a:gdLst/>
            <a:ahLst/>
            <a:cxnLst/>
            <a:rect l="l" t="t" r="r" b="b"/>
            <a:pathLst>
              <a:path w="37955" h="33727" extrusionOk="0">
                <a:moveTo>
                  <a:pt x="29480" y="588"/>
                </a:moveTo>
                <a:cubicBezTo>
                  <a:pt x="24680" y="2254"/>
                  <a:pt x="11160" y="10287"/>
                  <a:pt x="6555" y="14108"/>
                </a:cubicBezTo>
                <a:cubicBezTo>
                  <a:pt x="1950" y="17929"/>
                  <a:pt x="-2459" y="20280"/>
                  <a:pt x="1852" y="23513"/>
                </a:cubicBezTo>
                <a:cubicBezTo>
                  <a:pt x="6163" y="26746"/>
                  <a:pt x="26443" y="34389"/>
                  <a:pt x="32419" y="33507"/>
                </a:cubicBezTo>
                <a:cubicBezTo>
                  <a:pt x="38395" y="32625"/>
                  <a:pt x="37220" y="23122"/>
                  <a:pt x="37710" y="18223"/>
                </a:cubicBezTo>
                <a:cubicBezTo>
                  <a:pt x="38200" y="13324"/>
                  <a:pt x="36730" y="7054"/>
                  <a:pt x="35358" y="4115"/>
                </a:cubicBezTo>
                <a:cubicBezTo>
                  <a:pt x="33986" y="1176"/>
                  <a:pt x="34281" y="-1077"/>
                  <a:pt x="29480" y="5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grpSp>
        <p:nvGrpSpPr>
          <p:cNvPr id="1690" name="Google Shape;1690;p30"/>
          <p:cNvGrpSpPr/>
          <p:nvPr/>
        </p:nvGrpSpPr>
        <p:grpSpPr>
          <a:xfrm>
            <a:off x="8083613" y="4443600"/>
            <a:ext cx="852775" cy="681125"/>
            <a:chOff x="5867125" y="2023350"/>
            <a:chExt cx="852775" cy="681125"/>
          </a:xfrm>
        </p:grpSpPr>
        <p:sp>
          <p:nvSpPr>
            <p:cNvPr id="1691" name="Google Shape;1691;p30"/>
            <p:cNvSpPr/>
            <p:nvPr/>
          </p:nvSpPr>
          <p:spPr>
            <a:xfrm>
              <a:off x="5867125" y="2023350"/>
              <a:ext cx="107000" cy="81175"/>
            </a:xfrm>
            <a:custGeom>
              <a:avLst/>
              <a:gdLst/>
              <a:ahLst/>
              <a:cxnLst/>
              <a:rect l="l" t="t" r="r" b="b"/>
              <a:pathLst>
                <a:path w="4280" h="3247" extrusionOk="0">
                  <a:moveTo>
                    <a:pt x="1243" y="1"/>
                  </a:moveTo>
                  <a:cubicBezTo>
                    <a:pt x="927" y="130"/>
                    <a:pt x="610" y="259"/>
                    <a:pt x="306" y="387"/>
                  </a:cubicBezTo>
                  <a:cubicBezTo>
                    <a:pt x="1" y="809"/>
                    <a:pt x="71" y="1243"/>
                    <a:pt x="306" y="1665"/>
                  </a:cubicBezTo>
                  <a:cubicBezTo>
                    <a:pt x="845" y="2615"/>
                    <a:pt x="1689" y="3107"/>
                    <a:pt x="2755" y="3236"/>
                  </a:cubicBezTo>
                  <a:cubicBezTo>
                    <a:pt x="2818" y="3243"/>
                    <a:pt x="2878" y="3246"/>
                    <a:pt x="2938" y="3246"/>
                  </a:cubicBezTo>
                  <a:cubicBezTo>
                    <a:pt x="3458" y="3246"/>
                    <a:pt x="3857" y="2975"/>
                    <a:pt x="4057" y="2533"/>
                  </a:cubicBezTo>
                  <a:cubicBezTo>
                    <a:pt x="4279" y="2028"/>
                    <a:pt x="4139" y="1489"/>
                    <a:pt x="3646" y="1056"/>
                  </a:cubicBezTo>
                  <a:cubicBezTo>
                    <a:pt x="3494" y="915"/>
                    <a:pt x="3306" y="798"/>
                    <a:pt x="3131" y="681"/>
                  </a:cubicBezTo>
                  <a:cubicBezTo>
                    <a:pt x="2556" y="294"/>
                    <a:pt x="1876" y="200"/>
                    <a:pt x="1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92" name="Google Shape;1692;p30"/>
            <p:cNvSpPr/>
            <p:nvPr/>
          </p:nvSpPr>
          <p:spPr>
            <a:xfrm>
              <a:off x="5957400" y="2380725"/>
              <a:ext cx="87925" cy="80900"/>
            </a:xfrm>
            <a:custGeom>
              <a:avLst/>
              <a:gdLst/>
              <a:ahLst/>
              <a:cxnLst/>
              <a:rect l="l" t="t" r="r" b="b"/>
              <a:pathLst>
                <a:path w="3517" h="3236" extrusionOk="0">
                  <a:moveTo>
                    <a:pt x="848" y="0"/>
                  </a:moveTo>
                  <a:cubicBezTo>
                    <a:pt x="555" y="0"/>
                    <a:pt x="271" y="100"/>
                    <a:pt x="0" y="346"/>
                  </a:cubicBezTo>
                  <a:cubicBezTo>
                    <a:pt x="387" y="1284"/>
                    <a:pt x="774" y="2221"/>
                    <a:pt x="1149" y="3159"/>
                  </a:cubicBezTo>
                  <a:cubicBezTo>
                    <a:pt x="1342" y="3209"/>
                    <a:pt x="1532" y="3235"/>
                    <a:pt x="1721" y="3235"/>
                  </a:cubicBezTo>
                  <a:cubicBezTo>
                    <a:pt x="1889" y="3235"/>
                    <a:pt x="2057" y="3215"/>
                    <a:pt x="2227" y="3171"/>
                  </a:cubicBezTo>
                  <a:cubicBezTo>
                    <a:pt x="3188" y="2936"/>
                    <a:pt x="3517" y="2010"/>
                    <a:pt x="2907" y="1213"/>
                  </a:cubicBezTo>
                  <a:cubicBezTo>
                    <a:pt x="2567" y="768"/>
                    <a:pt x="2133" y="428"/>
                    <a:pt x="1618" y="193"/>
                  </a:cubicBezTo>
                  <a:cubicBezTo>
                    <a:pt x="1357" y="74"/>
                    <a:pt x="1100" y="0"/>
                    <a:pt x="8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93" name="Google Shape;1693;p30"/>
            <p:cNvSpPr/>
            <p:nvPr/>
          </p:nvSpPr>
          <p:spPr>
            <a:xfrm>
              <a:off x="6199150" y="2469550"/>
              <a:ext cx="167050" cy="96850"/>
            </a:xfrm>
            <a:custGeom>
              <a:avLst/>
              <a:gdLst/>
              <a:ahLst/>
              <a:cxnLst/>
              <a:rect l="l" t="t" r="r" b="b"/>
              <a:pathLst>
                <a:path w="6682" h="3874" extrusionOk="0">
                  <a:moveTo>
                    <a:pt x="1600" y="1"/>
                  </a:moveTo>
                  <a:cubicBezTo>
                    <a:pt x="774" y="1"/>
                    <a:pt x="127" y="617"/>
                    <a:pt x="71" y="1470"/>
                  </a:cubicBezTo>
                  <a:cubicBezTo>
                    <a:pt x="0" y="2407"/>
                    <a:pt x="598" y="3205"/>
                    <a:pt x="1489" y="3216"/>
                  </a:cubicBezTo>
                  <a:cubicBezTo>
                    <a:pt x="2204" y="3228"/>
                    <a:pt x="2861" y="3416"/>
                    <a:pt x="3517" y="3627"/>
                  </a:cubicBezTo>
                  <a:cubicBezTo>
                    <a:pt x="3931" y="3761"/>
                    <a:pt x="4355" y="3873"/>
                    <a:pt x="4800" y="3873"/>
                  </a:cubicBezTo>
                  <a:cubicBezTo>
                    <a:pt x="4822" y="3873"/>
                    <a:pt x="4843" y="3873"/>
                    <a:pt x="4865" y="3873"/>
                  </a:cubicBezTo>
                  <a:cubicBezTo>
                    <a:pt x="5990" y="3837"/>
                    <a:pt x="6682" y="2771"/>
                    <a:pt x="6342" y="1903"/>
                  </a:cubicBezTo>
                  <a:cubicBezTo>
                    <a:pt x="6061" y="1212"/>
                    <a:pt x="5697" y="884"/>
                    <a:pt x="5135" y="849"/>
                  </a:cubicBezTo>
                  <a:cubicBezTo>
                    <a:pt x="4502" y="802"/>
                    <a:pt x="3927" y="567"/>
                    <a:pt x="3318" y="403"/>
                  </a:cubicBezTo>
                  <a:cubicBezTo>
                    <a:pt x="2790" y="262"/>
                    <a:pt x="2274" y="40"/>
                    <a:pt x="1712" y="5"/>
                  </a:cubicBezTo>
                  <a:cubicBezTo>
                    <a:pt x="1674" y="2"/>
                    <a:pt x="1637" y="1"/>
                    <a:pt x="16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94" name="Google Shape;1694;p30"/>
            <p:cNvSpPr/>
            <p:nvPr/>
          </p:nvSpPr>
          <p:spPr>
            <a:xfrm>
              <a:off x="6137025" y="2240125"/>
              <a:ext cx="159450" cy="106925"/>
            </a:xfrm>
            <a:custGeom>
              <a:avLst/>
              <a:gdLst/>
              <a:ahLst/>
              <a:cxnLst/>
              <a:rect l="l" t="t" r="r" b="b"/>
              <a:pathLst>
                <a:path w="6378" h="4277" extrusionOk="0">
                  <a:moveTo>
                    <a:pt x="1613" y="1"/>
                  </a:moveTo>
                  <a:cubicBezTo>
                    <a:pt x="1123" y="1"/>
                    <a:pt x="649" y="298"/>
                    <a:pt x="387" y="754"/>
                  </a:cubicBezTo>
                  <a:cubicBezTo>
                    <a:pt x="1" y="1387"/>
                    <a:pt x="106" y="2137"/>
                    <a:pt x="669" y="2653"/>
                  </a:cubicBezTo>
                  <a:cubicBezTo>
                    <a:pt x="844" y="2805"/>
                    <a:pt x="1055" y="2934"/>
                    <a:pt x="1255" y="3063"/>
                  </a:cubicBezTo>
                  <a:cubicBezTo>
                    <a:pt x="2263" y="3661"/>
                    <a:pt x="3388" y="3907"/>
                    <a:pt x="4490" y="4223"/>
                  </a:cubicBezTo>
                  <a:cubicBezTo>
                    <a:pt x="4614" y="4260"/>
                    <a:pt x="4736" y="4277"/>
                    <a:pt x="4854" y="4277"/>
                  </a:cubicBezTo>
                  <a:cubicBezTo>
                    <a:pt x="5038" y="4277"/>
                    <a:pt x="5212" y="4236"/>
                    <a:pt x="5369" y="4165"/>
                  </a:cubicBezTo>
                  <a:cubicBezTo>
                    <a:pt x="6014" y="3907"/>
                    <a:pt x="6377" y="3356"/>
                    <a:pt x="6354" y="2688"/>
                  </a:cubicBezTo>
                  <a:cubicBezTo>
                    <a:pt x="6330" y="1961"/>
                    <a:pt x="5908" y="1504"/>
                    <a:pt x="5275" y="1305"/>
                  </a:cubicBezTo>
                  <a:cubicBezTo>
                    <a:pt x="4232" y="953"/>
                    <a:pt x="3177" y="660"/>
                    <a:pt x="2181" y="144"/>
                  </a:cubicBezTo>
                  <a:cubicBezTo>
                    <a:pt x="1997" y="46"/>
                    <a:pt x="1804" y="1"/>
                    <a:pt x="1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95" name="Google Shape;1695;p30"/>
            <p:cNvSpPr/>
            <p:nvPr/>
          </p:nvSpPr>
          <p:spPr>
            <a:xfrm>
              <a:off x="6020400" y="2035175"/>
              <a:ext cx="144775" cy="99675"/>
            </a:xfrm>
            <a:custGeom>
              <a:avLst/>
              <a:gdLst/>
              <a:ahLst/>
              <a:cxnLst/>
              <a:rect l="l" t="t" r="r" b="b"/>
              <a:pathLst>
                <a:path w="5791" h="3987" extrusionOk="0">
                  <a:moveTo>
                    <a:pt x="2476" y="1"/>
                  </a:moveTo>
                  <a:cubicBezTo>
                    <a:pt x="1994" y="1"/>
                    <a:pt x="1501" y="73"/>
                    <a:pt x="1008" y="172"/>
                  </a:cubicBezTo>
                  <a:cubicBezTo>
                    <a:pt x="469" y="290"/>
                    <a:pt x="188" y="747"/>
                    <a:pt x="141" y="1298"/>
                  </a:cubicBezTo>
                  <a:cubicBezTo>
                    <a:pt x="106" y="1849"/>
                    <a:pt x="0" y="2411"/>
                    <a:pt x="610" y="2775"/>
                  </a:cubicBezTo>
                  <a:cubicBezTo>
                    <a:pt x="997" y="3009"/>
                    <a:pt x="1383" y="3255"/>
                    <a:pt x="1747" y="3525"/>
                  </a:cubicBezTo>
                  <a:cubicBezTo>
                    <a:pt x="2190" y="3864"/>
                    <a:pt x="2662" y="3986"/>
                    <a:pt x="3145" y="3986"/>
                  </a:cubicBezTo>
                  <a:cubicBezTo>
                    <a:pt x="3480" y="3986"/>
                    <a:pt x="3821" y="3928"/>
                    <a:pt x="4161" y="3841"/>
                  </a:cubicBezTo>
                  <a:cubicBezTo>
                    <a:pt x="5287" y="3572"/>
                    <a:pt x="5791" y="2622"/>
                    <a:pt x="5357" y="1602"/>
                  </a:cubicBezTo>
                  <a:cubicBezTo>
                    <a:pt x="5275" y="1344"/>
                    <a:pt x="5052" y="1098"/>
                    <a:pt x="4806" y="864"/>
                  </a:cubicBezTo>
                  <a:cubicBezTo>
                    <a:pt x="4096" y="213"/>
                    <a:pt x="3301" y="1"/>
                    <a:pt x="2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96" name="Google Shape;1696;p30"/>
            <p:cNvSpPr/>
            <p:nvPr/>
          </p:nvSpPr>
          <p:spPr>
            <a:xfrm>
              <a:off x="6065825" y="2360750"/>
              <a:ext cx="138050" cy="106225"/>
            </a:xfrm>
            <a:custGeom>
              <a:avLst/>
              <a:gdLst/>
              <a:ahLst/>
              <a:cxnLst/>
              <a:rect l="l" t="t" r="r" b="b"/>
              <a:pathLst>
                <a:path w="5522" h="4249" extrusionOk="0">
                  <a:moveTo>
                    <a:pt x="1596" y="0"/>
                  </a:moveTo>
                  <a:cubicBezTo>
                    <a:pt x="1237" y="0"/>
                    <a:pt x="898" y="144"/>
                    <a:pt x="610" y="418"/>
                  </a:cubicBezTo>
                  <a:cubicBezTo>
                    <a:pt x="141" y="852"/>
                    <a:pt x="0" y="1496"/>
                    <a:pt x="246" y="2059"/>
                  </a:cubicBezTo>
                  <a:cubicBezTo>
                    <a:pt x="410" y="2458"/>
                    <a:pt x="715" y="2739"/>
                    <a:pt x="1055" y="2950"/>
                  </a:cubicBezTo>
                  <a:cubicBezTo>
                    <a:pt x="1712" y="3348"/>
                    <a:pt x="2391" y="3724"/>
                    <a:pt x="3059" y="4087"/>
                  </a:cubicBezTo>
                  <a:cubicBezTo>
                    <a:pt x="3188" y="4157"/>
                    <a:pt x="3329" y="4192"/>
                    <a:pt x="3470" y="4216"/>
                  </a:cubicBezTo>
                  <a:cubicBezTo>
                    <a:pt x="3587" y="4238"/>
                    <a:pt x="3702" y="4248"/>
                    <a:pt x="3813" y="4248"/>
                  </a:cubicBezTo>
                  <a:cubicBezTo>
                    <a:pt x="4487" y="4248"/>
                    <a:pt x="5052" y="3866"/>
                    <a:pt x="5263" y="3243"/>
                  </a:cubicBezTo>
                  <a:cubicBezTo>
                    <a:pt x="5521" y="2493"/>
                    <a:pt x="5228" y="1766"/>
                    <a:pt x="4478" y="1368"/>
                  </a:cubicBezTo>
                  <a:cubicBezTo>
                    <a:pt x="4138" y="1192"/>
                    <a:pt x="3775" y="1051"/>
                    <a:pt x="3446" y="864"/>
                  </a:cubicBezTo>
                  <a:cubicBezTo>
                    <a:pt x="3071" y="653"/>
                    <a:pt x="2720" y="395"/>
                    <a:pt x="2333" y="195"/>
                  </a:cubicBezTo>
                  <a:cubicBezTo>
                    <a:pt x="2084" y="64"/>
                    <a:pt x="1836" y="0"/>
                    <a:pt x="1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97" name="Google Shape;1697;p30"/>
            <p:cNvSpPr/>
            <p:nvPr/>
          </p:nvSpPr>
          <p:spPr>
            <a:xfrm>
              <a:off x="5906100" y="2145400"/>
              <a:ext cx="127800" cy="94350"/>
            </a:xfrm>
            <a:custGeom>
              <a:avLst/>
              <a:gdLst/>
              <a:ahLst/>
              <a:cxnLst/>
              <a:rect l="l" t="t" r="r" b="b"/>
              <a:pathLst>
                <a:path w="5112" h="3774" extrusionOk="0">
                  <a:moveTo>
                    <a:pt x="1544" y="0"/>
                  </a:moveTo>
                  <a:cubicBezTo>
                    <a:pt x="1289" y="0"/>
                    <a:pt x="1033" y="66"/>
                    <a:pt x="786" y="229"/>
                  </a:cubicBezTo>
                  <a:cubicBezTo>
                    <a:pt x="282" y="557"/>
                    <a:pt x="1" y="1015"/>
                    <a:pt x="48" y="1624"/>
                  </a:cubicBezTo>
                  <a:cubicBezTo>
                    <a:pt x="95" y="2269"/>
                    <a:pt x="435" y="2773"/>
                    <a:pt x="1032" y="3019"/>
                  </a:cubicBezTo>
                  <a:cubicBezTo>
                    <a:pt x="1689" y="3300"/>
                    <a:pt x="2357" y="3570"/>
                    <a:pt x="3060" y="3722"/>
                  </a:cubicBezTo>
                  <a:cubicBezTo>
                    <a:pt x="3208" y="3756"/>
                    <a:pt x="3354" y="3773"/>
                    <a:pt x="3498" y="3773"/>
                  </a:cubicBezTo>
                  <a:cubicBezTo>
                    <a:pt x="3709" y="3773"/>
                    <a:pt x="3918" y="3735"/>
                    <a:pt x="4127" y="3652"/>
                  </a:cubicBezTo>
                  <a:cubicBezTo>
                    <a:pt x="4772" y="3394"/>
                    <a:pt x="5111" y="2878"/>
                    <a:pt x="5100" y="2198"/>
                  </a:cubicBezTo>
                  <a:cubicBezTo>
                    <a:pt x="5100" y="1577"/>
                    <a:pt x="4678" y="968"/>
                    <a:pt x="4045" y="827"/>
                  </a:cubicBezTo>
                  <a:cubicBezTo>
                    <a:pt x="3447" y="686"/>
                    <a:pt x="2920" y="440"/>
                    <a:pt x="2369" y="194"/>
                  </a:cubicBezTo>
                  <a:cubicBezTo>
                    <a:pt x="2100" y="78"/>
                    <a:pt x="1822" y="0"/>
                    <a:pt x="15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98" name="Google Shape;1698;p30"/>
            <p:cNvSpPr/>
            <p:nvPr/>
          </p:nvSpPr>
          <p:spPr>
            <a:xfrm>
              <a:off x="6594750" y="2276925"/>
              <a:ext cx="125150" cy="93925"/>
            </a:xfrm>
            <a:custGeom>
              <a:avLst/>
              <a:gdLst/>
              <a:ahLst/>
              <a:cxnLst/>
              <a:rect l="l" t="t" r="r" b="b"/>
              <a:pathLst>
                <a:path w="5006" h="3757" extrusionOk="0">
                  <a:moveTo>
                    <a:pt x="1583" y="1"/>
                  </a:moveTo>
                  <a:cubicBezTo>
                    <a:pt x="1411" y="1"/>
                    <a:pt x="1240" y="28"/>
                    <a:pt x="1079" y="79"/>
                  </a:cubicBezTo>
                  <a:cubicBezTo>
                    <a:pt x="329" y="384"/>
                    <a:pt x="1" y="1392"/>
                    <a:pt x="423" y="2036"/>
                  </a:cubicBezTo>
                  <a:cubicBezTo>
                    <a:pt x="563" y="2259"/>
                    <a:pt x="704" y="2482"/>
                    <a:pt x="892" y="2669"/>
                  </a:cubicBezTo>
                  <a:cubicBezTo>
                    <a:pt x="1617" y="3364"/>
                    <a:pt x="2463" y="3756"/>
                    <a:pt x="3430" y="3756"/>
                  </a:cubicBezTo>
                  <a:cubicBezTo>
                    <a:pt x="3589" y="3756"/>
                    <a:pt x="3751" y="3746"/>
                    <a:pt x="3916" y="3724"/>
                  </a:cubicBezTo>
                  <a:cubicBezTo>
                    <a:pt x="4631" y="3630"/>
                    <a:pt x="5006" y="3103"/>
                    <a:pt x="4959" y="2411"/>
                  </a:cubicBezTo>
                  <a:cubicBezTo>
                    <a:pt x="4936" y="1954"/>
                    <a:pt x="4678" y="1638"/>
                    <a:pt x="4326" y="1403"/>
                  </a:cubicBezTo>
                  <a:cubicBezTo>
                    <a:pt x="3693" y="981"/>
                    <a:pt x="3037" y="583"/>
                    <a:pt x="2368" y="208"/>
                  </a:cubicBezTo>
                  <a:cubicBezTo>
                    <a:pt x="2120" y="66"/>
                    <a:pt x="1849" y="1"/>
                    <a:pt x="1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99" name="Google Shape;1699;p30"/>
            <p:cNvSpPr/>
            <p:nvPr/>
          </p:nvSpPr>
          <p:spPr>
            <a:xfrm>
              <a:off x="6380250" y="2339925"/>
              <a:ext cx="115200" cy="96850"/>
            </a:xfrm>
            <a:custGeom>
              <a:avLst/>
              <a:gdLst/>
              <a:ahLst/>
              <a:cxnLst/>
              <a:rect l="l" t="t" r="r" b="b"/>
              <a:pathLst>
                <a:path w="4608" h="3874" extrusionOk="0">
                  <a:moveTo>
                    <a:pt x="1634" y="0"/>
                  </a:moveTo>
                  <a:cubicBezTo>
                    <a:pt x="1140" y="0"/>
                    <a:pt x="697" y="255"/>
                    <a:pt x="422" y="700"/>
                  </a:cubicBezTo>
                  <a:cubicBezTo>
                    <a:pt x="0" y="1403"/>
                    <a:pt x="118" y="2165"/>
                    <a:pt x="762" y="2716"/>
                  </a:cubicBezTo>
                  <a:cubicBezTo>
                    <a:pt x="1126" y="3021"/>
                    <a:pt x="1513" y="3314"/>
                    <a:pt x="1899" y="3595"/>
                  </a:cubicBezTo>
                  <a:cubicBezTo>
                    <a:pt x="2167" y="3779"/>
                    <a:pt x="2452" y="3873"/>
                    <a:pt x="2747" y="3873"/>
                  </a:cubicBezTo>
                  <a:cubicBezTo>
                    <a:pt x="2942" y="3873"/>
                    <a:pt x="3140" y="3832"/>
                    <a:pt x="3341" y="3748"/>
                  </a:cubicBezTo>
                  <a:cubicBezTo>
                    <a:pt x="4232" y="3408"/>
                    <a:pt x="4607" y="2306"/>
                    <a:pt x="4056" y="1544"/>
                  </a:cubicBezTo>
                  <a:cubicBezTo>
                    <a:pt x="3611" y="935"/>
                    <a:pt x="3001" y="477"/>
                    <a:pt x="2321" y="161"/>
                  </a:cubicBezTo>
                  <a:cubicBezTo>
                    <a:pt x="2089" y="52"/>
                    <a:pt x="1856" y="0"/>
                    <a:pt x="1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00" name="Google Shape;1700;p30"/>
            <p:cNvSpPr/>
            <p:nvPr/>
          </p:nvSpPr>
          <p:spPr>
            <a:xfrm>
              <a:off x="6236650" y="2155250"/>
              <a:ext cx="119600" cy="88400"/>
            </a:xfrm>
            <a:custGeom>
              <a:avLst/>
              <a:gdLst/>
              <a:ahLst/>
              <a:cxnLst/>
              <a:rect l="l" t="t" r="r" b="b"/>
              <a:pathLst>
                <a:path w="4784" h="3536" extrusionOk="0">
                  <a:moveTo>
                    <a:pt x="1441" y="1"/>
                  </a:moveTo>
                  <a:cubicBezTo>
                    <a:pt x="1328" y="1"/>
                    <a:pt x="1222" y="12"/>
                    <a:pt x="1126" y="35"/>
                  </a:cubicBezTo>
                  <a:cubicBezTo>
                    <a:pt x="458" y="199"/>
                    <a:pt x="1" y="1207"/>
                    <a:pt x="317" y="1840"/>
                  </a:cubicBezTo>
                  <a:cubicBezTo>
                    <a:pt x="739" y="2672"/>
                    <a:pt x="2275" y="3536"/>
                    <a:pt x="3263" y="3536"/>
                  </a:cubicBezTo>
                  <a:cubicBezTo>
                    <a:pt x="3318" y="3536"/>
                    <a:pt x="3372" y="3533"/>
                    <a:pt x="3424" y="3528"/>
                  </a:cubicBezTo>
                  <a:cubicBezTo>
                    <a:pt x="4279" y="3434"/>
                    <a:pt x="4783" y="2578"/>
                    <a:pt x="4467" y="1769"/>
                  </a:cubicBezTo>
                  <a:cubicBezTo>
                    <a:pt x="4139" y="923"/>
                    <a:pt x="2485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01" name="Google Shape;1701;p30"/>
            <p:cNvSpPr/>
            <p:nvPr/>
          </p:nvSpPr>
          <p:spPr>
            <a:xfrm>
              <a:off x="6399875" y="2226050"/>
              <a:ext cx="111975" cy="87775"/>
            </a:xfrm>
            <a:custGeom>
              <a:avLst/>
              <a:gdLst/>
              <a:ahLst/>
              <a:cxnLst/>
              <a:rect l="l" t="t" r="r" b="b"/>
              <a:pathLst>
                <a:path w="4479" h="3511" extrusionOk="0">
                  <a:moveTo>
                    <a:pt x="1441" y="1"/>
                  </a:moveTo>
                  <a:cubicBezTo>
                    <a:pt x="615" y="1"/>
                    <a:pt x="1" y="993"/>
                    <a:pt x="341" y="1833"/>
                  </a:cubicBezTo>
                  <a:cubicBezTo>
                    <a:pt x="388" y="1903"/>
                    <a:pt x="446" y="2032"/>
                    <a:pt x="540" y="2137"/>
                  </a:cubicBezTo>
                  <a:cubicBezTo>
                    <a:pt x="1185" y="2829"/>
                    <a:pt x="1947" y="3309"/>
                    <a:pt x="2873" y="3485"/>
                  </a:cubicBezTo>
                  <a:cubicBezTo>
                    <a:pt x="2973" y="3502"/>
                    <a:pt x="3072" y="3511"/>
                    <a:pt x="3169" y="3511"/>
                  </a:cubicBezTo>
                  <a:cubicBezTo>
                    <a:pt x="3553" y="3511"/>
                    <a:pt x="3895" y="3368"/>
                    <a:pt x="4139" y="2993"/>
                  </a:cubicBezTo>
                  <a:cubicBezTo>
                    <a:pt x="4443" y="2524"/>
                    <a:pt x="4478" y="2008"/>
                    <a:pt x="4162" y="1575"/>
                  </a:cubicBezTo>
                  <a:cubicBezTo>
                    <a:pt x="3517" y="672"/>
                    <a:pt x="2638" y="86"/>
                    <a:pt x="1525" y="4"/>
                  </a:cubicBezTo>
                  <a:cubicBezTo>
                    <a:pt x="1496" y="2"/>
                    <a:pt x="1468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02" name="Google Shape;1702;p30"/>
            <p:cNvSpPr/>
            <p:nvPr/>
          </p:nvSpPr>
          <p:spPr>
            <a:xfrm>
              <a:off x="6123850" y="2624150"/>
              <a:ext cx="108150" cy="80325"/>
            </a:xfrm>
            <a:custGeom>
              <a:avLst/>
              <a:gdLst/>
              <a:ahLst/>
              <a:cxnLst/>
              <a:rect l="l" t="t" r="r" b="b"/>
              <a:pathLst>
                <a:path w="4326" h="3213" extrusionOk="0">
                  <a:moveTo>
                    <a:pt x="1658" y="1"/>
                  </a:moveTo>
                  <a:cubicBezTo>
                    <a:pt x="1512" y="1"/>
                    <a:pt x="1371" y="27"/>
                    <a:pt x="1231" y="80"/>
                  </a:cubicBezTo>
                  <a:cubicBezTo>
                    <a:pt x="410" y="420"/>
                    <a:pt x="0" y="1264"/>
                    <a:pt x="469" y="1850"/>
                  </a:cubicBezTo>
                  <a:cubicBezTo>
                    <a:pt x="1143" y="2703"/>
                    <a:pt x="2021" y="3212"/>
                    <a:pt x="3124" y="3212"/>
                  </a:cubicBezTo>
                  <a:cubicBezTo>
                    <a:pt x="3172" y="3212"/>
                    <a:pt x="3221" y="3211"/>
                    <a:pt x="3270" y="3210"/>
                  </a:cubicBezTo>
                  <a:cubicBezTo>
                    <a:pt x="3669" y="3186"/>
                    <a:pt x="3939" y="2952"/>
                    <a:pt x="4079" y="2600"/>
                  </a:cubicBezTo>
                  <a:cubicBezTo>
                    <a:pt x="4325" y="2002"/>
                    <a:pt x="4138" y="1170"/>
                    <a:pt x="3634" y="760"/>
                  </a:cubicBezTo>
                  <a:cubicBezTo>
                    <a:pt x="3106" y="326"/>
                    <a:pt x="2485" y="80"/>
                    <a:pt x="1805" y="10"/>
                  </a:cubicBezTo>
                  <a:cubicBezTo>
                    <a:pt x="1755" y="4"/>
                    <a:pt x="1706" y="1"/>
                    <a:pt x="16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703" name="Google Shape;1703;p30"/>
          <p:cNvGrpSpPr/>
          <p:nvPr/>
        </p:nvGrpSpPr>
        <p:grpSpPr>
          <a:xfrm rot="10800000">
            <a:off x="-1073850" y="708566"/>
            <a:ext cx="1532103" cy="927829"/>
            <a:chOff x="960750" y="3245475"/>
            <a:chExt cx="854825" cy="517675"/>
          </a:xfrm>
        </p:grpSpPr>
        <p:sp>
          <p:nvSpPr>
            <p:cNvPr id="1704" name="Google Shape;1704;p30"/>
            <p:cNvSpPr/>
            <p:nvPr/>
          </p:nvSpPr>
          <p:spPr>
            <a:xfrm>
              <a:off x="1320900" y="3284300"/>
              <a:ext cx="64200" cy="43550"/>
            </a:xfrm>
            <a:custGeom>
              <a:avLst/>
              <a:gdLst/>
              <a:ahLst/>
              <a:cxnLst/>
              <a:rect l="l" t="t" r="r" b="b"/>
              <a:pathLst>
                <a:path w="2568" h="1742" extrusionOk="0">
                  <a:moveTo>
                    <a:pt x="1067" y="0"/>
                  </a:moveTo>
                  <a:cubicBezTo>
                    <a:pt x="868" y="165"/>
                    <a:pt x="645" y="282"/>
                    <a:pt x="422" y="399"/>
                  </a:cubicBezTo>
                  <a:cubicBezTo>
                    <a:pt x="59" y="587"/>
                    <a:pt x="0" y="856"/>
                    <a:pt x="223" y="1173"/>
                  </a:cubicBezTo>
                  <a:cubicBezTo>
                    <a:pt x="270" y="1243"/>
                    <a:pt x="317" y="1313"/>
                    <a:pt x="352" y="1395"/>
                  </a:cubicBezTo>
                  <a:cubicBezTo>
                    <a:pt x="496" y="1632"/>
                    <a:pt x="703" y="1742"/>
                    <a:pt x="957" y="1742"/>
                  </a:cubicBezTo>
                  <a:cubicBezTo>
                    <a:pt x="993" y="1742"/>
                    <a:pt x="1029" y="1740"/>
                    <a:pt x="1067" y="1735"/>
                  </a:cubicBezTo>
                  <a:cubicBezTo>
                    <a:pt x="1501" y="1677"/>
                    <a:pt x="1899" y="1513"/>
                    <a:pt x="2251" y="1231"/>
                  </a:cubicBezTo>
                  <a:cubicBezTo>
                    <a:pt x="2462" y="1067"/>
                    <a:pt x="2567" y="868"/>
                    <a:pt x="2474" y="598"/>
                  </a:cubicBezTo>
                  <a:lnTo>
                    <a:pt x="10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0"/>
            <p:cNvSpPr/>
            <p:nvPr/>
          </p:nvSpPr>
          <p:spPr>
            <a:xfrm>
              <a:off x="1760450" y="3499975"/>
              <a:ext cx="55125" cy="36975"/>
            </a:xfrm>
            <a:custGeom>
              <a:avLst/>
              <a:gdLst/>
              <a:ahLst/>
              <a:cxnLst/>
              <a:rect l="l" t="t" r="r" b="b"/>
              <a:pathLst>
                <a:path w="2205" h="1479" extrusionOk="0">
                  <a:moveTo>
                    <a:pt x="1307" y="1"/>
                  </a:moveTo>
                  <a:cubicBezTo>
                    <a:pt x="946" y="1"/>
                    <a:pt x="610" y="130"/>
                    <a:pt x="306" y="376"/>
                  </a:cubicBezTo>
                  <a:cubicBezTo>
                    <a:pt x="71" y="563"/>
                    <a:pt x="1" y="833"/>
                    <a:pt x="95" y="1091"/>
                  </a:cubicBezTo>
                  <a:cubicBezTo>
                    <a:pt x="196" y="1338"/>
                    <a:pt x="417" y="1478"/>
                    <a:pt x="725" y="1478"/>
                  </a:cubicBezTo>
                  <a:cubicBezTo>
                    <a:pt x="738" y="1478"/>
                    <a:pt x="750" y="1478"/>
                    <a:pt x="763" y="1477"/>
                  </a:cubicBezTo>
                  <a:cubicBezTo>
                    <a:pt x="880" y="1466"/>
                    <a:pt x="986" y="1442"/>
                    <a:pt x="1091" y="1419"/>
                  </a:cubicBezTo>
                  <a:cubicBezTo>
                    <a:pt x="1431" y="1360"/>
                    <a:pt x="1701" y="1149"/>
                    <a:pt x="2005" y="985"/>
                  </a:cubicBezTo>
                  <a:cubicBezTo>
                    <a:pt x="2064" y="833"/>
                    <a:pt x="2134" y="680"/>
                    <a:pt x="2205" y="516"/>
                  </a:cubicBezTo>
                  <a:cubicBezTo>
                    <a:pt x="2158" y="258"/>
                    <a:pt x="1982" y="129"/>
                    <a:pt x="1736" y="59"/>
                  </a:cubicBezTo>
                  <a:cubicBezTo>
                    <a:pt x="1589" y="20"/>
                    <a:pt x="1446" y="1"/>
                    <a:pt x="1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0"/>
            <p:cNvSpPr/>
            <p:nvPr/>
          </p:nvSpPr>
          <p:spPr>
            <a:xfrm>
              <a:off x="1607200" y="3400350"/>
              <a:ext cx="51300" cy="33500"/>
            </a:xfrm>
            <a:custGeom>
              <a:avLst/>
              <a:gdLst/>
              <a:ahLst/>
              <a:cxnLst/>
              <a:rect l="l" t="t" r="r" b="b"/>
              <a:pathLst>
                <a:path w="2052" h="1340" extrusionOk="0">
                  <a:moveTo>
                    <a:pt x="645" y="0"/>
                  </a:moveTo>
                  <a:cubicBezTo>
                    <a:pt x="481" y="94"/>
                    <a:pt x="352" y="223"/>
                    <a:pt x="258" y="375"/>
                  </a:cubicBezTo>
                  <a:cubicBezTo>
                    <a:pt x="0" y="809"/>
                    <a:pt x="211" y="1254"/>
                    <a:pt x="715" y="1325"/>
                  </a:cubicBezTo>
                  <a:cubicBezTo>
                    <a:pt x="795" y="1335"/>
                    <a:pt x="874" y="1340"/>
                    <a:pt x="953" y="1340"/>
                  </a:cubicBezTo>
                  <a:cubicBezTo>
                    <a:pt x="1150" y="1340"/>
                    <a:pt x="1343" y="1306"/>
                    <a:pt x="1536" y="1231"/>
                  </a:cubicBezTo>
                  <a:cubicBezTo>
                    <a:pt x="1829" y="1125"/>
                    <a:pt x="2040" y="938"/>
                    <a:pt x="2052" y="598"/>
                  </a:cubicBezTo>
                  <a:cubicBezTo>
                    <a:pt x="1583" y="399"/>
                    <a:pt x="1114" y="199"/>
                    <a:pt x="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0"/>
            <p:cNvSpPr/>
            <p:nvPr/>
          </p:nvSpPr>
          <p:spPr>
            <a:xfrm>
              <a:off x="1148600" y="3420025"/>
              <a:ext cx="112825" cy="66125"/>
            </a:xfrm>
            <a:custGeom>
              <a:avLst/>
              <a:gdLst/>
              <a:ahLst/>
              <a:cxnLst/>
              <a:rect l="l" t="t" r="r" b="b"/>
              <a:pathLst>
                <a:path w="4513" h="2645" extrusionOk="0">
                  <a:moveTo>
                    <a:pt x="3606" y="0"/>
                  </a:moveTo>
                  <a:cubicBezTo>
                    <a:pt x="3482" y="0"/>
                    <a:pt x="3359" y="34"/>
                    <a:pt x="3235" y="92"/>
                  </a:cubicBezTo>
                  <a:cubicBezTo>
                    <a:pt x="2403" y="456"/>
                    <a:pt x="1571" y="831"/>
                    <a:pt x="727" y="1159"/>
                  </a:cubicBezTo>
                  <a:cubicBezTo>
                    <a:pt x="621" y="1206"/>
                    <a:pt x="528" y="1253"/>
                    <a:pt x="446" y="1323"/>
                  </a:cubicBezTo>
                  <a:cubicBezTo>
                    <a:pt x="0" y="1698"/>
                    <a:pt x="94" y="2366"/>
                    <a:pt x="633" y="2589"/>
                  </a:cubicBezTo>
                  <a:cubicBezTo>
                    <a:pt x="720" y="2627"/>
                    <a:pt x="810" y="2645"/>
                    <a:pt x="901" y="2645"/>
                  </a:cubicBezTo>
                  <a:cubicBezTo>
                    <a:pt x="1006" y="2645"/>
                    <a:pt x="1112" y="2621"/>
                    <a:pt x="1219" y="2577"/>
                  </a:cubicBezTo>
                  <a:cubicBezTo>
                    <a:pt x="2063" y="2226"/>
                    <a:pt x="2895" y="1862"/>
                    <a:pt x="3739" y="1511"/>
                  </a:cubicBezTo>
                  <a:cubicBezTo>
                    <a:pt x="3892" y="1452"/>
                    <a:pt x="4044" y="1370"/>
                    <a:pt x="4161" y="1241"/>
                  </a:cubicBezTo>
                  <a:cubicBezTo>
                    <a:pt x="4513" y="842"/>
                    <a:pt x="4396" y="268"/>
                    <a:pt x="3903" y="69"/>
                  </a:cubicBezTo>
                  <a:cubicBezTo>
                    <a:pt x="3804" y="22"/>
                    <a:pt x="3705" y="0"/>
                    <a:pt x="3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0"/>
            <p:cNvSpPr/>
            <p:nvPr/>
          </p:nvSpPr>
          <p:spPr>
            <a:xfrm>
              <a:off x="1329100" y="3426300"/>
              <a:ext cx="85600" cy="51150"/>
            </a:xfrm>
            <a:custGeom>
              <a:avLst/>
              <a:gdLst/>
              <a:ahLst/>
              <a:cxnLst/>
              <a:rect l="l" t="t" r="r" b="b"/>
              <a:pathLst>
                <a:path w="3424" h="2046" extrusionOk="0">
                  <a:moveTo>
                    <a:pt x="2116" y="1"/>
                  </a:moveTo>
                  <a:cubicBezTo>
                    <a:pt x="1784" y="1"/>
                    <a:pt x="1451" y="91"/>
                    <a:pt x="1108" y="91"/>
                  </a:cubicBezTo>
                  <a:cubicBezTo>
                    <a:pt x="1009" y="91"/>
                    <a:pt x="910" y="83"/>
                    <a:pt x="809" y="64"/>
                  </a:cubicBezTo>
                  <a:cubicBezTo>
                    <a:pt x="799" y="62"/>
                    <a:pt x="789" y="61"/>
                    <a:pt x="777" y="61"/>
                  </a:cubicBezTo>
                  <a:cubicBezTo>
                    <a:pt x="723" y="61"/>
                    <a:pt x="659" y="84"/>
                    <a:pt x="610" y="123"/>
                  </a:cubicBezTo>
                  <a:cubicBezTo>
                    <a:pt x="270" y="345"/>
                    <a:pt x="1" y="638"/>
                    <a:pt x="36" y="1072"/>
                  </a:cubicBezTo>
                  <a:cubicBezTo>
                    <a:pt x="71" y="1459"/>
                    <a:pt x="235" y="1799"/>
                    <a:pt x="634" y="1893"/>
                  </a:cubicBezTo>
                  <a:cubicBezTo>
                    <a:pt x="833" y="1986"/>
                    <a:pt x="1009" y="2045"/>
                    <a:pt x="1196" y="2045"/>
                  </a:cubicBezTo>
                  <a:cubicBezTo>
                    <a:pt x="1211" y="2045"/>
                    <a:pt x="1226" y="2045"/>
                    <a:pt x="1241" y="2045"/>
                  </a:cubicBezTo>
                  <a:cubicBezTo>
                    <a:pt x="1913" y="2045"/>
                    <a:pt x="2485" y="1789"/>
                    <a:pt x="2990" y="1365"/>
                  </a:cubicBezTo>
                  <a:cubicBezTo>
                    <a:pt x="3119" y="1248"/>
                    <a:pt x="3212" y="1107"/>
                    <a:pt x="3271" y="943"/>
                  </a:cubicBezTo>
                  <a:cubicBezTo>
                    <a:pt x="3423" y="545"/>
                    <a:pt x="3212" y="146"/>
                    <a:pt x="2790" y="52"/>
                  </a:cubicBezTo>
                  <a:cubicBezTo>
                    <a:pt x="2615" y="17"/>
                    <a:pt x="2427" y="29"/>
                    <a:pt x="2239" y="5"/>
                  </a:cubicBezTo>
                  <a:cubicBezTo>
                    <a:pt x="2198" y="2"/>
                    <a:pt x="2157" y="1"/>
                    <a:pt x="2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0"/>
            <p:cNvSpPr/>
            <p:nvPr/>
          </p:nvSpPr>
          <p:spPr>
            <a:xfrm>
              <a:off x="979500" y="3550625"/>
              <a:ext cx="87350" cy="57800"/>
            </a:xfrm>
            <a:custGeom>
              <a:avLst/>
              <a:gdLst/>
              <a:ahLst/>
              <a:cxnLst/>
              <a:rect l="l" t="t" r="r" b="b"/>
              <a:pathLst>
                <a:path w="3494" h="2312" extrusionOk="0">
                  <a:moveTo>
                    <a:pt x="2673" y="1"/>
                  </a:moveTo>
                  <a:cubicBezTo>
                    <a:pt x="2657" y="1"/>
                    <a:pt x="2642" y="1"/>
                    <a:pt x="2626" y="2"/>
                  </a:cubicBezTo>
                  <a:cubicBezTo>
                    <a:pt x="2497" y="14"/>
                    <a:pt x="2357" y="49"/>
                    <a:pt x="2240" y="96"/>
                  </a:cubicBezTo>
                  <a:cubicBezTo>
                    <a:pt x="1618" y="307"/>
                    <a:pt x="1056" y="600"/>
                    <a:pt x="470" y="881"/>
                  </a:cubicBezTo>
                  <a:cubicBezTo>
                    <a:pt x="305" y="963"/>
                    <a:pt x="177" y="1104"/>
                    <a:pt x="118" y="1280"/>
                  </a:cubicBezTo>
                  <a:cubicBezTo>
                    <a:pt x="1" y="1561"/>
                    <a:pt x="48" y="1889"/>
                    <a:pt x="259" y="2089"/>
                  </a:cubicBezTo>
                  <a:cubicBezTo>
                    <a:pt x="416" y="2238"/>
                    <a:pt x="596" y="2311"/>
                    <a:pt x="783" y="2311"/>
                  </a:cubicBezTo>
                  <a:cubicBezTo>
                    <a:pt x="889" y="2311"/>
                    <a:pt x="996" y="2288"/>
                    <a:pt x="1103" y="2241"/>
                  </a:cubicBezTo>
                  <a:cubicBezTo>
                    <a:pt x="1747" y="1972"/>
                    <a:pt x="2369" y="1655"/>
                    <a:pt x="3013" y="1409"/>
                  </a:cubicBezTo>
                  <a:cubicBezTo>
                    <a:pt x="3353" y="1268"/>
                    <a:pt x="3494" y="905"/>
                    <a:pt x="3400" y="553"/>
                  </a:cubicBezTo>
                  <a:cubicBezTo>
                    <a:pt x="3310" y="240"/>
                    <a:pt x="3007" y="1"/>
                    <a:pt x="26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0"/>
            <p:cNvSpPr/>
            <p:nvPr/>
          </p:nvSpPr>
          <p:spPr>
            <a:xfrm>
              <a:off x="1045150" y="3245475"/>
              <a:ext cx="90575" cy="56875"/>
            </a:xfrm>
            <a:custGeom>
              <a:avLst/>
              <a:gdLst/>
              <a:ahLst/>
              <a:cxnLst/>
              <a:rect l="l" t="t" r="r" b="b"/>
              <a:pathLst>
                <a:path w="3623" h="2275" extrusionOk="0">
                  <a:moveTo>
                    <a:pt x="2842" y="0"/>
                  </a:moveTo>
                  <a:cubicBezTo>
                    <a:pt x="2768" y="0"/>
                    <a:pt x="2691" y="13"/>
                    <a:pt x="2614" y="41"/>
                  </a:cubicBezTo>
                  <a:cubicBezTo>
                    <a:pt x="1934" y="299"/>
                    <a:pt x="1266" y="592"/>
                    <a:pt x="586" y="885"/>
                  </a:cubicBezTo>
                  <a:cubicBezTo>
                    <a:pt x="516" y="909"/>
                    <a:pt x="446" y="979"/>
                    <a:pt x="387" y="1038"/>
                  </a:cubicBezTo>
                  <a:cubicBezTo>
                    <a:pt x="0" y="1413"/>
                    <a:pt x="106" y="1987"/>
                    <a:pt x="633" y="2210"/>
                  </a:cubicBezTo>
                  <a:cubicBezTo>
                    <a:pt x="724" y="2255"/>
                    <a:pt x="819" y="2274"/>
                    <a:pt x="916" y="2274"/>
                  </a:cubicBezTo>
                  <a:cubicBezTo>
                    <a:pt x="1045" y="2274"/>
                    <a:pt x="1179" y="2240"/>
                    <a:pt x="1313" y="2186"/>
                  </a:cubicBezTo>
                  <a:cubicBezTo>
                    <a:pt x="1653" y="2057"/>
                    <a:pt x="1993" y="1929"/>
                    <a:pt x="2333" y="1776"/>
                  </a:cubicBezTo>
                  <a:cubicBezTo>
                    <a:pt x="2603" y="1671"/>
                    <a:pt x="2860" y="1542"/>
                    <a:pt x="3118" y="1401"/>
                  </a:cubicBezTo>
                  <a:cubicBezTo>
                    <a:pt x="3470" y="1213"/>
                    <a:pt x="3622" y="850"/>
                    <a:pt x="3517" y="522"/>
                  </a:cubicBezTo>
                  <a:cubicBezTo>
                    <a:pt x="3404" y="212"/>
                    <a:pt x="3141" y="0"/>
                    <a:pt x="2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0"/>
            <p:cNvSpPr/>
            <p:nvPr/>
          </p:nvSpPr>
          <p:spPr>
            <a:xfrm>
              <a:off x="1108150" y="3351275"/>
              <a:ext cx="86175" cy="56275"/>
            </a:xfrm>
            <a:custGeom>
              <a:avLst/>
              <a:gdLst/>
              <a:ahLst/>
              <a:cxnLst/>
              <a:rect l="l" t="t" r="r" b="b"/>
              <a:pathLst>
                <a:path w="3447" h="2251" extrusionOk="0">
                  <a:moveTo>
                    <a:pt x="2559" y="1"/>
                  </a:moveTo>
                  <a:cubicBezTo>
                    <a:pt x="2497" y="1"/>
                    <a:pt x="2433" y="7"/>
                    <a:pt x="2368" y="17"/>
                  </a:cubicBezTo>
                  <a:cubicBezTo>
                    <a:pt x="1700" y="158"/>
                    <a:pt x="1079" y="439"/>
                    <a:pt x="505" y="803"/>
                  </a:cubicBezTo>
                  <a:cubicBezTo>
                    <a:pt x="340" y="908"/>
                    <a:pt x="235" y="1049"/>
                    <a:pt x="165" y="1225"/>
                  </a:cubicBezTo>
                  <a:cubicBezTo>
                    <a:pt x="1" y="1612"/>
                    <a:pt x="176" y="2022"/>
                    <a:pt x="563" y="2186"/>
                  </a:cubicBezTo>
                  <a:cubicBezTo>
                    <a:pt x="669" y="2229"/>
                    <a:pt x="772" y="2251"/>
                    <a:pt x="873" y="2251"/>
                  </a:cubicBezTo>
                  <a:cubicBezTo>
                    <a:pt x="1019" y="2251"/>
                    <a:pt x="1158" y="2206"/>
                    <a:pt x="1290" y="2116"/>
                  </a:cubicBezTo>
                  <a:cubicBezTo>
                    <a:pt x="1712" y="1822"/>
                    <a:pt x="2169" y="1647"/>
                    <a:pt x="2650" y="1506"/>
                  </a:cubicBezTo>
                  <a:cubicBezTo>
                    <a:pt x="2732" y="1483"/>
                    <a:pt x="2814" y="1459"/>
                    <a:pt x="2884" y="1412"/>
                  </a:cubicBezTo>
                  <a:cubicBezTo>
                    <a:pt x="3388" y="1131"/>
                    <a:pt x="3447" y="498"/>
                    <a:pt x="2990" y="146"/>
                  </a:cubicBezTo>
                  <a:cubicBezTo>
                    <a:pt x="2856" y="38"/>
                    <a:pt x="2712" y="1"/>
                    <a:pt x="2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0"/>
            <p:cNvSpPr/>
            <p:nvPr/>
          </p:nvSpPr>
          <p:spPr>
            <a:xfrm>
              <a:off x="1456000" y="3452550"/>
              <a:ext cx="81475" cy="62450"/>
            </a:xfrm>
            <a:custGeom>
              <a:avLst/>
              <a:gdLst/>
              <a:ahLst/>
              <a:cxnLst/>
              <a:rect l="l" t="t" r="r" b="b"/>
              <a:pathLst>
                <a:path w="3259" h="2498" extrusionOk="0">
                  <a:moveTo>
                    <a:pt x="2312" y="0"/>
                  </a:moveTo>
                  <a:cubicBezTo>
                    <a:pt x="2138" y="0"/>
                    <a:pt x="1969" y="63"/>
                    <a:pt x="1829" y="198"/>
                  </a:cubicBezTo>
                  <a:cubicBezTo>
                    <a:pt x="1571" y="456"/>
                    <a:pt x="1278" y="620"/>
                    <a:pt x="961" y="772"/>
                  </a:cubicBezTo>
                  <a:cubicBezTo>
                    <a:pt x="750" y="878"/>
                    <a:pt x="551" y="1007"/>
                    <a:pt x="399" y="1171"/>
                  </a:cubicBezTo>
                  <a:cubicBezTo>
                    <a:pt x="0" y="1581"/>
                    <a:pt x="141" y="2214"/>
                    <a:pt x="574" y="2402"/>
                  </a:cubicBezTo>
                  <a:cubicBezTo>
                    <a:pt x="729" y="2465"/>
                    <a:pt x="864" y="2498"/>
                    <a:pt x="986" y="2498"/>
                  </a:cubicBezTo>
                  <a:cubicBezTo>
                    <a:pt x="1133" y="2498"/>
                    <a:pt x="1262" y="2451"/>
                    <a:pt x="1383" y="2355"/>
                  </a:cubicBezTo>
                  <a:cubicBezTo>
                    <a:pt x="1618" y="2144"/>
                    <a:pt x="1911" y="2015"/>
                    <a:pt x="2180" y="1862"/>
                  </a:cubicBezTo>
                  <a:cubicBezTo>
                    <a:pt x="2426" y="1722"/>
                    <a:pt x="2684" y="1616"/>
                    <a:pt x="2895" y="1429"/>
                  </a:cubicBezTo>
                  <a:cubicBezTo>
                    <a:pt x="3235" y="1136"/>
                    <a:pt x="3259" y="655"/>
                    <a:pt x="2966" y="315"/>
                  </a:cubicBezTo>
                  <a:cubicBezTo>
                    <a:pt x="2784" y="113"/>
                    <a:pt x="2545" y="0"/>
                    <a:pt x="23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0"/>
            <p:cNvSpPr/>
            <p:nvPr/>
          </p:nvSpPr>
          <p:spPr>
            <a:xfrm>
              <a:off x="1559425" y="3514900"/>
              <a:ext cx="80625" cy="55650"/>
            </a:xfrm>
            <a:custGeom>
              <a:avLst/>
              <a:gdLst/>
              <a:ahLst/>
              <a:cxnLst/>
              <a:rect l="l" t="t" r="r" b="b"/>
              <a:pathLst>
                <a:path w="3225" h="2226" extrusionOk="0">
                  <a:moveTo>
                    <a:pt x="2385" y="1"/>
                  </a:moveTo>
                  <a:cubicBezTo>
                    <a:pt x="2376" y="1"/>
                    <a:pt x="2366" y="1"/>
                    <a:pt x="2357" y="1"/>
                  </a:cubicBezTo>
                  <a:cubicBezTo>
                    <a:pt x="2240" y="13"/>
                    <a:pt x="2111" y="36"/>
                    <a:pt x="1994" y="72"/>
                  </a:cubicBezTo>
                  <a:cubicBezTo>
                    <a:pt x="1431" y="212"/>
                    <a:pt x="939" y="529"/>
                    <a:pt x="423" y="810"/>
                  </a:cubicBezTo>
                  <a:cubicBezTo>
                    <a:pt x="282" y="880"/>
                    <a:pt x="188" y="1009"/>
                    <a:pt x="130" y="1138"/>
                  </a:cubicBezTo>
                  <a:cubicBezTo>
                    <a:pt x="1" y="1466"/>
                    <a:pt x="59" y="1783"/>
                    <a:pt x="317" y="2017"/>
                  </a:cubicBezTo>
                  <a:cubicBezTo>
                    <a:pt x="468" y="2161"/>
                    <a:pt x="639" y="2225"/>
                    <a:pt x="816" y="2225"/>
                  </a:cubicBezTo>
                  <a:cubicBezTo>
                    <a:pt x="941" y="2225"/>
                    <a:pt x="1070" y="2193"/>
                    <a:pt x="1196" y="2135"/>
                  </a:cubicBezTo>
                  <a:cubicBezTo>
                    <a:pt x="1689" y="1877"/>
                    <a:pt x="2169" y="1607"/>
                    <a:pt x="2709" y="1443"/>
                  </a:cubicBezTo>
                  <a:cubicBezTo>
                    <a:pt x="3072" y="1326"/>
                    <a:pt x="3224" y="939"/>
                    <a:pt x="3131" y="576"/>
                  </a:cubicBezTo>
                  <a:cubicBezTo>
                    <a:pt x="3039" y="221"/>
                    <a:pt x="2747" y="1"/>
                    <a:pt x="2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0"/>
            <p:cNvSpPr/>
            <p:nvPr/>
          </p:nvSpPr>
          <p:spPr>
            <a:xfrm>
              <a:off x="1683675" y="3544400"/>
              <a:ext cx="72425" cy="54950"/>
            </a:xfrm>
            <a:custGeom>
              <a:avLst/>
              <a:gdLst/>
              <a:ahLst/>
              <a:cxnLst/>
              <a:rect l="l" t="t" r="r" b="b"/>
              <a:pathLst>
                <a:path w="2897" h="2198" extrusionOk="0">
                  <a:moveTo>
                    <a:pt x="2091" y="0"/>
                  </a:moveTo>
                  <a:cubicBezTo>
                    <a:pt x="2050" y="0"/>
                    <a:pt x="2006" y="5"/>
                    <a:pt x="1958" y="17"/>
                  </a:cubicBezTo>
                  <a:cubicBezTo>
                    <a:pt x="1736" y="75"/>
                    <a:pt x="1501" y="122"/>
                    <a:pt x="1278" y="158"/>
                  </a:cubicBezTo>
                  <a:cubicBezTo>
                    <a:pt x="810" y="216"/>
                    <a:pt x="528" y="533"/>
                    <a:pt x="306" y="896"/>
                  </a:cubicBezTo>
                  <a:cubicBezTo>
                    <a:pt x="1" y="1400"/>
                    <a:pt x="153" y="1916"/>
                    <a:pt x="669" y="2127"/>
                  </a:cubicBezTo>
                  <a:cubicBezTo>
                    <a:pt x="798" y="2197"/>
                    <a:pt x="962" y="2197"/>
                    <a:pt x="1138" y="2197"/>
                  </a:cubicBezTo>
                  <a:cubicBezTo>
                    <a:pt x="1900" y="2162"/>
                    <a:pt x="2357" y="1658"/>
                    <a:pt x="2744" y="1084"/>
                  </a:cubicBezTo>
                  <a:cubicBezTo>
                    <a:pt x="2896" y="861"/>
                    <a:pt x="2826" y="591"/>
                    <a:pt x="2650" y="380"/>
                  </a:cubicBezTo>
                  <a:cubicBezTo>
                    <a:pt x="2489" y="199"/>
                    <a:pt x="2345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0"/>
            <p:cNvSpPr/>
            <p:nvPr/>
          </p:nvSpPr>
          <p:spPr>
            <a:xfrm>
              <a:off x="1154150" y="3266400"/>
              <a:ext cx="70075" cy="46425"/>
            </a:xfrm>
            <a:custGeom>
              <a:avLst/>
              <a:gdLst/>
              <a:ahLst/>
              <a:cxnLst/>
              <a:rect l="l" t="t" r="r" b="b"/>
              <a:pathLst>
                <a:path w="2803" h="1857" extrusionOk="0">
                  <a:moveTo>
                    <a:pt x="2043" y="0"/>
                  </a:moveTo>
                  <a:cubicBezTo>
                    <a:pt x="1582" y="0"/>
                    <a:pt x="1134" y="84"/>
                    <a:pt x="716" y="271"/>
                  </a:cubicBezTo>
                  <a:cubicBezTo>
                    <a:pt x="493" y="365"/>
                    <a:pt x="306" y="494"/>
                    <a:pt x="177" y="693"/>
                  </a:cubicBezTo>
                  <a:cubicBezTo>
                    <a:pt x="1" y="951"/>
                    <a:pt x="48" y="1303"/>
                    <a:pt x="282" y="1513"/>
                  </a:cubicBezTo>
                  <a:cubicBezTo>
                    <a:pt x="376" y="1607"/>
                    <a:pt x="481" y="1642"/>
                    <a:pt x="634" y="1701"/>
                  </a:cubicBezTo>
                  <a:cubicBezTo>
                    <a:pt x="863" y="1809"/>
                    <a:pt x="1092" y="1857"/>
                    <a:pt x="1321" y="1857"/>
                  </a:cubicBezTo>
                  <a:cubicBezTo>
                    <a:pt x="1665" y="1857"/>
                    <a:pt x="2007" y="1748"/>
                    <a:pt x="2345" y="1572"/>
                  </a:cubicBezTo>
                  <a:cubicBezTo>
                    <a:pt x="2650" y="1420"/>
                    <a:pt x="2802" y="1174"/>
                    <a:pt x="2755" y="834"/>
                  </a:cubicBezTo>
                  <a:cubicBezTo>
                    <a:pt x="2755" y="763"/>
                    <a:pt x="2755" y="705"/>
                    <a:pt x="2755" y="646"/>
                  </a:cubicBezTo>
                  <a:cubicBezTo>
                    <a:pt x="2744" y="212"/>
                    <a:pt x="2568" y="25"/>
                    <a:pt x="2134" y="1"/>
                  </a:cubicBezTo>
                  <a:cubicBezTo>
                    <a:pt x="2104" y="1"/>
                    <a:pt x="2073" y="0"/>
                    <a:pt x="20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0"/>
            <p:cNvSpPr/>
            <p:nvPr/>
          </p:nvSpPr>
          <p:spPr>
            <a:xfrm>
              <a:off x="1201350" y="3488775"/>
              <a:ext cx="69875" cy="50300"/>
            </a:xfrm>
            <a:custGeom>
              <a:avLst/>
              <a:gdLst/>
              <a:ahLst/>
              <a:cxnLst/>
              <a:rect l="l" t="t" r="r" b="b"/>
              <a:pathLst>
                <a:path w="2795" h="2012" extrusionOk="0">
                  <a:moveTo>
                    <a:pt x="1985" y="0"/>
                  </a:moveTo>
                  <a:cubicBezTo>
                    <a:pt x="1886" y="0"/>
                    <a:pt x="1781" y="20"/>
                    <a:pt x="1676" y="62"/>
                  </a:cubicBezTo>
                  <a:cubicBezTo>
                    <a:pt x="1278" y="226"/>
                    <a:pt x="903" y="448"/>
                    <a:pt x="481" y="566"/>
                  </a:cubicBezTo>
                  <a:cubicBezTo>
                    <a:pt x="188" y="648"/>
                    <a:pt x="0" y="894"/>
                    <a:pt x="0" y="1222"/>
                  </a:cubicBezTo>
                  <a:cubicBezTo>
                    <a:pt x="0" y="1539"/>
                    <a:pt x="188" y="1808"/>
                    <a:pt x="504" y="1937"/>
                  </a:cubicBezTo>
                  <a:cubicBezTo>
                    <a:pt x="605" y="1988"/>
                    <a:pt x="715" y="2011"/>
                    <a:pt x="831" y="2011"/>
                  </a:cubicBezTo>
                  <a:cubicBezTo>
                    <a:pt x="903" y="2011"/>
                    <a:pt x="978" y="2002"/>
                    <a:pt x="1055" y="1984"/>
                  </a:cubicBezTo>
                  <a:cubicBezTo>
                    <a:pt x="1547" y="1867"/>
                    <a:pt x="2016" y="1656"/>
                    <a:pt x="2426" y="1351"/>
                  </a:cubicBezTo>
                  <a:cubicBezTo>
                    <a:pt x="2579" y="1234"/>
                    <a:pt x="2684" y="1093"/>
                    <a:pt x="2708" y="906"/>
                  </a:cubicBezTo>
                  <a:cubicBezTo>
                    <a:pt x="2794" y="406"/>
                    <a:pt x="2439" y="0"/>
                    <a:pt x="1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0"/>
            <p:cNvSpPr/>
            <p:nvPr/>
          </p:nvSpPr>
          <p:spPr>
            <a:xfrm>
              <a:off x="1550050" y="3446300"/>
              <a:ext cx="71250" cy="46625"/>
            </a:xfrm>
            <a:custGeom>
              <a:avLst/>
              <a:gdLst/>
              <a:ahLst/>
              <a:cxnLst/>
              <a:rect l="l" t="t" r="r" b="b"/>
              <a:pathLst>
                <a:path w="2850" h="1865" extrusionOk="0">
                  <a:moveTo>
                    <a:pt x="2061" y="1"/>
                  </a:moveTo>
                  <a:cubicBezTo>
                    <a:pt x="1964" y="1"/>
                    <a:pt x="1866" y="15"/>
                    <a:pt x="1771" y="38"/>
                  </a:cubicBezTo>
                  <a:cubicBezTo>
                    <a:pt x="1396" y="131"/>
                    <a:pt x="1032" y="237"/>
                    <a:pt x="657" y="354"/>
                  </a:cubicBezTo>
                  <a:cubicBezTo>
                    <a:pt x="587" y="366"/>
                    <a:pt x="528" y="413"/>
                    <a:pt x="470" y="448"/>
                  </a:cubicBezTo>
                  <a:cubicBezTo>
                    <a:pt x="118" y="682"/>
                    <a:pt x="1" y="1093"/>
                    <a:pt x="165" y="1432"/>
                  </a:cubicBezTo>
                  <a:cubicBezTo>
                    <a:pt x="308" y="1710"/>
                    <a:pt x="547" y="1864"/>
                    <a:pt x="835" y="1864"/>
                  </a:cubicBezTo>
                  <a:cubicBezTo>
                    <a:pt x="924" y="1864"/>
                    <a:pt x="1017" y="1850"/>
                    <a:pt x="1114" y="1819"/>
                  </a:cubicBezTo>
                  <a:cubicBezTo>
                    <a:pt x="1302" y="1772"/>
                    <a:pt x="1478" y="1690"/>
                    <a:pt x="1665" y="1632"/>
                  </a:cubicBezTo>
                  <a:cubicBezTo>
                    <a:pt x="1876" y="1573"/>
                    <a:pt x="2099" y="1550"/>
                    <a:pt x="2298" y="1479"/>
                  </a:cubicBezTo>
                  <a:cubicBezTo>
                    <a:pt x="2638" y="1374"/>
                    <a:pt x="2837" y="1116"/>
                    <a:pt x="2837" y="788"/>
                  </a:cubicBezTo>
                  <a:cubicBezTo>
                    <a:pt x="2849" y="460"/>
                    <a:pt x="2673" y="190"/>
                    <a:pt x="2380" y="61"/>
                  </a:cubicBezTo>
                  <a:cubicBezTo>
                    <a:pt x="2276" y="18"/>
                    <a:pt x="2169" y="1"/>
                    <a:pt x="20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0"/>
            <p:cNvSpPr/>
            <p:nvPr/>
          </p:nvSpPr>
          <p:spPr>
            <a:xfrm>
              <a:off x="1064500" y="3614475"/>
              <a:ext cx="73575" cy="50250"/>
            </a:xfrm>
            <a:custGeom>
              <a:avLst/>
              <a:gdLst/>
              <a:ahLst/>
              <a:cxnLst/>
              <a:rect l="l" t="t" r="r" b="b"/>
              <a:pathLst>
                <a:path w="2943" h="2010" extrusionOk="0">
                  <a:moveTo>
                    <a:pt x="2097" y="1"/>
                  </a:moveTo>
                  <a:cubicBezTo>
                    <a:pt x="2017" y="1"/>
                    <a:pt x="1934" y="13"/>
                    <a:pt x="1852" y="39"/>
                  </a:cubicBezTo>
                  <a:cubicBezTo>
                    <a:pt x="1442" y="168"/>
                    <a:pt x="1043" y="344"/>
                    <a:pt x="656" y="555"/>
                  </a:cubicBezTo>
                  <a:cubicBezTo>
                    <a:pt x="551" y="613"/>
                    <a:pt x="445" y="695"/>
                    <a:pt x="363" y="777"/>
                  </a:cubicBezTo>
                  <a:cubicBezTo>
                    <a:pt x="0" y="1164"/>
                    <a:pt x="129" y="1750"/>
                    <a:pt x="621" y="1949"/>
                  </a:cubicBezTo>
                  <a:cubicBezTo>
                    <a:pt x="723" y="1989"/>
                    <a:pt x="825" y="2010"/>
                    <a:pt x="927" y="2010"/>
                  </a:cubicBezTo>
                  <a:cubicBezTo>
                    <a:pt x="1036" y="2010"/>
                    <a:pt x="1145" y="1986"/>
                    <a:pt x="1254" y="1938"/>
                  </a:cubicBezTo>
                  <a:cubicBezTo>
                    <a:pt x="1629" y="1762"/>
                    <a:pt x="1993" y="1574"/>
                    <a:pt x="2380" y="1410"/>
                  </a:cubicBezTo>
                  <a:cubicBezTo>
                    <a:pt x="2778" y="1258"/>
                    <a:pt x="2942" y="859"/>
                    <a:pt x="2813" y="484"/>
                  </a:cubicBezTo>
                  <a:cubicBezTo>
                    <a:pt x="2701" y="194"/>
                    <a:pt x="2416" y="1"/>
                    <a:pt x="2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0"/>
            <p:cNvSpPr/>
            <p:nvPr/>
          </p:nvSpPr>
          <p:spPr>
            <a:xfrm>
              <a:off x="960750" y="3440050"/>
              <a:ext cx="74150" cy="49125"/>
            </a:xfrm>
            <a:custGeom>
              <a:avLst/>
              <a:gdLst/>
              <a:ahLst/>
              <a:cxnLst/>
              <a:rect l="l" t="t" r="r" b="b"/>
              <a:pathLst>
                <a:path w="2966" h="1965" extrusionOk="0">
                  <a:moveTo>
                    <a:pt x="2034" y="0"/>
                  </a:moveTo>
                  <a:cubicBezTo>
                    <a:pt x="2001" y="0"/>
                    <a:pt x="1968" y="2"/>
                    <a:pt x="1935" y="6"/>
                  </a:cubicBezTo>
                  <a:cubicBezTo>
                    <a:pt x="1395" y="88"/>
                    <a:pt x="927" y="346"/>
                    <a:pt x="481" y="628"/>
                  </a:cubicBezTo>
                  <a:cubicBezTo>
                    <a:pt x="1" y="932"/>
                    <a:pt x="94" y="1636"/>
                    <a:pt x="598" y="1882"/>
                  </a:cubicBezTo>
                  <a:cubicBezTo>
                    <a:pt x="710" y="1938"/>
                    <a:pt x="826" y="1964"/>
                    <a:pt x="941" y="1964"/>
                  </a:cubicBezTo>
                  <a:cubicBezTo>
                    <a:pt x="1043" y="1964"/>
                    <a:pt x="1144" y="1944"/>
                    <a:pt x="1243" y="1905"/>
                  </a:cubicBezTo>
                  <a:cubicBezTo>
                    <a:pt x="1630" y="1753"/>
                    <a:pt x="2005" y="1589"/>
                    <a:pt x="2380" y="1425"/>
                  </a:cubicBezTo>
                  <a:cubicBezTo>
                    <a:pt x="2556" y="1354"/>
                    <a:pt x="2685" y="1225"/>
                    <a:pt x="2755" y="1049"/>
                  </a:cubicBezTo>
                  <a:cubicBezTo>
                    <a:pt x="2965" y="541"/>
                    <a:pt x="2580" y="0"/>
                    <a:pt x="2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0"/>
            <p:cNvSpPr/>
            <p:nvPr/>
          </p:nvSpPr>
          <p:spPr>
            <a:xfrm>
              <a:off x="1322375" y="3638450"/>
              <a:ext cx="70925" cy="46875"/>
            </a:xfrm>
            <a:custGeom>
              <a:avLst/>
              <a:gdLst/>
              <a:ahLst/>
              <a:cxnLst/>
              <a:rect l="l" t="t" r="r" b="b"/>
              <a:pathLst>
                <a:path w="2837" h="1875" extrusionOk="0">
                  <a:moveTo>
                    <a:pt x="2042" y="0"/>
                  </a:moveTo>
                  <a:cubicBezTo>
                    <a:pt x="1973" y="0"/>
                    <a:pt x="1901" y="10"/>
                    <a:pt x="1829" y="29"/>
                  </a:cubicBezTo>
                  <a:cubicBezTo>
                    <a:pt x="1559" y="88"/>
                    <a:pt x="1289" y="158"/>
                    <a:pt x="1020" y="240"/>
                  </a:cubicBezTo>
                  <a:cubicBezTo>
                    <a:pt x="809" y="311"/>
                    <a:pt x="598" y="381"/>
                    <a:pt x="422" y="498"/>
                  </a:cubicBezTo>
                  <a:cubicBezTo>
                    <a:pt x="117" y="721"/>
                    <a:pt x="0" y="1108"/>
                    <a:pt x="152" y="1436"/>
                  </a:cubicBezTo>
                  <a:cubicBezTo>
                    <a:pt x="267" y="1694"/>
                    <a:pt x="538" y="1874"/>
                    <a:pt x="813" y="1874"/>
                  </a:cubicBezTo>
                  <a:cubicBezTo>
                    <a:pt x="874" y="1874"/>
                    <a:pt x="936" y="1865"/>
                    <a:pt x="996" y="1846"/>
                  </a:cubicBezTo>
                  <a:cubicBezTo>
                    <a:pt x="1407" y="1717"/>
                    <a:pt x="1817" y="1623"/>
                    <a:pt x="2215" y="1483"/>
                  </a:cubicBezTo>
                  <a:cubicBezTo>
                    <a:pt x="2450" y="1412"/>
                    <a:pt x="2626" y="1260"/>
                    <a:pt x="2708" y="1037"/>
                  </a:cubicBezTo>
                  <a:cubicBezTo>
                    <a:pt x="2837" y="756"/>
                    <a:pt x="2813" y="498"/>
                    <a:pt x="2614" y="275"/>
                  </a:cubicBezTo>
                  <a:cubicBezTo>
                    <a:pt x="2462" y="97"/>
                    <a:pt x="2263" y="0"/>
                    <a:pt x="2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0"/>
            <p:cNvSpPr/>
            <p:nvPr/>
          </p:nvSpPr>
          <p:spPr>
            <a:xfrm>
              <a:off x="1150925" y="3559500"/>
              <a:ext cx="70950" cy="51750"/>
            </a:xfrm>
            <a:custGeom>
              <a:avLst/>
              <a:gdLst/>
              <a:ahLst/>
              <a:cxnLst/>
              <a:rect l="l" t="t" r="r" b="b"/>
              <a:pathLst>
                <a:path w="2838" h="2070" extrusionOk="0">
                  <a:moveTo>
                    <a:pt x="1959" y="0"/>
                  </a:moveTo>
                  <a:cubicBezTo>
                    <a:pt x="1869" y="0"/>
                    <a:pt x="1779" y="18"/>
                    <a:pt x="1689" y="58"/>
                  </a:cubicBezTo>
                  <a:cubicBezTo>
                    <a:pt x="1255" y="222"/>
                    <a:pt x="845" y="421"/>
                    <a:pt x="458" y="691"/>
                  </a:cubicBezTo>
                  <a:cubicBezTo>
                    <a:pt x="364" y="749"/>
                    <a:pt x="282" y="843"/>
                    <a:pt x="200" y="937"/>
                  </a:cubicBezTo>
                  <a:cubicBezTo>
                    <a:pt x="1" y="1183"/>
                    <a:pt x="1" y="1464"/>
                    <a:pt x="165" y="1745"/>
                  </a:cubicBezTo>
                  <a:cubicBezTo>
                    <a:pt x="299" y="1946"/>
                    <a:pt x="503" y="2069"/>
                    <a:pt x="733" y="2069"/>
                  </a:cubicBezTo>
                  <a:cubicBezTo>
                    <a:pt x="785" y="2069"/>
                    <a:pt x="838" y="2063"/>
                    <a:pt x="892" y="2050"/>
                  </a:cubicBezTo>
                  <a:cubicBezTo>
                    <a:pt x="1021" y="2027"/>
                    <a:pt x="1138" y="1968"/>
                    <a:pt x="1255" y="1910"/>
                  </a:cubicBezTo>
                  <a:cubicBezTo>
                    <a:pt x="1572" y="1757"/>
                    <a:pt x="1876" y="1581"/>
                    <a:pt x="2193" y="1429"/>
                  </a:cubicBezTo>
                  <a:cubicBezTo>
                    <a:pt x="2310" y="1359"/>
                    <a:pt x="2416" y="1288"/>
                    <a:pt x="2509" y="1183"/>
                  </a:cubicBezTo>
                  <a:cubicBezTo>
                    <a:pt x="2838" y="808"/>
                    <a:pt x="2709" y="257"/>
                    <a:pt x="2251" y="58"/>
                  </a:cubicBezTo>
                  <a:cubicBezTo>
                    <a:pt x="2154" y="21"/>
                    <a:pt x="2057" y="0"/>
                    <a:pt x="1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0"/>
            <p:cNvSpPr/>
            <p:nvPr/>
          </p:nvSpPr>
          <p:spPr>
            <a:xfrm>
              <a:off x="1180825" y="3614975"/>
              <a:ext cx="73850" cy="46150"/>
            </a:xfrm>
            <a:custGeom>
              <a:avLst/>
              <a:gdLst/>
              <a:ahLst/>
              <a:cxnLst/>
              <a:rect l="l" t="t" r="r" b="b"/>
              <a:pathLst>
                <a:path w="2954" h="1846" extrusionOk="0">
                  <a:moveTo>
                    <a:pt x="2053" y="1"/>
                  </a:moveTo>
                  <a:cubicBezTo>
                    <a:pt x="2018" y="1"/>
                    <a:pt x="1983" y="3"/>
                    <a:pt x="1946" y="7"/>
                  </a:cubicBezTo>
                  <a:cubicBezTo>
                    <a:pt x="1442" y="66"/>
                    <a:pt x="950" y="230"/>
                    <a:pt x="505" y="476"/>
                  </a:cubicBezTo>
                  <a:cubicBezTo>
                    <a:pt x="47" y="710"/>
                    <a:pt x="0" y="1296"/>
                    <a:pt x="364" y="1648"/>
                  </a:cubicBezTo>
                  <a:cubicBezTo>
                    <a:pt x="510" y="1786"/>
                    <a:pt x="673" y="1845"/>
                    <a:pt x="845" y="1845"/>
                  </a:cubicBezTo>
                  <a:cubicBezTo>
                    <a:pt x="922" y="1845"/>
                    <a:pt x="1000" y="1834"/>
                    <a:pt x="1079" y="1812"/>
                  </a:cubicBezTo>
                  <a:cubicBezTo>
                    <a:pt x="1501" y="1695"/>
                    <a:pt x="1911" y="1566"/>
                    <a:pt x="2333" y="1437"/>
                  </a:cubicBezTo>
                  <a:cubicBezTo>
                    <a:pt x="2544" y="1367"/>
                    <a:pt x="2673" y="1214"/>
                    <a:pt x="2755" y="1015"/>
                  </a:cubicBezTo>
                  <a:cubicBezTo>
                    <a:pt x="2954" y="508"/>
                    <a:pt x="2602" y="1"/>
                    <a:pt x="2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0"/>
            <p:cNvSpPr/>
            <p:nvPr/>
          </p:nvSpPr>
          <p:spPr>
            <a:xfrm>
              <a:off x="1334075" y="3370900"/>
              <a:ext cx="68325" cy="42050"/>
            </a:xfrm>
            <a:custGeom>
              <a:avLst/>
              <a:gdLst/>
              <a:ahLst/>
              <a:cxnLst/>
              <a:rect l="l" t="t" r="r" b="b"/>
              <a:pathLst>
                <a:path w="2733" h="1682" extrusionOk="0">
                  <a:moveTo>
                    <a:pt x="1875" y="0"/>
                  </a:moveTo>
                  <a:cubicBezTo>
                    <a:pt x="1841" y="0"/>
                    <a:pt x="1806" y="2"/>
                    <a:pt x="1771" y="6"/>
                  </a:cubicBezTo>
                  <a:cubicBezTo>
                    <a:pt x="1396" y="53"/>
                    <a:pt x="1032" y="111"/>
                    <a:pt x="657" y="170"/>
                  </a:cubicBezTo>
                  <a:cubicBezTo>
                    <a:pt x="294" y="229"/>
                    <a:pt x="71" y="487"/>
                    <a:pt x="36" y="838"/>
                  </a:cubicBezTo>
                  <a:cubicBezTo>
                    <a:pt x="1" y="1190"/>
                    <a:pt x="188" y="1471"/>
                    <a:pt x="528" y="1624"/>
                  </a:cubicBezTo>
                  <a:cubicBezTo>
                    <a:pt x="625" y="1664"/>
                    <a:pt x="737" y="1682"/>
                    <a:pt x="851" y="1682"/>
                  </a:cubicBezTo>
                  <a:cubicBezTo>
                    <a:pt x="904" y="1682"/>
                    <a:pt x="957" y="1678"/>
                    <a:pt x="1009" y="1670"/>
                  </a:cubicBezTo>
                  <a:cubicBezTo>
                    <a:pt x="1349" y="1624"/>
                    <a:pt x="1677" y="1553"/>
                    <a:pt x="2017" y="1542"/>
                  </a:cubicBezTo>
                  <a:cubicBezTo>
                    <a:pt x="2263" y="1542"/>
                    <a:pt x="2427" y="1401"/>
                    <a:pt x="2545" y="1202"/>
                  </a:cubicBezTo>
                  <a:cubicBezTo>
                    <a:pt x="2697" y="932"/>
                    <a:pt x="2732" y="651"/>
                    <a:pt x="2556" y="369"/>
                  </a:cubicBezTo>
                  <a:cubicBezTo>
                    <a:pt x="2389" y="129"/>
                    <a:pt x="2156" y="0"/>
                    <a:pt x="1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0"/>
            <p:cNvSpPr/>
            <p:nvPr/>
          </p:nvSpPr>
          <p:spPr>
            <a:xfrm>
              <a:off x="1691300" y="3464575"/>
              <a:ext cx="65375" cy="50800"/>
            </a:xfrm>
            <a:custGeom>
              <a:avLst/>
              <a:gdLst/>
              <a:ahLst/>
              <a:cxnLst/>
              <a:rect l="l" t="t" r="r" b="b"/>
              <a:pathLst>
                <a:path w="2615" h="2032" extrusionOk="0">
                  <a:moveTo>
                    <a:pt x="1785" y="1"/>
                  </a:moveTo>
                  <a:cubicBezTo>
                    <a:pt x="1681" y="1"/>
                    <a:pt x="1574" y="23"/>
                    <a:pt x="1466" y="68"/>
                  </a:cubicBezTo>
                  <a:cubicBezTo>
                    <a:pt x="1126" y="197"/>
                    <a:pt x="798" y="350"/>
                    <a:pt x="493" y="537"/>
                  </a:cubicBezTo>
                  <a:cubicBezTo>
                    <a:pt x="329" y="643"/>
                    <a:pt x="212" y="772"/>
                    <a:pt x="141" y="948"/>
                  </a:cubicBezTo>
                  <a:cubicBezTo>
                    <a:pt x="1" y="1264"/>
                    <a:pt x="59" y="1581"/>
                    <a:pt x="305" y="1815"/>
                  </a:cubicBezTo>
                  <a:cubicBezTo>
                    <a:pt x="442" y="1952"/>
                    <a:pt x="632" y="2031"/>
                    <a:pt x="824" y="2031"/>
                  </a:cubicBezTo>
                  <a:cubicBezTo>
                    <a:pt x="944" y="2031"/>
                    <a:pt x="1064" y="2000"/>
                    <a:pt x="1173" y="1932"/>
                  </a:cubicBezTo>
                  <a:cubicBezTo>
                    <a:pt x="1431" y="1756"/>
                    <a:pt x="1712" y="1663"/>
                    <a:pt x="1993" y="1557"/>
                  </a:cubicBezTo>
                  <a:cubicBezTo>
                    <a:pt x="2263" y="1452"/>
                    <a:pt x="2486" y="1276"/>
                    <a:pt x="2556" y="971"/>
                  </a:cubicBezTo>
                  <a:cubicBezTo>
                    <a:pt x="2615" y="678"/>
                    <a:pt x="2544" y="408"/>
                    <a:pt x="2321" y="209"/>
                  </a:cubicBezTo>
                  <a:cubicBezTo>
                    <a:pt x="2155" y="73"/>
                    <a:pt x="1975" y="1"/>
                    <a:pt x="17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0"/>
            <p:cNvSpPr/>
            <p:nvPr/>
          </p:nvSpPr>
          <p:spPr>
            <a:xfrm>
              <a:off x="1397675" y="3667000"/>
              <a:ext cx="67425" cy="42475"/>
            </a:xfrm>
            <a:custGeom>
              <a:avLst/>
              <a:gdLst/>
              <a:ahLst/>
              <a:cxnLst/>
              <a:rect l="l" t="t" r="r" b="b"/>
              <a:pathLst>
                <a:path w="2697" h="1699" extrusionOk="0">
                  <a:moveTo>
                    <a:pt x="1677" y="1"/>
                  </a:moveTo>
                  <a:cubicBezTo>
                    <a:pt x="1091" y="12"/>
                    <a:pt x="587" y="235"/>
                    <a:pt x="223" y="704"/>
                  </a:cubicBezTo>
                  <a:cubicBezTo>
                    <a:pt x="1" y="997"/>
                    <a:pt x="47" y="1314"/>
                    <a:pt x="317" y="1548"/>
                  </a:cubicBezTo>
                  <a:cubicBezTo>
                    <a:pt x="441" y="1655"/>
                    <a:pt x="576" y="1699"/>
                    <a:pt x="719" y="1699"/>
                  </a:cubicBezTo>
                  <a:cubicBezTo>
                    <a:pt x="779" y="1699"/>
                    <a:pt x="840" y="1691"/>
                    <a:pt x="903" y="1677"/>
                  </a:cubicBezTo>
                  <a:cubicBezTo>
                    <a:pt x="1278" y="1607"/>
                    <a:pt x="1665" y="1513"/>
                    <a:pt x="2028" y="1407"/>
                  </a:cubicBezTo>
                  <a:cubicBezTo>
                    <a:pt x="2263" y="1349"/>
                    <a:pt x="2439" y="1185"/>
                    <a:pt x="2544" y="997"/>
                  </a:cubicBezTo>
                  <a:cubicBezTo>
                    <a:pt x="2696" y="622"/>
                    <a:pt x="2450" y="141"/>
                    <a:pt x="2075" y="59"/>
                  </a:cubicBezTo>
                  <a:cubicBezTo>
                    <a:pt x="1946" y="36"/>
                    <a:pt x="1806" y="1"/>
                    <a:pt x="1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0"/>
            <p:cNvSpPr/>
            <p:nvPr/>
          </p:nvSpPr>
          <p:spPr>
            <a:xfrm>
              <a:off x="967200" y="3344325"/>
              <a:ext cx="62450" cy="44625"/>
            </a:xfrm>
            <a:custGeom>
              <a:avLst/>
              <a:gdLst/>
              <a:ahLst/>
              <a:cxnLst/>
              <a:rect l="l" t="t" r="r" b="b"/>
              <a:pathLst>
                <a:path w="2498" h="1785" extrusionOk="0">
                  <a:moveTo>
                    <a:pt x="1633" y="0"/>
                  </a:moveTo>
                  <a:cubicBezTo>
                    <a:pt x="1620" y="0"/>
                    <a:pt x="1607" y="1"/>
                    <a:pt x="1595" y="2"/>
                  </a:cubicBezTo>
                  <a:cubicBezTo>
                    <a:pt x="1173" y="84"/>
                    <a:pt x="739" y="190"/>
                    <a:pt x="364" y="424"/>
                  </a:cubicBezTo>
                  <a:cubicBezTo>
                    <a:pt x="94" y="588"/>
                    <a:pt x="0" y="952"/>
                    <a:pt x="94" y="1257"/>
                  </a:cubicBezTo>
                  <a:cubicBezTo>
                    <a:pt x="186" y="1554"/>
                    <a:pt x="478" y="1784"/>
                    <a:pt x="786" y="1784"/>
                  </a:cubicBezTo>
                  <a:cubicBezTo>
                    <a:pt x="794" y="1784"/>
                    <a:pt x="802" y="1784"/>
                    <a:pt x="809" y="1784"/>
                  </a:cubicBezTo>
                  <a:cubicBezTo>
                    <a:pt x="1278" y="1761"/>
                    <a:pt x="1724" y="1596"/>
                    <a:pt x="2087" y="1303"/>
                  </a:cubicBezTo>
                  <a:cubicBezTo>
                    <a:pt x="2497" y="964"/>
                    <a:pt x="2368" y="284"/>
                    <a:pt x="1876" y="61"/>
                  </a:cubicBezTo>
                  <a:cubicBezTo>
                    <a:pt x="1805" y="30"/>
                    <a:pt x="1716" y="0"/>
                    <a:pt x="1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0"/>
            <p:cNvSpPr/>
            <p:nvPr/>
          </p:nvSpPr>
          <p:spPr>
            <a:xfrm>
              <a:off x="1244125" y="3329800"/>
              <a:ext cx="60975" cy="42825"/>
            </a:xfrm>
            <a:custGeom>
              <a:avLst/>
              <a:gdLst/>
              <a:ahLst/>
              <a:cxnLst/>
              <a:rect l="l" t="t" r="r" b="b"/>
              <a:pathLst>
                <a:path w="2439" h="1713" extrusionOk="0">
                  <a:moveTo>
                    <a:pt x="1622" y="1"/>
                  </a:moveTo>
                  <a:cubicBezTo>
                    <a:pt x="1582" y="1"/>
                    <a:pt x="1542" y="3"/>
                    <a:pt x="1501" y="9"/>
                  </a:cubicBezTo>
                  <a:cubicBezTo>
                    <a:pt x="1173" y="56"/>
                    <a:pt x="844" y="161"/>
                    <a:pt x="528" y="302"/>
                  </a:cubicBezTo>
                  <a:cubicBezTo>
                    <a:pt x="340" y="384"/>
                    <a:pt x="211" y="513"/>
                    <a:pt x="141" y="712"/>
                  </a:cubicBezTo>
                  <a:cubicBezTo>
                    <a:pt x="0" y="1052"/>
                    <a:pt x="106" y="1416"/>
                    <a:pt x="411" y="1603"/>
                  </a:cubicBezTo>
                  <a:cubicBezTo>
                    <a:pt x="542" y="1676"/>
                    <a:pt x="679" y="1713"/>
                    <a:pt x="820" y="1713"/>
                  </a:cubicBezTo>
                  <a:cubicBezTo>
                    <a:pt x="905" y="1713"/>
                    <a:pt x="991" y="1700"/>
                    <a:pt x="1079" y="1673"/>
                  </a:cubicBezTo>
                  <a:cubicBezTo>
                    <a:pt x="1313" y="1603"/>
                    <a:pt x="1548" y="1545"/>
                    <a:pt x="1782" y="1498"/>
                  </a:cubicBezTo>
                  <a:cubicBezTo>
                    <a:pt x="2181" y="1404"/>
                    <a:pt x="2438" y="1005"/>
                    <a:pt x="2356" y="619"/>
                  </a:cubicBezTo>
                  <a:cubicBezTo>
                    <a:pt x="2293" y="247"/>
                    <a:pt x="1999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0"/>
            <p:cNvSpPr/>
            <p:nvPr/>
          </p:nvSpPr>
          <p:spPr>
            <a:xfrm>
              <a:off x="1078250" y="3721650"/>
              <a:ext cx="66550" cy="41500"/>
            </a:xfrm>
            <a:custGeom>
              <a:avLst/>
              <a:gdLst/>
              <a:ahLst/>
              <a:cxnLst/>
              <a:rect l="l" t="t" r="r" b="b"/>
              <a:pathLst>
                <a:path w="2662" h="1660" extrusionOk="0">
                  <a:moveTo>
                    <a:pt x="1637" y="1"/>
                  </a:moveTo>
                  <a:cubicBezTo>
                    <a:pt x="1458" y="1"/>
                    <a:pt x="1278" y="18"/>
                    <a:pt x="1103" y="18"/>
                  </a:cubicBezTo>
                  <a:cubicBezTo>
                    <a:pt x="1021" y="18"/>
                    <a:pt x="939" y="77"/>
                    <a:pt x="868" y="124"/>
                  </a:cubicBezTo>
                  <a:cubicBezTo>
                    <a:pt x="681" y="276"/>
                    <a:pt x="482" y="429"/>
                    <a:pt x="329" y="604"/>
                  </a:cubicBezTo>
                  <a:cubicBezTo>
                    <a:pt x="1" y="944"/>
                    <a:pt x="118" y="1402"/>
                    <a:pt x="564" y="1589"/>
                  </a:cubicBezTo>
                  <a:cubicBezTo>
                    <a:pt x="587" y="1601"/>
                    <a:pt x="634" y="1624"/>
                    <a:pt x="681" y="1636"/>
                  </a:cubicBezTo>
                  <a:cubicBezTo>
                    <a:pt x="728" y="1648"/>
                    <a:pt x="775" y="1659"/>
                    <a:pt x="821" y="1659"/>
                  </a:cubicBezTo>
                  <a:cubicBezTo>
                    <a:pt x="1466" y="1648"/>
                    <a:pt x="1994" y="1378"/>
                    <a:pt x="2427" y="921"/>
                  </a:cubicBezTo>
                  <a:cubicBezTo>
                    <a:pt x="2662" y="663"/>
                    <a:pt x="2545" y="276"/>
                    <a:pt x="2240" y="124"/>
                  </a:cubicBezTo>
                  <a:cubicBezTo>
                    <a:pt x="2046" y="24"/>
                    <a:pt x="1842" y="1"/>
                    <a:pt x="1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0"/>
            <p:cNvSpPr/>
            <p:nvPr/>
          </p:nvSpPr>
          <p:spPr>
            <a:xfrm>
              <a:off x="1457175" y="3566400"/>
              <a:ext cx="60375" cy="40550"/>
            </a:xfrm>
            <a:custGeom>
              <a:avLst/>
              <a:gdLst/>
              <a:ahLst/>
              <a:cxnLst/>
              <a:rect l="l" t="t" r="r" b="b"/>
              <a:pathLst>
                <a:path w="2415" h="1622" extrusionOk="0">
                  <a:moveTo>
                    <a:pt x="1571" y="1"/>
                  </a:moveTo>
                  <a:cubicBezTo>
                    <a:pt x="1544" y="1"/>
                    <a:pt x="1517" y="2"/>
                    <a:pt x="1489" y="4"/>
                  </a:cubicBezTo>
                  <a:cubicBezTo>
                    <a:pt x="1254" y="28"/>
                    <a:pt x="1008" y="51"/>
                    <a:pt x="774" y="98"/>
                  </a:cubicBezTo>
                  <a:cubicBezTo>
                    <a:pt x="504" y="145"/>
                    <a:pt x="305" y="297"/>
                    <a:pt x="199" y="555"/>
                  </a:cubicBezTo>
                  <a:cubicBezTo>
                    <a:pt x="0" y="989"/>
                    <a:pt x="270" y="1516"/>
                    <a:pt x="727" y="1598"/>
                  </a:cubicBezTo>
                  <a:cubicBezTo>
                    <a:pt x="829" y="1614"/>
                    <a:pt x="930" y="1621"/>
                    <a:pt x="1030" y="1621"/>
                  </a:cubicBezTo>
                  <a:cubicBezTo>
                    <a:pt x="1310" y="1621"/>
                    <a:pt x="1581" y="1564"/>
                    <a:pt x="1840" y="1469"/>
                  </a:cubicBezTo>
                  <a:cubicBezTo>
                    <a:pt x="2239" y="1329"/>
                    <a:pt x="2415" y="965"/>
                    <a:pt x="2333" y="602"/>
                  </a:cubicBezTo>
                  <a:cubicBezTo>
                    <a:pt x="2234" y="230"/>
                    <a:pt x="1952" y="1"/>
                    <a:pt x="1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0"/>
            <p:cNvSpPr/>
            <p:nvPr/>
          </p:nvSpPr>
          <p:spPr>
            <a:xfrm>
              <a:off x="1341700" y="3523675"/>
              <a:ext cx="59350" cy="42075"/>
            </a:xfrm>
            <a:custGeom>
              <a:avLst/>
              <a:gdLst/>
              <a:ahLst/>
              <a:cxnLst/>
              <a:rect l="l" t="t" r="r" b="b"/>
              <a:pathLst>
                <a:path w="2374" h="1683" extrusionOk="0">
                  <a:moveTo>
                    <a:pt x="1416" y="0"/>
                  </a:moveTo>
                  <a:cubicBezTo>
                    <a:pt x="1397" y="0"/>
                    <a:pt x="1379" y="1"/>
                    <a:pt x="1360" y="2"/>
                  </a:cubicBezTo>
                  <a:cubicBezTo>
                    <a:pt x="1009" y="25"/>
                    <a:pt x="681" y="154"/>
                    <a:pt x="364" y="318"/>
                  </a:cubicBezTo>
                  <a:cubicBezTo>
                    <a:pt x="106" y="459"/>
                    <a:pt x="1" y="693"/>
                    <a:pt x="12" y="987"/>
                  </a:cubicBezTo>
                  <a:cubicBezTo>
                    <a:pt x="45" y="1391"/>
                    <a:pt x="363" y="1683"/>
                    <a:pt x="776" y="1683"/>
                  </a:cubicBezTo>
                  <a:cubicBezTo>
                    <a:pt x="806" y="1683"/>
                    <a:pt x="837" y="1681"/>
                    <a:pt x="868" y="1678"/>
                  </a:cubicBezTo>
                  <a:cubicBezTo>
                    <a:pt x="1196" y="1643"/>
                    <a:pt x="1513" y="1526"/>
                    <a:pt x="1818" y="1409"/>
                  </a:cubicBezTo>
                  <a:cubicBezTo>
                    <a:pt x="1993" y="1350"/>
                    <a:pt x="2099" y="1198"/>
                    <a:pt x="2169" y="1045"/>
                  </a:cubicBezTo>
                  <a:cubicBezTo>
                    <a:pt x="2374" y="523"/>
                    <a:pt x="1984" y="0"/>
                    <a:pt x="1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0"/>
            <p:cNvSpPr/>
            <p:nvPr/>
          </p:nvSpPr>
          <p:spPr>
            <a:xfrm>
              <a:off x="1573800" y="3583875"/>
              <a:ext cx="63025" cy="40325"/>
            </a:xfrm>
            <a:custGeom>
              <a:avLst/>
              <a:gdLst/>
              <a:ahLst/>
              <a:cxnLst/>
              <a:rect l="l" t="t" r="r" b="b"/>
              <a:pathLst>
                <a:path w="2521" h="1613" extrusionOk="0">
                  <a:moveTo>
                    <a:pt x="1664" y="0"/>
                  </a:moveTo>
                  <a:cubicBezTo>
                    <a:pt x="1176" y="0"/>
                    <a:pt x="525" y="236"/>
                    <a:pt x="270" y="548"/>
                  </a:cubicBezTo>
                  <a:cubicBezTo>
                    <a:pt x="0" y="888"/>
                    <a:pt x="129" y="1380"/>
                    <a:pt x="528" y="1556"/>
                  </a:cubicBezTo>
                  <a:cubicBezTo>
                    <a:pt x="620" y="1595"/>
                    <a:pt x="737" y="1613"/>
                    <a:pt x="866" y="1613"/>
                  </a:cubicBezTo>
                  <a:cubicBezTo>
                    <a:pt x="1390" y="1613"/>
                    <a:pt x="2126" y="1318"/>
                    <a:pt x="2333" y="970"/>
                  </a:cubicBezTo>
                  <a:cubicBezTo>
                    <a:pt x="2520" y="677"/>
                    <a:pt x="2321" y="149"/>
                    <a:pt x="1981" y="44"/>
                  </a:cubicBezTo>
                  <a:cubicBezTo>
                    <a:pt x="1890" y="14"/>
                    <a:pt x="1782" y="0"/>
                    <a:pt x="1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0"/>
            <p:cNvSpPr/>
            <p:nvPr/>
          </p:nvSpPr>
          <p:spPr>
            <a:xfrm>
              <a:off x="1494075" y="3617175"/>
              <a:ext cx="59825" cy="38350"/>
            </a:xfrm>
            <a:custGeom>
              <a:avLst/>
              <a:gdLst/>
              <a:ahLst/>
              <a:cxnLst/>
              <a:rect l="l" t="t" r="r" b="b"/>
              <a:pathLst>
                <a:path w="2393" h="1534" extrusionOk="0">
                  <a:moveTo>
                    <a:pt x="1565" y="0"/>
                  </a:moveTo>
                  <a:cubicBezTo>
                    <a:pt x="1125" y="0"/>
                    <a:pt x="706" y="98"/>
                    <a:pt x="329" y="353"/>
                  </a:cubicBezTo>
                  <a:cubicBezTo>
                    <a:pt x="118" y="505"/>
                    <a:pt x="1" y="704"/>
                    <a:pt x="60" y="986"/>
                  </a:cubicBezTo>
                  <a:cubicBezTo>
                    <a:pt x="118" y="1255"/>
                    <a:pt x="282" y="1455"/>
                    <a:pt x="552" y="1501"/>
                  </a:cubicBezTo>
                  <a:cubicBezTo>
                    <a:pt x="676" y="1523"/>
                    <a:pt x="800" y="1534"/>
                    <a:pt x="921" y="1534"/>
                  </a:cubicBezTo>
                  <a:cubicBezTo>
                    <a:pt x="1336" y="1534"/>
                    <a:pt x="1726" y="1405"/>
                    <a:pt x="2052" y="1115"/>
                  </a:cubicBezTo>
                  <a:cubicBezTo>
                    <a:pt x="2392" y="833"/>
                    <a:pt x="2263" y="224"/>
                    <a:pt x="1818" y="36"/>
                  </a:cubicBezTo>
                  <a:cubicBezTo>
                    <a:pt x="1783" y="36"/>
                    <a:pt x="1712" y="1"/>
                    <a:pt x="1642" y="1"/>
                  </a:cubicBezTo>
                  <a:cubicBezTo>
                    <a:pt x="1616" y="0"/>
                    <a:pt x="1591" y="0"/>
                    <a:pt x="1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0"/>
            <p:cNvSpPr/>
            <p:nvPr/>
          </p:nvSpPr>
          <p:spPr>
            <a:xfrm>
              <a:off x="1193425" y="3696375"/>
              <a:ext cx="57750" cy="40800"/>
            </a:xfrm>
            <a:custGeom>
              <a:avLst/>
              <a:gdLst/>
              <a:ahLst/>
              <a:cxnLst/>
              <a:rect l="l" t="t" r="r" b="b"/>
              <a:pathLst>
                <a:path w="2310" h="1632" extrusionOk="0">
                  <a:moveTo>
                    <a:pt x="1466" y="0"/>
                  </a:moveTo>
                  <a:cubicBezTo>
                    <a:pt x="981" y="0"/>
                    <a:pt x="334" y="350"/>
                    <a:pt x="165" y="760"/>
                  </a:cubicBezTo>
                  <a:cubicBezTo>
                    <a:pt x="1" y="1170"/>
                    <a:pt x="235" y="1592"/>
                    <a:pt x="692" y="1627"/>
                  </a:cubicBezTo>
                  <a:cubicBezTo>
                    <a:pt x="732" y="1630"/>
                    <a:pt x="772" y="1631"/>
                    <a:pt x="812" y="1631"/>
                  </a:cubicBezTo>
                  <a:cubicBezTo>
                    <a:pt x="1268" y="1631"/>
                    <a:pt x="1681" y="1446"/>
                    <a:pt x="2005" y="1111"/>
                  </a:cubicBezTo>
                  <a:cubicBezTo>
                    <a:pt x="2310" y="783"/>
                    <a:pt x="2122" y="162"/>
                    <a:pt x="1700" y="33"/>
                  </a:cubicBezTo>
                  <a:cubicBezTo>
                    <a:pt x="1629" y="11"/>
                    <a:pt x="1550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0"/>
            <p:cNvSpPr/>
            <p:nvPr/>
          </p:nvSpPr>
          <p:spPr>
            <a:xfrm>
              <a:off x="1453950" y="3378225"/>
              <a:ext cx="54225" cy="38350"/>
            </a:xfrm>
            <a:custGeom>
              <a:avLst/>
              <a:gdLst/>
              <a:ahLst/>
              <a:cxnLst/>
              <a:rect l="l" t="t" r="r" b="b"/>
              <a:pathLst>
                <a:path w="2169" h="1534" extrusionOk="0">
                  <a:moveTo>
                    <a:pt x="1362" y="1"/>
                  </a:moveTo>
                  <a:cubicBezTo>
                    <a:pt x="904" y="1"/>
                    <a:pt x="487" y="160"/>
                    <a:pt x="152" y="534"/>
                  </a:cubicBezTo>
                  <a:cubicBezTo>
                    <a:pt x="12" y="674"/>
                    <a:pt x="0" y="862"/>
                    <a:pt x="82" y="1038"/>
                  </a:cubicBezTo>
                  <a:cubicBezTo>
                    <a:pt x="191" y="1321"/>
                    <a:pt x="513" y="1533"/>
                    <a:pt x="822" y="1533"/>
                  </a:cubicBezTo>
                  <a:cubicBezTo>
                    <a:pt x="845" y="1533"/>
                    <a:pt x="868" y="1532"/>
                    <a:pt x="891" y="1530"/>
                  </a:cubicBezTo>
                  <a:cubicBezTo>
                    <a:pt x="1231" y="1495"/>
                    <a:pt x="1547" y="1366"/>
                    <a:pt x="1817" y="1143"/>
                  </a:cubicBezTo>
                  <a:cubicBezTo>
                    <a:pt x="1887" y="1084"/>
                    <a:pt x="1958" y="1014"/>
                    <a:pt x="1993" y="920"/>
                  </a:cubicBezTo>
                  <a:cubicBezTo>
                    <a:pt x="2169" y="498"/>
                    <a:pt x="2004" y="53"/>
                    <a:pt x="1629" y="18"/>
                  </a:cubicBezTo>
                  <a:cubicBezTo>
                    <a:pt x="1539" y="6"/>
                    <a:pt x="1450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0"/>
            <p:cNvSpPr/>
            <p:nvPr/>
          </p:nvSpPr>
          <p:spPr>
            <a:xfrm>
              <a:off x="1091150" y="3463575"/>
              <a:ext cx="51025" cy="39850"/>
            </a:xfrm>
            <a:custGeom>
              <a:avLst/>
              <a:gdLst/>
              <a:ahLst/>
              <a:cxnLst/>
              <a:rect l="l" t="t" r="r" b="b"/>
              <a:pathLst>
                <a:path w="2041" h="1594" extrusionOk="0">
                  <a:moveTo>
                    <a:pt x="1157" y="0"/>
                  </a:moveTo>
                  <a:cubicBezTo>
                    <a:pt x="898" y="0"/>
                    <a:pt x="685" y="110"/>
                    <a:pt x="481" y="249"/>
                  </a:cubicBezTo>
                  <a:cubicBezTo>
                    <a:pt x="1" y="589"/>
                    <a:pt x="71" y="1281"/>
                    <a:pt x="610" y="1527"/>
                  </a:cubicBezTo>
                  <a:cubicBezTo>
                    <a:pt x="706" y="1572"/>
                    <a:pt x="814" y="1593"/>
                    <a:pt x="924" y="1593"/>
                  </a:cubicBezTo>
                  <a:cubicBezTo>
                    <a:pt x="1298" y="1593"/>
                    <a:pt x="1708" y="1352"/>
                    <a:pt x="1853" y="999"/>
                  </a:cubicBezTo>
                  <a:cubicBezTo>
                    <a:pt x="2040" y="530"/>
                    <a:pt x="1735" y="38"/>
                    <a:pt x="1231" y="3"/>
                  </a:cubicBezTo>
                  <a:cubicBezTo>
                    <a:pt x="1206" y="1"/>
                    <a:pt x="1181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0"/>
            <p:cNvSpPr/>
            <p:nvPr/>
          </p:nvSpPr>
          <p:spPr>
            <a:xfrm>
              <a:off x="1078550" y="3315775"/>
              <a:ext cx="50150" cy="34250"/>
            </a:xfrm>
            <a:custGeom>
              <a:avLst/>
              <a:gdLst/>
              <a:ahLst/>
              <a:cxnLst/>
              <a:rect l="l" t="t" r="r" b="b"/>
              <a:pathLst>
                <a:path w="2006" h="1370" extrusionOk="0">
                  <a:moveTo>
                    <a:pt x="1401" y="1"/>
                  </a:moveTo>
                  <a:cubicBezTo>
                    <a:pt x="1351" y="1"/>
                    <a:pt x="1298" y="7"/>
                    <a:pt x="1243" y="19"/>
                  </a:cubicBezTo>
                  <a:cubicBezTo>
                    <a:pt x="950" y="78"/>
                    <a:pt x="657" y="171"/>
                    <a:pt x="387" y="289"/>
                  </a:cubicBezTo>
                  <a:cubicBezTo>
                    <a:pt x="83" y="418"/>
                    <a:pt x="1" y="758"/>
                    <a:pt x="176" y="1027"/>
                  </a:cubicBezTo>
                  <a:cubicBezTo>
                    <a:pt x="270" y="1156"/>
                    <a:pt x="387" y="1250"/>
                    <a:pt x="540" y="1332"/>
                  </a:cubicBezTo>
                  <a:cubicBezTo>
                    <a:pt x="575" y="1344"/>
                    <a:pt x="622" y="1367"/>
                    <a:pt x="669" y="1367"/>
                  </a:cubicBezTo>
                  <a:cubicBezTo>
                    <a:pt x="704" y="1369"/>
                    <a:pt x="738" y="1370"/>
                    <a:pt x="773" y="1370"/>
                  </a:cubicBezTo>
                  <a:cubicBezTo>
                    <a:pt x="1188" y="1370"/>
                    <a:pt x="1561" y="1237"/>
                    <a:pt x="1864" y="945"/>
                  </a:cubicBezTo>
                  <a:cubicBezTo>
                    <a:pt x="1993" y="828"/>
                    <a:pt x="2005" y="664"/>
                    <a:pt x="1970" y="500"/>
                  </a:cubicBezTo>
                  <a:cubicBezTo>
                    <a:pt x="1900" y="191"/>
                    <a:pt x="1687" y="1"/>
                    <a:pt x="1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0"/>
            <p:cNvSpPr/>
            <p:nvPr/>
          </p:nvSpPr>
          <p:spPr>
            <a:xfrm>
              <a:off x="1044850" y="3386600"/>
              <a:ext cx="36075" cy="30100"/>
            </a:xfrm>
            <a:custGeom>
              <a:avLst/>
              <a:gdLst/>
              <a:ahLst/>
              <a:cxnLst/>
              <a:rect l="l" t="t" r="r" b="b"/>
              <a:pathLst>
                <a:path w="1443" h="1204" extrusionOk="0">
                  <a:moveTo>
                    <a:pt x="892" y="0"/>
                  </a:moveTo>
                  <a:cubicBezTo>
                    <a:pt x="846" y="0"/>
                    <a:pt x="799" y="8"/>
                    <a:pt x="751" y="23"/>
                  </a:cubicBezTo>
                  <a:cubicBezTo>
                    <a:pt x="516" y="105"/>
                    <a:pt x="305" y="234"/>
                    <a:pt x="176" y="445"/>
                  </a:cubicBezTo>
                  <a:cubicBezTo>
                    <a:pt x="1" y="726"/>
                    <a:pt x="141" y="1089"/>
                    <a:pt x="446" y="1183"/>
                  </a:cubicBezTo>
                  <a:cubicBezTo>
                    <a:pt x="492" y="1197"/>
                    <a:pt x="542" y="1204"/>
                    <a:pt x="595" y="1204"/>
                  </a:cubicBezTo>
                  <a:cubicBezTo>
                    <a:pt x="894" y="1204"/>
                    <a:pt x="1274" y="991"/>
                    <a:pt x="1384" y="703"/>
                  </a:cubicBezTo>
                  <a:cubicBezTo>
                    <a:pt x="1442" y="527"/>
                    <a:pt x="1396" y="339"/>
                    <a:pt x="1243" y="175"/>
                  </a:cubicBezTo>
                  <a:cubicBezTo>
                    <a:pt x="1147" y="62"/>
                    <a:pt x="1026" y="0"/>
                    <a:pt x="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8" name="Google Shape;1738;p30"/>
          <p:cNvSpPr txBox="1">
            <a:spLocks noGrp="1"/>
          </p:cNvSpPr>
          <p:nvPr>
            <p:ph type="subTitle" idx="1"/>
          </p:nvPr>
        </p:nvSpPr>
        <p:spPr>
          <a:xfrm>
            <a:off x="1290763" y="2647950"/>
            <a:ext cx="2907600" cy="4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39" name="Google Shape;1739;p30"/>
          <p:cNvSpPr txBox="1">
            <a:spLocks noGrp="1"/>
          </p:cNvSpPr>
          <p:nvPr>
            <p:ph type="subTitle" idx="2"/>
          </p:nvPr>
        </p:nvSpPr>
        <p:spPr>
          <a:xfrm>
            <a:off x="4945638" y="2647950"/>
            <a:ext cx="2907600" cy="4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40" name="Google Shape;1740;p30"/>
          <p:cNvSpPr txBox="1">
            <a:spLocks noGrp="1"/>
          </p:cNvSpPr>
          <p:nvPr>
            <p:ph type="subTitle" idx="3"/>
          </p:nvPr>
        </p:nvSpPr>
        <p:spPr>
          <a:xfrm>
            <a:off x="1290763" y="30166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1" name="Google Shape;1741;p30"/>
          <p:cNvSpPr txBox="1">
            <a:spLocks noGrp="1"/>
          </p:cNvSpPr>
          <p:nvPr>
            <p:ph type="subTitle" idx="4"/>
          </p:nvPr>
        </p:nvSpPr>
        <p:spPr>
          <a:xfrm>
            <a:off x="4945638" y="30166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2" name="Google Shape;1742;p30"/>
          <p:cNvSpPr txBox="1">
            <a:spLocks noGrp="1"/>
          </p:cNvSpPr>
          <p:nvPr>
            <p:ph type="title"/>
          </p:nvPr>
        </p:nvSpPr>
        <p:spPr>
          <a:xfrm>
            <a:off x="720000" y="47100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Google Shape;1807;p32"/>
          <p:cNvSpPr/>
          <p:nvPr/>
        </p:nvSpPr>
        <p:spPr>
          <a:xfrm>
            <a:off x="5556458" y="-126958"/>
            <a:ext cx="4463825" cy="2677525"/>
          </a:xfrm>
          <a:custGeom>
            <a:avLst/>
            <a:gdLst/>
            <a:ahLst/>
            <a:cxnLst/>
            <a:rect l="l" t="t" r="r" b="b"/>
            <a:pathLst>
              <a:path w="178553" h="107101" extrusionOk="0">
                <a:moveTo>
                  <a:pt x="18050" y="10208"/>
                </a:moveTo>
                <a:cubicBezTo>
                  <a:pt x="23950" y="12546"/>
                  <a:pt x="34917" y="11833"/>
                  <a:pt x="40539" y="15073"/>
                </a:cubicBezTo>
                <a:cubicBezTo>
                  <a:pt x="46161" y="18313"/>
                  <a:pt x="46786" y="26526"/>
                  <a:pt x="51784" y="29650"/>
                </a:cubicBezTo>
                <a:cubicBezTo>
                  <a:pt x="56782" y="32774"/>
                  <a:pt x="65667" y="30461"/>
                  <a:pt x="70526" y="33815"/>
                </a:cubicBezTo>
                <a:cubicBezTo>
                  <a:pt x="75385" y="37169"/>
                  <a:pt x="75802" y="46026"/>
                  <a:pt x="80938" y="49774"/>
                </a:cubicBezTo>
                <a:cubicBezTo>
                  <a:pt x="86075" y="53522"/>
                  <a:pt x="96347" y="52557"/>
                  <a:pt x="101345" y="56305"/>
                </a:cubicBezTo>
                <a:cubicBezTo>
                  <a:pt x="106343" y="60053"/>
                  <a:pt x="105371" y="69049"/>
                  <a:pt x="110924" y="72264"/>
                </a:cubicBezTo>
                <a:cubicBezTo>
                  <a:pt x="116477" y="75479"/>
                  <a:pt x="128971" y="72147"/>
                  <a:pt x="134663" y="75595"/>
                </a:cubicBezTo>
                <a:cubicBezTo>
                  <a:pt x="140355" y="79044"/>
                  <a:pt x="138481" y="88513"/>
                  <a:pt x="145075" y="92955"/>
                </a:cubicBezTo>
                <a:cubicBezTo>
                  <a:pt x="151669" y="97398"/>
                  <a:pt x="169856" y="115694"/>
                  <a:pt x="174229" y="102250"/>
                </a:cubicBezTo>
                <a:cubicBezTo>
                  <a:pt x="178602" y="88806"/>
                  <a:pt x="182350" y="29089"/>
                  <a:pt x="171313" y="12291"/>
                </a:cubicBezTo>
                <a:cubicBezTo>
                  <a:pt x="160276" y="-4507"/>
                  <a:pt x="135705" y="3336"/>
                  <a:pt x="108009" y="1462"/>
                </a:cubicBezTo>
                <a:cubicBezTo>
                  <a:pt x="80313" y="-412"/>
                  <a:pt x="20132" y="-412"/>
                  <a:pt x="5139" y="1046"/>
                </a:cubicBezTo>
                <a:cubicBezTo>
                  <a:pt x="-9854" y="2504"/>
                  <a:pt x="12150" y="7870"/>
                  <a:pt x="18050" y="102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808" name="Google Shape;1808;p32"/>
          <p:cNvSpPr/>
          <p:nvPr/>
        </p:nvSpPr>
        <p:spPr>
          <a:xfrm>
            <a:off x="-688450" y="3708525"/>
            <a:ext cx="1763908" cy="1789934"/>
          </a:xfrm>
          <a:custGeom>
            <a:avLst/>
            <a:gdLst/>
            <a:ahLst/>
            <a:cxnLst/>
            <a:rect l="l" t="t" r="r" b="b"/>
            <a:pathLst>
              <a:path w="36057" h="36589" extrusionOk="0">
                <a:moveTo>
                  <a:pt x="14299" y="0"/>
                </a:moveTo>
                <a:cubicBezTo>
                  <a:pt x="13949" y="0"/>
                  <a:pt x="13598" y="10"/>
                  <a:pt x="13246" y="28"/>
                </a:cubicBezTo>
                <a:cubicBezTo>
                  <a:pt x="12625" y="63"/>
                  <a:pt x="12003" y="145"/>
                  <a:pt x="11382" y="239"/>
                </a:cubicBezTo>
                <a:cubicBezTo>
                  <a:pt x="10093" y="426"/>
                  <a:pt x="8803" y="649"/>
                  <a:pt x="7537" y="1001"/>
                </a:cubicBezTo>
                <a:cubicBezTo>
                  <a:pt x="6002" y="1411"/>
                  <a:pt x="4537" y="1973"/>
                  <a:pt x="3259" y="2946"/>
                </a:cubicBezTo>
                <a:cubicBezTo>
                  <a:pt x="1829" y="4025"/>
                  <a:pt x="821" y="5384"/>
                  <a:pt x="399" y="7154"/>
                </a:cubicBezTo>
                <a:cubicBezTo>
                  <a:pt x="47" y="8596"/>
                  <a:pt x="0" y="10061"/>
                  <a:pt x="118" y="11796"/>
                </a:cubicBezTo>
                <a:cubicBezTo>
                  <a:pt x="129" y="12171"/>
                  <a:pt x="211" y="12781"/>
                  <a:pt x="340" y="13402"/>
                </a:cubicBezTo>
                <a:cubicBezTo>
                  <a:pt x="844" y="15770"/>
                  <a:pt x="1806" y="17938"/>
                  <a:pt x="3212" y="19919"/>
                </a:cubicBezTo>
                <a:cubicBezTo>
                  <a:pt x="4771" y="22099"/>
                  <a:pt x="6588" y="24057"/>
                  <a:pt x="8569" y="25862"/>
                </a:cubicBezTo>
                <a:cubicBezTo>
                  <a:pt x="10878" y="27972"/>
                  <a:pt x="13304" y="29941"/>
                  <a:pt x="15907" y="31699"/>
                </a:cubicBezTo>
                <a:cubicBezTo>
                  <a:pt x="18052" y="33164"/>
                  <a:pt x="20279" y="34489"/>
                  <a:pt x="22717" y="35438"/>
                </a:cubicBezTo>
                <a:cubicBezTo>
                  <a:pt x="24393" y="36095"/>
                  <a:pt x="26128" y="36552"/>
                  <a:pt x="27945" y="36587"/>
                </a:cubicBezTo>
                <a:cubicBezTo>
                  <a:pt x="28001" y="36588"/>
                  <a:pt x="28056" y="36589"/>
                  <a:pt x="28112" y="36589"/>
                </a:cubicBezTo>
                <a:cubicBezTo>
                  <a:pt x="29294" y="36589"/>
                  <a:pt x="30431" y="36348"/>
                  <a:pt x="31461" y="35743"/>
                </a:cubicBezTo>
                <a:cubicBezTo>
                  <a:pt x="33360" y="34618"/>
                  <a:pt x="34579" y="32930"/>
                  <a:pt x="35329" y="30879"/>
                </a:cubicBezTo>
                <a:cubicBezTo>
                  <a:pt x="35892" y="29331"/>
                  <a:pt x="36056" y="27714"/>
                  <a:pt x="36021" y="26073"/>
                </a:cubicBezTo>
                <a:cubicBezTo>
                  <a:pt x="35986" y="24408"/>
                  <a:pt x="35787" y="22756"/>
                  <a:pt x="35400" y="21126"/>
                </a:cubicBezTo>
                <a:cubicBezTo>
                  <a:pt x="34907" y="19017"/>
                  <a:pt x="34263" y="16954"/>
                  <a:pt x="33477" y="14937"/>
                </a:cubicBezTo>
                <a:cubicBezTo>
                  <a:pt x="32247" y="11773"/>
                  <a:pt x="30524" y="8889"/>
                  <a:pt x="28332" y="6287"/>
                </a:cubicBezTo>
                <a:cubicBezTo>
                  <a:pt x="27230" y="4986"/>
                  <a:pt x="25999" y="3849"/>
                  <a:pt x="24557" y="2923"/>
                </a:cubicBezTo>
                <a:cubicBezTo>
                  <a:pt x="23303" y="2126"/>
                  <a:pt x="21967" y="1505"/>
                  <a:pt x="20572" y="1036"/>
                </a:cubicBezTo>
                <a:cubicBezTo>
                  <a:pt x="18527" y="341"/>
                  <a:pt x="16438" y="0"/>
                  <a:pt x="142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32"/>
          <p:cNvSpPr/>
          <p:nvPr/>
        </p:nvSpPr>
        <p:spPr>
          <a:xfrm rot="5400000">
            <a:off x="-1071912" y="45721"/>
            <a:ext cx="2803430" cy="1159327"/>
          </a:xfrm>
          <a:custGeom>
            <a:avLst/>
            <a:gdLst/>
            <a:ahLst/>
            <a:cxnLst/>
            <a:rect l="l" t="t" r="r" b="b"/>
            <a:pathLst>
              <a:path w="37404" h="15468" extrusionOk="0">
                <a:moveTo>
                  <a:pt x="12622" y="0"/>
                </a:moveTo>
                <a:cubicBezTo>
                  <a:pt x="11937" y="0"/>
                  <a:pt x="11286" y="163"/>
                  <a:pt x="10690" y="569"/>
                </a:cubicBezTo>
                <a:cubicBezTo>
                  <a:pt x="10045" y="1003"/>
                  <a:pt x="9553" y="1566"/>
                  <a:pt x="9096" y="2175"/>
                </a:cubicBezTo>
                <a:cubicBezTo>
                  <a:pt x="8416" y="3066"/>
                  <a:pt x="7760" y="3969"/>
                  <a:pt x="7103" y="4871"/>
                </a:cubicBezTo>
                <a:cubicBezTo>
                  <a:pt x="6189" y="6078"/>
                  <a:pt x="5263" y="7274"/>
                  <a:pt x="4314" y="8458"/>
                </a:cubicBezTo>
                <a:cubicBezTo>
                  <a:pt x="3763" y="9126"/>
                  <a:pt x="3188" y="9782"/>
                  <a:pt x="2614" y="10439"/>
                </a:cubicBezTo>
                <a:cubicBezTo>
                  <a:pt x="2286" y="10814"/>
                  <a:pt x="1969" y="11201"/>
                  <a:pt x="1676" y="11611"/>
                </a:cubicBezTo>
                <a:cubicBezTo>
                  <a:pt x="1055" y="12502"/>
                  <a:pt x="633" y="13475"/>
                  <a:pt x="281" y="14494"/>
                </a:cubicBezTo>
                <a:cubicBezTo>
                  <a:pt x="164" y="14811"/>
                  <a:pt x="23" y="15127"/>
                  <a:pt x="0" y="15467"/>
                </a:cubicBezTo>
                <a:lnTo>
                  <a:pt x="37404" y="15467"/>
                </a:lnTo>
                <a:cubicBezTo>
                  <a:pt x="37099" y="15010"/>
                  <a:pt x="36677" y="14647"/>
                  <a:pt x="36302" y="14248"/>
                </a:cubicBezTo>
                <a:cubicBezTo>
                  <a:pt x="35704" y="13615"/>
                  <a:pt x="35083" y="13006"/>
                  <a:pt x="34438" y="12420"/>
                </a:cubicBezTo>
                <a:cubicBezTo>
                  <a:pt x="33829" y="11857"/>
                  <a:pt x="33207" y="11306"/>
                  <a:pt x="32551" y="10790"/>
                </a:cubicBezTo>
                <a:cubicBezTo>
                  <a:pt x="30910" y="9489"/>
                  <a:pt x="29128" y="8411"/>
                  <a:pt x="27276" y="7450"/>
                </a:cubicBezTo>
                <a:cubicBezTo>
                  <a:pt x="26327" y="6969"/>
                  <a:pt x="25354" y="6524"/>
                  <a:pt x="24381" y="6055"/>
                </a:cubicBezTo>
                <a:cubicBezTo>
                  <a:pt x="22447" y="5141"/>
                  <a:pt x="20595" y="4086"/>
                  <a:pt x="18802" y="2890"/>
                </a:cubicBezTo>
                <a:cubicBezTo>
                  <a:pt x="17876" y="2269"/>
                  <a:pt x="16950" y="1648"/>
                  <a:pt x="15988" y="1085"/>
                </a:cubicBezTo>
                <a:cubicBezTo>
                  <a:pt x="15121" y="593"/>
                  <a:pt x="14242" y="171"/>
                  <a:pt x="13245" y="42"/>
                </a:cubicBezTo>
                <a:cubicBezTo>
                  <a:pt x="13035" y="15"/>
                  <a:pt x="12827" y="0"/>
                  <a:pt x="126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0" name="Google Shape;1810;p32"/>
          <p:cNvGrpSpPr/>
          <p:nvPr/>
        </p:nvGrpSpPr>
        <p:grpSpPr>
          <a:xfrm>
            <a:off x="7682618" y="121851"/>
            <a:ext cx="1947719" cy="1179522"/>
            <a:chOff x="960750" y="3245475"/>
            <a:chExt cx="854825" cy="517675"/>
          </a:xfrm>
        </p:grpSpPr>
        <p:sp>
          <p:nvSpPr>
            <p:cNvPr id="1811" name="Google Shape;1811;p32"/>
            <p:cNvSpPr/>
            <p:nvPr/>
          </p:nvSpPr>
          <p:spPr>
            <a:xfrm>
              <a:off x="1320900" y="3284300"/>
              <a:ext cx="64200" cy="43550"/>
            </a:xfrm>
            <a:custGeom>
              <a:avLst/>
              <a:gdLst/>
              <a:ahLst/>
              <a:cxnLst/>
              <a:rect l="l" t="t" r="r" b="b"/>
              <a:pathLst>
                <a:path w="2568" h="1742" extrusionOk="0">
                  <a:moveTo>
                    <a:pt x="1067" y="0"/>
                  </a:moveTo>
                  <a:cubicBezTo>
                    <a:pt x="868" y="165"/>
                    <a:pt x="645" y="282"/>
                    <a:pt x="422" y="399"/>
                  </a:cubicBezTo>
                  <a:cubicBezTo>
                    <a:pt x="59" y="587"/>
                    <a:pt x="0" y="856"/>
                    <a:pt x="223" y="1173"/>
                  </a:cubicBezTo>
                  <a:cubicBezTo>
                    <a:pt x="270" y="1243"/>
                    <a:pt x="317" y="1313"/>
                    <a:pt x="352" y="1395"/>
                  </a:cubicBezTo>
                  <a:cubicBezTo>
                    <a:pt x="496" y="1632"/>
                    <a:pt x="703" y="1742"/>
                    <a:pt x="957" y="1742"/>
                  </a:cubicBezTo>
                  <a:cubicBezTo>
                    <a:pt x="993" y="1742"/>
                    <a:pt x="1029" y="1740"/>
                    <a:pt x="1067" y="1735"/>
                  </a:cubicBezTo>
                  <a:cubicBezTo>
                    <a:pt x="1501" y="1677"/>
                    <a:pt x="1899" y="1513"/>
                    <a:pt x="2251" y="1231"/>
                  </a:cubicBezTo>
                  <a:cubicBezTo>
                    <a:pt x="2462" y="1067"/>
                    <a:pt x="2567" y="868"/>
                    <a:pt x="2474" y="598"/>
                  </a:cubicBezTo>
                  <a:lnTo>
                    <a:pt x="1067" y="0"/>
                  </a:ln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2"/>
            <p:cNvSpPr/>
            <p:nvPr/>
          </p:nvSpPr>
          <p:spPr>
            <a:xfrm>
              <a:off x="1760450" y="3499975"/>
              <a:ext cx="55125" cy="36975"/>
            </a:xfrm>
            <a:custGeom>
              <a:avLst/>
              <a:gdLst/>
              <a:ahLst/>
              <a:cxnLst/>
              <a:rect l="l" t="t" r="r" b="b"/>
              <a:pathLst>
                <a:path w="2205" h="1479" extrusionOk="0">
                  <a:moveTo>
                    <a:pt x="1307" y="1"/>
                  </a:moveTo>
                  <a:cubicBezTo>
                    <a:pt x="946" y="1"/>
                    <a:pt x="610" y="130"/>
                    <a:pt x="306" y="376"/>
                  </a:cubicBezTo>
                  <a:cubicBezTo>
                    <a:pt x="71" y="563"/>
                    <a:pt x="1" y="833"/>
                    <a:pt x="95" y="1091"/>
                  </a:cubicBezTo>
                  <a:cubicBezTo>
                    <a:pt x="196" y="1338"/>
                    <a:pt x="417" y="1478"/>
                    <a:pt x="725" y="1478"/>
                  </a:cubicBezTo>
                  <a:cubicBezTo>
                    <a:pt x="738" y="1478"/>
                    <a:pt x="750" y="1478"/>
                    <a:pt x="763" y="1477"/>
                  </a:cubicBezTo>
                  <a:cubicBezTo>
                    <a:pt x="880" y="1466"/>
                    <a:pt x="986" y="1442"/>
                    <a:pt x="1091" y="1419"/>
                  </a:cubicBezTo>
                  <a:cubicBezTo>
                    <a:pt x="1431" y="1360"/>
                    <a:pt x="1701" y="1149"/>
                    <a:pt x="2005" y="985"/>
                  </a:cubicBezTo>
                  <a:cubicBezTo>
                    <a:pt x="2064" y="833"/>
                    <a:pt x="2134" y="680"/>
                    <a:pt x="2205" y="516"/>
                  </a:cubicBezTo>
                  <a:cubicBezTo>
                    <a:pt x="2158" y="258"/>
                    <a:pt x="1982" y="129"/>
                    <a:pt x="1736" y="59"/>
                  </a:cubicBezTo>
                  <a:cubicBezTo>
                    <a:pt x="1589" y="20"/>
                    <a:pt x="1446" y="1"/>
                    <a:pt x="1307" y="1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2"/>
            <p:cNvSpPr/>
            <p:nvPr/>
          </p:nvSpPr>
          <p:spPr>
            <a:xfrm>
              <a:off x="1607200" y="3400350"/>
              <a:ext cx="51300" cy="33500"/>
            </a:xfrm>
            <a:custGeom>
              <a:avLst/>
              <a:gdLst/>
              <a:ahLst/>
              <a:cxnLst/>
              <a:rect l="l" t="t" r="r" b="b"/>
              <a:pathLst>
                <a:path w="2052" h="1340" extrusionOk="0">
                  <a:moveTo>
                    <a:pt x="645" y="0"/>
                  </a:moveTo>
                  <a:cubicBezTo>
                    <a:pt x="481" y="94"/>
                    <a:pt x="352" y="223"/>
                    <a:pt x="258" y="375"/>
                  </a:cubicBezTo>
                  <a:cubicBezTo>
                    <a:pt x="0" y="809"/>
                    <a:pt x="211" y="1254"/>
                    <a:pt x="715" y="1325"/>
                  </a:cubicBezTo>
                  <a:cubicBezTo>
                    <a:pt x="795" y="1335"/>
                    <a:pt x="874" y="1340"/>
                    <a:pt x="953" y="1340"/>
                  </a:cubicBezTo>
                  <a:cubicBezTo>
                    <a:pt x="1150" y="1340"/>
                    <a:pt x="1343" y="1306"/>
                    <a:pt x="1536" y="1231"/>
                  </a:cubicBezTo>
                  <a:cubicBezTo>
                    <a:pt x="1829" y="1125"/>
                    <a:pt x="2040" y="938"/>
                    <a:pt x="2052" y="598"/>
                  </a:cubicBezTo>
                  <a:cubicBezTo>
                    <a:pt x="1583" y="399"/>
                    <a:pt x="1114" y="199"/>
                    <a:pt x="645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2"/>
            <p:cNvSpPr/>
            <p:nvPr/>
          </p:nvSpPr>
          <p:spPr>
            <a:xfrm>
              <a:off x="1148600" y="3420025"/>
              <a:ext cx="112825" cy="66125"/>
            </a:xfrm>
            <a:custGeom>
              <a:avLst/>
              <a:gdLst/>
              <a:ahLst/>
              <a:cxnLst/>
              <a:rect l="l" t="t" r="r" b="b"/>
              <a:pathLst>
                <a:path w="4513" h="2645" extrusionOk="0">
                  <a:moveTo>
                    <a:pt x="3606" y="0"/>
                  </a:moveTo>
                  <a:cubicBezTo>
                    <a:pt x="3482" y="0"/>
                    <a:pt x="3359" y="34"/>
                    <a:pt x="3235" y="92"/>
                  </a:cubicBezTo>
                  <a:cubicBezTo>
                    <a:pt x="2403" y="456"/>
                    <a:pt x="1571" y="831"/>
                    <a:pt x="727" y="1159"/>
                  </a:cubicBezTo>
                  <a:cubicBezTo>
                    <a:pt x="621" y="1206"/>
                    <a:pt x="528" y="1253"/>
                    <a:pt x="446" y="1323"/>
                  </a:cubicBezTo>
                  <a:cubicBezTo>
                    <a:pt x="0" y="1698"/>
                    <a:pt x="94" y="2366"/>
                    <a:pt x="633" y="2589"/>
                  </a:cubicBezTo>
                  <a:cubicBezTo>
                    <a:pt x="720" y="2627"/>
                    <a:pt x="810" y="2645"/>
                    <a:pt x="901" y="2645"/>
                  </a:cubicBezTo>
                  <a:cubicBezTo>
                    <a:pt x="1006" y="2645"/>
                    <a:pt x="1112" y="2621"/>
                    <a:pt x="1219" y="2577"/>
                  </a:cubicBezTo>
                  <a:cubicBezTo>
                    <a:pt x="2063" y="2226"/>
                    <a:pt x="2895" y="1862"/>
                    <a:pt x="3739" y="1511"/>
                  </a:cubicBezTo>
                  <a:cubicBezTo>
                    <a:pt x="3892" y="1452"/>
                    <a:pt x="4044" y="1370"/>
                    <a:pt x="4161" y="1241"/>
                  </a:cubicBezTo>
                  <a:cubicBezTo>
                    <a:pt x="4513" y="842"/>
                    <a:pt x="4396" y="268"/>
                    <a:pt x="3903" y="69"/>
                  </a:cubicBezTo>
                  <a:cubicBezTo>
                    <a:pt x="3804" y="22"/>
                    <a:pt x="3705" y="0"/>
                    <a:pt x="3606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2"/>
            <p:cNvSpPr/>
            <p:nvPr/>
          </p:nvSpPr>
          <p:spPr>
            <a:xfrm>
              <a:off x="1329100" y="3426300"/>
              <a:ext cx="85600" cy="51150"/>
            </a:xfrm>
            <a:custGeom>
              <a:avLst/>
              <a:gdLst/>
              <a:ahLst/>
              <a:cxnLst/>
              <a:rect l="l" t="t" r="r" b="b"/>
              <a:pathLst>
                <a:path w="3424" h="2046" extrusionOk="0">
                  <a:moveTo>
                    <a:pt x="2116" y="1"/>
                  </a:moveTo>
                  <a:cubicBezTo>
                    <a:pt x="1784" y="1"/>
                    <a:pt x="1451" y="91"/>
                    <a:pt x="1108" y="91"/>
                  </a:cubicBezTo>
                  <a:cubicBezTo>
                    <a:pt x="1009" y="91"/>
                    <a:pt x="910" y="83"/>
                    <a:pt x="809" y="64"/>
                  </a:cubicBezTo>
                  <a:cubicBezTo>
                    <a:pt x="799" y="62"/>
                    <a:pt x="789" y="61"/>
                    <a:pt x="777" y="61"/>
                  </a:cubicBezTo>
                  <a:cubicBezTo>
                    <a:pt x="723" y="61"/>
                    <a:pt x="659" y="84"/>
                    <a:pt x="610" y="123"/>
                  </a:cubicBezTo>
                  <a:cubicBezTo>
                    <a:pt x="270" y="345"/>
                    <a:pt x="1" y="638"/>
                    <a:pt x="36" y="1072"/>
                  </a:cubicBezTo>
                  <a:cubicBezTo>
                    <a:pt x="71" y="1459"/>
                    <a:pt x="235" y="1799"/>
                    <a:pt x="634" y="1893"/>
                  </a:cubicBezTo>
                  <a:cubicBezTo>
                    <a:pt x="833" y="1986"/>
                    <a:pt x="1009" y="2045"/>
                    <a:pt x="1196" y="2045"/>
                  </a:cubicBezTo>
                  <a:cubicBezTo>
                    <a:pt x="1211" y="2045"/>
                    <a:pt x="1226" y="2045"/>
                    <a:pt x="1241" y="2045"/>
                  </a:cubicBezTo>
                  <a:cubicBezTo>
                    <a:pt x="1913" y="2045"/>
                    <a:pt x="2485" y="1789"/>
                    <a:pt x="2990" y="1365"/>
                  </a:cubicBezTo>
                  <a:cubicBezTo>
                    <a:pt x="3119" y="1248"/>
                    <a:pt x="3212" y="1107"/>
                    <a:pt x="3271" y="943"/>
                  </a:cubicBezTo>
                  <a:cubicBezTo>
                    <a:pt x="3423" y="545"/>
                    <a:pt x="3212" y="146"/>
                    <a:pt x="2790" y="52"/>
                  </a:cubicBezTo>
                  <a:cubicBezTo>
                    <a:pt x="2615" y="17"/>
                    <a:pt x="2427" y="29"/>
                    <a:pt x="2239" y="5"/>
                  </a:cubicBezTo>
                  <a:cubicBezTo>
                    <a:pt x="2198" y="2"/>
                    <a:pt x="2157" y="1"/>
                    <a:pt x="2116" y="1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2"/>
            <p:cNvSpPr/>
            <p:nvPr/>
          </p:nvSpPr>
          <p:spPr>
            <a:xfrm>
              <a:off x="979500" y="3550625"/>
              <a:ext cx="87350" cy="57800"/>
            </a:xfrm>
            <a:custGeom>
              <a:avLst/>
              <a:gdLst/>
              <a:ahLst/>
              <a:cxnLst/>
              <a:rect l="l" t="t" r="r" b="b"/>
              <a:pathLst>
                <a:path w="3494" h="2312" extrusionOk="0">
                  <a:moveTo>
                    <a:pt x="2673" y="1"/>
                  </a:moveTo>
                  <a:cubicBezTo>
                    <a:pt x="2657" y="1"/>
                    <a:pt x="2642" y="1"/>
                    <a:pt x="2626" y="2"/>
                  </a:cubicBezTo>
                  <a:cubicBezTo>
                    <a:pt x="2497" y="14"/>
                    <a:pt x="2357" y="49"/>
                    <a:pt x="2240" y="96"/>
                  </a:cubicBezTo>
                  <a:cubicBezTo>
                    <a:pt x="1618" y="307"/>
                    <a:pt x="1056" y="600"/>
                    <a:pt x="470" y="881"/>
                  </a:cubicBezTo>
                  <a:cubicBezTo>
                    <a:pt x="305" y="963"/>
                    <a:pt x="177" y="1104"/>
                    <a:pt x="118" y="1280"/>
                  </a:cubicBezTo>
                  <a:cubicBezTo>
                    <a:pt x="1" y="1561"/>
                    <a:pt x="48" y="1889"/>
                    <a:pt x="259" y="2089"/>
                  </a:cubicBezTo>
                  <a:cubicBezTo>
                    <a:pt x="416" y="2238"/>
                    <a:pt x="596" y="2311"/>
                    <a:pt x="783" y="2311"/>
                  </a:cubicBezTo>
                  <a:cubicBezTo>
                    <a:pt x="889" y="2311"/>
                    <a:pt x="996" y="2288"/>
                    <a:pt x="1103" y="2241"/>
                  </a:cubicBezTo>
                  <a:cubicBezTo>
                    <a:pt x="1747" y="1972"/>
                    <a:pt x="2369" y="1655"/>
                    <a:pt x="3013" y="1409"/>
                  </a:cubicBezTo>
                  <a:cubicBezTo>
                    <a:pt x="3353" y="1268"/>
                    <a:pt x="3494" y="905"/>
                    <a:pt x="3400" y="553"/>
                  </a:cubicBezTo>
                  <a:cubicBezTo>
                    <a:pt x="3310" y="240"/>
                    <a:pt x="3007" y="1"/>
                    <a:pt x="2673" y="1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2"/>
            <p:cNvSpPr/>
            <p:nvPr/>
          </p:nvSpPr>
          <p:spPr>
            <a:xfrm>
              <a:off x="1045150" y="3245475"/>
              <a:ext cx="90575" cy="56875"/>
            </a:xfrm>
            <a:custGeom>
              <a:avLst/>
              <a:gdLst/>
              <a:ahLst/>
              <a:cxnLst/>
              <a:rect l="l" t="t" r="r" b="b"/>
              <a:pathLst>
                <a:path w="3623" h="2275" extrusionOk="0">
                  <a:moveTo>
                    <a:pt x="2842" y="0"/>
                  </a:moveTo>
                  <a:cubicBezTo>
                    <a:pt x="2768" y="0"/>
                    <a:pt x="2691" y="13"/>
                    <a:pt x="2614" y="41"/>
                  </a:cubicBezTo>
                  <a:cubicBezTo>
                    <a:pt x="1934" y="299"/>
                    <a:pt x="1266" y="592"/>
                    <a:pt x="586" y="885"/>
                  </a:cubicBezTo>
                  <a:cubicBezTo>
                    <a:pt x="516" y="909"/>
                    <a:pt x="446" y="979"/>
                    <a:pt x="387" y="1038"/>
                  </a:cubicBezTo>
                  <a:cubicBezTo>
                    <a:pt x="0" y="1413"/>
                    <a:pt x="106" y="1987"/>
                    <a:pt x="633" y="2210"/>
                  </a:cubicBezTo>
                  <a:cubicBezTo>
                    <a:pt x="724" y="2255"/>
                    <a:pt x="819" y="2274"/>
                    <a:pt x="916" y="2274"/>
                  </a:cubicBezTo>
                  <a:cubicBezTo>
                    <a:pt x="1045" y="2274"/>
                    <a:pt x="1179" y="2240"/>
                    <a:pt x="1313" y="2186"/>
                  </a:cubicBezTo>
                  <a:cubicBezTo>
                    <a:pt x="1653" y="2057"/>
                    <a:pt x="1993" y="1929"/>
                    <a:pt x="2333" y="1776"/>
                  </a:cubicBezTo>
                  <a:cubicBezTo>
                    <a:pt x="2603" y="1671"/>
                    <a:pt x="2860" y="1542"/>
                    <a:pt x="3118" y="1401"/>
                  </a:cubicBezTo>
                  <a:cubicBezTo>
                    <a:pt x="3470" y="1213"/>
                    <a:pt x="3622" y="850"/>
                    <a:pt x="3517" y="522"/>
                  </a:cubicBezTo>
                  <a:cubicBezTo>
                    <a:pt x="3404" y="212"/>
                    <a:pt x="3141" y="0"/>
                    <a:pt x="2842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2"/>
            <p:cNvSpPr/>
            <p:nvPr/>
          </p:nvSpPr>
          <p:spPr>
            <a:xfrm>
              <a:off x="1108150" y="3351275"/>
              <a:ext cx="86175" cy="56275"/>
            </a:xfrm>
            <a:custGeom>
              <a:avLst/>
              <a:gdLst/>
              <a:ahLst/>
              <a:cxnLst/>
              <a:rect l="l" t="t" r="r" b="b"/>
              <a:pathLst>
                <a:path w="3447" h="2251" extrusionOk="0">
                  <a:moveTo>
                    <a:pt x="2559" y="1"/>
                  </a:moveTo>
                  <a:cubicBezTo>
                    <a:pt x="2497" y="1"/>
                    <a:pt x="2433" y="7"/>
                    <a:pt x="2368" y="17"/>
                  </a:cubicBezTo>
                  <a:cubicBezTo>
                    <a:pt x="1700" y="158"/>
                    <a:pt x="1079" y="439"/>
                    <a:pt x="505" y="803"/>
                  </a:cubicBezTo>
                  <a:cubicBezTo>
                    <a:pt x="340" y="908"/>
                    <a:pt x="235" y="1049"/>
                    <a:pt x="165" y="1225"/>
                  </a:cubicBezTo>
                  <a:cubicBezTo>
                    <a:pt x="1" y="1612"/>
                    <a:pt x="176" y="2022"/>
                    <a:pt x="563" y="2186"/>
                  </a:cubicBezTo>
                  <a:cubicBezTo>
                    <a:pt x="669" y="2229"/>
                    <a:pt x="772" y="2251"/>
                    <a:pt x="873" y="2251"/>
                  </a:cubicBezTo>
                  <a:cubicBezTo>
                    <a:pt x="1019" y="2251"/>
                    <a:pt x="1158" y="2206"/>
                    <a:pt x="1290" y="2116"/>
                  </a:cubicBezTo>
                  <a:cubicBezTo>
                    <a:pt x="1712" y="1822"/>
                    <a:pt x="2169" y="1647"/>
                    <a:pt x="2650" y="1506"/>
                  </a:cubicBezTo>
                  <a:cubicBezTo>
                    <a:pt x="2732" y="1483"/>
                    <a:pt x="2814" y="1459"/>
                    <a:pt x="2884" y="1412"/>
                  </a:cubicBezTo>
                  <a:cubicBezTo>
                    <a:pt x="3388" y="1131"/>
                    <a:pt x="3447" y="498"/>
                    <a:pt x="2990" y="146"/>
                  </a:cubicBezTo>
                  <a:cubicBezTo>
                    <a:pt x="2856" y="38"/>
                    <a:pt x="2712" y="1"/>
                    <a:pt x="2559" y="1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2"/>
            <p:cNvSpPr/>
            <p:nvPr/>
          </p:nvSpPr>
          <p:spPr>
            <a:xfrm>
              <a:off x="1456000" y="3452550"/>
              <a:ext cx="81475" cy="62450"/>
            </a:xfrm>
            <a:custGeom>
              <a:avLst/>
              <a:gdLst/>
              <a:ahLst/>
              <a:cxnLst/>
              <a:rect l="l" t="t" r="r" b="b"/>
              <a:pathLst>
                <a:path w="3259" h="2498" extrusionOk="0">
                  <a:moveTo>
                    <a:pt x="2312" y="0"/>
                  </a:moveTo>
                  <a:cubicBezTo>
                    <a:pt x="2138" y="0"/>
                    <a:pt x="1969" y="63"/>
                    <a:pt x="1829" y="198"/>
                  </a:cubicBezTo>
                  <a:cubicBezTo>
                    <a:pt x="1571" y="456"/>
                    <a:pt x="1278" y="620"/>
                    <a:pt x="961" y="772"/>
                  </a:cubicBezTo>
                  <a:cubicBezTo>
                    <a:pt x="750" y="878"/>
                    <a:pt x="551" y="1007"/>
                    <a:pt x="399" y="1171"/>
                  </a:cubicBezTo>
                  <a:cubicBezTo>
                    <a:pt x="0" y="1581"/>
                    <a:pt x="141" y="2214"/>
                    <a:pt x="574" y="2402"/>
                  </a:cubicBezTo>
                  <a:cubicBezTo>
                    <a:pt x="729" y="2465"/>
                    <a:pt x="864" y="2498"/>
                    <a:pt x="986" y="2498"/>
                  </a:cubicBezTo>
                  <a:cubicBezTo>
                    <a:pt x="1133" y="2498"/>
                    <a:pt x="1262" y="2451"/>
                    <a:pt x="1383" y="2355"/>
                  </a:cubicBezTo>
                  <a:cubicBezTo>
                    <a:pt x="1618" y="2144"/>
                    <a:pt x="1911" y="2015"/>
                    <a:pt x="2180" y="1862"/>
                  </a:cubicBezTo>
                  <a:cubicBezTo>
                    <a:pt x="2426" y="1722"/>
                    <a:pt x="2684" y="1616"/>
                    <a:pt x="2895" y="1429"/>
                  </a:cubicBezTo>
                  <a:cubicBezTo>
                    <a:pt x="3235" y="1136"/>
                    <a:pt x="3259" y="655"/>
                    <a:pt x="2966" y="315"/>
                  </a:cubicBezTo>
                  <a:cubicBezTo>
                    <a:pt x="2784" y="113"/>
                    <a:pt x="2545" y="0"/>
                    <a:pt x="2312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2"/>
            <p:cNvSpPr/>
            <p:nvPr/>
          </p:nvSpPr>
          <p:spPr>
            <a:xfrm>
              <a:off x="1559425" y="3514900"/>
              <a:ext cx="80625" cy="55650"/>
            </a:xfrm>
            <a:custGeom>
              <a:avLst/>
              <a:gdLst/>
              <a:ahLst/>
              <a:cxnLst/>
              <a:rect l="l" t="t" r="r" b="b"/>
              <a:pathLst>
                <a:path w="3225" h="2226" extrusionOk="0">
                  <a:moveTo>
                    <a:pt x="2385" y="1"/>
                  </a:moveTo>
                  <a:cubicBezTo>
                    <a:pt x="2376" y="1"/>
                    <a:pt x="2366" y="1"/>
                    <a:pt x="2357" y="1"/>
                  </a:cubicBezTo>
                  <a:cubicBezTo>
                    <a:pt x="2240" y="13"/>
                    <a:pt x="2111" y="36"/>
                    <a:pt x="1994" y="72"/>
                  </a:cubicBezTo>
                  <a:cubicBezTo>
                    <a:pt x="1431" y="212"/>
                    <a:pt x="939" y="529"/>
                    <a:pt x="423" y="810"/>
                  </a:cubicBezTo>
                  <a:cubicBezTo>
                    <a:pt x="282" y="880"/>
                    <a:pt x="188" y="1009"/>
                    <a:pt x="130" y="1138"/>
                  </a:cubicBezTo>
                  <a:cubicBezTo>
                    <a:pt x="1" y="1466"/>
                    <a:pt x="59" y="1783"/>
                    <a:pt x="317" y="2017"/>
                  </a:cubicBezTo>
                  <a:cubicBezTo>
                    <a:pt x="468" y="2161"/>
                    <a:pt x="639" y="2225"/>
                    <a:pt x="816" y="2225"/>
                  </a:cubicBezTo>
                  <a:cubicBezTo>
                    <a:pt x="941" y="2225"/>
                    <a:pt x="1070" y="2193"/>
                    <a:pt x="1196" y="2135"/>
                  </a:cubicBezTo>
                  <a:cubicBezTo>
                    <a:pt x="1689" y="1877"/>
                    <a:pt x="2169" y="1607"/>
                    <a:pt x="2709" y="1443"/>
                  </a:cubicBezTo>
                  <a:cubicBezTo>
                    <a:pt x="3072" y="1326"/>
                    <a:pt x="3224" y="939"/>
                    <a:pt x="3131" y="576"/>
                  </a:cubicBezTo>
                  <a:cubicBezTo>
                    <a:pt x="3039" y="221"/>
                    <a:pt x="2747" y="1"/>
                    <a:pt x="2385" y="1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2"/>
            <p:cNvSpPr/>
            <p:nvPr/>
          </p:nvSpPr>
          <p:spPr>
            <a:xfrm>
              <a:off x="1683675" y="3544400"/>
              <a:ext cx="72425" cy="54950"/>
            </a:xfrm>
            <a:custGeom>
              <a:avLst/>
              <a:gdLst/>
              <a:ahLst/>
              <a:cxnLst/>
              <a:rect l="l" t="t" r="r" b="b"/>
              <a:pathLst>
                <a:path w="2897" h="2198" extrusionOk="0">
                  <a:moveTo>
                    <a:pt x="2091" y="0"/>
                  </a:moveTo>
                  <a:cubicBezTo>
                    <a:pt x="2050" y="0"/>
                    <a:pt x="2006" y="5"/>
                    <a:pt x="1958" y="17"/>
                  </a:cubicBezTo>
                  <a:cubicBezTo>
                    <a:pt x="1736" y="75"/>
                    <a:pt x="1501" y="122"/>
                    <a:pt x="1278" y="158"/>
                  </a:cubicBezTo>
                  <a:cubicBezTo>
                    <a:pt x="810" y="216"/>
                    <a:pt x="528" y="533"/>
                    <a:pt x="306" y="896"/>
                  </a:cubicBezTo>
                  <a:cubicBezTo>
                    <a:pt x="1" y="1400"/>
                    <a:pt x="153" y="1916"/>
                    <a:pt x="669" y="2127"/>
                  </a:cubicBezTo>
                  <a:cubicBezTo>
                    <a:pt x="798" y="2197"/>
                    <a:pt x="962" y="2197"/>
                    <a:pt x="1138" y="2197"/>
                  </a:cubicBezTo>
                  <a:cubicBezTo>
                    <a:pt x="1900" y="2162"/>
                    <a:pt x="2357" y="1658"/>
                    <a:pt x="2744" y="1084"/>
                  </a:cubicBezTo>
                  <a:cubicBezTo>
                    <a:pt x="2896" y="861"/>
                    <a:pt x="2826" y="591"/>
                    <a:pt x="2650" y="380"/>
                  </a:cubicBezTo>
                  <a:cubicBezTo>
                    <a:pt x="2489" y="199"/>
                    <a:pt x="2345" y="0"/>
                    <a:pt x="2091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2"/>
            <p:cNvSpPr/>
            <p:nvPr/>
          </p:nvSpPr>
          <p:spPr>
            <a:xfrm>
              <a:off x="1154150" y="3266400"/>
              <a:ext cx="70075" cy="46425"/>
            </a:xfrm>
            <a:custGeom>
              <a:avLst/>
              <a:gdLst/>
              <a:ahLst/>
              <a:cxnLst/>
              <a:rect l="l" t="t" r="r" b="b"/>
              <a:pathLst>
                <a:path w="2803" h="1857" extrusionOk="0">
                  <a:moveTo>
                    <a:pt x="2043" y="0"/>
                  </a:moveTo>
                  <a:cubicBezTo>
                    <a:pt x="1582" y="0"/>
                    <a:pt x="1134" y="84"/>
                    <a:pt x="716" y="271"/>
                  </a:cubicBezTo>
                  <a:cubicBezTo>
                    <a:pt x="493" y="365"/>
                    <a:pt x="306" y="494"/>
                    <a:pt x="177" y="693"/>
                  </a:cubicBezTo>
                  <a:cubicBezTo>
                    <a:pt x="1" y="951"/>
                    <a:pt x="48" y="1303"/>
                    <a:pt x="282" y="1513"/>
                  </a:cubicBezTo>
                  <a:cubicBezTo>
                    <a:pt x="376" y="1607"/>
                    <a:pt x="481" y="1642"/>
                    <a:pt x="634" y="1701"/>
                  </a:cubicBezTo>
                  <a:cubicBezTo>
                    <a:pt x="863" y="1809"/>
                    <a:pt x="1092" y="1857"/>
                    <a:pt x="1321" y="1857"/>
                  </a:cubicBezTo>
                  <a:cubicBezTo>
                    <a:pt x="1665" y="1857"/>
                    <a:pt x="2007" y="1748"/>
                    <a:pt x="2345" y="1572"/>
                  </a:cubicBezTo>
                  <a:cubicBezTo>
                    <a:pt x="2650" y="1420"/>
                    <a:pt x="2802" y="1174"/>
                    <a:pt x="2755" y="834"/>
                  </a:cubicBezTo>
                  <a:cubicBezTo>
                    <a:pt x="2755" y="763"/>
                    <a:pt x="2755" y="705"/>
                    <a:pt x="2755" y="646"/>
                  </a:cubicBezTo>
                  <a:cubicBezTo>
                    <a:pt x="2744" y="212"/>
                    <a:pt x="2568" y="25"/>
                    <a:pt x="2134" y="1"/>
                  </a:cubicBezTo>
                  <a:cubicBezTo>
                    <a:pt x="2104" y="1"/>
                    <a:pt x="2073" y="0"/>
                    <a:pt x="2043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2"/>
            <p:cNvSpPr/>
            <p:nvPr/>
          </p:nvSpPr>
          <p:spPr>
            <a:xfrm>
              <a:off x="1201350" y="3488775"/>
              <a:ext cx="69875" cy="50300"/>
            </a:xfrm>
            <a:custGeom>
              <a:avLst/>
              <a:gdLst/>
              <a:ahLst/>
              <a:cxnLst/>
              <a:rect l="l" t="t" r="r" b="b"/>
              <a:pathLst>
                <a:path w="2795" h="2012" extrusionOk="0">
                  <a:moveTo>
                    <a:pt x="1985" y="0"/>
                  </a:moveTo>
                  <a:cubicBezTo>
                    <a:pt x="1886" y="0"/>
                    <a:pt x="1781" y="20"/>
                    <a:pt x="1676" y="62"/>
                  </a:cubicBezTo>
                  <a:cubicBezTo>
                    <a:pt x="1278" y="226"/>
                    <a:pt x="903" y="448"/>
                    <a:pt x="481" y="566"/>
                  </a:cubicBezTo>
                  <a:cubicBezTo>
                    <a:pt x="188" y="648"/>
                    <a:pt x="0" y="894"/>
                    <a:pt x="0" y="1222"/>
                  </a:cubicBezTo>
                  <a:cubicBezTo>
                    <a:pt x="0" y="1539"/>
                    <a:pt x="188" y="1808"/>
                    <a:pt x="504" y="1937"/>
                  </a:cubicBezTo>
                  <a:cubicBezTo>
                    <a:pt x="605" y="1988"/>
                    <a:pt x="715" y="2011"/>
                    <a:pt x="831" y="2011"/>
                  </a:cubicBezTo>
                  <a:cubicBezTo>
                    <a:pt x="903" y="2011"/>
                    <a:pt x="978" y="2002"/>
                    <a:pt x="1055" y="1984"/>
                  </a:cubicBezTo>
                  <a:cubicBezTo>
                    <a:pt x="1547" y="1867"/>
                    <a:pt x="2016" y="1656"/>
                    <a:pt x="2426" y="1351"/>
                  </a:cubicBezTo>
                  <a:cubicBezTo>
                    <a:pt x="2579" y="1234"/>
                    <a:pt x="2684" y="1093"/>
                    <a:pt x="2708" y="906"/>
                  </a:cubicBezTo>
                  <a:cubicBezTo>
                    <a:pt x="2794" y="406"/>
                    <a:pt x="2439" y="0"/>
                    <a:pt x="1985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2"/>
            <p:cNvSpPr/>
            <p:nvPr/>
          </p:nvSpPr>
          <p:spPr>
            <a:xfrm>
              <a:off x="1550050" y="3446300"/>
              <a:ext cx="71250" cy="46625"/>
            </a:xfrm>
            <a:custGeom>
              <a:avLst/>
              <a:gdLst/>
              <a:ahLst/>
              <a:cxnLst/>
              <a:rect l="l" t="t" r="r" b="b"/>
              <a:pathLst>
                <a:path w="2850" h="1865" extrusionOk="0">
                  <a:moveTo>
                    <a:pt x="2061" y="1"/>
                  </a:moveTo>
                  <a:cubicBezTo>
                    <a:pt x="1964" y="1"/>
                    <a:pt x="1866" y="15"/>
                    <a:pt x="1771" y="38"/>
                  </a:cubicBezTo>
                  <a:cubicBezTo>
                    <a:pt x="1396" y="131"/>
                    <a:pt x="1032" y="237"/>
                    <a:pt x="657" y="354"/>
                  </a:cubicBezTo>
                  <a:cubicBezTo>
                    <a:pt x="587" y="366"/>
                    <a:pt x="528" y="413"/>
                    <a:pt x="470" y="448"/>
                  </a:cubicBezTo>
                  <a:cubicBezTo>
                    <a:pt x="118" y="682"/>
                    <a:pt x="1" y="1093"/>
                    <a:pt x="165" y="1432"/>
                  </a:cubicBezTo>
                  <a:cubicBezTo>
                    <a:pt x="308" y="1710"/>
                    <a:pt x="547" y="1864"/>
                    <a:pt x="835" y="1864"/>
                  </a:cubicBezTo>
                  <a:cubicBezTo>
                    <a:pt x="924" y="1864"/>
                    <a:pt x="1017" y="1850"/>
                    <a:pt x="1114" y="1819"/>
                  </a:cubicBezTo>
                  <a:cubicBezTo>
                    <a:pt x="1302" y="1772"/>
                    <a:pt x="1478" y="1690"/>
                    <a:pt x="1665" y="1632"/>
                  </a:cubicBezTo>
                  <a:cubicBezTo>
                    <a:pt x="1876" y="1573"/>
                    <a:pt x="2099" y="1550"/>
                    <a:pt x="2298" y="1479"/>
                  </a:cubicBezTo>
                  <a:cubicBezTo>
                    <a:pt x="2638" y="1374"/>
                    <a:pt x="2837" y="1116"/>
                    <a:pt x="2837" y="788"/>
                  </a:cubicBezTo>
                  <a:cubicBezTo>
                    <a:pt x="2849" y="460"/>
                    <a:pt x="2673" y="190"/>
                    <a:pt x="2380" y="61"/>
                  </a:cubicBezTo>
                  <a:cubicBezTo>
                    <a:pt x="2276" y="18"/>
                    <a:pt x="2169" y="1"/>
                    <a:pt x="2061" y="1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2"/>
            <p:cNvSpPr/>
            <p:nvPr/>
          </p:nvSpPr>
          <p:spPr>
            <a:xfrm>
              <a:off x="1064500" y="3614475"/>
              <a:ext cx="73575" cy="50250"/>
            </a:xfrm>
            <a:custGeom>
              <a:avLst/>
              <a:gdLst/>
              <a:ahLst/>
              <a:cxnLst/>
              <a:rect l="l" t="t" r="r" b="b"/>
              <a:pathLst>
                <a:path w="2943" h="2010" extrusionOk="0">
                  <a:moveTo>
                    <a:pt x="2097" y="1"/>
                  </a:moveTo>
                  <a:cubicBezTo>
                    <a:pt x="2017" y="1"/>
                    <a:pt x="1934" y="13"/>
                    <a:pt x="1852" y="39"/>
                  </a:cubicBezTo>
                  <a:cubicBezTo>
                    <a:pt x="1442" y="168"/>
                    <a:pt x="1043" y="344"/>
                    <a:pt x="656" y="555"/>
                  </a:cubicBezTo>
                  <a:cubicBezTo>
                    <a:pt x="551" y="613"/>
                    <a:pt x="445" y="695"/>
                    <a:pt x="363" y="777"/>
                  </a:cubicBezTo>
                  <a:cubicBezTo>
                    <a:pt x="0" y="1164"/>
                    <a:pt x="129" y="1750"/>
                    <a:pt x="621" y="1949"/>
                  </a:cubicBezTo>
                  <a:cubicBezTo>
                    <a:pt x="723" y="1989"/>
                    <a:pt x="825" y="2010"/>
                    <a:pt x="927" y="2010"/>
                  </a:cubicBezTo>
                  <a:cubicBezTo>
                    <a:pt x="1036" y="2010"/>
                    <a:pt x="1145" y="1986"/>
                    <a:pt x="1254" y="1938"/>
                  </a:cubicBezTo>
                  <a:cubicBezTo>
                    <a:pt x="1629" y="1762"/>
                    <a:pt x="1993" y="1574"/>
                    <a:pt x="2380" y="1410"/>
                  </a:cubicBezTo>
                  <a:cubicBezTo>
                    <a:pt x="2778" y="1258"/>
                    <a:pt x="2942" y="859"/>
                    <a:pt x="2813" y="484"/>
                  </a:cubicBezTo>
                  <a:cubicBezTo>
                    <a:pt x="2701" y="194"/>
                    <a:pt x="2416" y="1"/>
                    <a:pt x="2097" y="1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2"/>
            <p:cNvSpPr/>
            <p:nvPr/>
          </p:nvSpPr>
          <p:spPr>
            <a:xfrm>
              <a:off x="960750" y="3440050"/>
              <a:ext cx="74150" cy="49125"/>
            </a:xfrm>
            <a:custGeom>
              <a:avLst/>
              <a:gdLst/>
              <a:ahLst/>
              <a:cxnLst/>
              <a:rect l="l" t="t" r="r" b="b"/>
              <a:pathLst>
                <a:path w="2966" h="1965" extrusionOk="0">
                  <a:moveTo>
                    <a:pt x="2034" y="0"/>
                  </a:moveTo>
                  <a:cubicBezTo>
                    <a:pt x="2001" y="0"/>
                    <a:pt x="1968" y="2"/>
                    <a:pt x="1935" y="6"/>
                  </a:cubicBezTo>
                  <a:cubicBezTo>
                    <a:pt x="1395" y="88"/>
                    <a:pt x="927" y="346"/>
                    <a:pt x="481" y="628"/>
                  </a:cubicBezTo>
                  <a:cubicBezTo>
                    <a:pt x="1" y="932"/>
                    <a:pt x="94" y="1636"/>
                    <a:pt x="598" y="1882"/>
                  </a:cubicBezTo>
                  <a:cubicBezTo>
                    <a:pt x="710" y="1938"/>
                    <a:pt x="826" y="1964"/>
                    <a:pt x="941" y="1964"/>
                  </a:cubicBezTo>
                  <a:cubicBezTo>
                    <a:pt x="1043" y="1964"/>
                    <a:pt x="1144" y="1944"/>
                    <a:pt x="1243" y="1905"/>
                  </a:cubicBezTo>
                  <a:cubicBezTo>
                    <a:pt x="1630" y="1753"/>
                    <a:pt x="2005" y="1589"/>
                    <a:pt x="2380" y="1425"/>
                  </a:cubicBezTo>
                  <a:cubicBezTo>
                    <a:pt x="2556" y="1354"/>
                    <a:pt x="2685" y="1225"/>
                    <a:pt x="2755" y="1049"/>
                  </a:cubicBezTo>
                  <a:cubicBezTo>
                    <a:pt x="2965" y="541"/>
                    <a:pt x="2580" y="0"/>
                    <a:pt x="2034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2"/>
            <p:cNvSpPr/>
            <p:nvPr/>
          </p:nvSpPr>
          <p:spPr>
            <a:xfrm>
              <a:off x="1322375" y="3638450"/>
              <a:ext cx="70925" cy="46875"/>
            </a:xfrm>
            <a:custGeom>
              <a:avLst/>
              <a:gdLst/>
              <a:ahLst/>
              <a:cxnLst/>
              <a:rect l="l" t="t" r="r" b="b"/>
              <a:pathLst>
                <a:path w="2837" h="1875" extrusionOk="0">
                  <a:moveTo>
                    <a:pt x="2042" y="0"/>
                  </a:moveTo>
                  <a:cubicBezTo>
                    <a:pt x="1973" y="0"/>
                    <a:pt x="1901" y="10"/>
                    <a:pt x="1829" y="29"/>
                  </a:cubicBezTo>
                  <a:cubicBezTo>
                    <a:pt x="1559" y="88"/>
                    <a:pt x="1289" y="158"/>
                    <a:pt x="1020" y="240"/>
                  </a:cubicBezTo>
                  <a:cubicBezTo>
                    <a:pt x="809" y="311"/>
                    <a:pt x="598" y="381"/>
                    <a:pt x="422" y="498"/>
                  </a:cubicBezTo>
                  <a:cubicBezTo>
                    <a:pt x="117" y="721"/>
                    <a:pt x="0" y="1108"/>
                    <a:pt x="152" y="1436"/>
                  </a:cubicBezTo>
                  <a:cubicBezTo>
                    <a:pt x="267" y="1694"/>
                    <a:pt x="538" y="1874"/>
                    <a:pt x="813" y="1874"/>
                  </a:cubicBezTo>
                  <a:cubicBezTo>
                    <a:pt x="874" y="1874"/>
                    <a:pt x="936" y="1865"/>
                    <a:pt x="996" y="1846"/>
                  </a:cubicBezTo>
                  <a:cubicBezTo>
                    <a:pt x="1407" y="1717"/>
                    <a:pt x="1817" y="1623"/>
                    <a:pt x="2215" y="1483"/>
                  </a:cubicBezTo>
                  <a:cubicBezTo>
                    <a:pt x="2450" y="1412"/>
                    <a:pt x="2626" y="1260"/>
                    <a:pt x="2708" y="1037"/>
                  </a:cubicBezTo>
                  <a:cubicBezTo>
                    <a:pt x="2837" y="756"/>
                    <a:pt x="2813" y="498"/>
                    <a:pt x="2614" y="275"/>
                  </a:cubicBezTo>
                  <a:cubicBezTo>
                    <a:pt x="2462" y="97"/>
                    <a:pt x="2263" y="0"/>
                    <a:pt x="2042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2"/>
            <p:cNvSpPr/>
            <p:nvPr/>
          </p:nvSpPr>
          <p:spPr>
            <a:xfrm>
              <a:off x="1150925" y="3559500"/>
              <a:ext cx="70950" cy="51750"/>
            </a:xfrm>
            <a:custGeom>
              <a:avLst/>
              <a:gdLst/>
              <a:ahLst/>
              <a:cxnLst/>
              <a:rect l="l" t="t" r="r" b="b"/>
              <a:pathLst>
                <a:path w="2838" h="2070" extrusionOk="0">
                  <a:moveTo>
                    <a:pt x="1959" y="0"/>
                  </a:moveTo>
                  <a:cubicBezTo>
                    <a:pt x="1869" y="0"/>
                    <a:pt x="1779" y="18"/>
                    <a:pt x="1689" y="58"/>
                  </a:cubicBezTo>
                  <a:cubicBezTo>
                    <a:pt x="1255" y="222"/>
                    <a:pt x="845" y="421"/>
                    <a:pt x="458" y="691"/>
                  </a:cubicBezTo>
                  <a:cubicBezTo>
                    <a:pt x="364" y="749"/>
                    <a:pt x="282" y="843"/>
                    <a:pt x="200" y="937"/>
                  </a:cubicBezTo>
                  <a:cubicBezTo>
                    <a:pt x="1" y="1183"/>
                    <a:pt x="1" y="1464"/>
                    <a:pt x="165" y="1745"/>
                  </a:cubicBezTo>
                  <a:cubicBezTo>
                    <a:pt x="299" y="1946"/>
                    <a:pt x="503" y="2069"/>
                    <a:pt x="733" y="2069"/>
                  </a:cubicBezTo>
                  <a:cubicBezTo>
                    <a:pt x="785" y="2069"/>
                    <a:pt x="838" y="2063"/>
                    <a:pt x="892" y="2050"/>
                  </a:cubicBezTo>
                  <a:cubicBezTo>
                    <a:pt x="1021" y="2027"/>
                    <a:pt x="1138" y="1968"/>
                    <a:pt x="1255" y="1910"/>
                  </a:cubicBezTo>
                  <a:cubicBezTo>
                    <a:pt x="1572" y="1757"/>
                    <a:pt x="1876" y="1581"/>
                    <a:pt x="2193" y="1429"/>
                  </a:cubicBezTo>
                  <a:cubicBezTo>
                    <a:pt x="2310" y="1359"/>
                    <a:pt x="2416" y="1288"/>
                    <a:pt x="2509" y="1183"/>
                  </a:cubicBezTo>
                  <a:cubicBezTo>
                    <a:pt x="2838" y="808"/>
                    <a:pt x="2709" y="257"/>
                    <a:pt x="2251" y="58"/>
                  </a:cubicBezTo>
                  <a:cubicBezTo>
                    <a:pt x="2154" y="21"/>
                    <a:pt x="2057" y="0"/>
                    <a:pt x="1959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2"/>
            <p:cNvSpPr/>
            <p:nvPr/>
          </p:nvSpPr>
          <p:spPr>
            <a:xfrm>
              <a:off x="1180825" y="3614975"/>
              <a:ext cx="73850" cy="46150"/>
            </a:xfrm>
            <a:custGeom>
              <a:avLst/>
              <a:gdLst/>
              <a:ahLst/>
              <a:cxnLst/>
              <a:rect l="l" t="t" r="r" b="b"/>
              <a:pathLst>
                <a:path w="2954" h="1846" extrusionOk="0">
                  <a:moveTo>
                    <a:pt x="2053" y="1"/>
                  </a:moveTo>
                  <a:cubicBezTo>
                    <a:pt x="2018" y="1"/>
                    <a:pt x="1983" y="3"/>
                    <a:pt x="1946" y="7"/>
                  </a:cubicBezTo>
                  <a:cubicBezTo>
                    <a:pt x="1442" y="66"/>
                    <a:pt x="950" y="230"/>
                    <a:pt x="505" y="476"/>
                  </a:cubicBezTo>
                  <a:cubicBezTo>
                    <a:pt x="47" y="710"/>
                    <a:pt x="0" y="1296"/>
                    <a:pt x="364" y="1648"/>
                  </a:cubicBezTo>
                  <a:cubicBezTo>
                    <a:pt x="510" y="1786"/>
                    <a:pt x="673" y="1845"/>
                    <a:pt x="845" y="1845"/>
                  </a:cubicBezTo>
                  <a:cubicBezTo>
                    <a:pt x="922" y="1845"/>
                    <a:pt x="1000" y="1834"/>
                    <a:pt x="1079" y="1812"/>
                  </a:cubicBezTo>
                  <a:cubicBezTo>
                    <a:pt x="1501" y="1695"/>
                    <a:pt x="1911" y="1566"/>
                    <a:pt x="2333" y="1437"/>
                  </a:cubicBezTo>
                  <a:cubicBezTo>
                    <a:pt x="2544" y="1367"/>
                    <a:pt x="2673" y="1214"/>
                    <a:pt x="2755" y="1015"/>
                  </a:cubicBezTo>
                  <a:cubicBezTo>
                    <a:pt x="2954" y="508"/>
                    <a:pt x="2602" y="1"/>
                    <a:pt x="2053" y="1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2"/>
            <p:cNvSpPr/>
            <p:nvPr/>
          </p:nvSpPr>
          <p:spPr>
            <a:xfrm>
              <a:off x="1334075" y="3370900"/>
              <a:ext cx="68325" cy="42050"/>
            </a:xfrm>
            <a:custGeom>
              <a:avLst/>
              <a:gdLst/>
              <a:ahLst/>
              <a:cxnLst/>
              <a:rect l="l" t="t" r="r" b="b"/>
              <a:pathLst>
                <a:path w="2733" h="1682" extrusionOk="0">
                  <a:moveTo>
                    <a:pt x="1875" y="0"/>
                  </a:moveTo>
                  <a:cubicBezTo>
                    <a:pt x="1841" y="0"/>
                    <a:pt x="1806" y="2"/>
                    <a:pt x="1771" y="6"/>
                  </a:cubicBezTo>
                  <a:cubicBezTo>
                    <a:pt x="1396" y="53"/>
                    <a:pt x="1032" y="111"/>
                    <a:pt x="657" y="170"/>
                  </a:cubicBezTo>
                  <a:cubicBezTo>
                    <a:pt x="294" y="229"/>
                    <a:pt x="71" y="487"/>
                    <a:pt x="36" y="838"/>
                  </a:cubicBezTo>
                  <a:cubicBezTo>
                    <a:pt x="1" y="1190"/>
                    <a:pt x="188" y="1471"/>
                    <a:pt x="528" y="1624"/>
                  </a:cubicBezTo>
                  <a:cubicBezTo>
                    <a:pt x="625" y="1664"/>
                    <a:pt x="737" y="1682"/>
                    <a:pt x="851" y="1682"/>
                  </a:cubicBezTo>
                  <a:cubicBezTo>
                    <a:pt x="904" y="1682"/>
                    <a:pt x="957" y="1678"/>
                    <a:pt x="1009" y="1670"/>
                  </a:cubicBezTo>
                  <a:cubicBezTo>
                    <a:pt x="1349" y="1624"/>
                    <a:pt x="1677" y="1553"/>
                    <a:pt x="2017" y="1542"/>
                  </a:cubicBezTo>
                  <a:cubicBezTo>
                    <a:pt x="2263" y="1542"/>
                    <a:pt x="2427" y="1401"/>
                    <a:pt x="2545" y="1202"/>
                  </a:cubicBezTo>
                  <a:cubicBezTo>
                    <a:pt x="2697" y="932"/>
                    <a:pt x="2732" y="651"/>
                    <a:pt x="2556" y="369"/>
                  </a:cubicBezTo>
                  <a:cubicBezTo>
                    <a:pt x="2389" y="129"/>
                    <a:pt x="2156" y="0"/>
                    <a:pt x="1875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2"/>
            <p:cNvSpPr/>
            <p:nvPr/>
          </p:nvSpPr>
          <p:spPr>
            <a:xfrm>
              <a:off x="1691300" y="3464575"/>
              <a:ext cx="65375" cy="50800"/>
            </a:xfrm>
            <a:custGeom>
              <a:avLst/>
              <a:gdLst/>
              <a:ahLst/>
              <a:cxnLst/>
              <a:rect l="l" t="t" r="r" b="b"/>
              <a:pathLst>
                <a:path w="2615" h="2032" extrusionOk="0">
                  <a:moveTo>
                    <a:pt x="1785" y="1"/>
                  </a:moveTo>
                  <a:cubicBezTo>
                    <a:pt x="1681" y="1"/>
                    <a:pt x="1574" y="23"/>
                    <a:pt x="1466" y="68"/>
                  </a:cubicBezTo>
                  <a:cubicBezTo>
                    <a:pt x="1126" y="197"/>
                    <a:pt x="798" y="350"/>
                    <a:pt x="493" y="537"/>
                  </a:cubicBezTo>
                  <a:cubicBezTo>
                    <a:pt x="329" y="643"/>
                    <a:pt x="212" y="772"/>
                    <a:pt x="141" y="948"/>
                  </a:cubicBezTo>
                  <a:cubicBezTo>
                    <a:pt x="1" y="1264"/>
                    <a:pt x="59" y="1581"/>
                    <a:pt x="305" y="1815"/>
                  </a:cubicBezTo>
                  <a:cubicBezTo>
                    <a:pt x="442" y="1952"/>
                    <a:pt x="632" y="2031"/>
                    <a:pt x="824" y="2031"/>
                  </a:cubicBezTo>
                  <a:cubicBezTo>
                    <a:pt x="944" y="2031"/>
                    <a:pt x="1064" y="2000"/>
                    <a:pt x="1173" y="1932"/>
                  </a:cubicBezTo>
                  <a:cubicBezTo>
                    <a:pt x="1431" y="1756"/>
                    <a:pt x="1712" y="1663"/>
                    <a:pt x="1993" y="1557"/>
                  </a:cubicBezTo>
                  <a:cubicBezTo>
                    <a:pt x="2263" y="1452"/>
                    <a:pt x="2486" y="1276"/>
                    <a:pt x="2556" y="971"/>
                  </a:cubicBezTo>
                  <a:cubicBezTo>
                    <a:pt x="2615" y="678"/>
                    <a:pt x="2544" y="408"/>
                    <a:pt x="2321" y="209"/>
                  </a:cubicBezTo>
                  <a:cubicBezTo>
                    <a:pt x="2155" y="73"/>
                    <a:pt x="1975" y="1"/>
                    <a:pt x="1785" y="1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2"/>
            <p:cNvSpPr/>
            <p:nvPr/>
          </p:nvSpPr>
          <p:spPr>
            <a:xfrm>
              <a:off x="1397675" y="3667000"/>
              <a:ext cx="67425" cy="42475"/>
            </a:xfrm>
            <a:custGeom>
              <a:avLst/>
              <a:gdLst/>
              <a:ahLst/>
              <a:cxnLst/>
              <a:rect l="l" t="t" r="r" b="b"/>
              <a:pathLst>
                <a:path w="2697" h="1699" extrusionOk="0">
                  <a:moveTo>
                    <a:pt x="1677" y="1"/>
                  </a:moveTo>
                  <a:cubicBezTo>
                    <a:pt x="1091" y="12"/>
                    <a:pt x="587" y="235"/>
                    <a:pt x="223" y="704"/>
                  </a:cubicBezTo>
                  <a:cubicBezTo>
                    <a:pt x="1" y="997"/>
                    <a:pt x="47" y="1314"/>
                    <a:pt x="317" y="1548"/>
                  </a:cubicBezTo>
                  <a:cubicBezTo>
                    <a:pt x="441" y="1655"/>
                    <a:pt x="576" y="1699"/>
                    <a:pt x="719" y="1699"/>
                  </a:cubicBezTo>
                  <a:cubicBezTo>
                    <a:pt x="779" y="1699"/>
                    <a:pt x="840" y="1691"/>
                    <a:pt x="903" y="1677"/>
                  </a:cubicBezTo>
                  <a:cubicBezTo>
                    <a:pt x="1278" y="1607"/>
                    <a:pt x="1665" y="1513"/>
                    <a:pt x="2028" y="1407"/>
                  </a:cubicBezTo>
                  <a:cubicBezTo>
                    <a:pt x="2263" y="1349"/>
                    <a:pt x="2439" y="1185"/>
                    <a:pt x="2544" y="997"/>
                  </a:cubicBezTo>
                  <a:cubicBezTo>
                    <a:pt x="2696" y="622"/>
                    <a:pt x="2450" y="141"/>
                    <a:pt x="2075" y="59"/>
                  </a:cubicBezTo>
                  <a:cubicBezTo>
                    <a:pt x="1946" y="36"/>
                    <a:pt x="1806" y="1"/>
                    <a:pt x="1677" y="1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2"/>
            <p:cNvSpPr/>
            <p:nvPr/>
          </p:nvSpPr>
          <p:spPr>
            <a:xfrm>
              <a:off x="967200" y="3344325"/>
              <a:ext cx="62450" cy="44625"/>
            </a:xfrm>
            <a:custGeom>
              <a:avLst/>
              <a:gdLst/>
              <a:ahLst/>
              <a:cxnLst/>
              <a:rect l="l" t="t" r="r" b="b"/>
              <a:pathLst>
                <a:path w="2498" h="1785" extrusionOk="0">
                  <a:moveTo>
                    <a:pt x="1633" y="0"/>
                  </a:moveTo>
                  <a:cubicBezTo>
                    <a:pt x="1620" y="0"/>
                    <a:pt x="1607" y="1"/>
                    <a:pt x="1595" y="2"/>
                  </a:cubicBezTo>
                  <a:cubicBezTo>
                    <a:pt x="1173" y="84"/>
                    <a:pt x="739" y="190"/>
                    <a:pt x="364" y="424"/>
                  </a:cubicBezTo>
                  <a:cubicBezTo>
                    <a:pt x="94" y="588"/>
                    <a:pt x="0" y="952"/>
                    <a:pt x="94" y="1257"/>
                  </a:cubicBezTo>
                  <a:cubicBezTo>
                    <a:pt x="186" y="1554"/>
                    <a:pt x="478" y="1784"/>
                    <a:pt x="786" y="1784"/>
                  </a:cubicBezTo>
                  <a:cubicBezTo>
                    <a:pt x="794" y="1784"/>
                    <a:pt x="802" y="1784"/>
                    <a:pt x="809" y="1784"/>
                  </a:cubicBezTo>
                  <a:cubicBezTo>
                    <a:pt x="1278" y="1761"/>
                    <a:pt x="1724" y="1596"/>
                    <a:pt x="2087" y="1303"/>
                  </a:cubicBezTo>
                  <a:cubicBezTo>
                    <a:pt x="2497" y="964"/>
                    <a:pt x="2368" y="284"/>
                    <a:pt x="1876" y="61"/>
                  </a:cubicBezTo>
                  <a:cubicBezTo>
                    <a:pt x="1805" y="30"/>
                    <a:pt x="1716" y="0"/>
                    <a:pt x="1633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2"/>
            <p:cNvSpPr/>
            <p:nvPr/>
          </p:nvSpPr>
          <p:spPr>
            <a:xfrm>
              <a:off x="1244125" y="3329800"/>
              <a:ext cx="60975" cy="42825"/>
            </a:xfrm>
            <a:custGeom>
              <a:avLst/>
              <a:gdLst/>
              <a:ahLst/>
              <a:cxnLst/>
              <a:rect l="l" t="t" r="r" b="b"/>
              <a:pathLst>
                <a:path w="2439" h="1713" extrusionOk="0">
                  <a:moveTo>
                    <a:pt x="1622" y="1"/>
                  </a:moveTo>
                  <a:cubicBezTo>
                    <a:pt x="1582" y="1"/>
                    <a:pt x="1542" y="3"/>
                    <a:pt x="1501" y="9"/>
                  </a:cubicBezTo>
                  <a:cubicBezTo>
                    <a:pt x="1173" y="56"/>
                    <a:pt x="844" y="161"/>
                    <a:pt x="528" y="302"/>
                  </a:cubicBezTo>
                  <a:cubicBezTo>
                    <a:pt x="340" y="384"/>
                    <a:pt x="211" y="513"/>
                    <a:pt x="141" y="712"/>
                  </a:cubicBezTo>
                  <a:cubicBezTo>
                    <a:pt x="0" y="1052"/>
                    <a:pt x="106" y="1416"/>
                    <a:pt x="411" y="1603"/>
                  </a:cubicBezTo>
                  <a:cubicBezTo>
                    <a:pt x="542" y="1676"/>
                    <a:pt x="679" y="1713"/>
                    <a:pt x="820" y="1713"/>
                  </a:cubicBezTo>
                  <a:cubicBezTo>
                    <a:pt x="905" y="1713"/>
                    <a:pt x="991" y="1700"/>
                    <a:pt x="1079" y="1673"/>
                  </a:cubicBezTo>
                  <a:cubicBezTo>
                    <a:pt x="1313" y="1603"/>
                    <a:pt x="1548" y="1545"/>
                    <a:pt x="1782" y="1498"/>
                  </a:cubicBezTo>
                  <a:cubicBezTo>
                    <a:pt x="2181" y="1404"/>
                    <a:pt x="2438" y="1005"/>
                    <a:pt x="2356" y="619"/>
                  </a:cubicBezTo>
                  <a:cubicBezTo>
                    <a:pt x="2293" y="247"/>
                    <a:pt x="1999" y="1"/>
                    <a:pt x="1622" y="1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2"/>
            <p:cNvSpPr/>
            <p:nvPr/>
          </p:nvSpPr>
          <p:spPr>
            <a:xfrm>
              <a:off x="1078250" y="3721650"/>
              <a:ext cx="66550" cy="41500"/>
            </a:xfrm>
            <a:custGeom>
              <a:avLst/>
              <a:gdLst/>
              <a:ahLst/>
              <a:cxnLst/>
              <a:rect l="l" t="t" r="r" b="b"/>
              <a:pathLst>
                <a:path w="2662" h="1660" extrusionOk="0">
                  <a:moveTo>
                    <a:pt x="1637" y="1"/>
                  </a:moveTo>
                  <a:cubicBezTo>
                    <a:pt x="1458" y="1"/>
                    <a:pt x="1278" y="18"/>
                    <a:pt x="1103" y="18"/>
                  </a:cubicBezTo>
                  <a:cubicBezTo>
                    <a:pt x="1021" y="18"/>
                    <a:pt x="939" y="77"/>
                    <a:pt x="868" y="124"/>
                  </a:cubicBezTo>
                  <a:cubicBezTo>
                    <a:pt x="681" y="276"/>
                    <a:pt x="482" y="429"/>
                    <a:pt x="329" y="604"/>
                  </a:cubicBezTo>
                  <a:cubicBezTo>
                    <a:pt x="1" y="944"/>
                    <a:pt x="118" y="1402"/>
                    <a:pt x="564" y="1589"/>
                  </a:cubicBezTo>
                  <a:cubicBezTo>
                    <a:pt x="587" y="1601"/>
                    <a:pt x="634" y="1624"/>
                    <a:pt x="681" y="1636"/>
                  </a:cubicBezTo>
                  <a:cubicBezTo>
                    <a:pt x="728" y="1648"/>
                    <a:pt x="775" y="1659"/>
                    <a:pt x="821" y="1659"/>
                  </a:cubicBezTo>
                  <a:cubicBezTo>
                    <a:pt x="1466" y="1648"/>
                    <a:pt x="1994" y="1378"/>
                    <a:pt x="2427" y="921"/>
                  </a:cubicBezTo>
                  <a:cubicBezTo>
                    <a:pt x="2662" y="663"/>
                    <a:pt x="2545" y="276"/>
                    <a:pt x="2240" y="124"/>
                  </a:cubicBezTo>
                  <a:cubicBezTo>
                    <a:pt x="2046" y="24"/>
                    <a:pt x="1842" y="1"/>
                    <a:pt x="1637" y="1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2"/>
            <p:cNvSpPr/>
            <p:nvPr/>
          </p:nvSpPr>
          <p:spPr>
            <a:xfrm>
              <a:off x="1457175" y="3566400"/>
              <a:ext cx="60375" cy="40550"/>
            </a:xfrm>
            <a:custGeom>
              <a:avLst/>
              <a:gdLst/>
              <a:ahLst/>
              <a:cxnLst/>
              <a:rect l="l" t="t" r="r" b="b"/>
              <a:pathLst>
                <a:path w="2415" h="1622" extrusionOk="0">
                  <a:moveTo>
                    <a:pt x="1571" y="1"/>
                  </a:moveTo>
                  <a:cubicBezTo>
                    <a:pt x="1544" y="1"/>
                    <a:pt x="1517" y="2"/>
                    <a:pt x="1489" y="4"/>
                  </a:cubicBezTo>
                  <a:cubicBezTo>
                    <a:pt x="1254" y="28"/>
                    <a:pt x="1008" y="51"/>
                    <a:pt x="774" y="98"/>
                  </a:cubicBezTo>
                  <a:cubicBezTo>
                    <a:pt x="504" y="145"/>
                    <a:pt x="305" y="297"/>
                    <a:pt x="199" y="555"/>
                  </a:cubicBezTo>
                  <a:cubicBezTo>
                    <a:pt x="0" y="989"/>
                    <a:pt x="270" y="1516"/>
                    <a:pt x="727" y="1598"/>
                  </a:cubicBezTo>
                  <a:cubicBezTo>
                    <a:pt x="829" y="1614"/>
                    <a:pt x="930" y="1621"/>
                    <a:pt x="1030" y="1621"/>
                  </a:cubicBezTo>
                  <a:cubicBezTo>
                    <a:pt x="1310" y="1621"/>
                    <a:pt x="1581" y="1564"/>
                    <a:pt x="1840" y="1469"/>
                  </a:cubicBezTo>
                  <a:cubicBezTo>
                    <a:pt x="2239" y="1329"/>
                    <a:pt x="2415" y="965"/>
                    <a:pt x="2333" y="602"/>
                  </a:cubicBezTo>
                  <a:cubicBezTo>
                    <a:pt x="2234" y="230"/>
                    <a:pt x="1952" y="1"/>
                    <a:pt x="1571" y="1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2"/>
            <p:cNvSpPr/>
            <p:nvPr/>
          </p:nvSpPr>
          <p:spPr>
            <a:xfrm>
              <a:off x="1341700" y="3523675"/>
              <a:ext cx="59350" cy="42075"/>
            </a:xfrm>
            <a:custGeom>
              <a:avLst/>
              <a:gdLst/>
              <a:ahLst/>
              <a:cxnLst/>
              <a:rect l="l" t="t" r="r" b="b"/>
              <a:pathLst>
                <a:path w="2374" h="1683" extrusionOk="0">
                  <a:moveTo>
                    <a:pt x="1416" y="0"/>
                  </a:moveTo>
                  <a:cubicBezTo>
                    <a:pt x="1397" y="0"/>
                    <a:pt x="1379" y="1"/>
                    <a:pt x="1360" y="2"/>
                  </a:cubicBezTo>
                  <a:cubicBezTo>
                    <a:pt x="1009" y="25"/>
                    <a:pt x="681" y="154"/>
                    <a:pt x="364" y="318"/>
                  </a:cubicBezTo>
                  <a:cubicBezTo>
                    <a:pt x="106" y="459"/>
                    <a:pt x="1" y="693"/>
                    <a:pt x="12" y="987"/>
                  </a:cubicBezTo>
                  <a:cubicBezTo>
                    <a:pt x="45" y="1391"/>
                    <a:pt x="363" y="1683"/>
                    <a:pt x="776" y="1683"/>
                  </a:cubicBezTo>
                  <a:cubicBezTo>
                    <a:pt x="806" y="1683"/>
                    <a:pt x="837" y="1681"/>
                    <a:pt x="868" y="1678"/>
                  </a:cubicBezTo>
                  <a:cubicBezTo>
                    <a:pt x="1196" y="1643"/>
                    <a:pt x="1513" y="1526"/>
                    <a:pt x="1818" y="1409"/>
                  </a:cubicBezTo>
                  <a:cubicBezTo>
                    <a:pt x="1993" y="1350"/>
                    <a:pt x="2099" y="1198"/>
                    <a:pt x="2169" y="1045"/>
                  </a:cubicBezTo>
                  <a:cubicBezTo>
                    <a:pt x="2374" y="523"/>
                    <a:pt x="1984" y="0"/>
                    <a:pt x="1416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2"/>
            <p:cNvSpPr/>
            <p:nvPr/>
          </p:nvSpPr>
          <p:spPr>
            <a:xfrm>
              <a:off x="1573800" y="3583875"/>
              <a:ext cx="63025" cy="40325"/>
            </a:xfrm>
            <a:custGeom>
              <a:avLst/>
              <a:gdLst/>
              <a:ahLst/>
              <a:cxnLst/>
              <a:rect l="l" t="t" r="r" b="b"/>
              <a:pathLst>
                <a:path w="2521" h="1613" extrusionOk="0">
                  <a:moveTo>
                    <a:pt x="1664" y="0"/>
                  </a:moveTo>
                  <a:cubicBezTo>
                    <a:pt x="1176" y="0"/>
                    <a:pt x="525" y="236"/>
                    <a:pt x="270" y="548"/>
                  </a:cubicBezTo>
                  <a:cubicBezTo>
                    <a:pt x="0" y="888"/>
                    <a:pt x="129" y="1380"/>
                    <a:pt x="528" y="1556"/>
                  </a:cubicBezTo>
                  <a:cubicBezTo>
                    <a:pt x="620" y="1595"/>
                    <a:pt x="737" y="1613"/>
                    <a:pt x="866" y="1613"/>
                  </a:cubicBezTo>
                  <a:cubicBezTo>
                    <a:pt x="1390" y="1613"/>
                    <a:pt x="2126" y="1318"/>
                    <a:pt x="2333" y="970"/>
                  </a:cubicBezTo>
                  <a:cubicBezTo>
                    <a:pt x="2520" y="677"/>
                    <a:pt x="2321" y="149"/>
                    <a:pt x="1981" y="44"/>
                  </a:cubicBezTo>
                  <a:cubicBezTo>
                    <a:pt x="1890" y="14"/>
                    <a:pt x="1782" y="0"/>
                    <a:pt x="1664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2"/>
            <p:cNvSpPr/>
            <p:nvPr/>
          </p:nvSpPr>
          <p:spPr>
            <a:xfrm>
              <a:off x="1494075" y="3617175"/>
              <a:ext cx="59825" cy="38350"/>
            </a:xfrm>
            <a:custGeom>
              <a:avLst/>
              <a:gdLst/>
              <a:ahLst/>
              <a:cxnLst/>
              <a:rect l="l" t="t" r="r" b="b"/>
              <a:pathLst>
                <a:path w="2393" h="1534" extrusionOk="0">
                  <a:moveTo>
                    <a:pt x="1565" y="0"/>
                  </a:moveTo>
                  <a:cubicBezTo>
                    <a:pt x="1125" y="0"/>
                    <a:pt x="706" y="98"/>
                    <a:pt x="329" y="353"/>
                  </a:cubicBezTo>
                  <a:cubicBezTo>
                    <a:pt x="118" y="505"/>
                    <a:pt x="1" y="704"/>
                    <a:pt x="60" y="986"/>
                  </a:cubicBezTo>
                  <a:cubicBezTo>
                    <a:pt x="118" y="1255"/>
                    <a:pt x="282" y="1455"/>
                    <a:pt x="552" y="1501"/>
                  </a:cubicBezTo>
                  <a:cubicBezTo>
                    <a:pt x="676" y="1523"/>
                    <a:pt x="800" y="1534"/>
                    <a:pt x="921" y="1534"/>
                  </a:cubicBezTo>
                  <a:cubicBezTo>
                    <a:pt x="1336" y="1534"/>
                    <a:pt x="1726" y="1405"/>
                    <a:pt x="2052" y="1115"/>
                  </a:cubicBezTo>
                  <a:cubicBezTo>
                    <a:pt x="2392" y="833"/>
                    <a:pt x="2263" y="224"/>
                    <a:pt x="1818" y="36"/>
                  </a:cubicBezTo>
                  <a:cubicBezTo>
                    <a:pt x="1783" y="36"/>
                    <a:pt x="1712" y="1"/>
                    <a:pt x="1642" y="1"/>
                  </a:cubicBezTo>
                  <a:cubicBezTo>
                    <a:pt x="1616" y="0"/>
                    <a:pt x="1591" y="0"/>
                    <a:pt x="1565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2"/>
            <p:cNvSpPr/>
            <p:nvPr/>
          </p:nvSpPr>
          <p:spPr>
            <a:xfrm>
              <a:off x="1193425" y="3696375"/>
              <a:ext cx="57750" cy="40800"/>
            </a:xfrm>
            <a:custGeom>
              <a:avLst/>
              <a:gdLst/>
              <a:ahLst/>
              <a:cxnLst/>
              <a:rect l="l" t="t" r="r" b="b"/>
              <a:pathLst>
                <a:path w="2310" h="1632" extrusionOk="0">
                  <a:moveTo>
                    <a:pt x="1466" y="0"/>
                  </a:moveTo>
                  <a:cubicBezTo>
                    <a:pt x="981" y="0"/>
                    <a:pt x="334" y="350"/>
                    <a:pt x="165" y="760"/>
                  </a:cubicBezTo>
                  <a:cubicBezTo>
                    <a:pt x="1" y="1170"/>
                    <a:pt x="235" y="1592"/>
                    <a:pt x="692" y="1627"/>
                  </a:cubicBezTo>
                  <a:cubicBezTo>
                    <a:pt x="732" y="1630"/>
                    <a:pt x="772" y="1631"/>
                    <a:pt x="812" y="1631"/>
                  </a:cubicBezTo>
                  <a:cubicBezTo>
                    <a:pt x="1268" y="1631"/>
                    <a:pt x="1681" y="1446"/>
                    <a:pt x="2005" y="1111"/>
                  </a:cubicBezTo>
                  <a:cubicBezTo>
                    <a:pt x="2310" y="783"/>
                    <a:pt x="2122" y="162"/>
                    <a:pt x="1700" y="33"/>
                  </a:cubicBezTo>
                  <a:cubicBezTo>
                    <a:pt x="1629" y="11"/>
                    <a:pt x="1550" y="0"/>
                    <a:pt x="1466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2"/>
            <p:cNvSpPr/>
            <p:nvPr/>
          </p:nvSpPr>
          <p:spPr>
            <a:xfrm>
              <a:off x="1453950" y="3378225"/>
              <a:ext cx="54225" cy="38350"/>
            </a:xfrm>
            <a:custGeom>
              <a:avLst/>
              <a:gdLst/>
              <a:ahLst/>
              <a:cxnLst/>
              <a:rect l="l" t="t" r="r" b="b"/>
              <a:pathLst>
                <a:path w="2169" h="1534" extrusionOk="0">
                  <a:moveTo>
                    <a:pt x="1362" y="1"/>
                  </a:moveTo>
                  <a:cubicBezTo>
                    <a:pt x="904" y="1"/>
                    <a:pt x="487" y="160"/>
                    <a:pt x="152" y="534"/>
                  </a:cubicBezTo>
                  <a:cubicBezTo>
                    <a:pt x="12" y="674"/>
                    <a:pt x="0" y="862"/>
                    <a:pt x="82" y="1038"/>
                  </a:cubicBezTo>
                  <a:cubicBezTo>
                    <a:pt x="191" y="1321"/>
                    <a:pt x="513" y="1533"/>
                    <a:pt x="822" y="1533"/>
                  </a:cubicBezTo>
                  <a:cubicBezTo>
                    <a:pt x="845" y="1533"/>
                    <a:pt x="868" y="1532"/>
                    <a:pt x="891" y="1530"/>
                  </a:cubicBezTo>
                  <a:cubicBezTo>
                    <a:pt x="1231" y="1495"/>
                    <a:pt x="1547" y="1366"/>
                    <a:pt x="1817" y="1143"/>
                  </a:cubicBezTo>
                  <a:cubicBezTo>
                    <a:pt x="1887" y="1084"/>
                    <a:pt x="1958" y="1014"/>
                    <a:pt x="1993" y="920"/>
                  </a:cubicBezTo>
                  <a:cubicBezTo>
                    <a:pt x="2169" y="498"/>
                    <a:pt x="2004" y="53"/>
                    <a:pt x="1629" y="18"/>
                  </a:cubicBezTo>
                  <a:cubicBezTo>
                    <a:pt x="1539" y="6"/>
                    <a:pt x="1450" y="1"/>
                    <a:pt x="1362" y="1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2"/>
            <p:cNvSpPr/>
            <p:nvPr/>
          </p:nvSpPr>
          <p:spPr>
            <a:xfrm>
              <a:off x="1091150" y="3463575"/>
              <a:ext cx="51025" cy="39850"/>
            </a:xfrm>
            <a:custGeom>
              <a:avLst/>
              <a:gdLst/>
              <a:ahLst/>
              <a:cxnLst/>
              <a:rect l="l" t="t" r="r" b="b"/>
              <a:pathLst>
                <a:path w="2041" h="1594" extrusionOk="0">
                  <a:moveTo>
                    <a:pt x="1157" y="0"/>
                  </a:moveTo>
                  <a:cubicBezTo>
                    <a:pt x="898" y="0"/>
                    <a:pt x="685" y="110"/>
                    <a:pt x="481" y="249"/>
                  </a:cubicBezTo>
                  <a:cubicBezTo>
                    <a:pt x="1" y="589"/>
                    <a:pt x="71" y="1281"/>
                    <a:pt x="610" y="1527"/>
                  </a:cubicBezTo>
                  <a:cubicBezTo>
                    <a:pt x="706" y="1572"/>
                    <a:pt x="814" y="1593"/>
                    <a:pt x="924" y="1593"/>
                  </a:cubicBezTo>
                  <a:cubicBezTo>
                    <a:pt x="1298" y="1593"/>
                    <a:pt x="1708" y="1352"/>
                    <a:pt x="1853" y="999"/>
                  </a:cubicBezTo>
                  <a:cubicBezTo>
                    <a:pt x="2040" y="530"/>
                    <a:pt x="1735" y="38"/>
                    <a:pt x="1231" y="3"/>
                  </a:cubicBezTo>
                  <a:cubicBezTo>
                    <a:pt x="1206" y="1"/>
                    <a:pt x="1181" y="0"/>
                    <a:pt x="1157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2"/>
            <p:cNvSpPr/>
            <p:nvPr/>
          </p:nvSpPr>
          <p:spPr>
            <a:xfrm>
              <a:off x="1078550" y="3315775"/>
              <a:ext cx="50150" cy="34250"/>
            </a:xfrm>
            <a:custGeom>
              <a:avLst/>
              <a:gdLst/>
              <a:ahLst/>
              <a:cxnLst/>
              <a:rect l="l" t="t" r="r" b="b"/>
              <a:pathLst>
                <a:path w="2006" h="1370" extrusionOk="0">
                  <a:moveTo>
                    <a:pt x="1401" y="1"/>
                  </a:moveTo>
                  <a:cubicBezTo>
                    <a:pt x="1351" y="1"/>
                    <a:pt x="1298" y="7"/>
                    <a:pt x="1243" y="19"/>
                  </a:cubicBezTo>
                  <a:cubicBezTo>
                    <a:pt x="950" y="78"/>
                    <a:pt x="657" y="171"/>
                    <a:pt x="387" y="289"/>
                  </a:cubicBezTo>
                  <a:cubicBezTo>
                    <a:pt x="83" y="418"/>
                    <a:pt x="1" y="758"/>
                    <a:pt x="176" y="1027"/>
                  </a:cubicBezTo>
                  <a:cubicBezTo>
                    <a:pt x="270" y="1156"/>
                    <a:pt x="387" y="1250"/>
                    <a:pt x="540" y="1332"/>
                  </a:cubicBezTo>
                  <a:cubicBezTo>
                    <a:pt x="575" y="1344"/>
                    <a:pt x="622" y="1367"/>
                    <a:pt x="669" y="1367"/>
                  </a:cubicBezTo>
                  <a:cubicBezTo>
                    <a:pt x="704" y="1369"/>
                    <a:pt x="738" y="1370"/>
                    <a:pt x="773" y="1370"/>
                  </a:cubicBezTo>
                  <a:cubicBezTo>
                    <a:pt x="1188" y="1370"/>
                    <a:pt x="1561" y="1237"/>
                    <a:pt x="1864" y="945"/>
                  </a:cubicBezTo>
                  <a:cubicBezTo>
                    <a:pt x="1993" y="828"/>
                    <a:pt x="2005" y="664"/>
                    <a:pt x="1970" y="500"/>
                  </a:cubicBezTo>
                  <a:cubicBezTo>
                    <a:pt x="1900" y="191"/>
                    <a:pt x="1687" y="1"/>
                    <a:pt x="1401" y="1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2"/>
            <p:cNvSpPr/>
            <p:nvPr/>
          </p:nvSpPr>
          <p:spPr>
            <a:xfrm>
              <a:off x="1044850" y="3386600"/>
              <a:ext cx="36075" cy="30100"/>
            </a:xfrm>
            <a:custGeom>
              <a:avLst/>
              <a:gdLst/>
              <a:ahLst/>
              <a:cxnLst/>
              <a:rect l="l" t="t" r="r" b="b"/>
              <a:pathLst>
                <a:path w="1443" h="1204" extrusionOk="0">
                  <a:moveTo>
                    <a:pt x="892" y="0"/>
                  </a:moveTo>
                  <a:cubicBezTo>
                    <a:pt x="846" y="0"/>
                    <a:pt x="799" y="8"/>
                    <a:pt x="751" y="23"/>
                  </a:cubicBezTo>
                  <a:cubicBezTo>
                    <a:pt x="516" y="105"/>
                    <a:pt x="305" y="234"/>
                    <a:pt x="176" y="445"/>
                  </a:cubicBezTo>
                  <a:cubicBezTo>
                    <a:pt x="1" y="726"/>
                    <a:pt x="141" y="1089"/>
                    <a:pt x="446" y="1183"/>
                  </a:cubicBezTo>
                  <a:cubicBezTo>
                    <a:pt x="492" y="1197"/>
                    <a:pt x="542" y="1204"/>
                    <a:pt x="595" y="1204"/>
                  </a:cubicBezTo>
                  <a:cubicBezTo>
                    <a:pt x="894" y="1204"/>
                    <a:pt x="1274" y="991"/>
                    <a:pt x="1384" y="703"/>
                  </a:cubicBezTo>
                  <a:cubicBezTo>
                    <a:pt x="1442" y="527"/>
                    <a:pt x="1396" y="339"/>
                    <a:pt x="1243" y="175"/>
                  </a:cubicBezTo>
                  <a:cubicBezTo>
                    <a:pt x="1147" y="62"/>
                    <a:pt x="1026" y="0"/>
                    <a:pt x="892" y="0"/>
                  </a:cubicBezTo>
                  <a:close/>
                </a:path>
              </a:pathLst>
            </a:custGeom>
            <a:solidFill>
              <a:srgbClr val="ED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5" name="Google Shape;1845;p32"/>
          <p:cNvGrpSpPr/>
          <p:nvPr/>
        </p:nvGrpSpPr>
        <p:grpSpPr>
          <a:xfrm>
            <a:off x="-96575" y="4262925"/>
            <a:ext cx="852775" cy="681125"/>
            <a:chOff x="5867125" y="2023350"/>
            <a:chExt cx="852775" cy="681125"/>
          </a:xfrm>
        </p:grpSpPr>
        <p:sp>
          <p:nvSpPr>
            <p:cNvPr id="1846" name="Google Shape;1846;p32"/>
            <p:cNvSpPr/>
            <p:nvPr/>
          </p:nvSpPr>
          <p:spPr>
            <a:xfrm>
              <a:off x="5867125" y="2023350"/>
              <a:ext cx="107000" cy="81175"/>
            </a:xfrm>
            <a:custGeom>
              <a:avLst/>
              <a:gdLst/>
              <a:ahLst/>
              <a:cxnLst/>
              <a:rect l="l" t="t" r="r" b="b"/>
              <a:pathLst>
                <a:path w="4280" h="3247" extrusionOk="0">
                  <a:moveTo>
                    <a:pt x="1243" y="1"/>
                  </a:moveTo>
                  <a:cubicBezTo>
                    <a:pt x="927" y="130"/>
                    <a:pt x="610" y="259"/>
                    <a:pt x="306" y="387"/>
                  </a:cubicBezTo>
                  <a:cubicBezTo>
                    <a:pt x="1" y="809"/>
                    <a:pt x="71" y="1243"/>
                    <a:pt x="306" y="1665"/>
                  </a:cubicBezTo>
                  <a:cubicBezTo>
                    <a:pt x="845" y="2615"/>
                    <a:pt x="1689" y="3107"/>
                    <a:pt x="2755" y="3236"/>
                  </a:cubicBezTo>
                  <a:cubicBezTo>
                    <a:pt x="2818" y="3243"/>
                    <a:pt x="2878" y="3246"/>
                    <a:pt x="2938" y="3246"/>
                  </a:cubicBezTo>
                  <a:cubicBezTo>
                    <a:pt x="3458" y="3246"/>
                    <a:pt x="3857" y="2975"/>
                    <a:pt x="4057" y="2533"/>
                  </a:cubicBezTo>
                  <a:cubicBezTo>
                    <a:pt x="4279" y="2028"/>
                    <a:pt x="4139" y="1489"/>
                    <a:pt x="3646" y="1056"/>
                  </a:cubicBezTo>
                  <a:cubicBezTo>
                    <a:pt x="3494" y="915"/>
                    <a:pt x="3306" y="798"/>
                    <a:pt x="3131" y="681"/>
                  </a:cubicBezTo>
                  <a:cubicBezTo>
                    <a:pt x="2556" y="294"/>
                    <a:pt x="1876" y="200"/>
                    <a:pt x="1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5957400" y="2380725"/>
              <a:ext cx="87925" cy="80900"/>
            </a:xfrm>
            <a:custGeom>
              <a:avLst/>
              <a:gdLst/>
              <a:ahLst/>
              <a:cxnLst/>
              <a:rect l="l" t="t" r="r" b="b"/>
              <a:pathLst>
                <a:path w="3517" h="3236" extrusionOk="0">
                  <a:moveTo>
                    <a:pt x="848" y="0"/>
                  </a:moveTo>
                  <a:cubicBezTo>
                    <a:pt x="555" y="0"/>
                    <a:pt x="271" y="100"/>
                    <a:pt x="0" y="346"/>
                  </a:cubicBezTo>
                  <a:cubicBezTo>
                    <a:pt x="387" y="1284"/>
                    <a:pt x="774" y="2221"/>
                    <a:pt x="1149" y="3159"/>
                  </a:cubicBezTo>
                  <a:cubicBezTo>
                    <a:pt x="1342" y="3209"/>
                    <a:pt x="1532" y="3235"/>
                    <a:pt x="1721" y="3235"/>
                  </a:cubicBezTo>
                  <a:cubicBezTo>
                    <a:pt x="1889" y="3235"/>
                    <a:pt x="2057" y="3215"/>
                    <a:pt x="2227" y="3171"/>
                  </a:cubicBezTo>
                  <a:cubicBezTo>
                    <a:pt x="3188" y="2936"/>
                    <a:pt x="3517" y="2010"/>
                    <a:pt x="2907" y="1213"/>
                  </a:cubicBezTo>
                  <a:cubicBezTo>
                    <a:pt x="2567" y="768"/>
                    <a:pt x="2133" y="428"/>
                    <a:pt x="1618" y="193"/>
                  </a:cubicBezTo>
                  <a:cubicBezTo>
                    <a:pt x="1357" y="74"/>
                    <a:pt x="1100" y="0"/>
                    <a:pt x="8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6199150" y="2469550"/>
              <a:ext cx="167050" cy="96850"/>
            </a:xfrm>
            <a:custGeom>
              <a:avLst/>
              <a:gdLst/>
              <a:ahLst/>
              <a:cxnLst/>
              <a:rect l="l" t="t" r="r" b="b"/>
              <a:pathLst>
                <a:path w="6682" h="3874" extrusionOk="0">
                  <a:moveTo>
                    <a:pt x="1600" y="1"/>
                  </a:moveTo>
                  <a:cubicBezTo>
                    <a:pt x="774" y="1"/>
                    <a:pt x="127" y="617"/>
                    <a:pt x="71" y="1470"/>
                  </a:cubicBezTo>
                  <a:cubicBezTo>
                    <a:pt x="0" y="2407"/>
                    <a:pt x="598" y="3205"/>
                    <a:pt x="1489" y="3216"/>
                  </a:cubicBezTo>
                  <a:cubicBezTo>
                    <a:pt x="2204" y="3228"/>
                    <a:pt x="2861" y="3416"/>
                    <a:pt x="3517" y="3627"/>
                  </a:cubicBezTo>
                  <a:cubicBezTo>
                    <a:pt x="3931" y="3761"/>
                    <a:pt x="4355" y="3873"/>
                    <a:pt x="4800" y="3873"/>
                  </a:cubicBezTo>
                  <a:cubicBezTo>
                    <a:pt x="4822" y="3873"/>
                    <a:pt x="4843" y="3873"/>
                    <a:pt x="4865" y="3873"/>
                  </a:cubicBezTo>
                  <a:cubicBezTo>
                    <a:pt x="5990" y="3837"/>
                    <a:pt x="6682" y="2771"/>
                    <a:pt x="6342" y="1903"/>
                  </a:cubicBezTo>
                  <a:cubicBezTo>
                    <a:pt x="6061" y="1212"/>
                    <a:pt x="5697" y="884"/>
                    <a:pt x="5135" y="849"/>
                  </a:cubicBezTo>
                  <a:cubicBezTo>
                    <a:pt x="4502" y="802"/>
                    <a:pt x="3927" y="567"/>
                    <a:pt x="3318" y="403"/>
                  </a:cubicBezTo>
                  <a:cubicBezTo>
                    <a:pt x="2790" y="262"/>
                    <a:pt x="2274" y="40"/>
                    <a:pt x="1712" y="5"/>
                  </a:cubicBezTo>
                  <a:cubicBezTo>
                    <a:pt x="1674" y="2"/>
                    <a:pt x="1637" y="1"/>
                    <a:pt x="16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6137025" y="2240125"/>
              <a:ext cx="159450" cy="106925"/>
            </a:xfrm>
            <a:custGeom>
              <a:avLst/>
              <a:gdLst/>
              <a:ahLst/>
              <a:cxnLst/>
              <a:rect l="l" t="t" r="r" b="b"/>
              <a:pathLst>
                <a:path w="6378" h="4277" extrusionOk="0">
                  <a:moveTo>
                    <a:pt x="1613" y="1"/>
                  </a:moveTo>
                  <a:cubicBezTo>
                    <a:pt x="1123" y="1"/>
                    <a:pt x="649" y="298"/>
                    <a:pt x="387" y="754"/>
                  </a:cubicBezTo>
                  <a:cubicBezTo>
                    <a:pt x="1" y="1387"/>
                    <a:pt x="106" y="2137"/>
                    <a:pt x="669" y="2653"/>
                  </a:cubicBezTo>
                  <a:cubicBezTo>
                    <a:pt x="844" y="2805"/>
                    <a:pt x="1055" y="2934"/>
                    <a:pt x="1255" y="3063"/>
                  </a:cubicBezTo>
                  <a:cubicBezTo>
                    <a:pt x="2263" y="3661"/>
                    <a:pt x="3388" y="3907"/>
                    <a:pt x="4490" y="4223"/>
                  </a:cubicBezTo>
                  <a:cubicBezTo>
                    <a:pt x="4614" y="4260"/>
                    <a:pt x="4736" y="4277"/>
                    <a:pt x="4854" y="4277"/>
                  </a:cubicBezTo>
                  <a:cubicBezTo>
                    <a:pt x="5038" y="4277"/>
                    <a:pt x="5212" y="4236"/>
                    <a:pt x="5369" y="4165"/>
                  </a:cubicBezTo>
                  <a:cubicBezTo>
                    <a:pt x="6014" y="3907"/>
                    <a:pt x="6377" y="3356"/>
                    <a:pt x="6354" y="2688"/>
                  </a:cubicBezTo>
                  <a:cubicBezTo>
                    <a:pt x="6330" y="1961"/>
                    <a:pt x="5908" y="1504"/>
                    <a:pt x="5275" y="1305"/>
                  </a:cubicBezTo>
                  <a:cubicBezTo>
                    <a:pt x="4232" y="953"/>
                    <a:pt x="3177" y="660"/>
                    <a:pt x="2181" y="144"/>
                  </a:cubicBezTo>
                  <a:cubicBezTo>
                    <a:pt x="1997" y="46"/>
                    <a:pt x="1804" y="1"/>
                    <a:pt x="1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6020400" y="2035175"/>
              <a:ext cx="144775" cy="99675"/>
            </a:xfrm>
            <a:custGeom>
              <a:avLst/>
              <a:gdLst/>
              <a:ahLst/>
              <a:cxnLst/>
              <a:rect l="l" t="t" r="r" b="b"/>
              <a:pathLst>
                <a:path w="5791" h="3987" extrusionOk="0">
                  <a:moveTo>
                    <a:pt x="2476" y="1"/>
                  </a:moveTo>
                  <a:cubicBezTo>
                    <a:pt x="1994" y="1"/>
                    <a:pt x="1501" y="73"/>
                    <a:pt x="1008" y="172"/>
                  </a:cubicBezTo>
                  <a:cubicBezTo>
                    <a:pt x="469" y="290"/>
                    <a:pt x="188" y="747"/>
                    <a:pt x="141" y="1298"/>
                  </a:cubicBezTo>
                  <a:cubicBezTo>
                    <a:pt x="106" y="1849"/>
                    <a:pt x="0" y="2411"/>
                    <a:pt x="610" y="2775"/>
                  </a:cubicBezTo>
                  <a:cubicBezTo>
                    <a:pt x="997" y="3009"/>
                    <a:pt x="1383" y="3255"/>
                    <a:pt x="1747" y="3525"/>
                  </a:cubicBezTo>
                  <a:cubicBezTo>
                    <a:pt x="2190" y="3864"/>
                    <a:pt x="2662" y="3986"/>
                    <a:pt x="3145" y="3986"/>
                  </a:cubicBezTo>
                  <a:cubicBezTo>
                    <a:pt x="3480" y="3986"/>
                    <a:pt x="3821" y="3928"/>
                    <a:pt x="4161" y="3841"/>
                  </a:cubicBezTo>
                  <a:cubicBezTo>
                    <a:pt x="5287" y="3572"/>
                    <a:pt x="5791" y="2622"/>
                    <a:pt x="5357" y="1602"/>
                  </a:cubicBezTo>
                  <a:cubicBezTo>
                    <a:pt x="5275" y="1344"/>
                    <a:pt x="5052" y="1098"/>
                    <a:pt x="4806" y="864"/>
                  </a:cubicBezTo>
                  <a:cubicBezTo>
                    <a:pt x="4096" y="213"/>
                    <a:pt x="3301" y="1"/>
                    <a:pt x="2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6065825" y="2360750"/>
              <a:ext cx="138050" cy="106225"/>
            </a:xfrm>
            <a:custGeom>
              <a:avLst/>
              <a:gdLst/>
              <a:ahLst/>
              <a:cxnLst/>
              <a:rect l="l" t="t" r="r" b="b"/>
              <a:pathLst>
                <a:path w="5522" h="4249" extrusionOk="0">
                  <a:moveTo>
                    <a:pt x="1596" y="0"/>
                  </a:moveTo>
                  <a:cubicBezTo>
                    <a:pt x="1237" y="0"/>
                    <a:pt x="898" y="144"/>
                    <a:pt x="610" y="418"/>
                  </a:cubicBezTo>
                  <a:cubicBezTo>
                    <a:pt x="141" y="852"/>
                    <a:pt x="0" y="1496"/>
                    <a:pt x="246" y="2059"/>
                  </a:cubicBezTo>
                  <a:cubicBezTo>
                    <a:pt x="410" y="2458"/>
                    <a:pt x="715" y="2739"/>
                    <a:pt x="1055" y="2950"/>
                  </a:cubicBezTo>
                  <a:cubicBezTo>
                    <a:pt x="1712" y="3348"/>
                    <a:pt x="2391" y="3724"/>
                    <a:pt x="3059" y="4087"/>
                  </a:cubicBezTo>
                  <a:cubicBezTo>
                    <a:pt x="3188" y="4157"/>
                    <a:pt x="3329" y="4192"/>
                    <a:pt x="3470" y="4216"/>
                  </a:cubicBezTo>
                  <a:cubicBezTo>
                    <a:pt x="3587" y="4238"/>
                    <a:pt x="3702" y="4248"/>
                    <a:pt x="3813" y="4248"/>
                  </a:cubicBezTo>
                  <a:cubicBezTo>
                    <a:pt x="4487" y="4248"/>
                    <a:pt x="5052" y="3866"/>
                    <a:pt x="5263" y="3243"/>
                  </a:cubicBezTo>
                  <a:cubicBezTo>
                    <a:pt x="5521" y="2493"/>
                    <a:pt x="5228" y="1766"/>
                    <a:pt x="4478" y="1368"/>
                  </a:cubicBezTo>
                  <a:cubicBezTo>
                    <a:pt x="4138" y="1192"/>
                    <a:pt x="3775" y="1051"/>
                    <a:pt x="3446" y="864"/>
                  </a:cubicBezTo>
                  <a:cubicBezTo>
                    <a:pt x="3071" y="653"/>
                    <a:pt x="2720" y="395"/>
                    <a:pt x="2333" y="195"/>
                  </a:cubicBezTo>
                  <a:cubicBezTo>
                    <a:pt x="2084" y="64"/>
                    <a:pt x="1836" y="0"/>
                    <a:pt x="1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5906100" y="2145400"/>
              <a:ext cx="127800" cy="94350"/>
            </a:xfrm>
            <a:custGeom>
              <a:avLst/>
              <a:gdLst/>
              <a:ahLst/>
              <a:cxnLst/>
              <a:rect l="l" t="t" r="r" b="b"/>
              <a:pathLst>
                <a:path w="5112" h="3774" extrusionOk="0">
                  <a:moveTo>
                    <a:pt x="1544" y="0"/>
                  </a:moveTo>
                  <a:cubicBezTo>
                    <a:pt x="1289" y="0"/>
                    <a:pt x="1033" y="66"/>
                    <a:pt x="786" y="229"/>
                  </a:cubicBezTo>
                  <a:cubicBezTo>
                    <a:pt x="282" y="557"/>
                    <a:pt x="1" y="1015"/>
                    <a:pt x="48" y="1624"/>
                  </a:cubicBezTo>
                  <a:cubicBezTo>
                    <a:pt x="95" y="2269"/>
                    <a:pt x="435" y="2773"/>
                    <a:pt x="1032" y="3019"/>
                  </a:cubicBezTo>
                  <a:cubicBezTo>
                    <a:pt x="1689" y="3300"/>
                    <a:pt x="2357" y="3570"/>
                    <a:pt x="3060" y="3722"/>
                  </a:cubicBezTo>
                  <a:cubicBezTo>
                    <a:pt x="3208" y="3756"/>
                    <a:pt x="3354" y="3773"/>
                    <a:pt x="3498" y="3773"/>
                  </a:cubicBezTo>
                  <a:cubicBezTo>
                    <a:pt x="3709" y="3773"/>
                    <a:pt x="3918" y="3735"/>
                    <a:pt x="4127" y="3652"/>
                  </a:cubicBezTo>
                  <a:cubicBezTo>
                    <a:pt x="4772" y="3394"/>
                    <a:pt x="5111" y="2878"/>
                    <a:pt x="5100" y="2198"/>
                  </a:cubicBezTo>
                  <a:cubicBezTo>
                    <a:pt x="5100" y="1577"/>
                    <a:pt x="4678" y="968"/>
                    <a:pt x="4045" y="827"/>
                  </a:cubicBezTo>
                  <a:cubicBezTo>
                    <a:pt x="3447" y="686"/>
                    <a:pt x="2920" y="440"/>
                    <a:pt x="2369" y="194"/>
                  </a:cubicBezTo>
                  <a:cubicBezTo>
                    <a:pt x="2100" y="78"/>
                    <a:pt x="1822" y="0"/>
                    <a:pt x="15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6594750" y="2276925"/>
              <a:ext cx="125150" cy="93925"/>
            </a:xfrm>
            <a:custGeom>
              <a:avLst/>
              <a:gdLst/>
              <a:ahLst/>
              <a:cxnLst/>
              <a:rect l="l" t="t" r="r" b="b"/>
              <a:pathLst>
                <a:path w="5006" h="3757" extrusionOk="0">
                  <a:moveTo>
                    <a:pt x="1583" y="1"/>
                  </a:moveTo>
                  <a:cubicBezTo>
                    <a:pt x="1411" y="1"/>
                    <a:pt x="1240" y="28"/>
                    <a:pt x="1079" y="79"/>
                  </a:cubicBezTo>
                  <a:cubicBezTo>
                    <a:pt x="329" y="384"/>
                    <a:pt x="1" y="1392"/>
                    <a:pt x="423" y="2036"/>
                  </a:cubicBezTo>
                  <a:cubicBezTo>
                    <a:pt x="563" y="2259"/>
                    <a:pt x="704" y="2482"/>
                    <a:pt x="892" y="2669"/>
                  </a:cubicBezTo>
                  <a:cubicBezTo>
                    <a:pt x="1617" y="3364"/>
                    <a:pt x="2463" y="3756"/>
                    <a:pt x="3430" y="3756"/>
                  </a:cubicBezTo>
                  <a:cubicBezTo>
                    <a:pt x="3589" y="3756"/>
                    <a:pt x="3751" y="3746"/>
                    <a:pt x="3916" y="3724"/>
                  </a:cubicBezTo>
                  <a:cubicBezTo>
                    <a:pt x="4631" y="3630"/>
                    <a:pt x="5006" y="3103"/>
                    <a:pt x="4959" y="2411"/>
                  </a:cubicBezTo>
                  <a:cubicBezTo>
                    <a:pt x="4936" y="1954"/>
                    <a:pt x="4678" y="1638"/>
                    <a:pt x="4326" y="1403"/>
                  </a:cubicBezTo>
                  <a:cubicBezTo>
                    <a:pt x="3693" y="981"/>
                    <a:pt x="3037" y="583"/>
                    <a:pt x="2368" y="208"/>
                  </a:cubicBezTo>
                  <a:cubicBezTo>
                    <a:pt x="2120" y="66"/>
                    <a:pt x="1849" y="1"/>
                    <a:pt x="1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6380250" y="2339925"/>
              <a:ext cx="115200" cy="96850"/>
            </a:xfrm>
            <a:custGeom>
              <a:avLst/>
              <a:gdLst/>
              <a:ahLst/>
              <a:cxnLst/>
              <a:rect l="l" t="t" r="r" b="b"/>
              <a:pathLst>
                <a:path w="4608" h="3874" extrusionOk="0">
                  <a:moveTo>
                    <a:pt x="1634" y="0"/>
                  </a:moveTo>
                  <a:cubicBezTo>
                    <a:pt x="1140" y="0"/>
                    <a:pt x="697" y="255"/>
                    <a:pt x="422" y="700"/>
                  </a:cubicBezTo>
                  <a:cubicBezTo>
                    <a:pt x="0" y="1403"/>
                    <a:pt x="118" y="2165"/>
                    <a:pt x="762" y="2716"/>
                  </a:cubicBezTo>
                  <a:cubicBezTo>
                    <a:pt x="1126" y="3021"/>
                    <a:pt x="1513" y="3314"/>
                    <a:pt x="1899" y="3595"/>
                  </a:cubicBezTo>
                  <a:cubicBezTo>
                    <a:pt x="2167" y="3779"/>
                    <a:pt x="2452" y="3873"/>
                    <a:pt x="2747" y="3873"/>
                  </a:cubicBezTo>
                  <a:cubicBezTo>
                    <a:pt x="2942" y="3873"/>
                    <a:pt x="3140" y="3832"/>
                    <a:pt x="3341" y="3748"/>
                  </a:cubicBezTo>
                  <a:cubicBezTo>
                    <a:pt x="4232" y="3408"/>
                    <a:pt x="4607" y="2306"/>
                    <a:pt x="4056" y="1544"/>
                  </a:cubicBezTo>
                  <a:cubicBezTo>
                    <a:pt x="3611" y="935"/>
                    <a:pt x="3001" y="477"/>
                    <a:pt x="2321" y="161"/>
                  </a:cubicBezTo>
                  <a:cubicBezTo>
                    <a:pt x="2089" y="52"/>
                    <a:pt x="1856" y="0"/>
                    <a:pt x="1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6236650" y="2155250"/>
              <a:ext cx="119600" cy="88400"/>
            </a:xfrm>
            <a:custGeom>
              <a:avLst/>
              <a:gdLst/>
              <a:ahLst/>
              <a:cxnLst/>
              <a:rect l="l" t="t" r="r" b="b"/>
              <a:pathLst>
                <a:path w="4784" h="3536" extrusionOk="0">
                  <a:moveTo>
                    <a:pt x="1441" y="1"/>
                  </a:moveTo>
                  <a:cubicBezTo>
                    <a:pt x="1328" y="1"/>
                    <a:pt x="1222" y="12"/>
                    <a:pt x="1126" y="35"/>
                  </a:cubicBezTo>
                  <a:cubicBezTo>
                    <a:pt x="458" y="199"/>
                    <a:pt x="1" y="1207"/>
                    <a:pt x="317" y="1840"/>
                  </a:cubicBezTo>
                  <a:cubicBezTo>
                    <a:pt x="739" y="2672"/>
                    <a:pt x="2275" y="3536"/>
                    <a:pt x="3263" y="3536"/>
                  </a:cubicBezTo>
                  <a:cubicBezTo>
                    <a:pt x="3318" y="3536"/>
                    <a:pt x="3372" y="3533"/>
                    <a:pt x="3424" y="3528"/>
                  </a:cubicBezTo>
                  <a:cubicBezTo>
                    <a:pt x="4279" y="3434"/>
                    <a:pt x="4783" y="2578"/>
                    <a:pt x="4467" y="1769"/>
                  </a:cubicBezTo>
                  <a:cubicBezTo>
                    <a:pt x="4139" y="923"/>
                    <a:pt x="2485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6399875" y="2226050"/>
              <a:ext cx="111975" cy="87775"/>
            </a:xfrm>
            <a:custGeom>
              <a:avLst/>
              <a:gdLst/>
              <a:ahLst/>
              <a:cxnLst/>
              <a:rect l="l" t="t" r="r" b="b"/>
              <a:pathLst>
                <a:path w="4479" h="3511" extrusionOk="0">
                  <a:moveTo>
                    <a:pt x="1441" y="1"/>
                  </a:moveTo>
                  <a:cubicBezTo>
                    <a:pt x="615" y="1"/>
                    <a:pt x="1" y="993"/>
                    <a:pt x="341" y="1833"/>
                  </a:cubicBezTo>
                  <a:cubicBezTo>
                    <a:pt x="388" y="1903"/>
                    <a:pt x="446" y="2032"/>
                    <a:pt x="540" y="2137"/>
                  </a:cubicBezTo>
                  <a:cubicBezTo>
                    <a:pt x="1185" y="2829"/>
                    <a:pt x="1947" y="3309"/>
                    <a:pt x="2873" y="3485"/>
                  </a:cubicBezTo>
                  <a:cubicBezTo>
                    <a:pt x="2973" y="3502"/>
                    <a:pt x="3072" y="3511"/>
                    <a:pt x="3169" y="3511"/>
                  </a:cubicBezTo>
                  <a:cubicBezTo>
                    <a:pt x="3553" y="3511"/>
                    <a:pt x="3895" y="3368"/>
                    <a:pt x="4139" y="2993"/>
                  </a:cubicBezTo>
                  <a:cubicBezTo>
                    <a:pt x="4443" y="2524"/>
                    <a:pt x="4478" y="2008"/>
                    <a:pt x="4162" y="1575"/>
                  </a:cubicBezTo>
                  <a:cubicBezTo>
                    <a:pt x="3517" y="672"/>
                    <a:pt x="2638" y="86"/>
                    <a:pt x="1525" y="4"/>
                  </a:cubicBezTo>
                  <a:cubicBezTo>
                    <a:pt x="1496" y="2"/>
                    <a:pt x="1468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6123850" y="2624150"/>
              <a:ext cx="108150" cy="80325"/>
            </a:xfrm>
            <a:custGeom>
              <a:avLst/>
              <a:gdLst/>
              <a:ahLst/>
              <a:cxnLst/>
              <a:rect l="l" t="t" r="r" b="b"/>
              <a:pathLst>
                <a:path w="4326" h="3213" extrusionOk="0">
                  <a:moveTo>
                    <a:pt x="1658" y="1"/>
                  </a:moveTo>
                  <a:cubicBezTo>
                    <a:pt x="1512" y="1"/>
                    <a:pt x="1371" y="27"/>
                    <a:pt x="1231" y="80"/>
                  </a:cubicBezTo>
                  <a:cubicBezTo>
                    <a:pt x="410" y="420"/>
                    <a:pt x="0" y="1264"/>
                    <a:pt x="469" y="1850"/>
                  </a:cubicBezTo>
                  <a:cubicBezTo>
                    <a:pt x="1143" y="2703"/>
                    <a:pt x="2021" y="3212"/>
                    <a:pt x="3124" y="3212"/>
                  </a:cubicBezTo>
                  <a:cubicBezTo>
                    <a:pt x="3172" y="3212"/>
                    <a:pt x="3221" y="3211"/>
                    <a:pt x="3270" y="3210"/>
                  </a:cubicBezTo>
                  <a:cubicBezTo>
                    <a:pt x="3669" y="3186"/>
                    <a:pt x="3939" y="2952"/>
                    <a:pt x="4079" y="2600"/>
                  </a:cubicBezTo>
                  <a:cubicBezTo>
                    <a:pt x="4325" y="2002"/>
                    <a:pt x="4138" y="1170"/>
                    <a:pt x="3634" y="760"/>
                  </a:cubicBezTo>
                  <a:cubicBezTo>
                    <a:pt x="3106" y="326"/>
                    <a:pt x="2485" y="80"/>
                    <a:pt x="1805" y="10"/>
                  </a:cubicBezTo>
                  <a:cubicBezTo>
                    <a:pt x="1755" y="4"/>
                    <a:pt x="1706" y="1"/>
                    <a:pt x="16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8" name="Google Shape;1858;p32"/>
          <p:cNvSpPr/>
          <p:nvPr/>
        </p:nvSpPr>
        <p:spPr>
          <a:xfrm rot="6300051">
            <a:off x="7828740" y="4113126"/>
            <a:ext cx="1342920" cy="1466337"/>
          </a:xfrm>
          <a:custGeom>
            <a:avLst/>
            <a:gdLst/>
            <a:ahLst/>
            <a:cxnLst/>
            <a:rect l="l" t="t" r="r" b="b"/>
            <a:pathLst>
              <a:path w="17127" h="18701" extrusionOk="0">
                <a:moveTo>
                  <a:pt x="669" y="0"/>
                </a:moveTo>
                <a:cubicBezTo>
                  <a:pt x="528" y="2098"/>
                  <a:pt x="317" y="4185"/>
                  <a:pt x="165" y="6283"/>
                </a:cubicBezTo>
                <a:cubicBezTo>
                  <a:pt x="24" y="8311"/>
                  <a:pt x="1" y="10339"/>
                  <a:pt x="399" y="12343"/>
                </a:cubicBezTo>
                <a:cubicBezTo>
                  <a:pt x="692" y="13867"/>
                  <a:pt x="1185" y="15320"/>
                  <a:pt x="2052" y="16621"/>
                </a:cubicBezTo>
                <a:cubicBezTo>
                  <a:pt x="2970" y="17995"/>
                  <a:pt x="4178" y="18701"/>
                  <a:pt x="5547" y="18701"/>
                </a:cubicBezTo>
                <a:cubicBezTo>
                  <a:pt x="6223" y="18701"/>
                  <a:pt x="6939" y="18529"/>
                  <a:pt x="7679" y="18180"/>
                </a:cubicBezTo>
                <a:cubicBezTo>
                  <a:pt x="9179" y="17477"/>
                  <a:pt x="10234" y="16328"/>
                  <a:pt x="11019" y="14887"/>
                </a:cubicBezTo>
                <a:cubicBezTo>
                  <a:pt x="11910" y="13222"/>
                  <a:pt x="12484" y="11429"/>
                  <a:pt x="13035" y="9624"/>
                </a:cubicBezTo>
                <a:cubicBezTo>
                  <a:pt x="13868" y="6834"/>
                  <a:pt x="14899" y="4114"/>
                  <a:pt x="16294" y="1547"/>
                </a:cubicBezTo>
                <a:cubicBezTo>
                  <a:pt x="16575" y="1032"/>
                  <a:pt x="16915" y="551"/>
                  <a:pt x="171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9" name="Google Shape;1859;p32"/>
          <p:cNvSpPr/>
          <p:nvPr/>
        </p:nvSpPr>
        <p:spPr>
          <a:xfrm rot="6300051">
            <a:off x="7981140" y="4272751"/>
            <a:ext cx="1342920" cy="1466337"/>
          </a:xfrm>
          <a:custGeom>
            <a:avLst/>
            <a:gdLst/>
            <a:ahLst/>
            <a:cxnLst/>
            <a:rect l="l" t="t" r="r" b="b"/>
            <a:pathLst>
              <a:path w="17127" h="18701" extrusionOk="0">
                <a:moveTo>
                  <a:pt x="669" y="0"/>
                </a:moveTo>
                <a:cubicBezTo>
                  <a:pt x="528" y="2098"/>
                  <a:pt x="317" y="4185"/>
                  <a:pt x="165" y="6283"/>
                </a:cubicBezTo>
                <a:cubicBezTo>
                  <a:pt x="24" y="8311"/>
                  <a:pt x="1" y="10339"/>
                  <a:pt x="399" y="12343"/>
                </a:cubicBezTo>
                <a:cubicBezTo>
                  <a:pt x="692" y="13867"/>
                  <a:pt x="1185" y="15320"/>
                  <a:pt x="2052" y="16621"/>
                </a:cubicBezTo>
                <a:cubicBezTo>
                  <a:pt x="2970" y="17995"/>
                  <a:pt x="4178" y="18701"/>
                  <a:pt x="5547" y="18701"/>
                </a:cubicBezTo>
                <a:cubicBezTo>
                  <a:pt x="6223" y="18701"/>
                  <a:pt x="6939" y="18529"/>
                  <a:pt x="7679" y="18180"/>
                </a:cubicBezTo>
                <a:cubicBezTo>
                  <a:pt x="9179" y="17477"/>
                  <a:pt x="10234" y="16328"/>
                  <a:pt x="11019" y="14887"/>
                </a:cubicBezTo>
                <a:cubicBezTo>
                  <a:pt x="11910" y="13222"/>
                  <a:pt x="12484" y="11429"/>
                  <a:pt x="13035" y="9624"/>
                </a:cubicBezTo>
                <a:cubicBezTo>
                  <a:pt x="13868" y="6834"/>
                  <a:pt x="14899" y="4114"/>
                  <a:pt x="16294" y="1547"/>
                </a:cubicBezTo>
                <a:cubicBezTo>
                  <a:pt x="16575" y="1032"/>
                  <a:pt x="16915" y="551"/>
                  <a:pt x="171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0" name="Google Shape;1860;p32"/>
          <p:cNvSpPr txBox="1">
            <a:spLocks noGrp="1"/>
          </p:cNvSpPr>
          <p:nvPr>
            <p:ph type="subTitle" idx="1"/>
          </p:nvPr>
        </p:nvSpPr>
        <p:spPr>
          <a:xfrm>
            <a:off x="720000" y="2656050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61" name="Google Shape;1861;p32"/>
          <p:cNvSpPr txBox="1">
            <a:spLocks noGrp="1"/>
          </p:cNvSpPr>
          <p:nvPr>
            <p:ph type="subTitle" idx="2"/>
          </p:nvPr>
        </p:nvSpPr>
        <p:spPr>
          <a:xfrm>
            <a:off x="720000" y="3064649"/>
            <a:ext cx="2336400" cy="9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2" name="Google Shape;1862;p32"/>
          <p:cNvSpPr txBox="1">
            <a:spLocks noGrp="1"/>
          </p:cNvSpPr>
          <p:nvPr>
            <p:ph type="subTitle" idx="3"/>
          </p:nvPr>
        </p:nvSpPr>
        <p:spPr>
          <a:xfrm>
            <a:off x="3403800" y="3064649"/>
            <a:ext cx="2336400" cy="9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3" name="Google Shape;1863;p32"/>
          <p:cNvSpPr txBox="1">
            <a:spLocks noGrp="1"/>
          </p:cNvSpPr>
          <p:nvPr>
            <p:ph type="subTitle" idx="4"/>
          </p:nvPr>
        </p:nvSpPr>
        <p:spPr>
          <a:xfrm>
            <a:off x="6087600" y="3064649"/>
            <a:ext cx="2336400" cy="9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4" name="Google Shape;1864;p32"/>
          <p:cNvSpPr txBox="1">
            <a:spLocks noGrp="1"/>
          </p:cNvSpPr>
          <p:nvPr>
            <p:ph type="title"/>
          </p:nvPr>
        </p:nvSpPr>
        <p:spPr>
          <a:xfrm>
            <a:off x="720000" y="47100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65" name="Google Shape;1865;p32"/>
          <p:cNvSpPr txBox="1">
            <a:spLocks noGrp="1"/>
          </p:cNvSpPr>
          <p:nvPr>
            <p:ph type="subTitle" idx="5"/>
          </p:nvPr>
        </p:nvSpPr>
        <p:spPr>
          <a:xfrm>
            <a:off x="3403800" y="2656050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66" name="Google Shape;1866;p32"/>
          <p:cNvSpPr txBox="1">
            <a:spLocks noGrp="1"/>
          </p:cNvSpPr>
          <p:nvPr>
            <p:ph type="subTitle" idx="6"/>
          </p:nvPr>
        </p:nvSpPr>
        <p:spPr>
          <a:xfrm>
            <a:off x="6087600" y="2656050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33"/>
          <p:cNvSpPr/>
          <p:nvPr/>
        </p:nvSpPr>
        <p:spPr>
          <a:xfrm>
            <a:off x="5720736" y="-268017"/>
            <a:ext cx="4060400" cy="1579425"/>
          </a:xfrm>
          <a:custGeom>
            <a:avLst/>
            <a:gdLst/>
            <a:ahLst/>
            <a:cxnLst/>
            <a:rect l="l" t="t" r="r" b="b"/>
            <a:pathLst>
              <a:path w="162416" h="63177" extrusionOk="0">
                <a:moveTo>
                  <a:pt x="161454" y="57272"/>
                </a:moveTo>
                <a:cubicBezTo>
                  <a:pt x="162355" y="66347"/>
                  <a:pt x="154388" y="59073"/>
                  <a:pt x="150231" y="59350"/>
                </a:cubicBezTo>
                <a:cubicBezTo>
                  <a:pt x="146075" y="59627"/>
                  <a:pt x="140671" y="58312"/>
                  <a:pt x="136515" y="58935"/>
                </a:cubicBezTo>
                <a:cubicBezTo>
                  <a:pt x="132359" y="59559"/>
                  <a:pt x="130419" y="62814"/>
                  <a:pt x="125293" y="63091"/>
                </a:cubicBezTo>
                <a:cubicBezTo>
                  <a:pt x="120167" y="63368"/>
                  <a:pt x="113032" y="63091"/>
                  <a:pt x="105758" y="60597"/>
                </a:cubicBezTo>
                <a:cubicBezTo>
                  <a:pt x="98484" y="58103"/>
                  <a:pt x="88994" y="50968"/>
                  <a:pt x="81651" y="48128"/>
                </a:cubicBezTo>
                <a:cubicBezTo>
                  <a:pt x="74308" y="45288"/>
                  <a:pt x="69667" y="47435"/>
                  <a:pt x="61701" y="43556"/>
                </a:cubicBezTo>
                <a:cubicBezTo>
                  <a:pt x="53735" y="39677"/>
                  <a:pt x="42512" y="29217"/>
                  <a:pt x="33853" y="24853"/>
                </a:cubicBezTo>
                <a:cubicBezTo>
                  <a:pt x="25194" y="20489"/>
                  <a:pt x="13487" y="20904"/>
                  <a:pt x="9746" y="17371"/>
                </a:cubicBezTo>
                <a:cubicBezTo>
                  <a:pt x="6005" y="13838"/>
                  <a:pt x="-11105" y="5733"/>
                  <a:pt x="11409" y="3655"/>
                </a:cubicBezTo>
                <a:cubicBezTo>
                  <a:pt x="33923" y="1577"/>
                  <a:pt x="119821" y="-4034"/>
                  <a:pt x="144828" y="4902"/>
                </a:cubicBezTo>
                <a:cubicBezTo>
                  <a:pt x="169836" y="13838"/>
                  <a:pt x="160554" y="48197"/>
                  <a:pt x="161454" y="5727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869" name="Google Shape;1869;p33"/>
          <p:cNvSpPr/>
          <p:nvPr/>
        </p:nvSpPr>
        <p:spPr>
          <a:xfrm rot="-5400000">
            <a:off x="200468" y="3918063"/>
            <a:ext cx="1039063" cy="1886306"/>
          </a:xfrm>
          <a:custGeom>
            <a:avLst/>
            <a:gdLst/>
            <a:ahLst/>
            <a:cxnLst/>
            <a:rect l="l" t="t" r="r" b="b"/>
            <a:pathLst>
              <a:path w="15216" h="27623" extrusionOk="0">
                <a:moveTo>
                  <a:pt x="188" y="0"/>
                </a:moveTo>
                <a:cubicBezTo>
                  <a:pt x="118" y="153"/>
                  <a:pt x="130" y="305"/>
                  <a:pt x="142" y="446"/>
                </a:cubicBezTo>
                <a:cubicBezTo>
                  <a:pt x="200" y="1196"/>
                  <a:pt x="235" y="1946"/>
                  <a:pt x="235" y="2696"/>
                </a:cubicBezTo>
                <a:cubicBezTo>
                  <a:pt x="235" y="3634"/>
                  <a:pt x="270" y="4583"/>
                  <a:pt x="200" y="5533"/>
                </a:cubicBezTo>
                <a:cubicBezTo>
                  <a:pt x="153" y="6189"/>
                  <a:pt x="177" y="6857"/>
                  <a:pt x="153" y="7514"/>
                </a:cubicBezTo>
                <a:cubicBezTo>
                  <a:pt x="106" y="8721"/>
                  <a:pt x="59" y="9917"/>
                  <a:pt x="36" y="11124"/>
                </a:cubicBezTo>
                <a:cubicBezTo>
                  <a:pt x="1" y="12413"/>
                  <a:pt x="36" y="13703"/>
                  <a:pt x="177" y="14980"/>
                </a:cubicBezTo>
                <a:cubicBezTo>
                  <a:pt x="329" y="16387"/>
                  <a:pt x="610" y="17770"/>
                  <a:pt x="1056" y="19118"/>
                </a:cubicBezTo>
                <a:cubicBezTo>
                  <a:pt x="1490" y="20419"/>
                  <a:pt x="2076" y="21662"/>
                  <a:pt x="2755" y="22857"/>
                </a:cubicBezTo>
                <a:cubicBezTo>
                  <a:pt x="3482" y="24147"/>
                  <a:pt x="4338" y="25354"/>
                  <a:pt x="5451" y="26339"/>
                </a:cubicBezTo>
                <a:cubicBezTo>
                  <a:pt x="5979" y="26807"/>
                  <a:pt x="6542" y="27229"/>
                  <a:pt x="7210" y="27476"/>
                </a:cubicBezTo>
                <a:cubicBezTo>
                  <a:pt x="7484" y="27573"/>
                  <a:pt x="7750" y="27623"/>
                  <a:pt x="8007" y="27623"/>
                </a:cubicBezTo>
                <a:cubicBezTo>
                  <a:pt x="8463" y="27623"/>
                  <a:pt x="8891" y="27465"/>
                  <a:pt x="9296" y="27136"/>
                </a:cubicBezTo>
                <a:cubicBezTo>
                  <a:pt x="9495" y="26971"/>
                  <a:pt x="9671" y="26796"/>
                  <a:pt x="9824" y="26585"/>
                </a:cubicBezTo>
                <a:cubicBezTo>
                  <a:pt x="10949" y="25014"/>
                  <a:pt x="11535" y="23267"/>
                  <a:pt x="11500" y="21322"/>
                </a:cubicBezTo>
                <a:cubicBezTo>
                  <a:pt x="11476" y="20196"/>
                  <a:pt x="11441" y="19071"/>
                  <a:pt x="11383" y="17946"/>
                </a:cubicBezTo>
                <a:cubicBezTo>
                  <a:pt x="11312" y="16434"/>
                  <a:pt x="11535" y="14980"/>
                  <a:pt x="12051" y="13562"/>
                </a:cubicBezTo>
                <a:cubicBezTo>
                  <a:pt x="12285" y="12917"/>
                  <a:pt x="12543" y="12284"/>
                  <a:pt x="12777" y="11651"/>
                </a:cubicBezTo>
                <a:cubicBezTo>
                  <a:pt x="13364" y="10116"/>
                  <a:pt x="13985" y="8580"/>
                  <a:pt x="14395" y="6986"/>
                </a:cubicBezTo>
                <a:cubicBezTo>
                  <a:pt x="14676" y="5955"/>
                  <a:pt x="14876" y="4912"/>
                  <a:pt x="14981" y="3857"/>
                </a:cubicBezTo>
                <a:cubicBezTo>
                  <a:pt x="15028" y="3353"/>
                  <a:pt x="15075" y="2860"/>
                  <a:pt x="15098" y="2356"/>
                </a:cubicBezTo>
                <a:cubicBezTo>
                  <a:pt x="15145" y="1571"/>
                  <a:pt x="15216" y="786"/>
                  <a:pt x="15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0" name="Google Shape;1870;p33"/>
          <p:cNvSpPr/>
          <p:nvPr/>
        </p:nvSpPr>
        <p:spPr>
          <a:xfrm>
            <a:off x="7657290" y="3345273"/>
            <a:ext cx="2133100" cy="1961425"/>
          </a:xfrm>
          <a:custGeom>
            <a:avLst/>
            <a:gdLst/>
            <a:ahLst/>
            <a:cxnLst/>
            <a:rect l="l" t="t" r="r" b="b"/>
            <a:pathLst>
              <a:path w="85324" h="78457" extrusionOk="0">
                <a:moveTo>
                  <a:pt x="6682" y="76501"/>
                </a:moveTo>
                <a:cubicBezTo>
                  <a:pt x="-3016" y="74977"/>
                  <a:pt x="-176" y="69158"/>
                  <a:pt x="2941" y="66526"/>
                </a:cubicBezTo>
                <a:cubicBezTo>
                  <a:pt x="6058" y="63894"/>
                  <a:pt x="19983" y="63894"/>
                  <a:pt x="25386" y="60707"/>
                </a:cubicBezTo>
                <a:cubicBezTo>
                  <a:pt x="30789" y="57520"/>
                  <a:pt x="31690" y="52117"/>
                  <a:pt x="35361" y="47406"/>
                </a:cubicBezTo>
                <a:cubicBezTo>
                  <a:pt x="39033" y="42696"/>
                  <a:pt x="44090" y="37847"/>
                  <a:pt x="47415" y="32444"/>
                </a:cubicBezTo>
                <a:cubicBezTo>
                  <a:pt x="50740" y="27041"/>
                  <a:pt x="50186" y="20183"/>
                  <a:pt x="55312" y="14987"/>
                </a:cubicBezTo>
                <a:cubicBezTo>
                  <a:pt x="60438" y="9792"/>
                  <a:pt x="73323" y="-4271"/>
                  <a:pt x="78172" y="1271"/>
                </a:cubicBezTo>
                <a:cubicBezTo>
                  <a:pt x="83021" y="6813"/>
                  <a:pt x="87246" y="35838"/>
                  <a:pt x="84406" y="48238"/>
                </a:cubicBezTo>
                <a:cubicBezTo>
                  <a:pt x="81566" y="60638"/>
                  <a:pt x="74085" y="70960"/>
                  <a:pt x="61131" y="75670"/>
                </a:cubicBezTo>
                <a:cubicBezTo>
                  <a:pt x="48177" y="80381"/>
                  <a:pt x="16380" y="78025"/>
                  <a:pt x="6682" y="765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871" name="Google Shape;1871;p33"/>
          <p:cNvSpPr/>
          <p:nvPr/>
        </p:nvSpPr>
        <p:spPr>
          <a:xfrm>
            <a:off x="-381097" y="-196948"/>
            <a:ext cx="1805950" cy="1195150"/>
          </a:xfrm>
          <a:custGeom>
            <a:avLst/>
            <a:gdLst/>
            <a:ahLst/>
            <a:cxnLst/>
            <a:rect l="l" t="t" r="r" b="b"/>
            <a:pathLst>
              <a:path w="72238" h="47806" extrusionOk="0">
                <a:moveTo>
                  <a:pt x="8594" y="46948"/>
                </a:moveTo>
                <a:cubicBezTo>
                  <a:pt x="11296" y="51589"/>
                  <a:pt x="16145" y="36072"/>
                  <a:pt x="19816" y="31985"/>
                </a:cubicBezTo>
                <a:cubicBezTo>
                  <a:pt x="23488" y="27898"/>
                  <a:pt x="26190" y="24226"/>
                  <a:pt x="30623" y="22425"/>
                </a:cubicBezTo>
                <a:cubicBezTo>
                  <a:pt x="35057" y="20624"/>
                  <a:pt x="40044" y="23048"/>
                  <a:pt x="46417" y="21178"/>
                </a:cubicBezTo>
                <a:cubicBezTo>
                  <a:pt x="52790" y="19308"/>
                  <a:pt x="65744" y="14320"/>
                  <a:pt x="68861" y="11203"/>
                </a:cubicBezTo>
                <a:cubicBezTo>
                  <a:pt x="71978" y="8086"/>
                  <a:pt x="75996" y="3653"/>
                  <a:pt x="65120" y="2475"/>
                </a:cubicBezTo>
                <a:cubicBezTo>
                  <a:pt x="54244" y="1297"/>
                  <a:pt x="13027" y="-3275"/>
                  <a:pt x="3606" y="4137"/>
                </a:cubicBezTo>
                <a:cubicBezTo>
                  <a:pt x="-5815" y="11549"/>
                  <a:pt x="5892" y="42307"/>
                  <a:pt x="8594" y="469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872" name="Google Shape;1872;p33"/>
          <p:cNvGrpSpPr/>
          <p:nvPr/>
        </p:nvGrpSpPr>
        <p:grpSpPr>
          <a:xfrm>
            <a:off x="7461972" y="17880"/>
            <a:ext cx="1336519" cy="809385"/>
            <a:chOff x="960750" y="3245475"/>
            <a:chExt cx="854825" cy="517675"/>
          </a:xfrm>
        </p:grpSpPr>
        <p:sp>
          <p:nvSpPr>
            <p:cNvPr id="1873" name="Google Shape;1873;p33"/>
            <p:cNvSpPr/>
            <p:nvPr/>
          </p:nvSpPr>
          <p:spPr>
            <a:xfrm>
              <a:off x="1320900" y="3284300"/>
              <a:ext cx="64200" cy="43550"/>
            </a:xfrm>
            <a:custGeom>
              <a:avLst/>
              <a:gdLst/>
              <a:ahLst/>
              <a:cxnLst/>
              <a:rect l="l" t="t" r="r" b="b"/>
              <a:pathLst>
                <a:path w="2568" h="1742" extrusionOk="0">
                  <a:moveTo>
                    <a:pt x="1067" y="0"/>
                  </a:moveTo>
                  <a:cubicBezTo>
                    <a:pt x="868" y="165"/>
                    <a:pt x="645" y="282"/>
                    <a:pt x="422" y="399"/>
                  </a:cubicBezTo>
                  <a:cubicBezTo>
                    <a:pt x="59" y="587"/>
                    <a:pt x="0" y="856"/>
                    <a:pt x="223" y="1173"/>
                  </a:cubicBezTo>
                  <a:cubicBezTo>
                    <a:pt x="270" y="1243"/>
                    <a:pt x="317" y="1313"/>
                    <a:pt x="352" y="1395"/>
                  </a:cubicBezTo>
                  <a:cubicBezTo>
                    <a:pt x="496" y="1632"/>
                    <a:pt x="703" y="1742"/>
                    <a:pt x="957" y="1742"/>
                  </a:cubicBezTo>
                  <a:cubicBezTo>
                    <a:pt x="993" y="1742"/>
                    <a:pt x="1029" y="1740"/>
                    <a:pt x="1067" y="1735"/>
                  </a:cubicBezTo>
                  <a:cubicBezTo>
                    <a:pt x="1501" y="1677"/>
                    <a:pt x="1899" y="1513"/>
                    <a:pt x="2251" y="1231"/>
                  </a:cubicBezTo>
                  <a:cubicBezTo>
                    <a:pt x="2462" y="1067"/>
                    <a:pt x="2567" y="868"/>
                    <a:pt x="2474" y="598"/>
                  </a:cubicBezTo>
                  <a:lnTo>
                    <a:pt x="10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3"/>
            <p:cNvSpPr/>
            <p:nvPr/>
          </p:nvSpPr>
          <p:spPr>
            <a:xfrm>
              <a:off x="1760450" y="3499975"/>
              <a:ext cx="55125" cy="36975"/>
            </a:xfrm>
            <a:custGeom>
              <a:avLst/>
              <a:gdLst/>
              <a:ahLst/>
              <a:cxnLst/>
              <a:rect l="l" t="t" r="r" b="b"/>
              <a:pathLst>
                <a:path w="2205" h="1479" extrusionOk="0">
                  <a:moveTo>
                    <a:pt x="1307" y="1"/>
                  </a:moveTo>
                  <a:cubicBezTo>
                    <a:pt x="946" y="1"/>
                    <a:pt x="610" y="130"/>
                    <a:pt x="306" y="376"/>
                  </a:cubicBezTo>
                  <a:cubicBezTo>
                    <a:pt x="71" y="563"/>
                    <a:pt x="1" y="833"/>
                    <a:pt x="95" y="1091"/>
                  </a:cubicBezTo>
                  <a:cubicBezTo>
                    <a:pt x="196" y="1338"/>
                    <a:pt x="417" y="1478"/>
                    <a:pt x="725" y="1478"/>
                  </a:cubicBezTo>
                  <a:cubicBezTo>
                    <a:pt x="738" y="1478"/>
                    <a:pt x="750" y="1478"/>
                    <a:pt x="763" y="1477"/>
                  </a:cubicBezTo>
                  <a:cubicBezTo>
                    <a:pt x="880" y="1466"/>
                    <a:pt x="986" y="1442"/>
                    <a:pt x="1091" y="1419"/>
                  </a:cubicBezTo>
                  <a:cubicBezTo>
                    <a:pt x="1431" y="1360"/>
                    <a:pt x="1701" y="1149"/>
                    <a:pt x="2005" y="985"/>
                  </a:cubicBezTo>
                  <a:cubicBezTo>
                    <a:pt x="2064" y="833"/>
                    <a:pt x="2134" y="680"/>
                    <a:pt x="2205" y="516"/>
                  </a:cubicBezTo>
                  <a:cubicBezTo>
                    <a:pt x="2158" y="258"/>
                    <a:pt x="1982" y="129"/>
                    <a:pt x="1736" y="59"/>
                  </a:cubicBezTo>
                  <a:cubicBezTo>
                    <a:pt x="1589" y="20"/>
                    <a:pt x="1446" y="1"/>
                    <a:pt x="1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3"/>
            <p:cNvSpPr/>
            <p:nvPr/>
          </p:nvSpPr>
          <p:spPr>
            <a:xfrm>
              <a:off x="1607200" y="3400350"/>
              <a:ext cx="51300" cy="33500"/>
            </a:xfrm>
            <a:custGeom>
              <a:avLst/>
              <a:gdLst/>
              <a:ahLst/>
              <a:cxnLst/>
              <a:rect l="l" t="t" r="r" b="b"/>
              <a:pathLst>
                <a:path w="2052" h="1340" extrusionOk="0">
                  <a:moveTo>
                    <a:pt x="645" y="0"/>
                  </a:moveTo>
                  <a:cubicBezTo>
                    <a:pt x="481" y="94"/>
                    <a:pt x="352" y="223"/>
                    <a:pt x="258" y="375"/>
                  </a:cubicBezTo>
                  <a:cubicBezTo>
                    <a:pt x="0" y="809"/>
                    <a:pt x="211" y="1254"/>
                    <a:pt x="715" y="1325"/>
                  </a:cubicBezTo>
                  <a:cubicBezTo>
                    <a:pt x="795" y="1335"/>
                    <a:pt x="874" y="1340"/>
                    <a:pt x="953" y="1340"/>
                  </a:cubicBezTo>
                  <a:cubicBezTo>
                    <a:pt x="1150" y="1340"/>
                    <a:pt x="1343" y="1306"/>
                    <a:pt x="1536" y="1231"/>
                  </a:cubicBezTo>
                  <a:cubicBezTo>
                    <a:pt x="1829" y="1125"/>
                    <a:pt x="2040" y="938"/>
                    <a:pt x="2052" y="598"/>
                  </a:cubicBezTo>
                  <a:cubicBezTo>
                    <a:pt x="1583" y="399"/>
                    <a:pt x="1114" y="199"/>
                    <a:pt x="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1148600" y="3420025"/>
              <a:ext cx="112825" cy="66125"/>
            </a:xfrm>
            <a:custGeom>
              <a:avLst/>
              <a:gdLst/>
              <a:ahLst/>
              <a:cxnLst/>
              <a:rect l="l" t="t" r="r" b="b"/>
              <a:pathLst>
                <a:path w="4513" h="2645" extrusionOk="0">
                  <a:moveTo>
                    <a:pt x="3606" y="0"/>
                  </a:moveTo>
                  <a:cubicBezTo>
                    <a:pt x="3482" y="0"/>
                    <a:pt x="3359" y="34"/>
                    <a:pt x="3235" y="92"/>
                  </a:cubicBezTo>
                  <a:cubicBezTo>
                    <a:pt x="2403" y="456"/>
                    <a:pt x="1571" y="831"/>
                    <a:pt x="727" y="1159"/>
                  </a:cubicBezTo>
                  <a:cubicBezTo>
                    <a:pt x="621" y="1206"/>
                    <a:pt x="528" y="1253"/>
                    <a:pt x="446" y="1323"/>
                  </a:cubicBezTo>
                  <a:cubicBezTo>
                    <a:pt x="0" y="1698"/>
                    <a:pt x="94" y="2366"/>
                    <a:pt x="633" y="2589"/>
                  </a:cubicBezTo>
                  <a:cubicBezTo>
                    <a:pt x="720" y="2627"/>
                    <a:pt x="810" y="2645"/>
                    <a:pt x="901" y="2645"/>
                  </a:cubicBezTo>
                  <a:cubicBezTo>
                    <a:pt x="1006" y="2645"/>
                    <a:pt x="1112" y="2621"/>
                    <a:pt x="1219" y="2577"/>
                  </a:cubicBezTo>
                  <a:cubicBezTo>
                    <a:pt x="2063" y="2226"/>
                    <a:pt x="2895" y="1862"/>
                    <a:pt x="3739" y="1511"/>
                  </a:cubicBezTo>
                  <a:cubicBezTo>
                    <a:pt x="3892" y="1452"/>
                    <a:pt x="4044" y="1370"/>
                    <a:pt x="4161" y="1241"/>
                  </a:cubicBezTo>
                  <a:cubicBezTo>
                    <a:pt x="4513" y="842"/>
                    <a:pt x="4396" y="268"/>
                    <a:pt x="3903" y="69"/>
                  </a:cubicBezTo>
                  <a:cubicBezTo>
                    <a:pt x="3804" y="22"/>
                    <a:pt x="3705" y="0"/>
                    <a:pt x="3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3"/>
            <p:cNvSpPr/>
            <p:nvPr/>
          </p:nvSpPr>
          <p:spPr>
            <a:xfrm>
              <a:off x="1329100" y="3426300"/>
              <a:ext cx="85600" cy="51150"/>
            </a:xfrm>
            <a:custGeom>
              <a:avLst/>
              <a:gdLst/>
              <a:ahLst/>
              <a:cxnLst/>
              <a:rect l="l" t="t" r="r" b="b"/>
              <a:pathLst>
                <a:path w="3424" h="2046" extrusionOk="0">
                  <a:moveTo>
                    <a:pt x="2116" y="1"/>
                  </a:moveTo>
                  <a:cubicBezTo>
                    <a:pt x="1784" y="1"/>
                    <a:pt x="1451" y="91"/>
                    <a:pt x="1108" y="91"/>
                  </a:cubicBezTo>
                  <a:cubicBezTo>
                    <a:pt x="1009" y="91"/>
                    <a:pt x="910" y="83"/>
                    <a:pt x="809" y="64"/>
                  </a:cubicBezTo>
                  <a:cubicBezTo>
                    <a:pt x="799" y="62"/>
                    <a:pt x="789" y="61"/>
                    <a:pt x="777" y="61"/>
                  </a:cubicBezTo>
                  <a:cubicBezTo>
                    <a:pt x="723" y="61"/>
                    <a:pt x="659" y="84"/>
                    <a:pt x="610" y="123"/>
                  </a:cubicBezTo>
                  <a:cubicBezTo>
                    <a:pt x="270" y="345"/>
                    <a:pt x="1" y="638"/>
                    <a:pt x="36" y="1072"/>
                  </a:cubicBezTo>
                  <a:cubicBezTo>
                    <a:pt x="71" y="1459"/>
                    <a:pt x="235" y="1799"/>
                    <a:pt x="634" y="1893"/>
                  </a:cubicBezTo>
                  <a:cubicBezTo>
                    <a:pt x="833" y="1986"/>
                    <a:pt x="1009" y="2045"/>
                    <a:pt x="1196" y="2045"/>
                  </a:cubicBezTo>
                  <a:cubicBezTo>
                    <a:pt x="1211" y="2045"/>
                    <a:pt x="1226" y="2045"/>
                    <a:pt x="1241" y="2045"/>
                  </a:cubicBezTo>
                  <a:cubicBezTo>
                    <a:pt x="1913" y="2045"/>
                    <a:pt x="2485" y="1789"/>
                    <a:pt x="2990" y="1365"/>
                  </a:cubicBezTo>
                  <a:cubicBezTo>
                    <a:pt x="3119" y="1248"/>
                    <a:pt x="3212" y="1107"/>
                    <a:pt x="3271" y="943"/>
                  </a:cubicBezTo>
                  <a:cubicBezTo>
                    <a:pt x="3423" y="545"/>
                    <a:pt x="3212" y="146"/>
                    <a:pt x="2790" y="52"/>
                  </a:cubicBezTo>
                  <a:cubicBezTo>
                    <a:pt x="2615" y="17"/>
                    <a:pt x="2427" y="29"/>
                    <a:pt x="2239" y="5"/>
                  </a:cubicBezTo>
                  <a:cubicBezTo>
                    <a:pt x="2198" y="2"/>
                    <a:pt x="2157" y="1"/>
                    <a:pt x="2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3"/>
            <p:cNvSpPr/>
            <p:nvPr/>
          </p:nvSpPr>
          <p:spPr>
            <a:xfrm>
              <a:off x="979500" y="3550625"/>
              <a:ext cx="87350" cy="57800"/>
            </a:xfrm>
            <a:custGeom>
              <a:avLst/>
              <a:gdLst/>
              <a:ahLst/>
              <a:cxnLst/>
              <a:rect l="l" t="t" r="r" b="b"/>
              <a:pathLst>
                <a:path w="3494" h="2312" extrusionOk="0">
                  <a:moveTo>
                    <a:pt x="2673" y="1"/>
                  </a:moveTo>
                  <a:cubicBezTo>
                    <a:pt x="2657" y="1"/>
                    <a:pt x="2642" y="1"/>
                    <a:pt x="2626" y="2"/>
                  </a:cubicBezTo>
                  <a:cubicBezTo>
                    <a:pt x="2497" y="14"/>
                    <a:pt x="2357" y="49"/>
                    <a:pt x="2240" y="96"/>
                  </a:cubicBezTo>
                  <a:cubicBezTo>
                    <a:pt x="1618" y="307"/>
                    <a:pt x="1056" y="600"/>
                    <a:pt x="470" y="881"/>
                  </a:cubicBezTo>
                  <a:cubicBezTo>
                    <a:pt x="305" y="963"/>
                    <a:pt x="177" y="1104"/>
                    <a:pt x="118" y="1280"/>
                  </a:cubicBezTo>
                  <a:cubicBezTo>
                    <a:pt x="1" y="1561"/>
                    <a:pt x="48" y="1889"/>
                    <a:pt x="259" y="2089"/>
                  </a:cubicBezTo>
                  <a:cubicBezTo>
                    <a:pt x="416" y="2238"/>
                    <a:pt x="596" y="2311"/>
                    <a:pt x="783" y="2311"/>
                  </a:cubicBezTo>
                  <a:cubicBezTo>
                    <a:pt x="889" y="2311"/>
                    <a:pt x="996" y="2288"/>
                    <a:pt x="1103" y="2241"/>
                  </a:cubicBezTo>
                  <a:cubicBezTo>
                    <a:pt x="1747" y="1972"/>
                    <a:pt x="2369" y="1655"/>
                    <a:pt x="3013" y="1409"/>
                  </a:cubicBezTo>
                  <a:cubicBezTo>
                    <a:pt x="3353" y="1268"/>
                    <a:pt x="3494" y="905"/>
                    <a:pt x="3400" y="553"/>
                  </a:cubicBezTo>
                  <a:cubicBezTo>
                    <a:pt x="3310" y="240"/>
                    <a:pt x="3007" y="1"/>
                    <a:pt x="26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3"/>
            <p:cNvSpPr/>
            <p:nvPr/>
          </p:nvSpPr>
          <p:spPr>
            <a:xfrm>
              <a:off x="1045150" y="3245475"/>
              <a:ext cx="90575" cy="56875"/>
            </a:xfrm>
            <a:custGeom>
              <a:avLst/>
              <a:gdLst/>
              <a:ahLst/>
              <a:cxnLst/>
              <a:rect l="l" t="t" r="r" b="b"/>
              <a:pathLst>
                <a:path w="3623" h="2275" extrusionOk="0">
                  <a:moveTo>
                    <a:pt x="2842" y="0"/>
                  </a:moveTo>
                  <a:cubicBezTo>
                    <a:pt x="2768" y="0"/>
                    <a:pt x="2691" y="13"/>
                    <a:pt x="2614" y="41"/>
                  </a:cubicBezTo>
                  <a:cubicBezTo>
                    <a:pt x="1934" y="299"/>
                    <a:pt x="1266" y="592"/>
                    <a:pt x="586" y="885"/>
                  </a:cubicBezTo>
                  <a:cubicBezTo>
                    <a:pt x="516" y="909"/>
                    <a:pt x="446" y="979"/>
                    <a:pt x="387" y="1038"/>
                  </a:cubicBezTo>
                  <a:cubicBezTo>
                    <a:pt x="0" y="1413"/>
                    <a:pt x="106" y="1987"/>
                    <a:pt x="633" y="2210"/>
                  </a:cubicBezTo>
                  <a:cubicBezTo>
                    <a:pt x="724" y="2255"/>
                    <a:pt x="819" y="2274"/>
                    <a:pt x="916" y="2274"/>
                  </a:cubicBezTo>
                  <a:cubicBezTo>
                    <a:pt x="1045" y="2274"/>
                    <a:pt x="1179" y="2240"/>
                    <a:pt x="1313" y="2186"/>
                  </a:cubicBezTo>
                  <a:cubicBezTo>
                    <a:pt x="1653" y="2057"/>
                    <a:pt x="1993" y="1929"/>
                    <a:pt x="2333" y="1776"/>
                  </a:cubicBezTo>
                  <a:cubicBezTo>
                    <a:pt x="2603" y="1671"/>
                    <a:pt x="2860" y="1542"/>
                    <a:pt x="3118" y="1401"/>
                  </a:cubicBezTo>
                  <a:cubicBezTo>
                    <a:pt x="3470" y="1213"/>
                    <a:pt x="3622" y="850"/>
                    <a:pt x="3517" y="522"/>
                  </a:cubicBezTo>
                  <a:cubicBezTo>
                    <a:pt x="3404" y="212"/>
                    <a:pt x="3141" y="0"/>
                    <a:pt x="2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1108150" y="3351275"/>
              <a:ext cx="86175" cy="56275"/>
            </a:xfrm>
            <a:custGeom>
              <a:avLst/>
              <a:gdLst/>
              <a:ahLst/>
              <a:cxnLst/>
              <a:rect l="l" t="t" r="r" b="b"/>
              <a:pathLst>
                <a:path w="3447" h="2251" extrusionOk="0">
                  <a:moveTo>
                    <a:pt x="2559" y="1"/>
                  </a:moveTo>
                  <a:cubicBezTo>
                    <a:pt x="2497" y="1"/>
                    <a:pt x="2433" y="7"/>
                    <a:pt x="2368" y="17"/>
                  </a:cubicBezTo>
                  <a:cubicBezTo>
                    <a:pt x="1700" y="158"/>
                    <a:pt x="1079" y="439"/>
                    <a:pt x="505" y="803"/>
                  </a:cubicBezTo>
                  <a:cubicBezTo>
                    <a:pt x="340" y="908"/>
                    <a:pt x="235" y="1049"/>
                    <a:pt x="165" y="1225"/>
                  </a:cubicBezTo>
                  <a:cubicBezTo>
                    <a:pt x="1" y="1612"/>
                    <a:pt x="176" y="2022"/>
                    <a:pt x="563" y="2186"/>
                  </a:cubicBezTo>
                  <a:cubicBezTo>
                    <a:pt x="669" y="2229"/>
                    <a:pt x="772" y="2251"/>
                    <a:pt x="873" y="2251"/>
                  </a:cubicBezTo>
                  <a:cubicBezTo>
                    <a:pt x="1019" y="2251"/>
                    <a:pt x="1158" y="2206"/>
                    <a:pt x="1290" y="2116"/>
                  </a:cubicBezTo>
                  <a:cubicBezTo>
                    <a:pt x="1712" y="1822"/>
                    <a:pt x="2169" y="1647"/>
                    <a:pt x="2650" y="1506"/>
                  </a:cubicBezTo>
                  <a:cubicBezTo>
                    <a:pt x="2732" y="1483"/>
                    <a:pt x="2814" y="1459"/>
                    <a:pt x="2884" y="1412"/>
                  </a:cubicBezTo>
                  <a:cubicBezTo>
                    <a:pt x="3388" y="1131"/>
                    <a:pt x="3447" y="498"/>
                    <a:pt x="2990" y="146"/>
                  </a:cubicBezTo>
                  <a:cubicBezTo>
                    <a:pt x="2856" y="38"/>
                    <a:pt x="2712" y="1"/>
                    <a:pt x="2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3"/>
            <p:cNvSpPr/>
            <p:nvPr/>
          </p:nvSpPr>
          <p:spPr>
            <a:xfrm>
              <a:off x="1456000" y="3452550"/>
              <a:ext cx="81475" cy="62450"/>
            </a:xfrm>
            <a:custGeom>
              <a:avLst/>
              <a:gdLst/>
              <a:ahLst/>
              <a:cxnLst/>
              <a:rect l="l" t="t" r="r" b="b"/>
              <a:pathLst>
                <a:path w="3259" h="2498" extrusionOk="0">
                  <a:moveTo>
                    <a:pt x="2312" y="0"/>
                  </a:moveTo>
                  <a:cubicBezTo>
                    <a:pt x="2138" y="0"/>
                    <a:pt x="1969" y="63"/>
                    <a:pt x="1829" y="198"/>
                  </a:cubicBezTo>
                  <a:cubicBezTo>
                    <a:pt x="1571" y="456"/>
                    <a:pt x="1278" y="620"/>
                    <a:pt x="961" y="772"/>
                  </a:cubicBezTo>
                  <a:cubicBezTo>
                    <a:pt x="750" y="878"/>
                    <a:pt x="551" y="1007"/>
                    <a:pt x="399" y="1171"/>
                  </a:cubicBezTo>
                  <a:cubicBezTo>
                    <a:pt x="0" y="1581"/>
                    <a:pt x="141" y="2214"/>
                    <a:pt x="574" y="2402"/>
                  </a:cubicBezTo>
                  <a:cubicBezTo>
                    <a:pt x="729" y="2465"/>
                    <a:pt x="864" y="2498"/>
                    <a:pt x="986" y="2498"/>
                  </a:cubicBezTo>
                  <a:cubicBezTo>
                    <a:pt x="1133" y="2498"/>
                    <a:pt x="1262" y="2451"/>
                    <a:pt x="1383" y="2355"/>
                  </a:cubicBezTo>
                  <a:cubicBezTo>
                    <a:pt x="1618" y="2144"/>
                    <a:pt x="1911" y="2015"/>
                    <a:pt x="2180" y="1862"/>
                  </a:cubicBezTo>
                  <a:cubicBezTo>
                    <a:pt x="2426" y="1722"/>
                    <a:pt x="2684" y="1616"/>
                    <a:pt x="2895" y="1429"/>
                  </a:cubicBezTo>
                  <a:cubicBezTo>
                    <a:pt x="3235" y="1136"/>
                    <a:pt x="3259" y="655"/>
                    <a:pt x="2966" y="315"/>
                  </a:cubicBezTo>
                  <a:cubicBezTo>
                    <a:pt x="2784" y="113"/>
                    <a:pt x="2545" y="0"/>
                    <a:pt x="23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3"/>
            <p:cNvSpPr/>
            <p:nvPr/>
          </p:nvSpPr>
          <p:spPr>
            <a:xfrm>
              <a:off x="1559425" y="3514900"/>
              <a:ext cx="80625" cy="55650"/>
            </a:xfrm>
            <a:custGeom>
              <a:avLst/>
              <a:gdLst/>
              <a:ahLst/>
              <a:cxnLst/>
              <a:rect l="l" t="t" r="r" b="b"/>
              <a:pathLst>
                <a:path w="3225" h="2226" extrusionOk="0">
                  <a:moveTo>
                    <a:pt x="2385" y="1"/>
                  </a:moveTo>
                  <a:cubicBezTo>
                    <a:pt x="2376" y="1"/>
                    <a:pt x="2366" y="1"/>
                    <a:pt x="2357" y="1"/>
                  </a:cubicBezTo>
                  <a:cubicBezTo>
                    <a:pt x="2240" y="13"/>
                    <a:pt x="2111" y="36"/>
                    <a:pt x="1994" y="72"/>
                  </a:cubicBezTo>
                  <a:cubicBezTo>
                    <a:pt x="1431" y="212"/>
                    <a:pt x="939" y="529"/>
                    <a:pt x="423" y="810"/>
                  </a:cubicBezTo>
                  <a:cubicBezTo>
                    <a:pt x="282" y="880"/>
                    <a:pt x="188" y="1009"/>
                    <a:pt x="130" y="1138"/>
                  </a:cubicBezTo>
                  <a:cubicBezTo>
                    <a:pt x="1" y="1466"/>
                    <a:pt x="59" y="1783"/>
                    <a:pt x="317" y="2017"/>
                  </a:cubicBezTo>
                  <a:cubicBezTo>
                    <a:pt x="468" y="2161"/>
                    <a:pt x="639" y="2225"/>
                    <a:pt x="816" y="2225"/>
                  </a:cubicBezTo>
                  <a:cubicBezTo>
                    <a:pt x="941" y="2225"/>
                    <a:pt x="1070" y="2193"/>
                    <a:pt x="1196" y="2135"/>
                  </a:cubicBezTo>
                  <a:cubicBezTo>
                    <a:pt x="1689" y="1877"/>
                    <a:pt x="2169" y="1607"/>
                    <a:pt x="2709" y="1443"/>
                  </a:cubicBezTo>
                  <a:cubicBezTo>
                    <a:pt x="3072" y="1326"/>
                    <a:pt x="3224" y="939"/>
                    <a:pt x="3131" y="576"/>
                  </a:cubicBezTo>
                  <a:cubicBezTo>
                    <a:pt x="3039" y="221"/>
                    <a:pt x="2747" y="1"/>
                    <a:pt x="2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3"/>
            <p:cNvSpPr/>
            <p:nvPr/>
          </p:nvSpPr>
          <p:spPr>
            <a:xfrm>
              <a:off x="1683675" y="3544400"/>
              <a:ext cx="72425" cy="54950"/>
            </a:xfrm>
            <a:custGeom>
              <a:avLst/>
              <a:gdLst/>
              <a:ahLst/>
              <a:cxnLst/>
              <a:rect l="l" t="t" r="r" b="b"/>
              <a:pathLst>
                <a:path w="2897" h="2198" extrusionOk="0">
                  <a:moveTo>
                    <a:pt x="2091" y="0"/>
                  </a:moveTo>
                  <a:cubicBezTo>
                    <a:pt x="2050" y="0"/>
                    <a:pt x="2006" y="5"/>
                    <a:pt x="1958" y="17"/>
                  </a:cubicBezTo>
                  <a:cubicBezTo>
                    <a:pt x="1736" y="75"/>
                    <a:pt x="1501" y="122"/>
                    <a:pt x="1278" y="158"/>
                  </a:cubicBezTo>
                  <a:cubicBezTo>
                    <a:pt x="810" y="216"/>
                    <a:pt x="528" y="533"/>
                    <a:pt x="306" y="896"/>
                  </a:cubicBezTo>
                  <a:cubicBezTo>
                    <a:pt x="1" y="1400"/>
                    <a:pt x="153" y="1916"/>
                    <a:pt x="669" y="2127"/>
                  </a:cubicBezTo>
                  <a:cubicBezTo>
                    <a:pt x="798" y="2197"/>
                    <a:pt x="962" y="2197"/>
                    <a:pt x="1138" y="2197"/>
                  </a:cubicBezTo>
                  <a:cubicBezTo>
                    <a:pt x="1900" y="2162"/>
                    <a:pt x="2357" y="1658"/>
                    <a:pt x="2744" y="1084"/>
                  </a:cubicBezTo>
                  <a:cubicBezTo>
                    <a:pt x="2896" y="861"/>
                    <a:pt x="2826" y="591"/>
                    <a:pt x="2650" y="380"/>
                  </a:cubicBezTo>
                  <a:cubicBezTo>
                    <a:pt x="2489" y="199"/>
                    <a:pt x="2345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3"/>
            <p:cNvSpPr/>
            <p:nvPr/>
          </p:nvSpPr>
          <p:spPr>
            <a:xfrm>
              <a:off x="1154150" y="3266400"/>
              <a:ext cx="70075" cy="46425"/>
            </a:xfrm>
            <a:custGeom>
              <a:avLst/>
              <a:gdLst/>
              <a:ahLst/>
              <a:cxnLst/>
              <a:rect l="l" t="t" r="r" b="b"/>
              <a:pathLst>
                <a:path w="2803" h="1857" extrusionOk="0">
                  <a:moveTo>
                    <a:pt x="2043" y="0"/>
                  </a:moveTo>
                  <a:cubicBezTo>
                    <a:pt x="1582" y="0"/>
                    <a:pt x="1134" y="84"/>
                    <a:pt x="716" y="271"/>
                  </a:cubicBezTo>
                  <a:cubicBezTo>
                    <a:pt x="493" y="365"/>
                    <a:pt x="306" y="494"/>
                    <a:pt x="177" y="693"/>
                  </a:cubicBezTo>
                  <a:cubicBezTo>
                    <a:pt x="1" y="951"/>
                    <a:pt x="48" y="1303"/>
                    <a:pt x="282" y="1513"/>
                  </a:cubicBezTo>
                  <a:cubicBezTo>
                    <a:pt x="376" y="1607"/>
                    <a:pt x="481" y="1642"/>
                    <a:pt x="634" y="1701"/>
                  </a:cubicBezTo>
                  <a:cubicBezTo>
                    <a:pt x="863" y="1809"/>
                    <a:pt x="1092" y="1857"/>
                    <a:pt x="1321" y="1857"/>
                  </a:cubicBezTo>
                  <a:cubicBezTo>
                    <a:pt x="1665" y="1857"/>
                    <a:pt x="2007" y="1748"/>
                    <a:pt x="2345" y="1572"/>
                  </a:cubicBezTo>
                  <a:cubicBezTo>
                    <a:pt x="2650" y="1420"/>
                    <a:pt x="2802" y="1174"/>
                    <a:pt x="2755" y="834"/>
                  </a:cubicBezTo>
                  <a:cubicBezTo>
                    <a:pt x="2755" y="763"/>
                    <a:pt x="2755" y="705"/>
                    <a:pt x="2755" y="646"/>
                  </a:cubicBezTo>
                  <a:cubicBezTo>
                    <a:pt x="2744" y="212"/>
                    <a:pt x="2568" y="25"/>
                    <a:pt x="2134" y="1"/>
                  </a:cubicBezTo>
                  <a:cubicBezTo>
                    <a:pt x="2104" y="1"/>
                    <a:pt x="2073" y="0"/>
                    <a:pt x="20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3"/>
            <p:cNvSpPr/>
            <p:nvPr/>
          </p:nvSpPr>
          <p:spPr>
            <a:xfrm>
              <a:off x="1201350" y="3488775"/>
              <a:ext cx="69875" cy="50300"/>
            </a:xfrm>
            <a:custGeom>
              <a:avLst/>
              <a:gdLst/>
              <a:ahLst/>
              <a:cxnLst/>
              <a:rect l="l" t="t" r="r" b="b"/>
              <a:pathLst>
                <a:path w="2795" h="2012" extrusionOk="0">
                  <a:moveTo>
                    <a:pt x="1985" y="0"/>
                  </a:moveTo>
                  <a:cubicBezTo>
                    <a:pt x="1886" y="0"/>
                    <a:pt x="1781" y="20"/>
                    <a:pt x="1676" y="62"/>
                  </a:cubicBezTo>
                  <a:cubicBezTo>
                    <a:pt x="1278" y="226"/>
                    <a:pt x="903" y="448"/>
                    <a:pt x="481" y="566"/>
                  </a:cubicBezTo>
                  <a:cubicBezTo>
                    <a:pt x="188" y="648"/>
                    <a:pt x="0" y="894"/>
                    <a:pt x="0" y="1222"/>
                  </a:cubicBezTo>
                  <a:cubicBezTo>
                    <a:pt x="0" y="1539"/>
                    <a:pt x="188" y="1808"/>
                    <a:pt x="504" y="1937"/>
                  </a:cubicBezTo>
                  <a:cubicBezTo>
                    <a:pt x="605" y="1988"/>
                    <a:pt x="715" y="2011"/>
                    <a:pt x="831" y="2011"/>
                  </a:cubicBezTo>
                  <a:cubicBezTo>
                    <a:pt x="903" y="2011"/>
                    <a:pt x="978" y="2002"/>
                    <a:pt x="1055" y="1984"/>
                  </a:cubicBezTo>
                  <a:cubicBezTo>
                    <a:pt x="1547" y="1867"/>
                    <a:pt x="2016" y="1656"/>
                    <a:pt x="2426" y="1351"/>
                  </a:cubicBezTo>
                  <a:cubicBezTo>
                    <a:pt x="2579" y="1234"/>
                    <a:pt x="2684" y="1093"/>
                    <a:pt x="2708" y="906"/>
                  </a:cubicBezTo>
                  <a:cubicBezTo>
                    <a:pt x="2794" y="406"/>
                    <a:pt x="2439" y="0"/>
                    <a:pt x="1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3"/>
            <p:cNvSpPr/>
            <p:nvPr/>
          </p:nvSpPr>
          <p:spPr>
            <a:xfrm>
              <a:off x="1550050" y="3446300"/>
              <a:ext cx="71250" cy="46625"/>
            </a:xfrm>
            <a:custGeom>
              <a:avLst/>
              <a:gdLst/>
              <a:ahLst/>
              <a:cxnLst/>
              <a:rect l="l" t="t" r="r" b="b"/>
              <a:pathLst>
                <a:path w="2850" h="1865" extrusionOk="0">
                  <a:moveTo>
                    <a:pt x="2061" y="1"/>
                  </a:moveTo>
                  <a:cubicBezTo>
                    <a:pt x="1964" y="1"/>
                    <a:pt x="1866" y="15"/>
                    <a:pt x="1771" y="38"/>
                  </a:cubicBezTo>
                  <a:cubicBezTo>
                    <a:pt x="1396" y="131"/>
                    <a:pt x="1032" y="237"/>
                    <a:pt x="657" y="354"/>
                  </a:cubicBezTo>
                  <a:cubicBezTo>
                    <a:pt x="587" y="366"/>
                    <a:pt x="528" y="413"/>
                    <a:pt x="470" y="448"/>
                  </a:cubicBezTo>
                  <a:cubicBezTo>
                    <a:pt x="118" y="682"/>
                    <a:pt x="1" y="1093"/>
                    <a:pt x="165" y="1432"/>
                  </a:cubicBezTo>
                  <a:cubicBezTo>
                    <a:pt x="308" y="1710"/>
                    <a:pt x="547" y="1864"/>
                    <a:pt x="835" y="1864"/>
                  </a:cubicBezTo>
                  <a:cubicBezTo>
                    <a:pt x="924" y="1864"/>
                    <a:pt x="1017" y="1850"/>
                    <a:pt x="1114" y="1819"/>
                  </a:cubicBezTo>
                  <a:cubicBezTo>
                    <a:pt x="1302" y="1772"/>
                    <a:pt x="1478" y="1690"/>
                    <a:pt x="1665" y="1632"/>
                  </a:cubicBezTo>
                  <a:cubicBezTo>
                    <a:pt x="1876" y="1573"/>
                    <a:pt x="2099" y="1550"/>
                    <a:pt x="2298" y="1479"/>
                  </a:cubicBezTo>
                  <a:cubicBezTo>
                    <a:pt x="2638" y="1374"/>
                    <a:pt x="2837" y="1116"/>
                    <a:pt x="2837" y="788"/>
                  </a:cubicBezTo>
                  <a:cubicBezTo>
                    <a:pt x="2849" y="460"/>
                    <a:pt x="2673" y="190"/>
                    <a:pt x="2380" y="61"/>
                  </a:cubicBezTo>
                  <a:cubicBezTo>
                    <a:pt x="2276" y="18"/>
                    <a:pt x="2169" y="1"/>
                    <a:pt x="20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3"/>
            <p:cNvSpPr/>
            <p:nvPr/>
          </p:nvSpPr>
          <p:spPr>
            <a:xfrm>
              <a:off x="1064500" y="3614475"/>
              <a:ext cx="73575" cy="50250"/>
            </a:xfrm>
            <a:custGeom>
              <a:avLst/>
              <a:gdLst/>
              <a:ahLst/>
              <a:cxnLst/>
              <a:rect l="l" t="t" r="r" b="b"/>
              <a:pathLst>
                <a:path w="2943" h="2010" extrusionOk="0">
                  <a:moveTo>
                    <a:pt x="2097" y="1"/>
                  </a:moveTo>
                  <a:cubicBezTo>
                    <a:pt x="2017" y="1"/>
                    <a:pt x="1934" y="13"/>
                    <a:pt x="1852" y="39"/>
                  </a:cubicBezTo>
                  <a:cubicBezTo>
                    <a:pt x="1442" y="168"/>
                    <a:pt x="1043" y="344"/>
                    <a:pt x="656" y="555"/>
                  </a:cubicBezTo>
                  <a:cubicBezTo>
                    <a:pt x="551" y="613"/>
                    <a:pt x="445" y="695"/>
                    <a:pt x="363" y="777"/>
                  </a:cubicBezTo>
                  <a:cubicBezTo>
                    <a:pt x="0" y="1164"/>
                    <a:pt x="129" y="1750"/>
                    <a:pt x="621" y="1949"/>
                  </a:cubicBezTo>
                  <a:cubicBezTo>
                    <a:pt x="723" y="1989"/>
                    <a:pt x="825" y="2010"/>
                    <a:pt x="927" y="2010"/>
                  </a:cubicBezTo>
                  <a:cubicBezTo>
                    <a:pt x="1036" y="2010"/>
                    <a:pt x="1145" y="1986"/>
                    <a:pt x="1254" y="1938"/>
                  </a:cubicBezTo>
                  <a:cubicBezTo>
                    <a:pt x="1629" y="1762"/>
                    <a:pt x="1993" y="1574"/>
                    <a:pt x="2380" y="1410"/>
                  </a:cubicBezTo>
                  <a:cubicBezTo>
                    <a:pt x="2778" y="1258"/>
                    <a:pt x="2942" y="859"/>
                    <a:pt x="2813" y="484"/>
                  </a:cubicBezTo>
                  <a:cubicBezTo>
                    <a:pt x="2701" y="194"/>
                    <a:pt x="2416" y="1"/>
                    <a:pt x="2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3"/>
            <p:cNvSpPr/>
            <p:nvPr/>
          </p:nvSpPr>
          <p:spPr>
            <a:xfrm>
              <a:off x="960750" y="3440050"/>
              <a:ext cx="74150" cy="49125"/>
            </a:xfrm>
            <a:custGeom>
              <a:avLst/>
              <a:gdLst/>
              <a:ahLst/>
              <a:cxnLst/>
              <a:rect l="l" t="t" r="r" b="b"/>
              <a:pathLst>
                <a:path w="2966" h="1965" extrusionOk="0">
                  <a:moveTo>
                    <a:pt x="2034" y="0"/>
                  </a:moveTo>
                  <a:cubicBezTo>
                    <a:pt x="2001" y="0"/>
                    <a:pt x="1968" y="2"/>
                    <a:pt x="1935" y="6"/>
                  </a:cubicBezTo>
                  <a:cubicBezTo>
                    <a:pt x="1395" y="88"/>
                    <a:pt x="927" y="346"/>
                    <a:pt x="481" y="628"/>
                  </a:cubicBezTo>
                  <a:cubicBezTo>
                    <a:pt x="1" y="932"/>
                    <a:pt x="94" y="1636"/>
                    <a:pt x="598" y="1882"/>
                  </a:cubicBezTo>
                  <a:cubicBezTo>
                    <a:pt x="710" y="1938"/>
                    <a:pt x="826" y="1964"/>
                    <a:pt x="941" y="1964"/>
                  </a:cubicBezTo>
                  <a:cubicBezTo>
                    <a:pt x="1043" y="1964"/>
                    <a:pt x="1144" y="1944"/>
                    <a:pt x="1243" y="1905"/>
                  </a:cubicBezTo>
                  <a:cubicBezTo>
                    <a:pt x="1630" y="1753"/>
                    <a:pt x="2005" y="1589"/>
                    <a:pt x="2380" y="1425"/>
                  </a:cubicBezTo>
                  <a:cubicBezTo>
                    <a:pt x="2556" y="1354"/>
                    <a:pt x="2685" y="1225"/>
                    <a:pt x="2755" y="1049"/>
                  </a:cubicBezTo>
                  <a:cubicBezTo>
                    <a:pt x="2965" y="541"/>
                    <a:pt x="2580" y="0"/>
                    <a:pt x="2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3"/>
            <p:cNvSpPr/>
            <p:nvPr/>
          </p:nvSpPr>
          <p:spPr>
            <a:xfrm>
              <a:off x="1322375" y="3638450"/>
              <a:ext cx="70925" cy="46875"/>
            </a:xfrm>
            <a:custGeom>
              <a:avLst/>
              <a:gdLst/>
              <a:ahLst/>
              <a:cxnLst/>
              <a:rect l="l" t="t" r="r" b="b"/>
              <a:pathLst>
                <a:path w="2837" h="1875" extrusionOk="0">
                  <a:moveTo>
                    <a:pt x="2042" y="0"/>
                  </a:moveTo>
                  <a:cubicBezTo>
                    <a:pt x="1973" y="0"/>
                    <a:pt x="1901" y="10"/>
                    <a:pt x="1829" y="29"/>
                  </a:cubicBezTo>
                  <a:cubicBezTo>
                    <a:pt x="1559" y="88"/>
                    <a:pt x="1289" y="158"/>
                    <a:pt x="1020" y="240"/>
                  </a:cubicBezTo>
                  <a:cubicBezTo>
                    <a:pt x="809" y="311"/>
                    <a:pt x="598" y="381"/>
                    <a:pt x="422" y="498"/>
                  </a:cubicBezTo>
                  <a:cubicBezTo>
                    <a:pt x="117" y="721"/>
                    <a:pt x="0" y="1108"/>
                    <a:pt x="152" y="1436"/>
                  </a:cubicBezTo>
                  <a:cubicBezTo>
                    <a:pt x="267" y="1694"/>
                    <a:pt x="538" y="1874"/>
                    <a:pt x="813" y="1874"/>
                  </a:cubicBezTo>
                  <a:cubicBezTo>
                    <a:pt x="874" y="1874"/>
                    <a:pt x="936" y="1865"/>
                    <a:pt x="996" y="1846"/>
                  </a:cubicBezTo>
                  <a:cubicBezTo>
                    <a:pt x="1407" y="1717"/>
                    <a:pt x="1817" y="1623"/>
                    <a:pt x="2215" y="1483"/>
                  </a:cubicBezTo>
                  <a:cubicBezTo>
                    <a:pt x="2450" y="1412"/>
                    <a:pt x="2626" y="1260"/>
                    <a:pt x="2708" y="1037"/>
                  </a:cubicBezTo>
                  <a:cubicBezTo>
                    <a:pt x="2837" y="756"/>
                    <a:pt x="2813" y="498"/>
                    <a:pt x="2614" y="275"/>
                  </a:cubicBezTo>
                  <a:cubicBezTo>
                    <a:pt x="2462" y="97"/>
                    <a:pt x="2263" y="0"/>
                    <a:pt x="2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3"/>
            <p:cNvSpPr/>
            <p:nvPr/>
          </p:nvSpPr>
          <p:spPr>
            <a:xfrm>
              <a:off x="1150925" y="3559500"/>
              <a:ext cx="70950" cy="51750"/>
            </a:xfrm>
            <a:custGeom>
              <a:avLst/>
              <a:gdLst/>
              <a:ahLst/>
              <a:cxnLst/>
              <a:rect l="l" t="t" r="r" b="b"/>
              <a:pathLst>
                <a:path w="2838" h="2070" extrusionOk="0">
                  <a:moveTo>
                    <a:pt x="1959" y="0"/>
                  </a:moveTo>
                  <a:cubicBezTo>
                    <a:pt x="1869" y="0"/>
                    <a:pt x="1779" y="18"/>
                    <a:pt x="1689" y="58"/>
                  </a:cubicBezTo>
                  <a:cubicBezTo>
                    <a:pt x="1255" y="222"/>
                    <a:pt x="845" y="421"/>
                    <a:pt x="458" y="691"/>
                  </a:cubicBezTo>
                  <a:cubicBezTo>
                    <a:pt x="364" y="749"/>
                    <a:pt x="282" y="843"/>
                    <a:pt x="200" y="937"/>
                  </a:cubicBezTo>
                  <a:cubicBezTo>
                    <a:pt x="1" y="1183"/>
                    <a:pt x="1" y="1464"/>
                    <a:pt x="165" y="1745"/>
                  </a:cubicBezTo>
                  <a:cubicBezTo>
                    <a:pt x="299" y="1946"/>
                    <a:pt x="503" y="2069"/>
                    <a:pt x="733" y="2069"/>
                  </a:cubicBezTo>
                  <a:cubicBezTo>
                    <a:pt x="785" y="2069"/>
                    <a:pt x="838" y="2063"/>
                    <a:pt x="892" y="2050"/>
                  </a:cubicBezTo>
                  <a:cubicBezTo>
                    <a:pt x="1021" y="2027"/>
                    <a:pt x="1138" y="1968"/>
                    <a:pt x="1255" y="1910"/>
                  </a:cubicBezTo>
                  <a:cubicBezTo>
                    <a:pt x="1572" y="1757"/>
                    <a:pt x="1876" y="1581"/>
                    <a:pt x="2193" y="1429"/>
                  </a:cubicBezTo>
                  <a:cubicBezTo>
                    <a:pt x="2310" y="1359"/>
                    <a:pt x="2416" y="1288"/>
                    <a:pt x="2509" y="1183"/>
                  </a:cubicBezTo>
                  <a:cubicBezTo>
                    <a:pt x="2838" y="808"/>
                    <a:pt x="2709" y="257"/>
                    <a:pt x="2251" y="58"/>
                  </a:cubicBezTo>
                  <a:cubicBezTo>
                    <a:pt x="2154" y="21"/>
                    <a:pt x="2057" y="0"/>
                    <a:pt x="1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3"/>
            <p:cNvSpPr/>
            <p:nvPr/>
          </p:nvSpPr>
          <p:spPr>
            <a:xfrm>
              <a:off x="1180825" y="3614975"/>
              <a:ext cx="73850" cy="46150"/>
            </a:xfrm>
            <a:custGeom>
              <a:avLst/>
              <a:gdLst/>
              <a:ahLst/>
              <a:cxnLst/>
              <a:rect l="l" t="t" r="r" b="b"/>
              <a:pathLst>
                <a:path w="2954" h="1846" extrusionOk="0">
                  <a:moveTo>
                    <a:pt x="2053" y="1"/>
                  </a:moveTo>
                  <a:cubicBezTo>
                    <a:pt x="2018" y="1"/>
                    <a:pt x="1983" y="3"/>
                    <a:pt x="1946" y="7"/>
                  </a:cubicBezTo>
                  <a:cubicBezTo>
                    <a:pt x="1442" y="66"/>
                    <a:pt x="950" y="230"/>
                    <a:pt x="505" y="476"/>
                  </a:cubicBezTo>
                  <a:cubicBezTo>
                    <a:pt x="47" y="710"/>
                    <a:pt x="0" y="1296"/>
                    <a:pt x="364" y="1648"/>
                  </a:cubicBezTo>
                  <a:cubicBezTo>
                    <a:pt x="510" y="1786"/>
                    <a:pt x="673" y="1845"/>
                    <a:pt x="845" y="1845"/>
                  </a:cubicBezTo>
                  <a:cubicBezTo>
                    <a:pt x="922" y="1845"/>
                    <a:pt x="1000" y="1834"/>
                    <a:pt x="1079" y="1812"/>
                  </a:cubicBezTo>
                  <a:cubicBezTo>
                    <a:pt x="1501" y="1695"/>
                    <a:pt x="1911" y="1566"/>
                    <a:pt x="2333" y="1437"/>
                  </a:cubicBezTo>
                  <a:cubicBezTo>
                    <a:pt x="2544" y="1367"/>
                    <a:pt x="2673" y="1214"/>
                    <a:pt x="2755" y="1015"/>
                  </a:cubicBezTo>
                  <a:cubicBezTo>
                    <a:pt x="2954" y="508"/>
                    <a:pt x="2602" y="1"/>
                    <a:pt x="2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3"/>
            <p:cNvSpPr/>
            <p:nvPr/>
          </p:nvSpPr>
          <p:spPr>
            <a:xfrm>
              <a:off x="1334075" y="3370900"/>
              <a:ext cx="68325" cy="42050"/>
            </a:xfrm>
            <a:custGeom>
              <a:avLst/>
              <a:gdLst/>
              <a:ahLst/>
              <a:cxnLst/>
              <a:rect l="l" t="t" r="r" b="b"/>
              <a:pathLst>
                <a:path w="2733" h="1682" extrusionOk="0">
                  <a:moveTo>
                    <a:pt x="1875" y="0"/>
                  </a:moveTo>
                  <a:cubicBezTo>
                    <a:pt x="1841" y="0"/>
                    <a:pt x="1806" y="2"/>
                    <a:pt x="1771" y="6"/>
                  </a:cubicBezTo>
                  <a:cubicBezTo>
                    <a:pt x="1396" y="53"/>
                    <a:pt x="1032" y="111"/>
                    <a:pt x="657" y="170"/>
                  </a:cubicBezTo>
                  <a:cubicBezTo>
                    <a:pt x="294" y="229"/>
                    <a:pt x="71" y="487"/>
                    <a:pt x="36" y="838"/>
                  </a:cubicBezTo>
                  <a:cubicBezTo>
                    <a:pt x="1" y="1190"/>
                    <a:pt x="188" y="1471"/>
                    <a:pt x="528" y="1624"/>
                  </a:cubicBezTo>
                  <a:cubicBezTo>
                    <a:pt x="625" y="1664"/>
                    <a:pt x="737" y="1682"/>
                    <a:pt x="851" y="1682"/>
                  </a:cubicBezTo>
                  <a:cubicBezTo>
                    <a:pt x="904" y="1682"/>
                    <a:pt x="957" y="1678"/>
                    <a:pt x="1009" y="1670"/>
                  </a:cubicBezTo>
                  <a:cubicBezTo>
                    <a:pt x="1349" y="1624"/>
                    <a:pt x="1677" y="1553"/>
                    <a:pt x="2017" y="1542"/>
                  </a:cubicBezTo>
                  <a:cubicBezTo>
                    <a:pt x="2263" y="1542"/>
                    <a:pt x="2427" y="1401"/>
                    <a:pt x="2545" y="1202"/>
                  </a:cubicBezTo>
                  <a:cubicBezTo>
                    <a:pt x="2697" y="932"/>
                    <a:pt x="2732" y="651"/>
                    <a:pt x="2556" y="369"/>
                  </a:cubicBezTo>
                  <a:cubicBezTo>
                    <a:pt x="2389" y="129"/>
                    <a:pt x="2156" y="0"/>
                    <a:pt x="1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3"/>
            <p:cNvSpPr/>
            <p:nvPr/>
          </p:nvSpPr>
          <p:spPr>
            <a:xfrm>
              <a:off x="1691300" y="3464575"/>
              <a:ext cx="65375" cy="50800"/>
            </a:xfrm>
            <a:custGeom>
              <a:avLst/>
              <a:gdLst/>
              <a:ahLst/>
              <a:cxnLst/>
              <a:rect l="l" t="t" r="r" b="b"/>
              <a:pathLst>
                <a:path w="2615" h="2032" extrusionOk="0">
                  <a:moveTo>
                    <a:pt x="1785" y="1"/>
                  </a:moveTo>
                  <a:cubicBezTo>
                    <a:pt x="1681" y="1"/>
                    <a:pt x="1574" y="23"/>
                    <a:pt x="1466" y="68"/>
                  </a:cubicBezTo>
                  <a:cubicBezTo>
                    <a:pt x="1126" y="197"/>
                    <a:pt x="798" y="350"/>
                    <a:pt x="493" y="537"/>
                  </a:cubicBezTo>
                  <a:cubicBezTo>
                    <a:pt x="329" y="643"/>
                    <a:pt x="212" y="772"/>
                    <a:pt x="141" y="948"/>
                  </a:cubicBezTo>
                  <a:cubicBezTo>
                    <a:pt x="1" y="1264"/>
                    <a:pt x="59" y="1581"/>
                    <a:pt x="305" y="1815"/>
                  </a:cubicBezTo>
                  <a:cubicBezTo>
                    <a:pt x="442" y="1952"/>
                    <a:pt x="632" y="2031"/>
                    <a:pt x="824" y="2031"/>
                  </a:cubicBezTo>
                  <a:cubicBezTo>
                    <a:pt x="944" y="2031"/>
                    <a:pt x="1064" y="2000"/>
                    <a:pt x="1173" y="1932"/>
                  </a:cubicBezTo>
                  <a:cubicBezTo>
                    <a:pt x="1431" y="1756"/>
                    <a:pt x="1712" y="1663"/>
                    <a:pt x="1993" y="1557"/>
                  </a:cubicBezTo>
                  <a:cubicBezTo>
                    <a:pt x="2263" y="1452"/>
                    <a:pt x="2486" y="1276"/>
                    <a:pt x="2556" y="971"/>
                  </a:cubicBezTo>
                  <a:cubicBezTo>
                    <a:pt x="2615" y="678"/>
                    <a:pt x="2544" y="408"/>
                    <a:pt x="2321" y="209"/>
                  </a:cubicBezTo>
                  <a:cubicBezTo>
                    <a:pt x="2155" y="73"/>
                    <a:pt x="1975" y="1"/>
                    <a:pt x="17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3"/>
            <p:cNvSpPr/>
            <p:nvPr/>
          </p:nvSpPr>
          <p:spPr>
            <a:xfrm>
              <a:off x="1397675" y="3667000"/>
              <a:ext cx="67425" cy="42475"/>
            </a:xfrm>
            <a:custGeom>
              <a:avLst/>
              <a:gdLst/>
              <a:ahLst/>
              <a:cxnLst/>
              <a:rect l="l" t="t" r="r" b="b"/>
              <a:pathLst>
                <a:path w="2697" h="1699" extrusionOk="0">
                  <a:moveTo>
                    <a:pt x="1677" y="1"/>
                  </a:moveTo>
                  <a:cubicBezTo>
                    <a:pt x="1091" y="12"/>
                    <a:pt x="587" y="235"/>
                    <a:pt x="223" y="704"/>
                  </a:cubicBezTo>
                  <a:cubicBezTo>
                    <a:pt x="1" y="997"/>
                    <a:pt x="47" y="1314"/>
                    <a:pt x="317" y="1548"/>
                  </a:cubicBezTo>
                  <a:cubicBezTo>
                    <a:pt x="441" y="1655"/>
                    <a:pt x="576" y="1699"/>
                    <a:pt x="719" y="1699"/>
                  </a:cubicBezTo>
                  <a:cubicBezTo>
                    <a:pt x="779" y="1699"/>
                    <a:pt x="840" y="1691"/>
                    <a:pt x="903" y="1677"/>
                  </a:cubicBezTo>
                  <a:cubicBezTo>
                    <a:pt x="1278" y="1607"/>
                    <a:pt x="1665" y="1513"/>
                    <a:pt x="2028" y="1407"/>
                  </a:cubicBezTo>
                  <a:cubicBezTo>
                    <a:pt x="2263" y="1349"/>
                    <a:pt x="2439" y="1185"/>
                    <a:pt x="2544" y="997"/>
                  </a:cubicBezTo>
                  <a:cubicBezTo>
                    <a:pt x="2696" y="622"/>
                    <a:pt x="2450" y="141"/>
                    <a:pt x="2075" y="59"/>
                  </a:cubicBezTo>
                  <a:cubicBezTo>
                    <a:pt x="1946" y="36"/>
                    <a:pt x="1806" y="1"/>
                    <a:pt x="1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3"/>
            <p:cNvSpPr/>
            <p:nvPr/>
          </p:nvSpPr>
          <p:spPr>
            <a:xfrm>
              <a:off x="967200" y="3344325"/>
              <a:ext cx="62450" cy="44625"/>
            </a:xfrm>
            <a:custGeom>
              <a:avLst/>
              <a:gdLst/>
              <a:ahLst/>
              <a:cxnLst/>
              <a:rect l="l" t="t" r="r" b="b"/>
              <a:pathLst>
                <a:path w="2498" h="1785" extrusionOk="0">
                  <a:moveTo>
                    <a:pt x="1633" y="0"/>
                  </a:moveTo>
                  <a:cubicBezTo>
                    <a:pt x="1620" y="0"/>
                    <a:pt x="1607" y="1"/>
                    <a:pt x="1595" y="2"/>
                  </a:cubicBezTo>
                  <a:cubicBezTo>
                    <a:pt x="1173" y="84"/>
                    <a:pt x="739" y="190"/>
                    <a:pt x="364" y="424"/>
                  </a:cubicBezTo>
                  <a:cubicBezTo>
                    <a:pt x="94" y="588"/>
                    <a:pt x="0" y="952"/>
                    <a:pt x="94" y="1257"/>
                  </a:cubicBezTo>
                  <a:cubicBezTo>
                    <a:pt x="186" y="1554"/>
                    <a:pt x="478" y="1784"/>
                    <a:pt x="786" y="1784"/>
                  </a:cubicBezTo>
                  <a:cubicBezTo>
                    <a:pt x="794" y="1784"/>
                    <a:pt x="802" y="1784"/>
                    <a:pt x="809" y="1784"/>
                  </a:cubicBezTo>
                  <a:cubicBezTo>
                    <a:pt x="1278" y="1761"/>
                    <a:pt x="1724" y="1596"/>
                    <a:pt x="2087" y="1303"/>
                  </a:cubicBezTo>
                  <a:cubicBezTo>
                    <a:pt x="2497" y="964"/>
                    <a:pt x="2368" y="284"/>
                    <a:pt x="1876" y="61"/>
                  </a:cubicBezTo>
                  <a:cubicBezTo>
                    <a:pt x="1805" y="30"/>
                    <a:pt x="1716" y="0"/>
                    <a:pt x="1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3"/>
            <p:cNvSpPr/>
            <p:nvPr/>
          </p:nvSpPr>
          <p:spPr>
            <a:xfrm>
              <a:off x="1244125" y="3329800"/>
              <a:ext cx="60975" cy="42825"/>
            </a:xfrm>
            <a:custGeom>
              <a:avLst/>
              <a:gdLst/>
              <a:ahLst/>
              <a:cxnLst/>
              <a:rect l="l" t="t" r="r" b="b"/>
              <a:pathLst>
                <a:path w="2439" h="1713" extrusionOk="0">
                  <a:moveTo>
                    <a:pt x="1622" y="1"/>
                  </a:moveTo>
                  <a:cubicBezTo>
                    <a:pt x="1582" y="1"/>
                    <a:pt x="1542" y="3"/>
                    <a:pt x="1501" y="9"/>
                  </a:cubicBezTo>
                  <a:cubicBezTo>
                    <a:pt x="1173" y="56"/>
                    <a:pt x="844" y="161"/>
                    <a:pt x="528" y="302"/>
                  </a:cubicBezTo>
                  <a:cubicBezTo>
                    <a:pt x="340" y="384"/>
                    <a:pt x="211" y="513"/>
                    <a:pt x="141" y="712"/>
                  </a:cubicBezTo>
                  <a:cubicBezTo>
                    <a:pt x="0" y="1052"/>
                    <a:pt x="106" y="1416"/>
                    <a:pt x="411" y="1603"/>
                  </a:cubicBezTo>
                  <a:cubicBezTo>
                    <a:pt x="542" y="1676"/>
                    <a:pt x="679" y="1713"/>
                    <a:pt x="820" y="1713"/>
                  </a:cubicBezTo>
                  <a:cubicBezTo>
                    <a:pt x="905" y="1713"/>
                    <a:pt x="991" y="1700"/>
                    <a:pt x="1079" y="1673"/>
                  </a:cubicBezTo>
                  <a:cubicBezTo>
                    <a:pt x="1313" y="1603"/>
                    <a:pt x="1548" y="1545"/>
                    <a:pt x="1782" y="1498"/>
                  </a:cubicBezTo>
                  <a:cubicBezTo>
                    <a:pt x="2181" y="1404"/>
                    <a:pt x="2438" y="1005"/>
                    <a:pt x="2356" y="619"/>
                  </a:cubicBezTo>
                  <a:cubicBezTo>
                    <a:pt x="2293" y="247"/>
                    <a:pt x="1999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3"/>
            <p:cNvSpPr/>
            <p:nvPr/>
          </p:nvSpPr>
          <p:spPr>
            <a:xfrm>
              <a:off x="1078250" y="3721650"/>
              <a:ext cx="66550" cy="41500"/>
            </a:xfrm>
            <a:custGeom>
              <a:avLst/>
              <a:gdLst/>
              <a:ahLst/>
              <a:cxnLst/>
              <a:rect l="l" t="t" r="r" b="b"/>
              <a:pathLst>
                <a:path w="2662" h="1660" extrusionOk="0">
                  <a:moveTo>
                    <a:pt x="1637" y="1"/>
                  </a:moveTo>
                  <a:cubicBezTo>
                    <a:pt x="1458" y="1"/>
                    <a:pt x="1278" y="18"/>
                    <a:pt x="1103" y="18"/>
                  </a:cubicBezTo>
                  <a:cubicBezTo>
                    <a:pt x="1021" y="18"/>
                    <a:pt x="939" y="77"/>
                    <a:pt x="868" y="124"/>
                  </a:cubicBezTo>
                  <a:cubicBezTo>
                    <a:pt x="681" y="276"/>
                    <a:pt x="482" y="429"/>
                    <a:pt x="329" y="604"/>
                  </a:cubicBezTo>
                  <a:cubicBezTo>
                    <a:pt x="1" y="944"/>
                    <a:pt x="118" y="1402"/>
                    <a:pt x="564" y="1589"/>
                  </a:cubicBezTo>
                  <a:cubicBezTo>
                    <a:pt x="587" y="1601"/>
                    <a:pt x="634" y="1624"/>
                    <a:pt x="681" y="1636"/>
                  </a:cubicBezTo>
                  <a:cubicBezTo>
                    <a:pt x="728" y="1648"/>
                    <a:pt x="775" y="1659"/>
                    <a:pt x="821" y="1659"/>
                  </a:cubicBezTo>
                  <a:cubicBezTo>
                    <a:pt x="1466" y="1648"/>
                    <a:pt x="1994" y="1378"/>
                    <a:pt x="2427" y="921"/>
                  </a:cubicBezTo>
                  <a:cubicBezTo>
                    <a:pt x="2662" y="663"/>
                    <a:pt x="2545" y="276"/>
                    <a:pt x="2240" y="124"/>
                  </a:cubicBezTo>
                  <a:cubicBezTo>
                    <a:pt x="2046" y="24"/>
                    <a:pt x="1842" y="1"/>
                    <a:pt x="1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3"/>
            <p:cNvSpPr/>
            <p:nvPr/>
          </p:nvSpPr>
          <p:spPr>
            <a:xfrm>
              <a:off x="1457175" y="3566400"/>
              <a:ext cx="60375" cy="40550"/>
            </a:xfrm>
            <a:custGeom>
              <a:avLst/>
              <a:gdLst/>
              <a:ahLst/>
              <a:cxnLst/>
              <a:rect l="l" t="t" r="r" b="b"/>
              <a:pathLst>
                <a:path w="2415" h="1622" extrusionOk="0">
                  <a:moveTo>
                    <a:pt x="1571" y="1"/>
                  </a:moveTo>
                  <a:cubicBezTo>
                    <a:pt x="1544" y="1"/>
                    <a:pt x="1517" y="2"/>
                    <a:pt x="1489" y="4"/>
                  </a:cubicBezTo>
                  <a:cubicBezTo>
                    <a:pt x="1254" y="28"/>
                    <a:pt x="1008" y="51"/>
                    <a:pt x="774" y="98"/>
                  </a:cubicBezTo>
                  <a:cubicBezTo>
                    <a:pt x="504" y="145"/>
                    <a:pt x="305" y="297"/>
                    <a:pt x="199" y="555"/>
                  </a:cubicBezTo>
                  <a:cubicBezTo>
                    <a:pt x="0" y="989"/>
                    <a:pt x="270" y="1516"/>
                    <a:pt x="727" y="1598"/>
                  </a:cubicBezTo>
                  <a:cubicBezTo>
                    <a:pt x="829" y="1614"/>
                    <a:pt x="930" y="1621"/>
                    <a:pt x="1030" y="1621"/>
                  </a:cubicBezTo>
                  <a:cubicBezTo>
                    <a:pt x="1310" y="1621"/>
                    <a:pt x="1581" y="1564"/>
                    <a:pt x="1840" y="1469"/>
                  </a:cubicBezTo>
                  <a:cubicBezTo>
                    <a:pt x="2239" y="1329"/>
                    <a:pt x="2415" y="965"/>
                    <a:pt x="2333" y="602"/>
                  </a:cubicBezTo>
                  <a:cubicBezTo>
                    <a:pt x="2234" y="230"/>
                    <a:pt x="1952" y="1"/>
                    <a:pt x="1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3"/>
            <p:cNvSpPr/>
            <p:nvPr/>
          </p:nvSpPr>
          <p:spPr>
            <a:xfrm>
              <a:off x="1341700" y="3523675"/>
              <a:ext cx="59350" cy="42075"/>
            </a:xfrm>
            <a:custGeom>
              <a:avLst/>
              <a:gdLst/>
              <a:ahLst/>
              <a:cxnLst/>
              <a:rect l="l" t="t" r="r" b="b"/>
              <a:pathLst>
                <a:path w="2374" h="1683" extrusionOk="0">
                  <a:moveTo>
                    <a:pt x="1416" y="0"/>
                  </a:moveTo>
                  <a:cubicBezTo>
                    <a:pt x="1397" y="0"/>
                    <a:pt x="1379" y="1"/>
                    <a:pt x="1360" y="2"/>
                  </a:cubicBezTo>
                  <a:cubicBezTo>
                    <a:pt x="1009" y="25"/>
                    <a:pt x="681" y="154"/>
                    <a:pt x="364" y="318"/>
                  </a:cubicBezTo>
                  <a:cubicBezTo>
                    <a:pt x="106" y="459"/>
                    <a:pt x="1" y="693"/>
                    <a:pt x="12" y="987"/>
                  </a:cubicBezTo>
                  <a:cubicBezTo>
                    <a:pt x="45" y="1391"/>
                    <a:pt x="363" y="1683"/>
                    <a:pt x="776" y="1683"/>
                  </a:cubicBezTo>
                  <a:cubicBezTo>
                    <a:pt x="806" y="1683"/>
                    <a:pt x="837" y="1681"/>
                    <a:pt x="868" y="1678"/>
                  </a:cubicBezTo>
                  <a:cubicBezTo>
                    <a:pt x="1196" y="1643"/>
                    <a:pt x="1513" y="1526"/>
                    <a:pt x="1818" y="1409"/>
                  </a:cubicBezTo>
                  <a:cubicBezTo>
                    <a:pt x="1993" y="1350"/>
                    <a:pt x="2099" y="1198"/>
                    <a:pt x="2169" y="1045"/>
                  </a:cubicBezTo>
                  <a:cubicBezTo>
                    <a:pt x="2374" y="523"/>
                    <a:pt x="1984" y="0"/>
                    <a:pt x="1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3"/>
            <p:cNvSpPr/>
            <p:nvPr/>
          </p:nvSpPr>
          <p:spPr>
            <a:xfrm>
              <a:off x="1573800" y="3583875"/>
              <a:ext cx="63025" cy="40325"/>
            </a:xfrm>
            <a:custGeom>
              <a:avLst/>
              <a:gdLst/>
              <a:ahLst/>
              <a:cxnLst/>
              <a:rect l="l" t="t" r="r" b="b"/>
              <a:pathLst>
                <a:path w="2521" h="1613" extrusionOk="0">
                  <a:moveTo>
                    <a:pt x="1664" y="0"/>
                  </a:moveTo>
                  <a:cubicBezTo>
                    <a:pt x="1176" y="0"/>
                    <a:pt x="525" y="236"/>
                    <a:pt x="270" y="548"/>
                  </a:cubicBezTo>
                  <a:cubicBezTo>
                    <a:pt x="0" y="888"/>
                    <a:pt x="129" y="1380"/>
                    <a:pt x="528" y="1556"/>
                  </a:cubicBezTo>
                  <a:cubicBezTo>
                    <a:pt x="620" y="1595"/>
                    <a:pt x="737" y="1613"/>
                    <a:pt x="866" y="1613"/>
                  </a:cubicBezTo>
                  <a:cubicBezTo>
                    <a:pt x="1390" y="1613"/>
                    <a:pt x="2126" y="1318"/>
                    <a:pt x="2333" y="970"/>
                  </a:cubicBezTo>
                  <a:cubicBezTo>
                    <a:pt x="2520" y="677"/>
                    <a:pt x="2321" y="149"/>
                    <a:pt x="1981" y="44"/>
                  </a:cubicBezTo>
                  <a:cubicBezTo>
                    <a:pt x="1890" y="14"/>
                    <a:pt x="1782" y="0"/>
                    <a:pt x="1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3"/>
            <p:cNvSpPr/>
            <p:nvPr/>
          </p:nvSpPr>
          <p:spPr>
            <a:xfrm>
              <a:off x="1494075" y="3617175"/>
              <a:ext cx="59825" cy="38350"/>
            </a:xfrm>
            <a:custGeom>
              <a:avLst/>
              <a:gdLst/>
              <a:ahLst/>
              <a:cxnLst/>
              <a:rect l="l" t="t" r="r" b="b"/>
              <a:pathLst>
                <a:path w="2393" h="1534" extrusionOk="0">
                  <a:moveTo>
                    <a:pt x="1565" y="0"/>
                  </a:moveTo>
                  <a:cubicBezTo>
                    <a:pt x="1125" y="0"/>
                    <a:pt x="706" y="98"/>
                    <a:pt x="329" y="353"/>
                  </a:cubicBezTo>
                  <a:cubicBezTo>
                    <a:pt x="118" y="505"/>
                    <a:pt x="1" y="704"/>
                    <a:pt x="60" y="986"/>
                  </a:cubicBezTo>
                  <a:cubicBezTo>
                    <a:pt x="118" y="1255"/>
                    <a:pt x="282" y="1455"/>
                    <a:pt x="552" y="1501"/>
                  </a:cubicBezTo>
                  <a:cubicBezTo>
                    <a:pt x="676" y="1523"/>
                    <a:pt x="800" y="1534"/>
                    <a:pt x="921" y="1534"/>
                  </a:cubicBezTo>
                  <a:cubicBezTo>
                    <a:pt x="1336" y="1534"/>
                    <a:pt x="1726" y="1405"/>
                    <a:pt x="2052" y="1115"/>
                  </a:cubicBezTo>
                  <a:cubicBezTo>
                    <a:pt x="2392" y="833"/>
                    <a:pt x="2263" y="224"/>
                    <a:pt x="1818" y="36"/>
                  </a:cubicBezTo>
                  <a:cubicBezTo>
                    <a:pt x="1783" y="36"/>
                    <a:pt x="1712" y="1"/>
                    <a:pt x="1642" y="1"/>
                  </a:cubicBezTo>
                  <a:cubicBezTo>
                    <a:pt x="1616" y="0"/>
                    <a:pt x="1591" y="0"/>
                    <a:pt x="1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3"/>
            <p:cNvSpPr/>
            <p:nvPr/>
          </p:nvSpPr>
          <p:spPr>
            <a:xfrm>
              <a:off x="1193425" y="3696375"/>
              <a:ext cx="57750" cy="40800"/>
            </a:xfrm>
            <a:custGeom>
              <a:avLst/>
              <a:gdLst/>
              <a:ahLst/>
              <a:cxnLst/>
              <a:rect l="l" t="t" r="r" b="b"/>
              <a:pathLst>
                <a:path w="2310" h="1632" extrusionOk="0">
                  <a:moveTo>
                    <a:pt x="1466" y="0"/>
                  </a:moveTo>
                  <a:cubicBezTo>
                    <a:pt x="981" y="0"/>
                    <a:pt x="334" y="350"/>
                    <a:pt x="165" y="760"/>
                  </a:cubicBezTo>
                  <a:cubicBezTo>
                    <a:pt x="1" y="1170"/>
                    <a:pt x="235" y="1592"/>
                    <a:pt x="692" y="1627"/>
                  </a:cubicBezTo>
                  <a:cubicBezTo>
                    <a:pt x="732" y="1630"/>
                    <a:pt x="772" y="1631"/>
                    <a:pt x="812" y="1631"/>
                  </a:cubicBezTo>
                  <a:cubicBezTo>
                    <a:pt x="1268" y="1631"/>
                    <a:pt x="1681" y="1446"/>
                    <a:pt x="2005" y="1111"/>
                  </a:cubicBezTo>
                  <a:cubicBezTo>
                    <a:pt x="2310" y="783"/>
                    <a:pt x="2122" y="162"/>
                    <a:pt x="1700" y="33"/>
                  </a:cubicBezTo>
                  <a:cubicBezTo>
                    <a:pt x="1629" y="11"/>
                    <a:pt x="1550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3"/>
            <p:cNvSpPr/>
            <p:nvPr/>
          </p:nvSpPr>
          <p:spPr>
            <a:xfrm>
              <a:off x="1453950" y="3378225"/>
              <a:ext cx="54225" cy="38350"/>
            </a:xfrm>
            <a:custGeom>
              <a:avLst/>
              <a:gdLst/>
              <a:ahLst/>
              <a:cxnLst/>
              <a:rect l="l" t="t" r="r" b="b"/>
              <a:pathLst>
                <a:path w="2169" h="1534" extrusionOk="0">
                  <a:moveTo>
                    <a:pt x="1362" y="1"/>
                  </a:moveTo>
                  <a:cubicBezTo>
                    <a:pt x="904" y="1"/>
                    <a:pt x="487" y="160"/>
                    <a:pt x="152" y="534"/>
                  </a:cubicBezTo>
                  <a:cubicBezTo>
                    <a:pt x="12" y="674"/>
                    <a:pt x="0" y="862"/>
                    <a:pt x="82" y="1038"/>
                  </a:cubicBezTo>
                  <a:cubicBezTo>
                    <a:pt x="191" y="1321"/>
                    <a:pt x="513" y="1533"/>
                    <a:pt x="822" y="1533"/>
                  </a:cubicBezTo>
                  <a:cubicBezTo>
                    <a:pt x="845" y="1533"/>
                    <a:pt x="868" y="1532"/>
                    <a:pt x="891" y="1530"/>
                  </a:cubicBezTo>
                  <a:cubicBezTo>
                    <a:pt x="1231" y="1495"/>
                    <a:pt x="1547" y="1366"/>
                    <a:pt x="1817" y="1143"/>
                  </a:cubicBezTo>
                  <a:cubicBezTo>
                    <a:pt x="1887" y="1084"/>
                    <a:pt x="1958" y="1014"/>
                    <a:pt x="1993" y="920"/>
                  </a:cubicBezTo>
                  <a:cubicBezTo>
                    <a:pt x="2169" y="498"/>
                    <a:pt x="2004" y="53"/>
                    <a:pt x="1629" y="18"/>
                  </a:cubicBezTo>
                  <a:cubicBezTo>
                    <a:pt x="1539" y="6"/>
                    <a:pt x="1450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1091150" y="3463575"/>
              <a:ext cx="51025" cy="39850"/>
            </a:xfrm>
            <a:custGeom>
              <a:avLst/>
              <a:gdLst/>
              <a:ahLst/>
              <a:cxnLst/>
              <a:rect l="l" t="t" r="r" b="b"/>
              <a:pathLst>
                <a:path w="2041" h="1594" extrusionOk="0">
                  <a:moveTo>
                    <a:pt x="1157" y="0"/>
                  </a:moveTo>
                  <a:cubicBezTo>
                    <a:pt x="898" y="0"/>
                    <a:pt x="685" y="110"/>
                    <a:pt x="481" y="249"/>
                  </a:cubicBezTo>
                  <a:cubicBezTo>
                    <a:pt x="1" y="589"/>
                    <a:pt x="71" y="1281"/>
                    <a:pt x="610" y="1527"/>
                  </a:cubicBezTo>
                  <a:cubicBezTo>
                    <a:pt x="706" y="1572"/>
                    <a:pt x="814" y="1593"/>
                    <a:pt x="924" y="1593"/>
                  </a:cubicBezTo>
                  <a:cubicBezTo>
                    <a:pt x="1298" y="1593"/>
                    <a:pt x="1708" y="1352"/>
                    <a:pt x="1853" y="999"/>
                  </a:cubicBezTo>
                  <a:cubicBezTo>
                    <a:pt x="2040" y="530"/>
                    <a:pt x="1735" y="38"/>
                    <a:pt x="1231" y="3"/>
                  </a:cubicBezTo>
                  <a:cubicBezTo>
                    <a:pt x="1206" y="1"/>
                    <a:pt x="1181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1078550" y="3315775"/>
              <a:ext cx="50150" cy="34250"/>
            </a:xfrm>
            <a:custGeom>
              <a:avLst/>
              <a:gdLst/>
              <a:ahLst/>
              <a:cxnLst/>
              <a:rect l="l" t="t" r="r" b="b"/>
              <a:pathLst>
                <a:path w="2006" h="1370" extrusionOk="0">
                  <a:moveTo>
                    <a:pt x="1401" y="1"/>
                  </a:moveTo>
                  <a:cubicBezTo>
                    <a:pt x="1351" y="1"/>
                    <a:pt x="1298" y="7"/>
                    <a:pt x="1243" y="19"/>
                  </a:cubicBezTo>
                  <a:cubicBezTo>
                    <a:pt x="950" y="78"/>
                    <a:pt x="657" y="171"/>
                    <a:pt x="387" y="289"/>
                  </a:cubicBezTo>
                  <a:cubicBezTo>
                    <a:pt x="83" y="418"/>
                    <a:pt x="1" y="758"/>
                    <a:pt x="176" y="1027"/>
                  </a:cubicBezTo>
                  <a:cubicBezTo>
                    <a:pt x="270" y="1156"/>
                    <a:pt x="387" y="1250"/>
                    <a:pt x="540" y="1332"/>
                  </a:cubicBezTo>
                  <a:cubicBezTo>
                    <a:pt x="575" y="1344"/>
                    <a:pt x="622" y="1367"/>
                    <a:pt x="669" y="1367"/>
                  </a:cubicBezTo>
                  <a:cubicBezTo>
                    <a:pt x="704" y="1369"/>
                    <a:pt x="738" y="1370"/>
                    <a:pt x="773" y="1370"/>
                  </a:cubicBezTo>
                  <a:cubicBezTo>
                    <a:pt x="1188" y="1370"/>
                    <a:pt x="1561" y="1237"/>
                    <a:pt x="1864" y="945"/>
                  </a:cubicBezTo>
                  <a:cubicBezTo>
                    <a:pt x="1993" y="828"/>
                    <a:pt x="2005" y="664"/>
                    <a:pt x="1970" y="500"/>
                  </a:cubicBezTo>
                  <a:cubicBezTo>
                    <a:pt x="1900" y="191"/>
                    <a:pt x="1687" y="1"/>
                    <a:pt x="1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44850" y="3386600"/>
              <a:ext cx="36075" cy="30100"/>
            </a:xfrm>
            <a:custGeom>
              <a:avLst/>
              <a:gdLst/>
              <a:ahLst/>
              <a:cxnLst/>
              <a:rect l="l" t="t" r="r" b="b"/>
              <a:pathLst>
                <a:path w="1443" h="1204" extrusionOk="0">
                  <a:moveTo>
                    <a:pt x="892" y="0"/>
                  </a:moveTo>
                  <a:cubicBezTo>
                    <a:pt x="846" y="0"/>
                    <a:pt x="799" y="8"/>
                    <a:pt x="751" y="23"/>
                  </a:cubicBezTo>
                  <a:cubicBezTo>
                    <a:pt x="516" y="105"/>
                    <a:pt x="305" y="234"/>
                    <a:pt x="176" y="445"/>
                  </a:cubicBezTo>
                  <a:cubicBezTo>
                    <a:pt x="1" y="726"/>
                    <a:pt x="141" y="1089"/>
                    <a:pt x="446" y="1183"/>
                  </a:cubicBezTo>
                  <a:cubicBezTo>
                    <a:pt x="492" y="1197"/>
                    <a:pt x="542" y="1204"/>
                    <a:pt x="595" y="1204"/>
                  </a:cubicBezTo>
                  <a:cubicBezTo>
                    <a:pt x="894" y="1204"/>
                    <a:pt x="1274" y="991"/>
                    <a:pt x="1384" y="703"/>
                  </a:cubicBezTo>
                  <a:cubicBezTo>
                    <a:pt x="1442" y="527"/>
                    <a:pt x="1396" y="339"/>
                    <a:pt x="1243" y="175"/>
                  </a:cubicBezTo>
                  <a:cubicBezTo>
                    <a:pt x="1147" y="62"/>
                    <a:pt x="1026" y="0"/>
                    <a:pt x="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7" name="Google Shape;1907;p33"/>
          <p:cNvSpPr/>
          <p:nvPr/>
        </p:nvSpPr>
        <p:spPr>
          <a:xfrm>
            <a:off x="8653325" y="3877175"/>
            <a:ext cx="1457025" cy="1545500"/>
          </a:xfrm>
          <a:custGeom>
            <a:avLst/>
            <a:gdLst/>
            <a:ahLst/>
            <a:cxnLst/>
            <a:rect l="l" t="t" r="r" b="b"/>
            <a:pathLst>
              <a:path w="58281" h="61820" extrusionOk="0">
                <a:moveTo>
                  <a:pt x="2275" y="0"/>
                </a:moveTo>
                <a:cubicBezTo>
                  <a:pt x="1536" y="247"/>
                  <a:pt x="798" y="493"/>
                  <a:pt x="59" y="739"/>
                </a:cubicBezTo>
                <a:cubicBezTo>
                  <a:pt x="48" y="856"/>
                  <a:pt x="24" y="962"/>
                  <a:pt x="24" y="1079"/>
                </a:cubicBezTo>
                <a:cubicBezTo>
                  <a:pt x="24" y="1841"/>
                  <a:pt x="1" y="2614"/>
                  <a:pt x="24" y="3388"/>
                </a:cubicBezTo>
                <a:cubicBezTo>
                  <a:pt x="59" y="5416"/>
                  <a:pt x="177" y="7444"/>
                  <a:pt x="517" y="9448"/>
                </a:cubicBezTo>
                <a:cubicBezTo>
                  <a:pt x="751" y="10878"/>
                  <a:pt x="1079" y="12296"/>
                  <a:pt x="1700" y="13621"/>
                </a:cubicBezTo>
                <a:cubicBezTo>
                  <a:pt x="2451" y="15227"/>
                  <a:pt x="3506" y="16598"/>
                  <a:pt x="4877" y="17723"/>
                </a:cubicBezTo>
                <a:cubicBezTo>
                  <a:pt x="5768" y="18438"/>
                  <a:pt x="6764" y="19001"/>
                  <a:pt x="7772" y="19517"/>
                </a:cubicBezTo>
                <a:cubicBezTo>
                  <a:pt x="8323" y="19810"/>
                  <a:pt x="8886" y="20091"/>
                  <a:pt x="9413" y="20419"/>
                </a:cubicBezTo>
                <a:cubicBezTo>
                  <a:pt x="10386" y="21041"/>
                  <a:pt x="11336" y="21685"/>
                  <a:pt x="12262" y="22377"/>
                </a:cubicBezTo>
                <a:cubicBezTo>
                  <a:pt x="13211" y="23080"/>
                  <a:pt x="14114" y="23854"/>
                  <a:pt x="14887" y="24745"/>
                </a:cubicBezTo>
                <a:cubicBezTo>
                  <a:pt x="15872" y="25870"/>
                  <a:pt x="16575" y="27148"/>
                  <a:pt x="17208" y="28484"/>
                </a:cubicBezTo>
                <a:cubicBezTo>
                  <a:pt x="17806" y="29738"/>
                  <a:pt x="18310" y="31027"/>
                  <a:pt x="18838" y="32305"/>
                </a:cubicBezTo>
                <a:cubicBezTo>
                  <a:pt x="19259" y="33278"/>
                  <a:pt x="19705" y="34239"/>
                  <a:pt x="20232" y="35165"/>
                </a:cubicBezTo>
                <a:cubicBezTo>
                  <a:pt x="20760" y="36091"/>
                  <a:pt x="21369" y="36935"/>
                  <a:pt x="22143" y="37662"/>
                </a:cubicBezTo>
                <a:cubicBezTo>
                  <a:pt x="23479" y="38916"/>
                  <a:pt x="25027" y="39818"/>
                  <a:pt x="26750" y="40428"/>
                </a:cubicBezTo>
                <a:cubicBezTo>
                  <a:pt x="28109" y="40909"/>
                  <a:pt x="29516" y="41237"/>
                  <a:pt x="30923" y="41553"/>
                </a:cubicBezTo>
                <a:cubicBezTo>
                  <a:pt x="31579" y="41706"/>
                  <a:pt x="32235" y="41870"/>
                  <a:pt x="32868" y="42104"/>
                </a:cubicBezTo>
                <a:cubicBezTo>
                  <a:pt x="33970" y="42514"/>
                  <a:pt x="34838" y="43229"/>
                  <a:pt x="35553" y="44144"/>
                </a:cubicBezTo>
                <a:cubicBezTo>
                  <a:pt x="36209" y="44953"/>
                  <a:pt x="36725" y="45843"/>
                  <a:pt x="37229" y="46746"/>
                </a:cubicBezTo>
                <a:cubicBezTo>
                  <a:pt x="37897" y="47953"/>
                  <a:pt x="38553" y="49161"/>
                  <a:pt x="39315" y="50309"/>
                </a:cubicBezTo>
                <a:cubicBezTo>
                  <a:pt x="40124" y="51528"/>
                  <a:pt x="41097" y="52583"/>
                  <a:pt x="42269" y="53474"/>
                </a:cubicBezTo>
                <a:cubicBezTo>
                  <a:pt x="43183" y="54154"/>
                  <a:pt x="44168" y="54728"/>
                  <a:pt x="45188" y="55244"/>
                </a:cubicBezTo>
                <a:cubicBezTo>
                  <a:pt x="46219" y="55760"/>
                  <a:pt x="47274" y="56240"/>
                  <a:pt x="48317" y="56744"/>
                </a:cubicBezTo>
                <a:cubicBezTo>
                  <a:pt x="49490" y="57319"/>
                  <a:pt x="50662" y="57905"/>
                  <a:pt x="51846" y="58479"/>
                </a:cubicBezTo>
                <a:cubicBezTo>
                  <a:pt x="54014" y="59546"/>
                  <a:pt x="56147" y="60683"/>
                  <a:pt x="58281" y="61820"/>
                </a:cubicBezTo>
                <a:cubicBezTo>
                  <a:pt x="56077" y="55209"/>
                  <a:pt x="53873" y="48598"/>
                  <a:pt x="51682" y="41987"/>
                </a:cubicBezTo>
                <a:cubicBezTo>
                  <a:pt x="50545" y="41495"/>
                  <a:pt x="49419" y="41002"/>
                  <a:pt x="48329" y="40416"/>
                </a:cubicBezTo>
                <a:cubicBezTo>
                  <a:pt x="46981" y="39701"/>
                  <a:pt x="45703" y="38892"/>
                  <a:pt x="44473" y="38002"/>
                </a:cubicBezTo>
                <a:cubicBezTo>
                  <a:pt x="42937" y="36900"/>
                  <a:pt x="41437" y="35739"/>
                  <a:pt x="39925" y="34579"/>
                </a:cubicBezTo>
                <a:cubicBezTo>
                  <a:pt x="39151" y="33993"/>
                  <a:pt x="38331" y="33454"/>
                  <a:pt x="37440" y="33043"/>
                </a:cubicBezTo>
                <a:cubicBezTo>
                  <a:pt x="36830" y="32762"/>
                  <a:pt x="36197" y="32575"/>
                  <a:pt x="35564" y="32387"/>
                </a:cubicBezTo>
                <a:cubicBezTo>
                  <a:pt x="34361" y="32048"/>
                  <a:pt x="33149" y="31898"/>
                  <a:pt x="31912" y="31898"/>
                </a:cubicBezTo>
                <a:cubicBezTo>
                  <a:pt x="31739" y="31898"/>
                  <a:pt x="31565" y="31901"/>
                  <a:pt x="31391" y="31906"/>
                </a:cubicBezTo>
                <a:cubicBezTo>
                  <a:pt x="31215" y="31911"/>
                  <a:pt x="31039" y="31914"/>
                  <a:pt x="30863" y="31914"/>
                </a:cubicBezTo>
                <a:cubicBezTo>
                  <a:pt x="30091" y="31914"/>
                  <a:pt x="29321" y="31861"/>
                  <a:pt x="28566" y="31660"/>
                </a:cubicBezTo>
                <a:cubicBezTo>
                  <a:pt x="27687" y="31438"/>
                  <a:pt x="26867" y="31086"/>
                  <a:pt x="26081" y="30617"/>
                </a:cubicBezTo>
                <a:cubicBezTo>
                  <a:pt x="24042" y="29433"/>
                  <a:pt x="22459" y="27769"/>
                  <a:pt x="21100" y="25858"/>
                </a:cubicBezTo>
                <a:cubicBezTo>
                  <a:pt x="20244" y="24674"/>
                  <a:pt x="19447" y="23455"/>
                  <a:pt x="18498" y="22342"/>
                </a:cubicBezTo>
                <a:cubicBezTo>
                  <a:pt x="17536" y="21228"/>
                  <a:pt x="16446" y="20255"/>
                  <a:pt x="15262" y="19388"/>
                </a:cubicBezTo>
                <a:cubicBezTo>
                  <a:pt x="14407" y="18767"/>
                  <a:pt x="13539" y="18157"/>
                  <a:pt x="12613" y="17630"/>
                </a:cubicBezTo>
                <a:cubicBezTo>
                  <a:pt x="11781" y="17161"/>
                  <a:pt x="10925" y="16715"/>
                  <a:pt x="10058" y="16329"/>
                </a:cubicBezTo>
                <a:cubicBezTo>
                  <a:pt x="9026" y="15860"/>
                  <a:pt x="7983" y="15414"/>
                  <a:pt x="6987" y="14899"/>
                </a:cubicBezTo>
                <a:cubicBezTo>
                  <a:pt x="5897" y="14324"/>
                  <a:pt x="5065" y="13492"/>
                  <a:pt x="4490" y="12402"/>
                </a:cubicBezTo>
                <a:cubicBezTo>
                  <a:pt x="4021" y="11499"/>
                  <a:pt x="3717" y="10550"/>
                  <a:pt x="3470" y="9577"/>
                </a:cubicBezTo>
                <a:cubicBezTo>
                  <a:pt x="3213" y="8592"/>
                  <a:pt x="3013" y="7619"/>
                  <a:pt x="2849" y="6623"/>
                </a:cubicBezTo>
                <a:cubicBezTo>
                  <a:pt x="2591" y="5111"/>
                  <a:pt x="2474" y="3587"/>
                  <a:pt x="2404" y="2063"/>
                </a:cubicBezTo>
                <a:cubicBezTo>
                  <a:pt x="2380" y="1489"/>
                  <a:pt x="2357" y="915"/>
                  <a:pt x="2333" y="329"/>
                </a:cubicBezTo>
                <a:cubicBezTo>
                  <a:pt x="2333" y="223"/>
                  <a:pt x="2333" y="106"/>
                  <a:pt x="22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8" name="Google Shape;1908;p33"/>
          <p:cNvGrpSpPr/>
          <p:nvPr/>
        </p:nvGrpSpPr>
        <p:grpSpPr>
          <a:xfrm>
            <a:off x="94463" y="4602375"/>
            <a:ext cx="854825" cy="517675"/>
            <a:chOff x="960750" y="3245475"/>
            <a:chExt cx="854825" cy="517675"/>
          </a:xfrm>
        </p:grpSpPr>
        <p:sp>
          <p:nvSpPr>
            <p:cNvPr id="1909" name="Google Shape;1909;p33"/>
            <p:cNvSpPr/>
            <p:nvPr/>
          </p:nvSpPr>
          <p:spPr>
            <a:xfrm>
              <a:off x="1320900" y="3284300"/>
              <a:ext cx="64200" cy="43550"/>
            </a:xfrm>
            <a:custGeom>
              <a:avLst/>
              <a:gdLst/>
              <a:ahLst/>
              <a:cxnLst/>
              <a:rect l="l" t="t" r="r" b="b"/>
              <a:pathLst>
                <a:path w="2568" h="1742" extrusionOk="0">
                  <a:moveTo>
                    <a:pt x="1067" y="0"/>
                  </a:moveTo>
                  <a:cubicBezTo>
                    <a:pt x="868" y="165"/>
                    <a:pt x="645" y="282"/>
                    <a:pt x="422" y="399"/>
                  </a:cubicBezTo>
                  <a:cubicBezTo>
                    <a:pt x="59" y="587"/>
                    <a:pt x="0" y="856"/>
                    <a:pt x="223" y="1173"/>
                  </a:cubicBezTo>
                  <a:cubicBezTo>
                    <a:pt x="270" y="1243"/>
                    <a:pt x="317" y="1313"/>
                    <a:pt x="352" y="1395"/>
                  </a:cubicBezTo>
                  <a:cubicBezTo>
                    <a:pt x="496" y="1632"/>
                    <a:pt x="703" y="1742"/>
                    <a:pt x="957" y="1742"/>
                  </a:cubicBezTo>
                  <a:cubicBezTo>
                    <a:pt x="993" y="1742"/>
                    <a:pt x="1029" y="1740"/>
                    <a:pt x="1067" y="1735"/>
                  </a:cubicBezTo>
                  <a:cubicBezTo>
                    <a:pt x="1501" y="1677"/>
                    <a:pt x="1899" y="1513"/>
                    <a:pt x="2251" y="1231"/>
                  </a:cubicBezTo>
                  <a:cubicBezTo>
                    <a:pt x="2462" y="1067"/>
                    <a:pt x="2567" y="868"/>
                    <a:pt x="2474" y="598"/>
                  </a:cubicBezTo>
                  <a:lnTo>
                    <a:pt x="10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60450" y="3499975"/>
              <a:ext cx="55125" cy="36975"/>
            </a:xfrm>
            <a:custGeom>
              <a:avLst/>
              <a:gdLst/>
              <a:ahLst/>
              <a:cxnLst/>
              <a:rect l="l" t="t" r="r" b="b"/>
              <a:pathLst>
                <a:path w="2205" h="1479" extrusionOk="0">
                  <a:moveTo>
                    <a:pt x="1307" y="1"/>
                  </a:moveTo>
                  <a:cubicBezTo>
                    <a:pt x="946" y="1"/>
                    <a:pt x="610" y="130"/>
                    <a:pt x="306" y="376"/>
                  </a:cubicBezTo>
                  <a:cubicBezTo>
                    <a:pt x="71" y="563"/>
                    <a:pt x="1" y="833"/>
                    <a:pt x="95" y="1091"/>
                  </a:cubicBezTo>
                  <a:cubicBezTo>
                    <a:pt x="196" y="1338"/>
                    <a:pt x="417" y="1478"/>
                    <a:pt x="725" y="1478"/>
                  </a:cubicBezTo>
                  <a:cubicBezTo>
                    <a:pt x="738" y="1478"/>
                    <a:pt x="750" y="1478"/>
                    <a:pt x="763" y="1477"/>
                  </a:cubicBezTo>
                  <a:cubicBezTo>
                    <a:pt x="880" y="1466"/>
                    <a:pt x="986" y="1442"/>
                    <a:pt x="1091" y="1419"/>
                  </a:cubicBezTo>
                  <a:cubicBezTo>
                    <a:pt x="1431" y="1360"/>
                    <a:pt x="1701" y="1149"/>
                    <a:pt x="2005" y="985"/>
                  </a:cubicBezTo>
                  <a:cubicBezTo>
                    <a:pt x="2064" y="833"/>
                    <a:pt x="2134" y="680"/>
                    <a:pt x="2205" y="516"/>
                  </a:cubicBezTo>
                  <a:cubicBezTo>
                    <a:pt x="2158" y="258"/>
                    <a:pt x="1982" y="129"/>
                    <a:pt x="1736" y="59"/>
                  </a:cubicBezTo>
                  <a:cubicBezTo>
                    <a:pt x="1589" y="20"/>
                    <a:pt x="1446" y="1"/>
                    <a:pt x="1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607200" y="3400350"/>
              <a:ext cx="51300" cy="33500"/>
            </a:xfrm>
            <a:custGeom>
              <a:avLst/>
              <a:gdLst/>
              <a:ahLst/>
              <a:cxnLst/>
              <a:rect l="l" t="t" r="r" b="b"/>
              <a:pathLst>
                <a:path w="2052" h="1340" extrusionOk="0">
                  <a:moveTo>
                    <a:pt x="645" y="0"/>
                  </a:moveTo>
                  <a:cubicBezTo>
                    <a:pt x="481" y="94"/>
                    <a:pt x="352" y="223"/>
                    <a:pt x="258" y="375"/>
                  </a:cubicBezTo>
                  <a:cubicBezTo>
                    <a:pt x="0" y="809"/>
                    <a:pt x="211" y="1254"/>
                    <a:pt x="715" y="1325"/>
                  </a:cubicBezTo>
                  <a:cubicBezTo>
                    <a:pt x="795" y="1335"/>
                    <a:pt x="874" y="1340"/>
                    <a:pt x="953" y="1340"/>
                  </a:cubicBezTo>
                  <a:cubicBezTo>
                    <a:pt x="1150" y="1340"/>
                    <a:pt x="1343" y="1306"/>
                    <a:pt x="1536" y="1231"/>
                  </a:cubicBezTo>
                  <a:cubicBezTo>
                    <a:pt x="1829" y="1125"/>
                    <a:pt x="2040" y="938"/>
                    <a:pt x="2052" y="598"/>
                  </a:cubicBezTo>
                  <a:cubicBezTo>
                    <a:pt x="1583" y="399"/>
                    <a:pt x="1114" y="199"/>
                    <a:pt x="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3"/>
            <p:cNvSpPr/>
            <p:nvPr/>
          </p:nvSpPr>
          <p:spPr>
            <a:xfrm>
              <a:off x="1148600" y="3420025"/>
              <a:ext cx="112825" cy="66125"/>
            </a:xfrm>
            <a:custGeom>
              <a:avLst/>
              <a:gdLst/>
              <a:ahLst/>
              <a:cxnLst/>
              <a:rect l="l" t="t" r="r" b="b"/>
              <a:pathLst>
                <a:path w="4513" h="2645" extrusionOk="0">
                  <a:moveTo>
                    <a:pt x="3606" y="0"/>
                  </a:moveTo>
                  <a:cubicBezTo>
                    <a:pt x="3482" y="0"/>
                    <a:pt x="3359" y="34"/>
                    <a:pt x="3235" y="92"/>
                  </a:cubicBezTo>
                  <a:cubicBezTo>
                    <a:pt x="2403" y="456"/>
                    <a:pt x="1571" y="831"/>
                    <a:pt x="727" y="1159"/>
                  </a:cubicBezTo>
                  <a:cubicBezTo>
                    <a:pt x="621" y="1206"/>
                    <a:pt x="528" y="1253"/>
                    <a:pt x="446" y="1323"/>
                  </a:cubicBezTo>
                  <a:cubicBezTo>
                    <a:pt x="0" y="1698"/>
                    <a:pt x="94" y="2366"/>
                    <a:pt x="633" y="2589"/>
                  </a:cubicBezTo>
                  <a:cubicBezTo>
                    <a:pt x="720" y="2627"/>
                    <a:pt x="810" y="2645"/>
                    <a:pt x="901" y="2645"/>
                  </a:cubicBezTo>
                  <a:cubicBezTo>
                    <a:pt x="1006" y="2645"/>
                    <a:pt x="1112" y="2621"/>
                    <a:pt x="1219" y="2577"/>
                  </a:cubicBezTo>
                  <a:cubicBezTo>
                    <a:pt x="2063" y="2226"/>
                    <a:pt x="2895" y="1862"/>
                    <a:pt x="3739" y="1511"/>
                  </a:cubicBezTo>
                  <a:cubicBezTo>
                    <a:pt x="3892" y="1452"/>
                    <a:pt x="4044" y="1370"/>
                    <a:pt x="4161" y="1241"/>
                  </a:cubicBezTo>
                  <a:cubicBezTo>
                    <a:pt x="4513" y="842"/>
                    <a:pt x="4396" y="268"/>
                    <a:pt x="3903" y="69"/>
                  </a:cubicBezTo>
                  <a:cubicBezTo>
                    <a:pt x="3804" y="22"/>
                    <a:pt x="3705" y="0"/>
                    <a:pt x="3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3"/>
            <p:cNvSpPr/>
            <p:nvPr/>
          </p:nvSpPr>
          <p:spPr>
            <a:xfrm>
              <a:off x="1329100" y="3426300"/>
              <a:ext cx="85600" cy="51150"/>
            </a:xfrm>
            <a:custGeom>
              <a:avLst/>
              <a:gdLst/>
              <a:ahLst/>
              <a:cxnLst/>
              <a:rect l="l" t="t" r="r" b="b"/>
              <a:pathLst>
                <a:path w="3424" h="2046" extrusionOk="0">
                  <a:moveTo>
                    <a:pt x="2116" y="1"/>
                  </a:moveTo>
                  <a:cubicBezTo>
                    <a:pt x="1784" y="1"/>
                    <a:pt x="1451" y="91"/>
                    <a:pt x="1108" y="91"/>
                  </a:cubicBezTo>
                  <a:cubicBezTo>
                    <a:pt x="1009" y="91"/>
                    <a:pt x="910" y="83"/>
                    <a:pt x="809" y="64"/>
                  </a:cubicBezTo>
                  <a:cubicBezTo>
                    <a:pt x="799" y="62"/>
                    <a:pt x="789" y="61"/>
                    <a:pt x="777" y="61"/>
                  </a:cubicBezTo>
                  <a:cubicBezTo>
                    <a:pt x="723" y="61"/>
                    <a:pt x="659" y="84"/>
                    <a:pt x="610" y="123"/>
                  </a:cubicBezTo>
                  <a:cubicBezTo>
                    <a:pt x="270" y="345"/>
                    <a:pt x="1" y="638"/>
                    <a:pt x="36" y="1072"/>
                  </a:cubicBezTo>
                  <a:cubicBezTo>
                    <a:pt x="71" y="1459"/>
                    <a:pt x="235" y="1799"/>
                    <a:pt x="634" y="1893"/>
                  </a:cubicBezTo>
                  <a:cubicBezTo>
                    <a:pt x="833" y="1986"/>
                    <a:pt x="1009" y="2045"/>
                    <a:pt x="1196" y="2045"/>
                  </a:cubicBezTo>
                  <a:cubicBezTo>
                    <a:pt x="1211" y="2045"/>
                    <a:pt x="1226" y="2045"/>
                    <a:pt x="1241" y="2045"/>
                  </a:cubicBezTo>
                  <a:cubicBezTo>
                    <a:pt x="1913" y="2045"/>
                    <a:pt x="2485" y="1789"/>
                    <a:pt x="2990" y="1365"/>
                  </a:cubicBezTo>
                  <a:cubicBezTo>
                    <a:pt x="3119" y="1248"/>
                    <a:pt x="3212" y="1107"/>
                    <a:pt x="3271" y="943"/>
                  </a:cubicBezTo>
                  <a:cubicBezTo>
                    <a:pt x="3423" y="545"/>
                    <a:pt x="3212" y="146"/>
                    <a:pt x="2790" y="52"/>
                  </a:cubicBezTo>
                  <a:cubicBezTo>
                    <a:pt x="2615" y="17"/>
                    <a:pt x="2427" y="29"/>
                    <a:pt x="2239" y="5"/>
                  </a:cubicBezTo>
                  <a:cubicBezTo>
                    <a:pt x="2198" y="2"/>
                    <a:pt x="2157" y="1"/>
                    <a:pt x="2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3"/>
            <p:cNvSpPr/>
            <p:nvPr/>
          </p:nvSpPr>
          <p:spPr>
            <a:xfrm>
              <a:off x="979500" y="3550625"/>
              <a:ext cx="87350" cy="57800"/>
            </a:xfrm>
            <a:custGeom>
              <a:avLst/>
              <a:gdLst/>
              <a:ahLst/>
              <a:cxnLst/>
              <a:rect l="l" t="t" r="r" b="b"/>
              <a:pathLst>
                <a:path w="3494" h="2312" extrusionOk="0">
                  <a:moveTo>
                    <a:pt x="2673" y="1"/>
                  </a:moveTo>
                  <a:cubicBezTo>
                    <a:pt x="2657" y="1"/>
                    <a:pt x="2642" y="1"/>
                    <a:pt x="2626" y="2"/>
                  </a:cubicBezTo>
                  <a:cubicBezTo>
                    <a:pt x="2497" y="14"/>
                    <a:pt x="2357" y="49"/>
                    <a:pt x="2240" y="96"/>
                  </a:cubicBezTo>
                  <a:cubicBezTo>
                    <a:pt x="1618" y="307"/>
                    <a:pt x="1056" y="600"/>
                    <a:pt x="470" y="881"/>
                  </a:cubicBezTo>
                  <a:cubicBezTo>
                    <a:pt x="305" y="963"/>
                    <a:pt x="177" y="1104"/>
                    <a:pt x="118" y="1280"/>
                  </a:cubicBezTo>
                  <a:cubicBezTo>
                    <a:pt x="1" y="1561"/>
                    <a:pt x="48" y="1889"/>
                    <a:pt x="259" y="2089"/>
                  </a:cubicBezTo>
                  <a:cubicBezTo>
                    <a:pt x="416" y="2238"/>
                    <a:pt x="596" y="2311"/>
                    <a:pt x="783" y="2311"/>
                  </a:cubicBezTo>
                  <a:cubicBezTo>
                    <a:pt x="889" y="2311"/>
                    <a:pt x="996" y="2288"/>
                    <a:pt x="1103" y="2241"/>
                  </a:cubicBezTo>
                  <a:cubicBezTo>
                    <a:pt x="1747" y="1972"/>
                    <a:pt x="2369" y="1655"/>
                    <a:pt x="3013" y="1409"/>
                  </a:cubicBezTo>
                  <a:cubicBezTo>
                    <a:pt x="3353" y="1268"/>
                    <a:pt x="3494" y="905"/>
                    <a:pt x="3400" y="553"/>
                  </a:cubicBezTo>
                  <a:cubicBezTo>
                    <a:pt x="3310" y="240"/>
                    <a:pt x="3007" y="1"/>
                    <a:pt x="26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1045150" y="3245475"/>
              <a:ext cx="90575" cy="56875"/>
            </a:xfrm>
            <a:custGeom>
              <a:avLst/>
              <a:gdLst/>
              <a:ahLst/>
              <a:cxnLst/>
              <a:rect l="l" t="t" r="r" b="b"/>
              <a:pathLst>
                <a:path w="3623" h="2275" extrusionOk="0">
                  <a:moveTo>
                    <a:pt x="2842" y="0"/>
                  </a:moveTo>
                  <a:cubicBezTo>
                    <a:pt x="2768" y="0"/>
                    <a:pt x="2691" y="13"/>
                    <a:pt x="2614" y="41"/>
                  </a:cubicBezTo>
                  <a:cubicBezTo>
                    <a:pt x="1934" y="299"/>
                    <a:pt x="1266" y="592"/>
                    <a:pt x="586" y="885"/>
                  </a:cubicBezTo>
                  <a:cubicBezTo>
                    <a:pt x="516" y="909"/>
                    <a:pt x="446" y="979"/>
                    <a:pt x="387" y="1038"/>
                  </a:cubicBezTo>
                  <a:cubicBezTo>
                    <a:pt x="0" y="1413"/>
                    <a:pt x="106" y="1987"/>
                    <a:pt x="633" y="2210"/>
                  </a:cubicBezTo>
                  <a:cubicBezTo>
                    <a:pt x="724" y="2255"/>
                    <a:pt x="819" y="2274"/>
                    <a:pt x="916" y="2274"/>
                  </a:cubicBezTo>
                  <a:cubicBezTo>
                    <a:pt x="1045" y="2274"/>
                    <a:pt x="1179" y="2240"/>
                    <a:pt x="1313" y="2186"/>
                  </a:cubicBezTo>
                  <a:cubicBezTo>
                    <a:pt x="1653" y="2057"/>
                    <a:pt x="1993" y="1929"/>
                    <a:pt x="2333" y="1776"/>
                  </a:cubicBezTo>
                  <a:cubicBezTo>
                    <a:pt x="2603" y="1671"/>
                    <a:pt x="2860" y="1542"/>
                    <a:pt x="3118" y="1401"/>
                  </a:cubicBezTo>
                  <a:cubicBezTo>
                    <a:pt x="3470" y="1213"/>
                    <a:pt x="3622" y="850"/>
                    <a:pt x="3517" y="522"/>
                  </a:cubicBezTo>
                  <a:cubicBezTo>
                    <a:pt x="3404" y="212"/>
                    <a:pt x="3141" y="0"/>
                    <a:pt x="2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1108150" y="3351275"/>
              <a:ext cx="86175" cy="56275"/>
            </a:xfrm>
            <a:custGeom>
              <a:avLst/>
              <a:gdLst/>
              <a:ahLst/>
              <a:cxnLst/>
              <a:rect l="l" t="t" r="r" b="b"/>
              <a:pathLst>
                <a:path w="3447" h="2251" extrusionOk="0">
                  <a:moveTo>
                    <a:pt x="2559" y="1"/>
                  </a:moveTo>
                  <a:cubicBezTo>
                    <a:pt x="2497" y="1"/>
                    <a:pt x="2433" y="7"/>
                    <a:pt x="2368" y="17"/>
                  </a:cubicBezTo>
                  <a:cubicBezTo>
                    <a:pt x="1700" y="158"/>
                    <a:pt x="1079" y="439"/>
                    <a:pt x="505" y="803"/>
                  </a:cubicBezTo>
                  <a:cubicBezTo>
                    <a:pt x="340" y="908"/>
                    <a:pt x="235" y="1049"/>
                    <a:pt x="165" y="1225"/>
                  </a:cubicBezTo>
                  <a:cubicBezTo>
                    <a:pt x="1" y="1612"/>
                    <a:pt x="176" y="2022"/>
                    <a:pt x="563" y="2186"/>
                  </a:cubicBezTo>
                  <a:cubicBezTo>
                    <a:pt x="669" y="2229"/>
                    <a:pt x="772" y="2251"/>
                    <a:pt x="873" y="2251"/>
                  </a:cubicBezTo>
                  <a:cubicBezTo>
                    <a:pt x="1019" y="2251"/>
                    <a:pt x="1158" y="2206"/>
                    <a:pt x="1290" y="2116"/>
                  </a:cubicBezTo>
                  <a:cubicBezTo>
                    <a:pt x="1712" y="1822"/>
                    <a:pt x="2169" y="1647"/>
                    <a:pt x="2650" y="1506"/>
                  </a:cubicBezTo>
                  <a:cubicBezTo>
                    <a:pt x="2732" y="1483"/>
                    <a:pt x="2814" y="1459"/>
                    <a:pt x="2884" y="1412"/>
                  </a:cubicBezTo>
                  <a:cubicBezTo>
                    <a:pt x="3388" y="1131"/>
                    <a:pt x="3447" y="498"/>
                    <a:pt x="2990" y="146"/>
                  </a:cubicBezTo>
                  <a:cubicBezTo>
                    <a:pt x="2856" y="38"/>
                    <a:pt x="2712" y="1"/>
                    <a:pt x="2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3"/>
            <p:cNvSpPr/>
            <p:nvPr/>
          </p:nvSpPr>
          <p:spPr>
            <a:xfrm>
              <a:off x="1456000" y="3452550"/>
              <a:ext cx="81475" cy="62450"/>
            </a:xfrm>
            <a:custGeom>
              <a:avLst/>
              <a:gdLst/>
              <a:ahLst/>
              <a:cxnLst/>
              <a:rect l="l" t="t" r="r" b="b"/>
              <a:pathLst>
                <a:path w="3259" h="2498" extrusionOk="0">
                  <a:moveTo>
                    <a:pt x="2312" y="0"/>
                  </a:moveTo>
                  <a:cubicBezTo>
                    <a:pt x="2138" y="0"/>
                    <a:pt x="1969" y="63"/>
                    <a:pt x="1829" y="198"/>
                  </a:cubicBezTo>
                  <a:cubicBezTo>
                    <a:pt x="1571" y="456"/>
                    <a:pt x="1278" y="620"/>
                    <a:pt x="961" y="772"/>
                  </a:cubicBezTo>
                  <a:cubicBezTo>
                    <a:pt x="750" y="878"/>
                    <a:pt x="551" y="1007"/>
                    <a:pt x="399" y="1171"/>
                  </a:cubicBezTo>
                  <a:cubicBezTo>
                    <a:pt x="0" y="1581"/>
                    <a:pt x="141" y="2214"/>
                    <a:pt x="574" y="2402"/>
                  </a:cubicBezTo>
                  <a:cubicBezTo>
                    <a:pt x="729" y="2465"/>
                    <a:pt x="864" y="2498"/>
                    <a:pt x="986" y="2498"/>
                  </a:cubicBezTo>
                  <a:cubicBezTo>
                    <a:pt x="1133" y="2498"/>
                    <a:pt x="1262" y="2451"/>
                    <a:pt x="1383" y="2355"/>
                  </a:cubicBezTo>
                  <a:cubicBezTo>
                    <a:pt x="1618" y="2144"/>
                    <a:pt x="1911" y="2015"/>
                    <a:pt x="2180" y="1862"/>
                  </a:cubicBezTo>
                  <a:cubicBezTo>
                    <a:pt x="2426" y="1722"/>
                    <a:pt x="2684" y="1616"/>
                    <a:pt x="2895" y="1429"/>
                  </a:cubicBezTo>
                  <a:cubicBezTo>
                    <a:pt x="3235" y="1136"/>
                    <a:pt x="3259" y="655"/>
                    <a:pt x="2966" y="315"/>
                  </a:cubicBezTo>
                  <a:cubicBezTo>
                    <a:pt x="2784" y="113"/>
                    <a:pt x="2545" y="0"/>
                    <a:pt x="23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3"/>
            <p:cNvSpPr/>
            <p:nvPr/>
          </p:nvSpPr>
          <p:spPr>
            <a:xfrm>
              <a:off x="1559425" y="3514900"/>
              <a:ext cx="80625" cy="55650"/>
            </a:xfrm>
            <a:custGeom>
              <a:avLst/>
              <a:gdLst/>
              <a:ahLst/>
              <a:cxnLst/>
              <a:rect l="l" t="t" r="r" b="b"/>
              <a:pathLst>
                <a:path w="3225" h="2226" extrusionOk="0">
                  <a:moveTo>
                    <a:pt x="2385" y="1"/>
                  </a:moveTo>
                  <a:cubicBezTo>
                    <a:pt x="2376" y="1"/>
                    <a:pt x="2366" y="1"/>
                    <a:pt x="2357" y="1"/>
                  </a:cubicBezTo>
                  <a:cubicBezTo>
                    <a:pt x="2240" y="13"/>
                    <a:pt x="2111" y="36"/>
                    <a:pt x="1994" y="72"/>
                  </a:cubicBezTo>
                  <a:cubicBezTo>
                    <a:pt x="1431" y="212"/>
                    <a:pt x="939" y="529"/>
                    <a:pt x="423" y="810"/>
                  </a:cubicBezTo>
                  <a:cubicBezTo>
                    <a:pt x="282" y="880"/>
                    <a:pt x="188" y="1009"/>
                    <a:pt x="130" y="1138"/>
                  </a:cubicBezTo>
                  <a:cubicBezTo>
                    <a:pt x="1" y="1466"/>
                    <a:pt x="59" y="1783"/>
                    <a:pt x="317" y="2017"/>
                  </a:cubicBezTo>
                  <a:cubicBezTo>
                    <a:pt x="468" y="2161"/>
                    <a:pt x="639" y="2225"/>
                    <a:pt x="816" y="2225"/>
                  </a:cubicBezTo>
                  <a:cubicBezTo>
                    <a:pt x="941" y="2225"/>
                    <a:pt x="1070" y="2193"/>
                    <a:pt x="1196" y="2135"/>
                  </a:cubicBezTo>
                  <a:cubicBezTo>
                    <a:pt x="1689" y="1877"/>
                    <a:pt x="2169" y="1607"/>
                    <a:pt x="2709" y="1443"/>
                  </a:cubicBezTo>
                  <a:cubicBezTo>
                    <a:pt x="3072" y="1326"/>
                    <a:pt x="3224" y="939"/>
                    <a:pt x="3131" y="576"/>
                  </a:cubicBezTo>
                  <a:cubicBezTo>
                    <a:pt x="3039" y="221"/>
                    <a:pt x="2747" y="1"/>
                    <a:pt x="2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1683675" y="3544400"/>
              <a:ext cx="72425" cy="54950"/>
            </a:xfrm>
            <a:custGeom>
              <a:avLst/>
              <a:gdLst/>
              <a:ahLst/>
              <a:cxnLst/>
              <a:rect l="l" t="t" r="r" b="b"/>
              <a:pathLst>
                <a:path w="2897" h="2198" extrusionOk="0">
                  <a:moveTo>
                    <a:pt x="2091" y="0"/>
                  </a:moveTo>
                  <a:cubicBezTo>
                    <a:pt x="2050" y="0"/>
                    <a:pt x="2006" y="5"/>
                    <a:pt x="1958" y="17"/>
                  </a:cubicBezTo>
                  <a:cubicBezTo>
                    <a:pt x="1736" y="75"/>
                    <a:pt x="1501" y="122"/>
                    <a:pt x="1278" y="158"/>
                  </a:cubicBezTo>
                  <a:cubicBezTo>
                    <a:pt x="810" y="216"/>
                    <a:pt x="528" y="533"/>
                    <a:pt x="306" y="896"/>
                  </a:cubicBezTo>
                  <a:cubicBezTo>
                    <a:pt x="1" y="1400"/>
                    <a:pt x="153" y="1916"/>
                    <a:pt x="669" y="2127"/>
                  </a:cubicBezTo>
                  <a:cubicBezTo>
                    <a:pt x="798" y="2197"/>
                    <a:pt x="962" y="2197"/>
                    <a:pt x="1138" y="2197"/>
                  </a:cubicBezTo>
                  <a:cubicBezTo>
                    <a:pt x="1900" y="2162"/>
                    <a:pt x="2357" y="1658"/>
                    <a:pt x="2744" y="1084"/>
                  </a:cubicBezTo>
                  <a:cubicBezTo>
                    <a:pt x="2896" y="861"/>
                    <a:pt x="2826" y="591"/>
                    <a:pt x="2650" y="380"/>
                  </a:cubicBezTo>
                  <a:cubicBezTo>
                    <a:pt x="2489" y="199"/>
                    <a:pt x="2345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1154150" y="3266400"/>
              <a:ext cx="70075" cy="46425"/>
            </a:xfrm>
            <a:custGeom>
              <a:avLst/>
              <a:gdLst/>
              <a:ahLst/>
              <a:cxnLst/>
              <a:rect l="l" t="t" r="r" b="b"/>
              <a:pathLst>
                <a:path w="2803" h="1857" extrusionOk="0">
                  <a:moveTo>
                    <a:pt x="2043" y="0"/>
                  </a:moveTo>
                  <a:cubicBezTo>
                    <a:pt x="1582" y="0"/>
                    <a:pt x="1134" y="84"/>
                    <a:pt x="716" y="271"/>
                  </a:cubicBezTo>
                  <a:cubicBezTo>
                    <a:pt x="493" y="365"/>
                    <a:pt x="306" y="494"/>
                    <a:pt x="177" y="693"/>
                  </a:cubicBezTo>
                  <a:cubicBezTo>
                    <a:pt x="1" y="951"/>
                    <a:pt x="48" y="1303"/>
                    <a:pt x="282" y="1513"/>
                  </a:cubicBezTo>
                  <a:cubicBezTo>
                    <a:pt x="376" y="1607"/>
                    <a:pt x="481" y="1642"/>
                    <a:pt x="634" y="1701"/>
                  </a:cubicBezTo>
                  <a:cubicBezTo>
                    <a:pt x="863" y="1809"/>
                    <a:pt x="1092" y="1857"/>
                    <a:pt x="1321" y="1857"/>
                  </a:cubicBezTo>
                  <a:cubicBezTo>
                    <a:pt x="1665" y="1857"/>
                    <a:pt x="2007" y="1748"/>
                    <a:pt x="2345" y="1572"/>
                  </a:cubicBezTo>
                  <a:cubicBezTo>
                    <a:pt x="2650" y="1420"/>
                    <a:pt x="2802" y="1174"/>
                    <a:pt x="2755" y="834"/>
                  </a:cubicBezTo>
                  <a:cubicBezTo>
                    <a:pt x="2755" y="763"/>
                    <a:pt x="2755" y="705"/>
                    <a:pt x="2755" y="646"/>
                  </a:cubicBezTo>
                  <a:cubicBezTo>
                    <a:pt x="2744" y="212"/>
                    <a:pt x="2568" y="25"/>
                    <a:pt x="2134" y="1"/>
                  </a:cubicBezTo>
                  <a:cubicBezTo>
                    <a:pt x="2104" y="1"/>
                    <a:pt x="2073" y="0"/>
                    <a:pt x="20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3"/>
            <p:cNvSpPr/>
            <p:nvPr/>
          </p:nvSpPr>
          <p:spPr>
            <a:xfrm>
              <a:off x="1201350" y="3488775"/>
              <a:ext cx="69875" cy="50300"/>
            </a:xfrm>
            <a:custGeom>
              <a:avLst/>
              <a:gdLst/>
              <a:ahLst/>
              <a:cxnLst/>
              <a:rect l="l" t="t" r="r" b="b"/>
              <a:pathLst>
                <a:path w="2795" h="2012" extrusionOk="0">
                  <a:moveTo>
                    <a:pt x="1985" y="0"/>
                  </a:moveTo>
                  <a:cubicBezTo>
                    <a:pt x="1886" y="0"/>
                    <a:pt x="1781" y="20"/>
                    <a:pt x="1676" y="62"/>
                  </a:cubicBezTo>
                  <a:cubicBezTo>
                    <a:pt x="1278" y="226"/>
                    <a:pt x="903" y="448"/>
                    <a:pt x="481" y="566"/>
                  </a:cubicBezTo>
                  <a:cubicBezTo>
                    <a:pt x="188" y="648"/>
                    <a:pt x="0" y="894"/>
                    <a:pt x="0" y="1222"/>
                  </a:cubicBezTo>
                  <a:cubicBezTo>
                    <a:pt x="0" y="1539"/>
                    <a:pt x="188" y="1808"/>
                    <a:pt x="504" y="1937"/>
                  </a:cubicBezTo>
                  <a:cubicBezTo>
                    <a:pt x="605" y="1988"/>
                    <a:pt x="715" y="2011"/>
                    <a:pt x="831" y="2011"/>
                  </a:cubicBezTo>
                  <a:cubicBezTo>
                    <a:pt x="903" y="2011"/>
                    <a:pt x="978" y="2002"/>
                    <a:pt x="1055" y="1984"/>
                  </a:cubicBezTo>
                  <a:cubicBezTo>
                    <a:pt x="1547" y="1867"/>
                    <a:pt x="2016" y="1656"/>
                    <a:pt x="2426" y="1351"/>
                  </a:cubicBezTo>
                  <a:cubicBezTo>
                    <a:pt x="2579" y="1234"/>
                    <a:pt x="2684" y="1093"/>
                    <a:pt x="2708" y="906"/>
                  </a:cubicBezTo>
                  <a:cubicBezTo>
                    <a:pt x="2794" y="406"/>
                    <a:pt x="2439" y="0"/>
                    <a:pt x="1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3"/>
            <p:cNvSpPr/>
            <p:nvPr/>
          </p:nvSpPr>
          <p:spPr>
            <a:xfrm>
              <a:off x="1550050" y="3446300"/>
              <a:ext cx="71250" cy="46625"/>
            </a:xfrm>
            <a:custGeom>
              <a:avLst/>
              <a:gdLst/>
              <a:ahLst/>
              <a:cxnLst/>
              <a:rect l="l" t="t" r="r" b="b"/>
              <a:pathLst>
                <a:path w="2850" h="1865" extrusionOk="0">
                  <a:moveTo>
                    <a:pt x="2061" y="1"/>
                  </a:moveTo>
                  <a:cubicBezTo>
                    <a:pt x="1964" y="1"/>
                    <a:pt x="1866" y="15"/>
                    <a:pt x="1771" y="38"/>
                  </a:cubicBezTo>
                  <a:cubicBezTo>
                    <a:pt x="1396" y="131"/>
                    <a:pt x="1032" y="237"/>
                    <a:pt x="657" y="354"/>
                  </a:cubicBezTo>
                  <a:cubicBezTo>
                    <a:pt x="587" y="366"/>
                    <a:pt x="528" y="413"/>
                    <a:pt x="470" y="448"/>
                  </a:cubicBezTo>
                  <a:cubicBezTo>
                    <a:pt x="118" y="682"/>
                    <a:pt x="1" y="1093"/>
                    <a:pt x="165" y="1432"/>
                  </a:cubicBezTo>
                  <a:cubicBezTo>
                    <a:pt x="308" y="1710"/>
                    <a:pt x="547" y="1864"/>
                    <a:pt x="835" y="1864"/>
                  </a:cubicBezTo>
                  <a:cubicBezTo>
                    <a:pt x="924" y="1864"/>
                    <a:pt x="1017" y="1850"/>
                    <a:pt x="1114" y="1819"/>
                  </a:cubicBezTo>
                  <a:cubicBezTo>
                    <a:pt x="1302" y="1772"/>
                    <a:pt x="1478" y="1690"/>
                    <a:pt x="1665" y="1632"/>
                  </a:cubicBezTo>
                  <a:cubicBezTo>
                    <a:pt x="1876" y="1573"/>
                    <a:pt x="2099" y="1550"/>
                    <a:pt x="2298" y="1479"/>
                  </a:cubicBezTo>
                  <a:cubicBezTo>
                    <a:pt x="2638" y="1374"/>
                    <a:pt x="2837" y="1116"/>
                    <a:pt x="2837" y="788"/>
                  </a:cubicBezTo>
                  <a:cubicBezTo>
                    <a:pt x="2849" y="460"/>
                    <a:pt x="2673" y="190"/>
                    <a:pt x="2380" y="61"/>
                  </a:cubicBezTo>
                  <a:cubicBezTo>
                    <a:pt x="2276" y="18"/>
                    <a:pt x="2169" y="1"/>
                    <a:pt x="20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1064500" y="3614475"/>
              <a:ext cx="73575" cy="50250"/>
            </a:xfrm>
            <a:custGeom>
              <a:avLst/>
              <a:gdLst/>
              <a:ahLst/>
              <a:cxnLst/>
              <a:rect l="l" t="t" r="r" b="b"/>
              <a:pathLst>
                <a:path w="2943" h="2010" extrusionOk="0">
                  <a:moveTo>
                    <a:pt x="2097" y="1"/>
                  </a:moveTo>
                  <a:cubicBezTo>
                    <a:pt x="2017" y="1"/>
                    <a:pt x="1934" y="13"/>
                    <a:pt x="1852" y="39"/>
                  </a:cubicBezTo>
                  <a:cubicBezTo>
                    <a:pt x="1442" y="168"/>
                    <a:pt x="1043" y="344"/>
                    <a:pt x="656" y="555"/>
                  </a:cubicBezTo>
                  <a:cubicBezTo>
                    <a:pt x="551" y="613"/>
                    <a:pt x="445" y="695"/>
                    <a:pt x="363" y="777"/>
                  </a:cubicBezTo>
                  <a:cubicBezTo>
                    <a:pt x="0" y="1164"/>
                    <a:pt x="129" y="1750"/>
                    <a:pt x="621" y="1949"/>
                  </a:cubicBezTo>
                  <a:cubicBezTo>
                    <a:pt x="723" y="1989"/>
                    <a:pt x="825" y="2010"/>
                    <a:pt x="927" y="2010"/>
                  </a:cubicBezTo>
                  <a:cubicBezTo>
                    <a:pt x="1036" y="2010"/>
                    <a:pt x="1145" y="1986"/>
                    <a:pt x="1254" y="1938"/>
                  </a:cubicBezTo>
                  <a:cubicBezTo>
                    <a:pt x="1629" y="1762"/>
                    <a:pt x="1993" y="1574"/>
                    <a:pt x="2380" y="1410"/>
                  </a:cubicBezTo>
                  <a:cubicBezTo>
                    <a:pt x="2778" y="1258"/>
                    <a:pt x="2942" y="859"/>
                    <a:pt x="2813" y="484"/>
                  </a:cubicBezTo>
                  <a:cubicBezTo>
                    <a:pt x="2701" y="194"/>
                    <a:pt x="2416" y="1"/>
                    <a:pt x="2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960750" y="3440050"/>
              <a:ext cx="74150" cy="49125"/>
            </a:xfrm>
            <a:custGeom>
              <a:avLst/>
              <a:gdLst/>
              <a:ahLst/>
              <a:cxnLst/>
              <a:rect l="l" t="t" r="r" b="b"/>
              <a:pathLst>
                <a:path w="2966" h="1965" extrusionOk="0">
                  <a:moveTo>
                    <a:pt x="2034" y="0"/>
                  </a:moveTo>
                  <a:cubicBezTo>
                    <a:pt x="2001" y="0"/>
                    <a:pt x="1968" y="2"/>
                    <a:pt x="1935" y="6"/>
                  </a:cubicBezTo>
                  <a:cubicBezTo>
                    <a:pt x="1395" y="88"/>
                    <a:pt x="927" y="346"/>
                    <a:pt x="481" y="628"/>
                  </a:cubicBezTo>
                  <a:cubicBezTo>
                    <a:pt x="1" y="932"/>
                    <a:pt x="94" y="1636"/>
                    <a:pt x="598" y="1882"/>
                  </a:cubicBezTo>
                  <a:cubicBezTo>
                    <a:pt x="710" y="1938"/>
                    <a:pt x="826" y="1964"/>
                    <a:pt x="941" y="1964"/>
                  </a:cubicBezTo>
                  <a:cubicBezTo>
                    <a:pt x="1043" y="1964"/>
                    <a:pt x="1144" y="1944"/>
                    <a:pt x="1243" y="1905"/>
                  </a:cubicBezTo>
                  <a:cubicBezTo>
                    <a:pt x="1630" y="1753"/>
                    <a:pt x="2005" y="1589"/>
                    <a:pt x="2380" y="1425"/>
                  </a:cubicBezTo>
                  <a:cubicBezTo>
                    <a:pt x="2556" y="1354"/>
                    <a:pt x="2685" y="1225"/>
                    <a:pt x="2755" y="1049"/>
                  </a:cubicBezTo>
                  <a:cubicBezTo>
                    <a:pt x="2965" y="541"/>
                    <a:pt x="2580" y="0"/>
                    <a:pt x="2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1322375" y="3638450"/>
              <a:ext cx="70925" cy="46875"/>
            </a:xfrm>
            <a:custGeom>
              <a:avLst/>
              <a:gdLst/>
              <a:ahLst/>
              <a:cxnLst/>
              <a:rect l="l" t="t" r="r" b="b"/>
              <a:pathLst>
                <a:path w="2837" h="1875" extrusionOk="0">
                  <a:moveTo>
                    <a:pt x="2042" y="0"/>
                  </a:moveTo>
                  <a:cubicBezTo>
                    <a:pt x="1973" y="0"/>
                    <a:pt x="1901" y="10"/>
                    <a:pt x="1829" y="29"/>
                  </a:cubicBezTo>
                  <a:cubicBezTo>
                    <a:pt x="1559" y="88"/>
                    <a:pt x="1289" y="158"/>
                    <a:pt x="1020" y="240"/>
                  </a:cubicBezTo>
                  <a:cubicBezTo>
                    <a:pt x="809" y="311"/>
                    <a:pt x="598" y="381"/>
                    <a:pt x="422" y="498"/>
                  </a:cubicBezTo>
                  <a:cubicBezTo>
                    <a:pt x="117" y="721"/>
                    <a:pt x="0" y="1108"/>
                    <a:pt x="152" y="1436"/>
                  </a:cubicBezTo>
                  <a:cubicBezTo>
                    <a:pt x="267" y="1694"/>
                    <a:pt x="538" y="1874"/>
                    <a:pt x="813" y="1874"/>
                  </a:cubicBezTo>
                  <a:cubicBezTo>
                    <a:pt x="874" y="1874"/>
                    <a:pt x="936" y="1865"/>
                    <a:pt x="996" y="1846"/>
                  </a:cubicBezTo>
                  <a:cubicBezTo>
                    <a:pt x="1407" y="1717"/>
                    <a:pt x="1817" y="1623"/>
                    <a:pt x="2215" y="1483"/>
                  </a:cubicBezTo>
                  <a:cubicBezTo>
                    <a:pt x="2450" y="1412"/>
                    <a:pt x="2626" y="1260"/>
                    <a:pt x="2708" y="1037"/>
                  </a:cubicBezTo>
                  <a:cubicBezTo>
                    <a:pt x="2837" y="756"/>
                    <a:pt x="2813" y="498"/>
                    <a:pt x="2614" y="275"/>
                  </a:cubicBezTo>
                  <a:cubicBezTo>
                    <a:pt x="2462" y="97"/>
                    <a:pt x="2263" y="0"/>
                    <a:pt x="2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1150925" y="3559500"/>
              <a:ext cx="70950" cy="51750"/>
            </a:xfrm>
            <a:custGeom>
              <a:avLst/>
              <a:gdLst/>
              <a:ahLst/>
              <a:cxnLst/>
              <a:rect l="l" t="t" r="r" b="b"/>
              <a:pathLst>
                <a:path w="2838" h="2070" extrusionOk="0">
                  <a:moveTo>
                    <a:pt x="1959" y="0"/>
                  </a:moveTo>
                  <a:cubicBezTo>
                    <a:pt x="1869" y="0"/>
                    <a:pt x="1779" y="18"/>
                    <a:pt x="1689" y="58"/>
                  </a:cubicBezTo>
                  <a:cubicBezTo>
                    <a:pt x="1255" y="222"/>
                    <a:pt x="845" y="421"/>
                    <a:pt x="458" y="691"/>
                  </a:cubicBezTo>
                  <a:cubicBezTo>
                    <a:pt x="364" y="749"/>
                    <a:pt x="282" y="843"/>
                    <a:pt x="200" y="937"/>
                  </a:cubicBezTo>
                  <a:cubicBezTo>
                    <a:pt x="1" y="1183"/>
                    <a:pt x="1" y="1464"/>
                    <a:pt x="165" y="1745"/>
                  </a:cubicBezTo>
                  <a:cubicBezTo>
                    <a:pt x="299" y="1946"/>
                    <a:pt x="503" y="2069"/>
                    <a:pt x="733" y="2069"/>
                  </a:cubicBezTo>
                  <a:cubicBezTo>
                    <a:pt x="785" y="2069"/>
                    <a:pt x="838" y="2063"/>
                    <a:pt x="892" y="2050"/>
                  </a:cubicBezTo>
                  <a:cubicBezTo>
                    <a:pt x="1021" y="2027"/>
                    <a:pt x="1138" y="1968"/>
                    <a:pt x="1255" y="1910"/>
                  </a:cubicBezTo>
                  <a:cubicBezTo>
                    <a:pt x="1572" y="1757"/>
                    <a:pt x="1876" y="1581"/>
                    <a:pt x="2193" y="1429"/>
                  </a:cubicBezTo>
                  <a:cubicBezTo>
                    <a:pt x="2310" y="1359"/>
                    <a:pt x="2416" y="1288"/>
                    <a:pt x="2509" y="1183"/>
                  </a:cubicBezTo>
                  <a:cubicBezTo>
                    <a:pt x="2838" y="808"/>
                    <a:pt x="2709" y="257"/>
                    <a:pt x="2251" y="58"/>
                  </a:cubicBezTo>
                  <a:cubicBezTo>
                    <a:pt x="2154" y="21"/>
                    <a:pt x="2057" y="0"/>
                    <a:pt x="1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1180825" y="3614975"/>
              <a:ext cx="73850" cy="46150"/>
            </a:xfrm>
            <a:custGeom>
              <a:avLst/>
              <a:gdLst/>
              <a:ahLst/>
              <a:cxnLst/>
              <a:rect l="l" t="t" r="r" b="b"/>
              <a:pathLst>
                <a:path w="2954" h="1846" extrusionOk="0">
                  <a:moveTo>
                    <a:pt x="2053" y="1"/>
                  </a:moveTo>
                  <a:cubicBezTo>
                    <a:pt x="2018" y="1"/>
                    <a:pt x="1983" y="3"/>
                    <a:pt x="1946" y="7"/>
                  </a:cubicBezTo>
                  <a:cubicBezTo>
                    <a:pt x="1442" y="66"/>
                    <a:pt x="950" y="230"/>
                    <a:pt x="505" y="476"/>
                  </a:cubicBezTo>
                  <a:cubicBezTo>
                    <a:pt x="47" y="710"/>
                    <a:pt x="0" y="1296"/>
                    <a:pt x="364" y="1648"/>
                  </a:cubicBezTo>
                  <a:cubicBezTo>
                    <a:pt x="510" y="1786"/>
                    <a:pt x="673" y="1845"/>
                    <a:pt x="845" y="1845"/>
                  </a:cubicBezTo>
                  <a:cubicBezTo>
                    <a:pt x="922" y="1845"/>
                    <a:pt x="1000" y="1834"/>
                    <a:pt x="1079" y="1812"/>
                  </a:cubicBezTo>
                  <a:cubicBezTo>
                    <a:pt x="1501" y="1695"/>
                    <a:pt x="1911" y="1566"/>
                    <a:pt x="2333" y="1437"/>
                  </a:cubicBezTo>
                  <a:cubicBezTo>
                    <a:pt x="2544" y="1367"/>
                    <a:pt x="2673" y="1214"/>
                    <a:pt x="2755" y="1015"/>
                  </a:cubicBezTo>
                  <a:cubicBezTo>
                    <a:pt x="2954" y="508"/>
                    <a:pt x="2602" y="1"/>
                    <a:pt x="2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334075" y="3370900"/>
              <a:ext cx="68325" cy="42050"/>
            </a:xfrm>
            <a:custGeom>
              <a:avLst/>
              <a:gdLst/>
              <a:ahLst/>
              <a:cxnLst/>
              <a:rect l="l" t="t" r="r" b="b"/>
              <a:pathLst>
                <a:path w="2733" h="1682" extrusionOk="0">
                  <a:moveTo>
                    <a:pt x="1875" y="0"/>
                  </a:moveTo>
                  <a:cubicBezTo>
                    <a:pt x="1841" y="0"/>
                    <a:pt x="1806" y="2"/>
                    <a:pt x="1771" y="6"/>
                  </a:cubicBezTo>
                  <a:cubicBezTo>
                    <a:pt x="1396" y="53"/>
                    <a:pt x="1032" y="111"/>
                    <a:pt x="657" y="170"/>
                  </a:cubicBezTo>
                  <a:cubicBezTo>
                    <a:pt x="294" y="229"/>
                    <a:pt x="71" y="487"/>
                    <a:pt x="36" y="838"/>
                  </a:cubicBezTo>
                  <a:cubicBezTo>
                    <a:pt x="1" y="1190"/>
                    <a:pt x="188" y="1471"/>
                    <a:pt x="528" y="1624"/>
                  </a:cubicBezTo>
                  <a:cubicBezTo>
                    <a:pt x="625" y="1664"/>
                    <a:pt x="737" y="1682"/>
                    <a:pt x="851" y="1682"/>
                  </a:cubicBezTo>
                  <a:cubicBezTo>
                    <a:pt x="904" y="1682"/>
                    <a:pt x="957" y="1678"/>
                    <a:pt x="1009" y="1670"/>
                  </a:cubicBezTo>
                  <a:cubicBezTo>
                    <a:pt x="1349" y="1624"/>
                    <a:pt x="1677" y="1553"/>
                    <a:pt x="2017" y="1542"/>
                  </a:cubicBezTo>
                  <a:cubicBezTo>
                    <a:pt x="2263" y="1542"/>
                    <a:pt x="2427" y="1401"/>
                    <a:pt x="2545" y="1202"/>
                  </a:cubicBezTo>
                  <a:cubicBezTo>
                    <a:pt x="2697" y="932"/>
                    <a:pt x="2732" y="651"/>
                    <a:pt x="2556" y="369"/>
                  </a:cubicBezTo>
                  <a:cubicBezTo>
                    <a:pt x="2389" y="129"/>
                    <a:pt x="2156" y="0"/>
                    <a:pt x="1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1691300" y="3464575"/>
              <a:ext cx="65375" cy="50800"/>
            </a:xfrm>
            <a:custGeom>
              <a:avLst/>
              <a:gdLst/>
              <a:ahLst/>
              <a:cxnLst/>
              <a:rect l="l" t="t" r="r" b="b"/>
              <a:pathLst>
                <a:path w="2615" h="2032" extrusionOk="0">
                  <a:moveTo>
                    <a:pt x="1785" y="1"/>
                  </a:moveTo>
                  <a:cubicBezTo>
                    <a:pt x="1681" y="1"/>
                    <a:pt x="1574" y="23"/>
                    <a:pt x="1466" y="68"/>
                  </a:cubicBezTo>
                  <a:cubicBezTo>
                    <a:pt x="1126" y="197"/>
                    <a:pt x="798" y="350"/>
                    <a:pt x="493" y="537"/>
                  </a:cubicBezTo>
                  <a:cubicBezTo>
                    <a:pt x="329" y="643"/>
                    <a:pt x="212" y="772"/>
                    <a:pt x="141" y="948"/>
                  </a:cubicBezTo>
                  <a:cubicBezTo>
                    <a:pt x="1" y="1264"/>
                    <a:pt x="59" y="1581"/>
                    <a:pt x="305" y="1815"/>
                  </a:cubicBezTo>
                  <a:cubicBezTo>
                    <a:pt x="442" y="1952"/>
                    <a:pt x="632" y="2031"/>
                    <a:pt x="824" y="2031"/>
                  </a:cubicBezTo>
                  <a:cubicBezTo>
                    <a:pt x="944" y="2031"/>
                    <a:pt x="1064" y="2000"/>
                    <a:pt x="1173" y="1932"/>
                  </a:cubicBezTo>
                  <a:cubicBezTo>
                    <a:pt x="1431" y="1756"/>
                    <a:pt x="1712" y="1663"/>
                    <a:pt x="1993" y="1557"/>
                  </a:cubicBezTo>
                  <a:cubicBezTo>
                    <a:pt x="2263" y="1452"/>
                    <a:pt x="2486" y="1276"/>
                    <a:pt x="2556" y="971"/>
                  </a:cubicBezTo>
                  <a:cubicBezTo>
                    <a:pt x="2615" y="678"/>
                    <a:pt x="2544" y="408"/>
                    <a:pt x="2321" y="209"/>
                  </a:cubicBezTo>
                  <a:cubicBezTo>
                    <a:pt x="2155" y="73"/>
                    <a:pt x="1975" y="1"/>
                    <a:pt x="17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1397675" y="3667000"/>
              <a:ext cx="67425" cy="42475"/>
            </a:xfrm>
            <a:custGeom>
              <a:avLst/>
              <a:gdLst/>
              <a:ahLst/>
              <a:cxnLst/>
              <a:rect l="l" t="t" r="r" b="b"/>
              <a:pathLst>
                <a:path w="2697" h="1699" extrusionOk="0">
                  <a:moveTo>
                    <a:pt x="1677" y="1"/>
                  </a:moveTo>
                  <a:cubicBezTo>
                    <a:pt x="1091" y="12"/>
                    <a:pt x="587" y="235"/>
                    <a:pt x="223" y="704"/>
                  </a:cubicBezTo>
                  <a:cubicBezTo>
                    <a:pt x="1" y="997"/>
                    <a:pt x="47" y="1314"/>
                    <a:pt x="317" y="1548"/>
                  </a:cubicBezTo>
                  <a:cubicBezTo>
                    <a:pt x="441" y="1655"/>
                    <a:pt x="576" y="1699"/>
                    <a:pt x="719" y="1699"/>
                  </a:cubicBezTo>
                  <a:cubicBezTo>
                    <a:pt x="779" y="1699"/>
                    <a:pt x="840" y="1691"/>
                    <a:pt x="903" y="1677"/>
                  </a:cubicBezTo>
                  <a:cubicBezTo>
                    <a:pt x="1278" y="1607"/>
                    <a:pt x="1665" y="1513"/>
                    <a:pt x="2028" y="1407"/>
                  </a:cubicBezTo>
                  <a:cubicBezTo>
                    <a:pt x="2263" y="1349"/>
                    <a:pt x="2439" y="1185"/>
                    <a:pt x="2544" y="997"/>
                  </a:cubicBezTo>
                  <a:cubicBezTo>
                    <a:pt x="2696" y="622"/>
                    <a:pt x="2450" y="141"/>
                    <a:pt x="2075" y="59"/>
                  </a:cubicBezTo>
                  <a:cubicBezTo>
                    <a:pt x="1946" y="36"/>
                    <a:pt x="1806" y="1"/>
                    <a:pt x="1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967200" y="3344325"/>
              <a:ext cx="62450" cy="44625"/>
            </a:xfrm>
            <a:custGeom>
              <a:avLst/>
              <a:gdLst/>
              <a:ahLst/>
              <a:cxnLst/>
              <a:rect l="l" t="t" r="r" b="b"/>
              <a:pathLst>
                <a:path w="2498" h="1785" extrusionOk="0">
                  <a:moveTo>
                    <a:pt x="1633" y="0"/>
                  </a:moveTo>
                  <a:cubicBezTo>
                    <a:pt x="1620" y="0"/>
                    <a:pt x="1607" y="1"/>
                    <a:pt x="1595" y="2"/>
                  </a:cubicBezTo>
                  <a:cubicBezTo>
                    <a:pt x="1173" y="84"/>
                    <a:pt x="739" y="190"/>
                    <a:pt x="364" y="424"/>
                  </a:cubicBezTo>
                  <a:cubicBezTo>
                    <a:pt x="94" y="588"/>
                    <a:pt x="0" y="952"/>
                    <a:pt x="94" y="1257"/>
                  </a:cubicBezTo>
                  <a:cubicBezTo>
                    <a:pt x="186" y="1554"/>
                    <a:pt x="478" y="1784"/>
                    <a:pt x="786" y="1784"/>
                  </a:cubicBezTo>
                  <a:cubicBezTo>
                    <a:pt x="794" y="1784"/>
                    <a:pt x="802" y="1784"/>
                    <a:pt x="809" y="1784"/>
                  </a:cubicBezTo>
                  <a:cubicBezTo>
                    <a:pt x="1278" y="1761"/>
                    <a:pt x="1724" y="1596"/>
                    <a:pt x="2087" y="1303"/>
                  </a:cubicBezTo>
                  <a:cubicBezTo>
                    <a:pt x="2497" y="964"/>
                    <a:pt x="2368" y="284"/>
                    <a:pt x="1876" y="61"/>
                  </a:cubicBezTo>
                  <a:cubicBezTo>
                    <a:pt x="1805" y="30"/>
                    <a:pt x="1716" y="0"/>
                    <a:pt x="1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1244125" y="3329800"/>
              <a:ext cx="60975" cy="42825"/>
            </a:xfrm>
            <a:custGeom>
              <a:avLst/>
              <a:gdLst/>
              <a:ahLst/>
              <a:cxnLst/>
              <a:rect l="l" t="t" r="r" b="b"/>
              <a:pathLst>
                <a:path w="2439" h="1713" extrusionOk="0">
                  <a:moveTo>
                    <a:pt x="1622" y="1"/>
                  </a:moveTo>
                  <a:cubicBezTo>
                    <a:pt x="1582" y="1"/>
                    <a:pt x="1542" y="3"/>
                    <a:pt x="1501" y="9"/>
                  </a:cubicBezTo>
                  <a:cubicBezTo>
                    <a:pt x="1173" y="56"/>
                    <a:pt x="844" y="161"/>
                    <a:pt x="528" y="302"/>
                  </a:cubicBezTo>
                  <a:cubicBezTo>
                    <a:pt x="340" y="384"/>
                    <a:pt x="211" y="513"/>
                    <a:pt x="141" y="712"/>
                  </a:cubicBezTo>
                  <a:cubicBezTo>
                    <a:pt x="0" y="1052"/>
                    <a:pt x="106" y="1416"/>
                    <a:pt x="411" y="1603"/>
                  </a:cubicBezTo>
                  <a:cubicBezTo>
                    <a:pt x="542" y="1676"/>
                    <a:pt x="679" y="1713"/>
                    <a:pt x="820" y="1713"/>
                  </a:cubicBezTo>
                  <a:cubicBezTo>
                    <a:pt x="905" y="1713"/>
                    <a:pt x="991" y="1700"/>
                    <a:pt x="1079" y="1673"/>
                  </a:cubicBezTo>
                  <a:cubicBezTo>
                    <a:pt x="1313" y="1603"/>
                    <a:pt x="1548" y="1545"/>
                    <a:pt x="1782" y="1498"/>
                  </a:cubicBezTo>
                  <a:cubicBezTo>
                    <a:pt x="2181" y="1404"/>
                    <a:pt x="2438" y="1005"/>
                    <a:pt x="2356" y="619"/>
                  </a:cubicBezTo>
                  <a:cubicBezTo>
                    <a:pt x="2293" y="247"/>
                    <a:pt x="1999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1078250" y="3721650"/>
              <a:ext cx="66550" cy="41500"/>
            </a:xfrm>
            <a:custGeom>
              <a:avLst/>
              <a:gdLst/>
              <a:ahLst/>
              <a:cxnLst/>
              <a:rect l="l" t="t" r="r" b="b"/>
              <a:pathLst>
                <a:path w="2662" h="1660" extrusionOk="0">
                  <a:moveTo>
                    <a:pt x="1637" y="1"/>
                  </a:moveTo>
                  <a:cubicBezTo>
                    <a:pt x="1458" y="1"/>
                    <a:pt x="1278" y="18"/>
                    <a:pt x="1103" y="18"/>
                  </a:cubicBezTo>
                  <a:cubicBezTo>
                    <a:pt x="1021" y="18"/>
                    <a:pt x="939" y="77"/>
                    <a:pt x="868" y="124"/>
                  </a:cubicBezTo>
                  <a:cubicBezTo>
                    <a:pt x="681" y="276"/>
                    <a:pt x="482" y="429"/>
                    <a:pt x="329" y="604"/>
                  </a:cubicBezTo>
                  <a:cubicBezTo>
                    <a:pt x="1" y="944"/>
                    <a:pt x="118" y="1402"/>
                    <a:pt x="564" y="1589"/>
                  </a:cubicBezTo>
                  <a:cubicBezTo>
                    <a:pt x="587" y="1601"/>
                    <a:pt x="634" y="1624"/>
                    <a:pt x="681" y="1636"/>
                  </a:cubicBezTo>
                  <a:cubicBezTo>
                    <a:pt x="728" y="1648"/>
                    <a:pt x="775" y="1659"/>
                    <a:pt x="821" y="1659"/>
                  </a:cubicBezTo>
                  <a:cubicBezTo>
                    <a:pt x="1466" y="1648"/>
                    <a:pt x="1994" y="1378"/>
                    <a:pt x="2427" y="921"/>
                  </a:cubicBezTo>
                  <a:cubicBezTo>
                    <a:pt x="2662" y="663"/>
                    <a:pt x="2545" y="276"/>
                    <a:pt x="2240" y="124"/>
                  </a:cubicBezTo>
                  <a:cubicBezTo>
                    <a:pt x="2046" y="24"/>
                    <a:pt x="1842" y="1"/>
                    <a:pt x="1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1457175" y="3566400"/>
              <a:ext cx="60375" cy="40550"/>
            </a:xfrm>
            <a:custGeom>
              <a:avLst/>
              <a:gdLst/>
              <a:ahLst/>
              <a:cxnLst/>
              <a:rect l="l" t="t" r="r" b="b"/>
              <a:pathLst>
                <a:path w="2415" h="1622" extrusionOk="0">
                  <a:moveTo>
                    <a:pt x="1571" y="1"/>
                  </a:moveTo>
                  <a:cubicBezTo>
                    <a:pt x="1544" y="1"/>
                    <a:pt x="1517" y="2"/>
                    <a:pt x="1489" y="4"/>
                  </a:cubicBezTo>
                  <a:cubicBezTo>
                    <a:pt x="1254" y="28"/>
                    <a:pt x="1008" y="51"/>
                    <a:pt x="774" y="98"/>
                  </a:cubicBezTo>
                  <a:cubicBezTo>
                    <a:pt x="504" y="145"/>
                    <a:pt x="305" y="297"/>
                    <a:pt x="199" y="555"/>
                  </a:cubicBezTo>
                  <a:cubicBezTo>
                    <a:pt x="0" y="989"/>
                    <a:pt x="270" y="1516"/>
                    <a:pt x="727" y="1598"/>
                  </a:cubicBezTo>
                  <a:cubicBezTo>
                    <a:pt x="829" y="1614"/>
                    <a:pt x="930" y="1621"/>
                    <a:pt x="1030" y="1621"/>
                  </a:cubicBezTo>
                  <a:cubicBezTo>
                    <a:pt x="1310" y="1621"/>
                    <a:pt x="1581" y="1564"/>
                    <a:pt x="1840" y="1469"/>
                  </a:cubicBezTo>
                  <a:cubicBezTo>
                    <a:pt x="2239" y="1329"/>
                    <a:pt x="2415" y="965"/>
                    <a:pt x="2333" y="602"/>
                  </a:cubicBezTo>
                  <a:cubicBezTo>
                    <a:pt x="2234" y="230"/>
                    <a:pt x="1952" y="1"/>
                    <a:pt x="1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1341700" y="3523675"/>
              <a:ext cx="59350" cy="42075"/>
            </a:xfrm>
            <a:custGeom>
              <a:avLst/>
              <a:gdLst/>
              <a:ahLst/>
              <a:cxnLst/>
              <a:rect l="l" t="t" r="r" b="b"/>
              <a:pathLst>
                <a:path w="2374" h="1683" extrusionOk="0">
                  <a:moveTo>
                    <a:pt x="1416" y="0"/>
                  </a:moveTo>
                  <a:cubicBezTo>
                    <a:pt x="1397" y="0"/>
                    <a:pt x="1379" y="1"/>
                    <a:pt x="1360" y="2"/>
                  </a:cubicBezTo>
                  <a:cubicBezTo>
                    <a:pt x="1009" y="25"/>
                    <a:pt x="681" y="154"/>
                    <a:pt x="364" y="318"/>
                  </a:cubicBezTo>
                  <a:cubicBezTo>
                    <a:pt x="106" y="459"/>
                    <a:pt x="1" y="693"/>
                    <a:pt x="12" y="987"/>
                  </a:cubicBezTo>
                  <a:cubicBezTo>
                    <a:pt x="45" y="1391"/>
                    <a:pt x="363" y="1683"/>
                    <a:pt x="776" y="1683"/>
                  </a:cubicBezTo>
                  <a:cubicBezTo>
                    <a:pt x="806" y="1683"/>
                    <a:pt x="837" y="1681"/>
                    <a:pt x="868" y="1678"/>
                  </a:cubicBezTo>
                  <a:cubicBezTo>
                    <a:pt x="1196" y="1643"/>
                    <a:pt x="1513" y="1526"/>
                    <a:pt x="1818" y="1409"/>
                  </a:cubicBezTo>
                  <a:cubicBezTo>
                    <a:pt x="1993" y="1350"/>
                    <a:pt x="2099" y="1198"/>
                    <a:pt x="2169" y="1045"/>
                  </a:cubicBezTo>
                  <a:cubicBezTo>
                    <a:pt x="2374" y="523"/>
                    <a:pt x="1984" y="0"/>
                    <a:pt x="1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3"/>
            <p:cNvSpPr/>
            <p:nvPr/>
          </p:nvSpPr>
          <p:spPr>
            <a:xfrm>
              <a:off x="1573800" y="3583875"/>
              <a:ext cx="63025" cy="40325"/>
            </a:xfrm>
            <a:custGeom>
              <a:avLst/>
              <a:gdLst/>
              <a:ahLst/>
              <a:cxnLst/>
              <a:rect l="l" t="t" r="r" b="b"/>
              <a:pathLst>
                <a:path w="2521" h="1613" extrusionOk="0">
                  <a:moveTo>
                    <a:pt x="1664" y="0"/>
                  </a:moveTo>
                  <a:cubicBezTo>
                    <a:pt x="1176" y="0"/>
                    <a:pt x="525" y="236"/>
                    <a:pt x="270" y="548"/>
                  </a:cubicBezTo>
                  <a:cubicBezTo>
                    <a:pt x="0" y="888"/>
                    <a:pt x="129" y="1380"/>
                    <a:pt x="528" y="1556"/>
                  </a:cubicBezTo>
                  <a:cubicBezTo>
                    <a:pt x="620" y="1595"/>
                    <a:pt x="737" y="1613"/>
                    <a:pt x="866" y="1613"/>
                  </a:cubicBezTo>
                  <a:cubicBezTo>
                    <a:pt x="1390" y="1613"/>
                    <a:pt x="2126" y="1318"/>
                    <a:pt x="2333" y="970"/>
                  </a:cubicBezTo>
                  <a:cubicBezTo>
                    <a:pt x="2520" y="677"/>
                    <a:pt x="2321" y="149"/>
                    <a:pt x="1981" y="44"/>
                  </a:cubicBezTo>
                  <a:cubicBezTo>
                    <a:pt x="1890" y="14"/>
                    <a:pt x="1782" y="0"/>
                    <a:pt x="1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3"/>
            <p:cNvSpPr/>
            <p:nvPr/>
          </p:nvSpPr>
          <p:spPr>
            <a:xfrm>
              <a:off x="1494075" y="3617175"/>
              <a:ext cx="59825" cy="38350"/>
            </a:xfrm>
            <a:custGeom>
              <a:avLst/>
              <a:gdLst/>
              <a:ahLst/>
              <a:cxnLst/>
              <a:rect l="l" t="t" r="r" b="b"/>
              <a:pathLst>
                <a:path w="2393" h="1534" extrusionOk="0">
                  <a:moveTo>
                    <a:pt x="1565" y="0"/>
                  </a:moveTo>
                  <a:cubicBezTo>
                    <a:pt x="1125" y="0"/>
                    <a:pt x="706" y="98"/>
                    <a:pt x="329" y="353"/>
                  </a:cubicBezTo>
                  <a:cubicBezTo>
                    <a:pt x="118" y="505"/>
                    <a:pt x="1" y="704"/>
                    <a:pt x="60" y="986"/>
                  </a:cubicBezTo>
                  <a:cubicBezTo>
                    <a:pt x="118" y="1255"/>
                    <a:pt x="282" y="1455"/>
                    <a:pt x="552" y="1501"/>
                  </a:cubicBezTo>
                  <a:cubicBezTo>
                    <a:pt x="676" y="1523"/>
                    <a:pt x="800" y="1534"/>
                    <a:pt x="921" y="1534"/>
                  </a:cubicBezTo>
                  <a:cubicBezTo>
                    <a:pt x="1336" y="1534"/>
                    <a:pt x="1726" y="1405"/>
                    <a:pt x="2052" y="1115"/>
                  </a:cubicBezTo>
                  <a:cubicBezTo>
                    <a:pt x="2392" y="833"/>
                    <a:pt x="2263" y="224"/>
                    <a:pt x="1818" y="36"/>
                  </a:cubicBezTo>
                  <a:cubicBezTo>
                    <a:pt x="1783" y="36"/>
                    <a:pt x="1712" y="1"/>
                    <a:pt x="1642" y="1"/>
                  </a:cubicBezTo>
                  <a:cubicBezTo>
                    <a:pt x="1616" y="0"/>
                    <a:pt x="1591" y="0"/>
                    <a:pt x="1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3"/>
            <p:cNvSpPr/>
            <p:nvPr/>
          </p:nvSpPr>
          <p:spPr>
            <a:xfrm>
              <a:off x="1193425" y="3696375"/>
              <a:ext cx="57750" cy="40800"/>
            </a:xfrm>
            <a:custGeom>
              <a:avLst/>
              <a:gdLst/>
              <a:ahLst/>
              <a:cxnLst/>
              <a:rect l="l" t="t" r="r" b="b"/>
              <a:pathLst>
                <a:path w="2310" h="1632" extrusionOk="0">
                  <a:moveTo>
                    <a:pt x="1466" y="0"/>
                  </a:moveTo>
                  <a:cubicBezTo>
                    <a:pt x="981" y="0"/>
                    <a:pt x="334" y="350"/>
                    <a:pt x="165" y="760"/>
                  </a:cubicBezTo>
                  <a:cubicBezTo>
                    <a:pt x="1" y="1170"/>
                    <a:pt x="235" y="1592"/>
                    <a:pt x="692" y="1627"/>
                  </a:cubicBezTo>
                  <a:cubicBezTo>
                    <a:pt x="732" y="1630"/>
                    <a:pt x="772" y="1631"/>
                    <a:pt x="812" y="1631"/>
                  </a:cubicBezTo>
                  <a:cubicBezTo>
                    <a:pt x="1268" y="1631"/>
                    <a:pt x="1681" y="1446"/>
                    <a:pt x="2005" y="1111"/>
                  </a:cubicBezTo>
                  <a:cubicBezTo>
                    <a:pt x="2310" y="783"/>
                    <a:pt x="2122" y="162"/>
                    <a:pt x="1700" y="33"/>
                  </a:cubicBezTo>
                  <a:cubicBezTo>
                    <a:pt x="1629" y="11"/>
                    <a:pt x="1550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3"/>
            <p:cNvSpPr/>
            <p:nvPr/>
          </p:nvSpPr>
          <p:spPr>
            <a:xfrm>
              <a:off x="1453950" y="3378225"/>
              <a:ext cx="54225" cy="38350"/>
            </a:xfrm>
            <a:custGeom>
              <a:avLst/>
              <a:gdLst/>
              <a:ahLst/>
              <a:cxnLst/>
              <a:rect l="l" t="t" r="r" b="b"/>
              <a:pathLst>
                <a:path w="2169" h="1534" extrusionOk="0">
                  <a:moveTo>
                    <a:pt x="1362" y="1"/>
                  </a:moveTo>
                  <a:cubicBezTo>
                    <a:pt x="904" y="1"/>
                    <a:pt x="487" y="160"/>
                    <a:pt x="152" y="534"/>
                  </a:cubicBezTo>
                  <a:cubicBezTo>
                    <a:pt x="12" y="674"/>
                    <a:pt x="0" y="862"/>
                    <a:pt x="82" y="1038"/>
                  </a:cubicBezTo>
                  <a:cubicBezTo>
                    <a:pt x="191" y="1321"/>
                    <a:pt x="513" y="1533"/>
                    <a:pt x="822" y="1533"/>
                  </a:cubicBezTo>
                  <a:cubicBezTo>
                    <a:pt x="845" y="1533"/>
                    <a:pt x="868" y="1532"/>
                    <a:pt x="891" y="1530"/>
                  </a:cubicBezTo>
                  <a:cubicBezTo>
                    <a:pt x="1231" y="1495"/>
                    <a:pt x="1547" y="1366"/>
                    <a:pt x="1817" y="1143"/>
                  </a:cubicBezTo>
                  <a:cubicBezTo>
                    <a:pt x="1887" y="1084"/>
                    <a:pt x="1958" y="1014"/>
                    <a:pt x="1993" y="920"/>
                  </a:cubicBezTo>
                  <a:cubicBezTo>
                    <a:pt x="2169" y="498"/>
                    <a:pt x="2004" y="53"/>
                    <a:pt x="1629" y="18"/>
                  </a:cubicBezTo>
                  <a:cubicBezTo>
                    <a:pt x="1539" y="6"/>
                    <a:pt x="1450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3"/>
            <p:cNvSpPr/>
            <p:nvPr/>
          </p:nvSpPr>
          <p:spPr>
            <a:xfrm>
              <a:off x="1091150" y="3463575"/>
              <a:ext cx="51025" cy="39850"/>
            </a:xfrm>
            <a:custGeom>
              <a:avLst/>
              <a:gdLst/>
              <a:ahLst/>
              <a:cxnLst/>
              <a:rect l="l" t="t" r="r" b="b"/>
              <a:pathLst>
                <a:path w="2041" h="1594" extrusionOk="0">
                  <a:moveTo>
                    <a:pt x="1157" y="0"/>
                  </a:moveTo>
                  <a:cubicBezTo>
                    <a:pt x="898" y="0"/>
                    <a:pt x="685" y="110"/>
                    <a:pt x="481" y="249"/>
                  </a:cubicBezTo>
                  <a:cubicBezTo>
                    <a:pt x="1" y="589"/>
                    <a:pt x="71" y="1281"/>
                    <a:pt x="610" y="1527"/>
                  </a:cubicBezTo>
                  <a:cubicBezTo>
                    <a:pt x="706" y="1572"/>
                    <a:pt x="814" y="1593"/>
                    <a:pt x="924" y="1593"/>
                  </a:cubicBezTo>
                  <a:cubicBezTo>
                    <a:pt x="1298" y="1593"/>
                    <a:pt x="1708" y="1352"/>
                    <a:pt x="1853" y="999"/>
                  </a:cubicBezTo>
                  <a:cubicBezTo>
                    <a:pt x="2040" y="530"/>
                    <a:pt x="1735" y="38"/>
                    <a:pt x="1231" y="3"/>
                  </a:cubicBezTo>
                  <a:cubicBezTo>
                    <a:pt x="1206" y="1"/>
                    <a:pt x="1181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3"/>
            <p:cNvSpPr/>
            <p:nvPr/>
          </p:nvSpPr>
          <p:spPr>
            <a:xfrm>
              <a:off x="1078550" y="3315775"/>
              <a:ext cx="50150" cy="34250"/>
            </a:xfrm>
            <a:custGeom>
              <a:avLst/>
              <a:gdLst/>
              <a:ahLst/>
              <a:cxnLst/>
              <a:rect l="l" t="t" r="r" b="b"/>
              <a:pathLst>
                <a:path w="2006" h="1370" extrusionOk="0">
                  <a:moveTo>
                    <a:pt x="1401" y="1"/>
                  </a:moveTo>
                  <a:cubicBezTo>
                    <a:pt x="1351" y="1"/>
                    <a:pt x="1298" y="7"/>
                    <a:pt x="1243" y="19"/>
                  </a:cubicBezTo>
                  <a:cubicBezTo>
                    <a:pt x="950" y="78"/>
                    <a:pt x="657" y="171"/>
                    <a:pt x="387" y="289"/>
                  </a:cubicBezTo>
                  <a:cubicBezTo>
                    <a:pt x="83" y="418"/>
                    <a:pt x="1" y="758"/>
                    <a:pt x="176" y="1027"/>
                  </a:cubicBezTo>
                  <a:cubicBezTo>
                    <a:pt x="270" y="1156"/>
                    <a:pt x="387" y="1250"/>
                    <a:pt x="540" y="1332"/>
                  </a:cubicBezTo>
                  <a:cubicBezTo>
                    <a:pt x="575" y="1344"/>
                    <a:pt x="622" y="1367"/>
                    <a:pt x="669" y="1367"/>
                  </a:cubicBezTo>
                  <a:cubicBezTo>
                    <a:pt x="704" y="1369"/>
                    <a:pt x="738" y="1370"/>
                    <a:pt x="773" y="1370"/>
                  </a:cubicBezTo>
                  <a:cubicBezTo>
                    <a:pt x="1188" y="1370"/>
                    <a:pt x="1561" y="1237"/>
                    <a:pt x="1864" y="945"/>
                  </a:cubicBezTo>
                  <a:cubicBezTo>
                    <a:pt x="1993" y="828"/>
                    <a:pt x="2005" y="664"/>
                    <a:pt x="1970" y="500"/>
                  </a:cubicBezTo>
                  <a:cubicBezTo>
                    <a:pt x="1900" y="191"/>
                    <a:pt x="1687" y="1"/>
                    <a:pt x="1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3"/>
            <p:cNvSpPr/>
            <p:nvPr/>
          </p:nvSpPr>
          <p:spPr>
            <a:xfrm>
              <a:off x="1044850" y="3386600"/>
              <a:ext cx="36075" cy="30100"/>
            </a:xfrm>
            <a:custGeom>
              <a:avLst/>
              <a:gdLst/>
              <a:ahLst/>
              <a:cxnLst/>
              <a:rect l="l" t="t" r="r" b="b"/>
              <a:pathLst>
                <a:path w="1443" h="1204" extrusionOk="0">
                  <a:moveTo>
                    <a:pt x="892" y="0"/>
                  </a:moveTo>
                  <a:cubicBezTo>
                    <a:pt x="846" y="0"/>
                    <a:pt x="799" y="8"/>
                    <a:pt x="751" y="23"/>
                  </a:cubicBezTo>
                  <a:cubicBezTo>
                    <a:pt x="516" y="105"/>
                    <a:pt x="305" y="234"/>
                    <a:pt x="176" y="445"/>
                  </a:cubicBezTo>
                  <a:cubicBezTo>
                    <a:pt x="1" y="726"/>
                    <a:pt x="141" y="1089"/>
                    <a:pt x="446" y="1183"/>
                  </a:cubicBezTo>
                  <a:cubicBezTo>
                    <a:pt x="492" y="1197"/>
                    <a:pt x="542" y="1204"/>
                    <a:pt x="595" y="1204"/>
                  </a:cubicBezTo>
                  <a:cubicBezTo>
                    <a:pt x="894" y="1204"/>
                    <a:pt x="1274" y="991"/>
                    <a:pt x="1384" y="703"/>
                  </a:cubicBezTo>
                  <a:cubicBezTo>
                    <a:pt x="1442" y="527"/>
                    <a:pt x="1396" y="339"/>
                    <a:pt x="1243" y="175"/>
                  </a:cubicBezTo>
                  <a:cubicBezTo>
                    <a:pt x="1147" y="62"/>
                    <a:pt x="1026" y="0"/>
                    <a:pt x="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3" name="Google Shape;1943;p33"/>
          <p:cNvSpPr/>
          <p:nvPr/>
        </p:nvSpPr>
        <p:spPr>
          <a:xfrm flipH="1">
            <a:off x="4346813" y="4655528"/>
            <a:ext cx="626827" cy="557001"/>
          </a:xfrm>
          <a:custGeom>
            <a:avLst/>
            <a:gdLst/>
            <a:ahLst/>
            <a:cxnLst/>
            <a:rect l="l" t="t" r="r" b="b"/>
            <a:pathLst>
              <a:path w="37955" h="33727" extrusionOk="0">
                <a:moveTo>
                  <a:pt x="29480" y="588"/>
                </a:moveTo>
                <a:cubicBezTo>
                  <a:pt x="24680" y="2254"/>
                  <a:pt x="11160" y="10287"/>
                  <a:pt x="6555" y="14108"/>
                </a:cubicBezTo>
                <a:cubicBezTo>
                  <a:pt x="1950" y="17929"/>
                  <a:pt x="-2459" y="20280"/>
                  <a:pt x="1852" y="23513"/>
                </a:cubicBezTo>
                <a:cubicBezTo>
                  <a:pt x="6163" y="26746"/>
                  <a:pt x="26443" y="34389"/>
                  <a:pt x="32419" y="33507"/>
                </a:cubicBezTo>
                <a:cubicBezTo>
                  <a:pt x="38395" y="32625"/>
                  <a:pt x="37220" y="23122"/>
                  <a:pt x="37710" y="18223"/>
                </a:cubicBezTo>
                <a:cubicBezTo>
                  <a:pt x="38200" y="13324"/>
                  <a:pt x="36730" y="7054"/>
                  <a:pt x="35358" y="4115"/>
                </a:cubicBezTo>
                <a:cubicBezTo>
                  <a:pt x="33986" y="1176"/>
                  <a:pt x="34281" y="-1077"/>
                  <a:pt x="29480" y="5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944" name="Google Shape;1944;p33"/>
          <p:cNvSpPr txBox="1">
            <a:spLocks noGrp="1"/>
          </p:cNvSpPr>
          <p:nvPr>
            <p:ph type="title"/>
          </p:nvPr>
        </p:nvSpPr>
        <p:spPr>
          <a:xfrm>
            <a:off x="720000" y="46584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45" name="Google Shape;1945;p33"/>
          <p:cNvSpPr txBox="1">
            <a:spLocks noGrp="1"/>
          </p:cNvSpPr>
          <p:nvPr>
            <p:ph type="subTitle" idx="1"/>
          </p:nvPr>
        </p:nvSpPr>
        <p:spPr>
          <a:xfrm>
            <a:off x="720000" y="3154825"/>
            <a:ext cx="2360700" cy="37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46" name="Google Shape;1946;p33"/>
          <p:cNvSpPr txBox="1">
            <a:spLocks noGrp="1"/>
          </p:cNvSpPr>
          <p:nvPr>
            <p:ph type="subTitle" idx="2"/>
          </p:nvPr>
        </p:nvSpPr>
        <p:spPr>
          <a:xfrm>
            <a:off x="720000" y="3532250"/>
            <a:ext cx="2360700" cy="80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7" name="Google Shape;1947;p33"/>
          <p:cNvSpPr txBox="1">
            <a:spLocks noGrp="1"/>
          </p:cNvSpPr>
          <p:nvPr>
            <p:ph type="subTitle" idx="3"/>
          </p:nvPr>
        </p:nvSpPr>
        <p:spPr>
          <a:xfrm>
            <a:off x="3403800" y="3532250"/>
            <a:ext cx="2360700" cy="80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8" name="Google Shape;1948;p33"/>
          <p:cNvSpPr txBox="1">
            <a:spLocks noGrp="1"/>
          </p:cNvSpPr>
          <p:nvPr>
            <p:ph type="subTitle" idx="4"/>
          </p:nvPr>
        </p:nvSpPr>
        <p:spPr>
          <a:xfrm>
            <a:off x="6063300" y="3532250"/>
            <a:ext cx="2360700" cy="80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9" name="Google Shape;1949;p33"/>
          <p:cNvSpPr txBox="1">
            <a:spLocks noGrp="1"/>
          </p:cNvSpPr>
          <p:nvPr>
            <p:ph type="subTitle" idx="5"/>
          </p:nvPr>
        </p:nvSpPr>
        <p:spPr>
          <a:xfrm>
            <a:off x="3403800" y="3154825"/>
            <a:ext cx="2360700" cy="37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50" name="Google Shape;1950;p33"/>
          <p:cNvSpPr txBox="1">
            <a:spLocks noGrp="1"/>
          </p:cNvSpPr>
          <p:nvPr>
            <p:ph type="subTitle" idx="6"/>
          </p:nvPr>
        </p:nvSpPr>
        <p:spPr>
          <a:xfrm>
            <a:off x="6063300" y="3154825"/>
            <a:ext cx="2360700" cy="37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51" name="Google Shape;1951;p33"/>
          <p:cNvSpPr txBox="1">
            <a:spLocks noGrp="1"/>
          </p:cNvSpPr>
          <p:nvPr>
            <p:ph type="title" idx="7" hasCustomPrompt="1"/>
          </p:nvPr>
        </p:nvSpPr>
        <p:spPr>
          <a:xfrm>
            <a:off x="1262700" y="2686275"/>
            <a:ext cx="1275300" cy="4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52" name="Google Shape;1952;p33"/>
          <p:cNvSpPr txBox="1">
            <a:spLocks noGrp="1"/>
          </p:cNvSpPr>
          <p:nvPr>
            <p:ph type="title" idx="8" hasCustomPrompt="1"/>
          </p:nvPr>
        </p:nvSpPr>
        <p:spPr>
          <a:xfrm>
            <a:off x="3934350" y="2686275"/>
            <a:ext cx="1275300" cy="4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53" name="Google Shape;1953;p33"/>
          <p:cNvSpPr txBox="1">
            <a:spLocks noGrp="1"/>
          </p:cNvSpPr>
          <p:nvPr>
            <p:ph type="title" idx="9" hasCustomPrompt="1"/>
          </p:nvPr>
        </p:nvSpPr>
        <p:spPr>
          <a:xfrm>
            <a:off x="6606000" y="2686275"/>
            <a:ext cx="1275300" cy="4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p34"/>
          <p:cNvSpPr/>
          <p:nvPr/>
        </p:nvSpPr>
        <p:spPr>
          <a:xfrm>
            <a:off x="6336121" y="3404816"/>
            <a:ext cx="3291750" cy="1964000"/>
          </a:xfrm>
          <a:custGeom>
            <a:avLst/>
            <a:gdLst/>
            <a:ahLst/>
            <a:cxnLst/>
            <a:rect l="l" t="t" r="r" b="b"/>
            <a:pathLst>
              <a:path w="131670" h="78560" extrusionOk="0">
                <a:moveTo>
                  <a:pt x="6021" y="72879"/>
                </a:moveTo>
                <a:cubicBezTo>
                  <a:pt x="-11055" y="70727"/>
                  <a:pt x="13100" y="62536"/>
                  <a:pt x="18098" y="60384"/>
                </a:cubicBezTo>
                <a:cubicBezTo>
                  <a:pt x="23096" y="58232"/>
                  <a:pt x="30246" y="62259"/>
                  <a:pt x="36007" y="59968"/>
                </a:cubicBezTo>
                <a:cubicBezTo>
                  <a:pt x="41768" y="57678"/>
                  <a:pt x="46905" y="50667"/>
                  <a:pt x="52666" y="46641"/>
                </a:cubicBezTo>
                <a:cubicBezTo>
                  <a:pt x="58427" y="42615"/>
                  <a:pt x="65369" y="39977"/>
                  <a:pt x="70575" y="35812"/>
                </a:cubicBezTo>
                <a:cubicBezTo>
                  <a:pt x="75781" y="31647"/>
                  <a:pt x="79251" y="25539"/>
                  <a:pt x="83902" y="21652"/>
                </a:cubicBezTo>
                <a:cubicBezTo>
                  <a:pt x="88553" y="17765"/>
                  <a:pt x="94870" y="15683"/>
                  <a:pt x="98479" y="12490"/>
                </a:cubicBezTo>
                <a:cubicBezTo>
                  <a:pt x="102089" y="9297"/>
                  <a:pt x="101047" y="3397"/>
                  <a:pt x="105559" y="2494"/>
                </a:cubicBezTo>
                <a:cubicBezTo>
                  <a:pt x="110071" y="1592"/>
                  <a:pt x="123051" y="-4725"/>
                  <a:pt x="125550" y="7075"/>
                </a:cubicBezTo>
                <a:cubicBezTo>
                  <a:pt x="128049" y="18875"/>
                  <a:pt x="140474" y="62328"/>
                  <a:pt x="120552" y="73295"/>
                </a:cubicBezTo>
                <a:cubicBezTo>
                  <a:pt x="100631" y="84262"/>
                  <a:pt x="23097" y="75031"/>
                  <a:pt x="6021" y="728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956" name="Google Shape;1956;p34"/>
          <p:cNvSpPr/>
          <p:nvPr/>
        </p:nvSpPr>
        <p:spPr>
          <a:xfrm rot="10800000">
            <a:off x="-766270" y="2527931"/>
            <a:ext cx="2155344" cy="2787044"/>
          </a:xfrm>
          <a:custGeom>
            <a:avLst/>
            <a:gdLst/>
            <a:ahLst/>
            <a:cxnLst/>
            <a:rect l="l" t="t" r="r" b="b"/>
            <a:pathLst>
              <a:path w="29691" h="38393" extrusionOk="0">
                <a:moveTo>
                  <a:pt x="1325" y="1"/>
                </a:moveTo>
                <a:cubicBezTo>
                  <a:pt x="1102" y="458"/>
                  <a:pt x="961" y="939"/>
                  <a:pt x="809" y="1419"/>
                </a:cubicBezTo>
                <a:cubicBezTo>
                  <a:pt x="504" y="2334"/>
                  <a:pt x="223" y="3260"/>
                  <a:pt x="106" y="4221"/>
                </a:cubicBezTo>
                <a:cubicBezTo>
                  <a:pt x="0" y="5053"/>
                  <a:pt x="24" y="5885"/>
                  <a:pt x="352" y="6682"/>
                </a:cubicBezTo>
                <a:cubicBezTo>
                  <a:pt x="645" y="7350"/>
                  <a:pt x="1102" y="7854"/>
                  <a:pt x="1688" y="8265"/>
                </a:cubicBezTo>
                <a:cubicBezTo>
                  <a:pt x="2133" y="8581"/>
                  <a:pt x="2626" y="8816"/>
                  <a:pt x="3106" y="9050"/>
                </a:cubicBezTo>
                <a:cubicBezTo>
                  <a:pt x="3399" y="9202"/>
                  <a:pt x="3692" y="9320"/>
                  <a:pt x="3962" y="9507"/>
                </a:cubicBezTo>
                <a:cubicBezTo>
                  <a:pt x="4513" y="9870"/>
                  <a:pt x="4853" y="10398"/>
                  <a:pt x="5099" y="10996"/>
                </a:cubicBezTo>
                <a:cubicBezTo>
                  <a:pt x="5357" y="11605"/>
                  <a:pt x="5544" y="12238"/>
                  <a:pt x="5697" y="12883"/>
                </a:cubicBezTo>
                <a:cubicBezTo>
                  <a:pt x="5978" y="14032"/>
                  <a:pt x="6283" y="15157"/>
                  <a:pt x="6705" y="16259"/>
                </a:cubicBezTo>
                <a:cubicBezTo>
                  <a:pt x="7139" y="17349"/>
                  <a:pt x="7736" y="18345"/>
                  <a:pt x="8487" y="19248"/>
                </a:cubicBezTo>
                <a:cubicBezTo>
                  <a:pt x="8744" y="19564"/>
                  <a:pt x="9014" y="19892"/>
                  <a:pt x="9272" y="20221"/>
                </a:cubicBezTo>
                <a:cubicBezTo>
                  <a:pt x="9694" y="20771"/>
                  <a:pt x="9975" y="21381"/>
                  <a:pt x="10163" y="22049"/>
                </a:cubicBezTo>
                <a:cubicBezTo>
                  <a:pt x="10409" y="22858"/>
                  <a:pt x="10503" y="23690"/>
                  <a:pt x="10585" y="24534"/>
                </a:cubicBezTo>
                <a:cubicBezTo>
                  <a:pt x="10702" y="25636"/>
                  <a:pt x="10737" y="26761"/>
                  <a:pt x="10983" y="27851"/>
                </a:cubicBezTo>
                <a:cubicBezTo>
                  <a:pt x="11206" y="28859"/>
                  <a:pt x="11663" y="29738"/>
                  <a:pt x="12378" y="30477"/>
                </a:cubicBezTo>
                <a:cubicBezTo>
                  <a:pt x="12999" y="31122"/>
                  <a:pt x="13691" y="31684"/>
                  <a:pt x="14336" y="32282"/>
                </a:cubicBezTo>
                <a:cubicBezTo>
                  <a:pt x="14969" y="32868"/>
                  <a:pt x="15578" y="33478"/>
                  <a:pt x="16211" y="34064"/>
                </a:cubicBezTo>
                <a:cubicBezTo>
                  <a:pt x="17336" y="35130"/>
                  <a:pt x="18473" y="36162"/>
                  <a:pt x="19821" y="36947"/>
                </a:cubicBezTo>
                <a:cubicBezTo>
                  <a:pt x="20900" y="37592"/>
                  <a:pt x="22048" y="38072"/>
                  <a:pt x="23303" y="38283"/>
                </a:cubicBezTo>
                <a:cubicBezTo>
                  <a:pt x="23773" y="38362"/>
                  <a:pt x="24247" y="38393"/>
                  <a:pt x="24720" y="38393"/>
                </a:cubicBezTo>
                <a:cubicBezTo>
                  <a:pt x="25096" y="38393"/>
                  <a:pt x="25472" y="38373"/>
                  <a:pt x="25846" y="38342"/>
                </a:cubicBezTo>
                <a:cubicBezTo>
                  <a:pt x="27159" y="38225"/>
                  <a:pt x="28425" y="37897"/>
                  <a:pt x="29691" y="37580"/>
                </a:cubicBezTo>
                <a:lnTo>
                  <a:pt x="296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7" name="Google Shape;1957;p34"/>
          <p:cNvSpPr/>
          <p:nvPr/>
        </p:nvSpPr>
        <p:spPr>
          <a:xfrm>
            <a:off x="3857293" y="-261359"/>
            <a:ext cx="6187375" cy="2003000"/>
          </a:xfrm>
          <a:custGeom>
            <a:avLst/>
            <a:gdLst/>
            <a:ahLst/>
            <a:cxnLst/>
            <a:rect l="l" t="t" r="r" b="b"/>
            <a:pathLst>
              <a:path w="247495" h="80120" extrusionOk="0">
                <a:moveTo>
                  <a:pt x="9800" y="13369"/>
                </a:moveTo>
                <a:cubicBezTo>
                  <a:pt x="11466" y="16701"/>
                  <a:pt x="22017" y="23435"/>
                  <a:pt x="29791" y="25031"/>
                </a:cubicBezTo>
                <a:cubicBezTo>
                  <a:pt x="37565" y="26628"/>
                  <a:pt x="49505" y="21907"/>
                  <a:pt x="56446" y="22948"/>
                </a:cubicBezTo>
                <a:cubicBezTo>
                  <a:pt x="63387" y="23989"/>
                  <a:pt x="65817" y="30029"/>
                  <a:pt x="71439" y="31278"/>
                </a:cubicBezTo>
                <a:cubicBezTo>
                  <a:pt x="77061" y="32528"/>
                  <a:pt x="84141" y="29404"/>
                  <a:pt x="90180" y="30445"/>
                </a:cubicBezTo>
                <a:cubicBezTo>
                  <a:pt x="96219" y="31486"/>
                  <a:pt x="101841" y="36762"/>
                  <a:pt x="107672" y="37525"/>
                </a:cubicBezTo>
                <a:cubicBezTo>
                  <a:pt x="113503" y="38289"/>
                  <a:pt x="118987" y="34054"/>
                  <a:pt x="125165" y="35026"/>
                </a:cubicBezTo>
                <a:cubicBezTo>
                  <a:pt x="131343" y="35998"/>
                  <a:pt x="138145" y="42315"/>
                  <a:pt x="144739" y="43356"/>
                </a:cubicBezTo>
                <a:cubicBezTo>
                  <a:pt x="151333" y="44397"/>
                  <a:pt x="158483" y="39815"/>
                  <a:pt x="164730" y="41273"/>
                </a:cubicBezTo>
                <a:cubicBezTo>
                  <a:pt x="170977" y="42731"/>
                  <a:pt x="175350" y="46341"/>
                  <a:pt x="182222" y="52102"/>
                </a:cubicBezTo>
                <a:cubicBezTo>
                  <a:pt x="189094" y="57863"/>
                  <a:pt x="197215" y="72370"/>
                  <a:pt x="205961" y="75841"/>
                </a:cubicBezTo>
                <a:cubicBezTo>
                  <a:pt x="214707" y="79312"/>
                  <a:pt x="230880" y="84657"/>
                  <a:pt x="234698" y="72926"/>
                </a:cubicBezTo>
                <a:cubicBezTo>
                  <a:pt x="238516" y="61195"/>
                  <a:pt x="264685" y="16770"/>
                  <a:pt x="228868" y="5456"/>
                </a:cubicBezTo>
                <a:cubicBezTo>
                  <a:pt x="193051" y="-5858"/>
                  <a:pt x="56307" y="3721"/>
                  <a:pt x="19796" y="5040"/>
                </a:cubicBezTo>
                <a:cubicBezTo>
                  <a:pt x="-16715" y="6359"/>
                  <a:pt x="8134" y="10037"/>
                  <a:pt x="9800" y="133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1958" name="Google Shape;1958;p34"/>
          <p:cNvGrpSpPr/>
          <p:nvPr/>
        </p:nvGrpSpPr>
        <p:grpSpPr>
          <a:xfrm rot="5400000">
            <a:off x="-545914" y="3708380"/>
            <a:ext cx="1892326" cy="1145977"/>
            <a:chOff x="960750" y="3245475"/>
            <a:chExt cx="854825" cy="517675"/>
          </a:xfrm>
        </p:grpSpPr>
        <p:sp>
          <p:nvSpPr>
            <p:cNvPr id="1959" name="Google Shape;1959;p34"/>
            <p:cNvSpPr/>
            <p:nvPr/>
          </p:nvSpPr>
          <p:spPr>
            <a:xfrm>
              <a:off x="1320900" y="3284300"/>
              <a:ext cx="64200" cy="43550"/>
            </a:xfrm>
            <a:custGeom>
              <a:avLst/>
              <a:gdLst/>
              <a:ahLst/>
              <a:cxnLst/>
              <a:rect l="l" t="t" r="r" b="b"/>
              <a:pathLst>
                <a:path w="2568" h="1742" extrusionOk="0">
                  <a:moveTo>
                    <a:pt x="1067" y="0"/>
                  </a:moveTo>
                  <a:cubicBezTo>
                    <a:pt x="868" y="165"/>
                    <a:pt x="645" y="282"/>
                    <a:pt x="422" y="399"/>
                  </a:cubicBezTo>
                  <a:cubicBezTo>
                    <a:pt x="59" y="587"/>
                    <a:pt x="0" y="856"/>
                    <a:pt x="223" y="1173"/>
                  </a:cubicBezTo>
                  <a:cubicBezTo>
                    <a:pt x="270" y="1243"/>
                    <a:pt x="317" y="1313"/>
                    <a:pt x="352" y="1395"/>
                  </a:cubicBezTo>
                  <a:cubicBezTo>
                    <a:pt x="496" y="1632"/>
                    <a:pt x="703" y="1742"/>
                    <a:pt x="957" y="1742"/>
                  </a:cubicBezTo>
                  <a:cubicBezTo>
                    <a:pt x="993" y="1742"/>
                    <a:pt x="1029" y="1740"/>
                    <a:pt x="1067" y="1735"/>
                  </a:cubicBezTo>
                  <a:cubicBezTo>
                    <a:pt x="1501" y="1677"/>
                    <a:pt x="1899" y="1513"/>
                    <a:pt x="2251" y="1231"/>
                  </a:cubicBezTo>
                  <a:cubicBezTo>
                    <a:pt x="2462" y="1067"/>
                    <a:pt x="2567" y="868"/>
                    <a:pt x="2474" y="598"/>
                  </a:cubicBezTo>
                  <a:lnTo>
                    <a:pt x="10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4"/>
            <p:cNvSpPr/>
            <p:nvPr/>
          </p:nvSpPr>
          <p:spPr>
            <a:xfrm>
              <a:off x="1760450" y="3499975"/>
              <a:ext cx="55125" cy="36975"/>
            </a:xfrm>
            <a:custGeom>
              <a:avLst/>
              <a:gdLst/>
              <a:ahLst/>
              <a:cxnLst/>
              <a:rect l="l" t="t" r="r" b="b"/>
              <a:pathLst>
                <a:path w="2205" h="1479" extrusionOk="0">
                  <a:moveTo>
                    <a:pt x="1307" y="1"/>
                  </a:moveTo>
                  <a:cubicBezTo>
                    <a:pt x="946" y="1"/>
                    <a:pt x="610" y="130"/>
                    <a:pt x="306" y="376"/>
                  </a:cubicBezTo>
                  <a:cubicBezTo>
                    <a:pt x="71" y="563"/>
                    <a:pt x="1" y="833"/>
                    <a:pt x="95" y="1091"/>
                  </a:cubicBezTo>
                  <a:cubicBezTo>
                    <a:pt x="196" y="1338"/>
                    <a:pt x="417" y="1478"/>
                    <a:pt x="725" y="1478"/>
                  </a:cubicBezTo>
                  <a:cubicBezTo>
                    <a:pt x="738" y="1478"/>
                    <a:pt x="750" y="1478"/>
                    <a:pt x="763" y="1477"/>
                  </a:cubicBezTo>
                  <a:cubicBezTo>
                    <a:pt x="880" y="1466"/>
                    <a:pt x="986" y="1442"/>
                    <a:pt x="1091" y="1419"/>
                  </a:cubicBezTo>
                  <a:cubicBezTo>
                    <a:pt x="1431" y="1360"/>
                    <a:pt x="1701" y="1149"/>
                    <a:pt x="2005" y="985"/>
                  </a:cubicBezTo>
                  <a:cubicBezTo>
                    <a:pt x="2064" y="833"/>
                    <a:pt x="2134" y="680"/>
                    <a:pt x="2205" y="516"/>
                  </a:cubicBezTo>
                  <a:cubicBezTo>
                    <a:pt x="2158" y="258"/>
                    <a:pt x="1982" y="129"/>
                    <a:pt x="1736" y="59"/>
                  </a:cubicBezTo>
                  <a:cubicBezTo>
                    <a:pt x="1589" y="20"/>
                    <a:pt x="1446" y="1"/>
                    <a:pt x="1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4"/>
            <p:cNvSpPr/>
            <p:nvPr/>
          </p:nvSpPr>
          <p:spPr>
            <a:xfrm>
              <a:off x="1607200" y="3400350"/>
              <a:ext cx="51300" cy="33500"/>
            </a:xfrm>
            <a:custGeom>
              <a:avLst/>
              <a:gdLst/>
              <a:ahLst/>
              <a:cxnLst/>
              <a:rect l="l" t="t" r="r" b="b"/>
              <a:pathLst>
                <a:path w="2052" h="1340" extrusionOk="0">
                  <a:moveTo>
                    <a:pt x="645" y="0"/>
                  </a:moveTo>
                  <a:cubicBezTo>
                    <a:pt x="481" y="94"/>
                    <a:pt x="352" y="223"/>
                    <a:pt x="258" y="375"/>
                  </a:cubicBezTo>
                  <a:cubicBezTo>
                    <a:pt x="0" y="809"/>
                    <a:pt x="211" y="1254"/>
                    <a:pt x="715" y="1325"/>
                  </a:cubicBezTo>
                  <a:cubicBezTo>
                    <a:pt x="795" y="1335"/>
                    <a:pt x="874" y="1340"/>
                    <a:pt x="953" y="1340"/>
                  </a:cubicBezTo>
                  <a:cubicBezTo>
                    <a:pt x="1150" y="1340"/>
                    <a:pt x="1343" y="1306"/>
                    <a:pt x="1536" y="1231"/>
                  </a:cubicBezTo>
                  <a:cubicBezTo>
                    <a:pt x="1829" y="1125"/>
                    <a:pt x="2040" y="938"/>
                    <a:pt x="2052" y="598"/>
                  </a:cubicBezTo>
                  <a:cubicBezTo>
                    <a:pt x="1583" y="399"/>
                    <a:pt x="1114" y="199"/>
                    <a:pt x="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4"/>
            <p:cNvSpPr/>
            <p:nvPr/>
          </p:nvSpPr>
          <p:spPr>
            <a:xfrm>
              <a:off x="1148600" y="3420025"/>
              <a:ext cx="112825" cy="66125"/>
            </a:xfrm>
            <a:custGeom>
              <a:avLst/>
              <a:gdLst/>
              <a:ahLst/>
              <a:cxnLst/>
              <a:rect l="l" t="t" r="r" b="b"/>
              <a:pathLst>
                <a:path w="4513" h="2645" extrusionOk="0">
                  <a:moveTo>
                    <a:pt x="3606" y="0"/>
                  </a:moveTo>
                  <a:cubicBezTo>
                    <a:pt x="3482" y="0"/>
                    <a:pt x="3359" y="34"/>
                    <a:pt x="3235" y="92"/>
                  </a:cubicBezTo>
                  <a:cubicBezTo>
                    <a:pt x="2403" y="456"/>
                    <a:pt x="1571" y="831"/>
                    <a:pt x="727" y="1159"/>
                  </a:cubicBezTo>
                  <a:cubicBezTo>
                    <a:pt x="621" y="1206"/>
                    <a:pt x="528" y="1253"/>
                    <a:pt x="446" y="1323"/>
                  </a:cubicBezTo>
                  <a:cubicBezTo>
                    <a:pt x="0" y="1698"/>
                    <a:pt x="94" y="2366"/>
                    <a:pt x="633" y="2589"/>
                  </a:cubicBezTo>
                  <a:cubicBezTo>
                    <a:pt x="720" y="2627"/>
                    <a:pt x="810" y="2645"/>
                    <a:pt x="901" y="2645"/>
                  </a:cubicBezTo>
                  <a:cubicBezTo>
                    <a:pt x="1006" y="2645"/>
                    <a:pt x="1112" y="2621"/>
                    <a:pt x="1219" y="2577"/>
                  </a:cubicBezTo>
                  <a:cubicBezTo>
                    <a:pt x="2063" y="2226"/>
                    <a:pt x="2895" y="1862"/>
                    <a:pt x="3739" y="1511"/>
                  </a:cubicBezTo>
                  <a:cubicBezTo>
                    <a:pt x="3892" y="1452"/>
                    <a:pt x="4044" y="1370"/>
                    <a:pt x="4161" y="1241"/>
                  </a:cubicBezTo>
                  <a:cubicBezTo>
                    <a:pt x="4513" y="842"/>
                    <a:pt x="4396" y="268"/>
                    <a:pt x="3903" y="69"/>
                  </a:cubicBezTo>
                  <a:cubicBezTo>
                    <a:pt x="3804" y="22"/>
                    <a:pt x="3705" y="0"/>
                    <a:pt x="3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4"/>
            <p:cNvSpPr/>
            <p:nvPr/>
          </p:nvSpPr>
          <p:spPr>
            <a:xfrm>
              <a:off x="1329100" y="3426300"/>
              <a:ext cx="85600" cy="51150"/>
            </a:xfrm>
            <a:custGeom>
              <a:avLst/>
              <a:gdLst/>
              <a:ahLst/>
              <a:cxnLst/>
              <a:rect l="l" t="t" r="r" b="b"/>
              <a:pathLst>
                <a:path w="3424" h="2046" extrusionOk="0">
                  <a:moveTo>
                    <a:pt x="2116" y="1"/>
                  </a:moveTo>
                  <a:cubicBezTo>
                    <a:pt x="1784" y="1"/>
                    <a:pt x="1451" y="91"/>
                    <a:pt x="1108" y="91"/>
                  </a:cubicBezTo>
                  <a:cubicBezTo>
                    <a:pt x="1009" y="91"/>
                    <a:pt x="910" y="83"/>
                    <a:pt x="809" y="64"/>
                  </a:cubicBezTo>
                  <a:cubicBezTo>
                    <a:pt x="799" y="62"/>
                    <a:pt x="789" y="61"/>
                    <a:pt x="777" y="61"/>
                  </a:cubicBezTo>
                  <a:cubicBezTo>
                    <a:pt x="723" y="61"/>
                    <a:pt x="659" y="84"/>
                    <a:pt x="610" y="123"/>
                  </a:cubicBezTo>
                  <a:cubicBezTo>
                    <a:pt x="270" y="345"/>
                    <a:pt x="1" y="638"/>
                    <a:pt x="36" y="1072"/>
                  </a:cubicBezTo>
                  <a:cubicBezTo>
                    <a:pt x="71" y="1459"/>
                    <a:pt x="235" y="1799"/>
                    <a:pt x="634" y="1893"/>
                  </a:cubicBezTo>
                  <a:cubicBezTo>
                    <a:pt x="833" y="1986"/>
                    <a:pt x="1009" y="2045"/>
                    <a:pt x="1196" y="2045"/>
                  </a:cubicBezTo>
                  <a:cubicBezTo>
                    <a:pt x="1211" y="2045"/>
                    <a:pt x="1226" y="2045"/>
                    <a:pt x="1241" y="2045"/>
                  </a:cubicBezTo>
                  <a:cubicBezTo>
                    <a:pt x="1913" y="2045"/>
                    <a:pt x="2485" y="1789"/>
                    <a:pt x="2990" y="1365"/>
                  </a:cubicBezTo>
                  <a:cubicBezTo>
                    <a:pt x="3119" y="1248"/>
                    <a:pt x="3212" y="1107"/>
                    <a:pt x="3271" y="943"/>
                  </a:cubicBezTo>
                  <a:cubicBezTo>
                    <a:pt x="3423" y="545"/>
                    <a:pt x="3212" y="146"/>
                    <a:pt x="2790" y="52"/>
                  </a:cubicBezTo>
                  <a:cubicBezTo>
                    <a:pt x="2615" y="17"/>
                    <a:pt x="2427" y="29"/>
                    <a:pt x="2239" y="5"/>
                  </a:cubicBezTo>
                  <a:cubicBezTo>
                    <a:pt x="2198" y="2"/>
                    <a:pt x="2157" y="1"/>
                    <a:pt x="2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4"/>
            <p:cNvSpPr/>
            <p:nvPr/>
          </p:nvSpPr>
          <p:spPr>
            <a:xfrm>
              <a:off x="979500" y="3550625"/>
              <a:ext cx="87350" cy="57800"/>
            </a:xfrm>
            <a:custGeom>
              <a:avLst/>
              <a:gdLst/>
              <a:ahLst/>
              <a:cxnLst/>
              <a:rect l="l" t="t" r="r" b="b"/>
              <a:pathLst>
                <a:path w="3494" h="2312" extrusionOk="0">
                  <a:moveTo>
                    <a:pt x="2673" y="1"/>
                  </a:moveTo>
                  <a:cubicBezTo>
                    <a:pt x="2657" y="1"/>
                    <a:pt x="2642" y="1"/>
                    <a:pt x="2626" y="2"/>
                  </a:cubicBezTo>
                  <a:cubicBezTo>
                    <a:pt x="2497" y="14"/>
                    <a:pt x="2357" y="49"/>
                    <a:pt x="2240" y="96"/>
                  </a:cubicBezTo>
                  <a:cubicBezTo>
                    <a:pt x="1618" y="307"/>
                    <a:pt x="1056" y="600"/>
                    <a:pt x="470" y="881"/>
                  </a:cubicBezTo>
                  <a:cubicBezTo>
                    <a:pt x="305" y="963"/>
                    <a:pt x="177" y="1104"/>
                    <a:pt x="118" y="1280"/>
                  </a:cubicBezTo>
                  <a:cubicBezTo>
                    <a:pt x="1" y="1561"/>
                    <a:pt x="48" y="1889"/>
                    <a:pt x="259" y="2089"/>
                  </a:cubicBezTo>
                  <a:cubicBezTo>
                    <a:pt x="416" y="2238"/>
                    <a:pt x="596" y="2311"/>
                    <a:pt x="783" y="2311"/>
                  </a:cubicBezTo>
                  <a:cubicBezTo>
                    <a:pt x="889" y="2311"/>
                    <a:pt x="996" y="2288"/>
                    <a:pt x="1103" y="2241"/>
                  </a:cubicBezTo>
                  <a:cubicBezTo>
                    <a:pt x="1747" y="1972"/>
                    <a:pt x="2369" y="1655"/>
                    <a:pt x="3013" y="1409"/>
                  </a:cubicBezTo>
                  <a:cubicBezTo>
                    <a:pt x="3353" y="1268"/>
                    <a:pt x="3494" y="905"/>
                    <a:pt x="3400" y="553"/>
                  </a:cubicBezTo>
                  <a:cubicBezTo>
                    <a:pt x="3310" y="240"/>
                    <a:pt x="3007" y="1"/>
                    <a:pt x="26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4"/>
            <p:cNvSpPr/>
            <p:nvPr/>
          </p:nvSpPr>
          <p:spPr>
            <a:xfrm>
              <a:off x="1045150" y="3245475"/>
              <a:ext cx="90575" cy="56875"/>
            </a:xfrm>
            <a:custGeom>
              <a:avLst/>
              <a:gdLst/>
              <a:ahLst/>
              <a:cxnLst/>
              <a:rect l="l" t="t" r="r" b="b"/>
              <a:pathLst>
                <a:path w="3623" h="2275" extrusionOk="0">
                  <a:moveTo>
                    <a:pt x="2842" y="0"/>
                  </a:moveTo>
                  <a:cubicBezTo>
                    <a:pt x="2768" y="0"/>
                    <a:pt x="2691" y="13"/>
                    <a:pt x="2614" y="41"/>
                  </a:cubicBezTo>
                  <a:cubicBezTo>
                    <a:pt x="1934" y="299"/>
                    <a:pt x="1266" y="592"/>
                    <a:pt x="586" y="885"/>
                  </a:cubicBezTo>
                  <a:cubicBezTo>
                    <a:pt x="516" y="909"/>
                    <a:pt x="446" y="979"/>
                    <a:pt x="387" y="1038"/>
                  </a:cubicBezTo>
                  <a:cubicBezTo>
                    <a:pt x="0" y="1413"/>
                    <a:pt x="106" y="1987"/>
                    <a:pt x="633" y="2210"/>
                  </a:cubicBezTo>
                  <a:cubicBezTo>
                    <a:pt x="724" y="2255"/>
                    <a:pt x="819" y="2274"/>
                    <a:pt x="916" y="2274"/>
                  </a:cubicBezTo>
                  <a:cubicBezTo>
                    <a:pt x="1045" y="2274"/>
                    <a:pt x="1179" y="2240"/>
                    <a:pt x="1313" y="2186"/>
                  </a:cubicBezTo>
                  <a:cubicBezTo>
                    <a:pt x="1653" y="2057"/>
                    <a:pt x="1993" y="1929"/>
                    <a:pt x="2333" y="1776"/>
                  </a:cubicBezTo>
                  <a:cubicBezTo>
                    <a:pt x="2603" y="1671"/>
                    <a:pt x="2860" y="1542"/>
                    <a:pt x="3118" y="1401"/>
                  </a:cubicBezTo>
                  <a:cubicBezTo>
                    <a:pt x="3470" y="1213"/>
                    <a:pt x="3622" y="850"/>
                    <a:pt x="3517" y="522"/>
                  </a:cubicBezTo>
                  <a:cubicBezTo>
                    <a:pt x="3404" y="212"/>
                    <a:pt x="3141" y="0"/>
                    <a:pt x="2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4"/>
            <p:cNvSpPr/>
            <p:nvPr/>
          </p:nvSpPr>
          <p:spPr>
            <a:xfrm>
              <a:off x="1108150" y="3351275"/>
              <a:ext cx="86175" cy="56275"/>
            </a:xfrm>
            <a:custGeom>
              <a:avLst/>
              <a:gdLst/>
              <a:ahLst/>
              <a:cxnLst/>
              <a:rect l="l" t="t" r="r" b="b"/>
              <a:pathLst>
                <a:path w="3447" h="2251" extrusionOk="0">
                  <a:moveTo>
                    <a:pt x="2559" y="1"/>
                  </a:moveTo>
                  <a:cubicBezTo>
                    <a:pt x="2497" y="1"/>
                    <a:pt x="2433" y="7"/>
                    <a:pt x="2368" y="17"/>
                  </a:cubicBezTo>
                  <a:cubicBezTo>
                    <a:pt x="1700" y="158"/>
                    <a:pt x="1079" y="439"/>
                    <a:pt x="505" y="803"/>
                  </a:cubicBezTo>
                  <a:cubicBezTo>
                    <a:pt x="340" y="908"/>
                    <a:pt x="235" y="1049"/>
                    <a:pt x="165" y="1225"/>
                  </a:cubicBezTo>
                  <a:cubicBezTo>
                    <a:pt x="1" y="1612"/>
                    <a:pt x="176" y="2022"/>
                    <a:pt x="563" y="2186"/>
                  </a:cubicBezTo>
                  <a:cubicBezTo>
                    <a:pt x="669" y="2229"/>
                    <a:pt x="772" y="2251"/>
                    <a:pt x="873" y="2251"/>
                  </a:cubicBezTo>
                  <a:cubicBezTo>
                    <a:pt x="1019" y="2251"/>
                    <a:pt x="1158" y="2206"/>
                    <a:pt x="1290" y="2116"/>
                  </a:cubicBezTo>
                  <a:cubicBezTo>
                    <a:pt x="1712" y="1822"/>
                    <a:pt x="2169" y="1647"/>
                    <a:pt x="2650" y="1506"/>
                  </a:cubicBezTo>
                  <a:cubicBezTo>
                    <a:pt x="2732" y="1483"/>
                    <a:pt x="2814" y="1459"/>
                    <a:pt x="2884" y="1412"/>
                  </a:cubicBezTo>
                  <a:cubicBezTo>
                    <a:pt x="3388" y="1131"/>
                    <a:pt x="3447" y="498"/>
                    <a:pt x="2990" y="146"/>
                  </a:cubicBezTo>
                  <a:cubicBezTo>
                    <a:pt x="2856" y="38"/>
                    <a:pt x="2712" y="1"/>
                    <a:pt x="2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4"/>
            <p:cNvSpPr/>
            <p:nvPr/>
          </p:nvSpPr>
          <p:spPr>
            <a:xfrm>
              <a:off x="1456000" y="3452550"/>
              <a:ext cx="81475" cy="62450"/>
            </a:xfrm>
            <a:custGeom>
              <a:avLst/>
              <a:gdLst/>
              <a:ahLst/>
              <a:cxnLst/>
              <a:rect l="l" t="t" r="r" b="b"/>
              <a:pathLst>
                <a:path w="3259" h="2498" extrusionOk="0">
                  <a:moveTo>
                    <a:pt x="2312" y="0"/>
                  </a:moveTo>
                  <a:cubicBezTo>
                    <a:pt x="2138" y="0"/>
                    <a:pt x="1969" y="63"/>
                    <a:pt x="1829" y="198"/>
                  </a:cubicBezTo>
                  <a:cubicBezTo>
                    <a:pt x="1571" y="456"/>
                    <a:pt x="1278" y="620"/>
                    <a:pt x="961" y="772"/>
                  </a:cubicBezTo>
                  <a:cubicBezTo>
                    <a:pt x="750" y="878"/>
                    <a:pt x="551" y="1007"/>
                    <a:pt x="399" y="1171"/>
                  </a:cubicBezTo>
                  <a:cubicBezTo>
                    <a:pt x="0" y="1581"/>
                    <a:pt x="141" y="2214"/>
                    <a:pt x="574" y="2402"/>
                  </a:cubicBezTo>
                  <a:cubicBezTo>
                    <a:pt x="729" y="2465"/>
                    <a:pt x="864" y="2498"/>
                    <a:pt x="986" y="2498"/>
                  </a:cubicBezTo>
                  <a:cubicBezTo>
                    <a:pt x="1133" y="2498"/>
                    <a:pt x="1262" y="2451"/>
                    <a:pt x="1383" y="2355"/>
                  </a:cubicBezTo>
                  <a:cubicBezTo>
                    <a:pt x="1618" y="2144"/>
                    <a:pt x="1911" y="2015"/>
                    <a:pt x="2180" y="1862"/>
                  </a:cubicBezTo>
                  <a:cubicBezTo>
                    <a:pt x="2426" y="1722"/>
                    <a:pt x="2684" y="1616"/>
                    <a:pt x="2895" y="1429"/>
                  </a:cubicBezTo>
                  <a:cubicBezTo>
                    <a:pt x="3235" y="1136"/>
                    <a:pt x="3259" y="655"/>
                    <a:pt x="2966" y="315"/>
                  </a:cubicBezTo>
                  <a:cubicBezTo>
                    <a:pt x="2784" y="113"/>
                    <a:pt x="2545" y="0"/>
                    <a:pt x="23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4"/>
            <p:cNvSpPr/>
            <p:nvPr/>
          </p:nvSpPr>
          <p:spPr>
            <a:xfrm>
              <a:off x="1559425" y="3514900"/>
              <a:ext cx="80625" cy="55650"/>
            </a:xfrm>
            <a:custGeom>
              <a:avLst/>
              <a:gdLst/>
              <a:ahLst/>
              <a:cxnLst/>
              <a:rect l="l" t="t" r="r" b="b"/>
              <a:pathLst>
                <a:path w="3225" h="2226" extrusionOk="0">
                  <a:moveTo>
                    <a:pt x="2385" y="1"/>
                  </a:moveTo>
                  <a:cubicBezTo>
                    <a:pt x="2376" y="1"/>
                    <a:pt x="2366" y="1"/>
                    <a:pt x="2357" y="1"/>
                  </a:cubicBezTo>
                  <a:cubicBezTo>
                    <a:pt x="2240" y="13"/>
                    <a:pt x="2111" y="36"/>
                    <a:pt x="1994" y="72"/>
                  </a:cubicBezTo>
                  <a:cubicBezTo>
                    <a:pt x="1431" y="212"/>
                    <a:pt x="939" y="529"/>
                    <a:pt x="423" y="810"/>
                  </a:cubicBezTo>
                  <a:cubicBezTo>
                    <a:pt x="282" y="880"/>
                    <a:pt x="188" y="1009"/>
                    <a:pt x="130" y="1138"/>
                  </a:cubicBezTo>
                  <a:cubicBezTo>
                    <a:pt x="1" y="1466"/>
                    <a:pt x="59" y="1783"/>
                    <a:pt x="317" y="2017"/>
                  </a:cubicBezTo>
                  <a:cubicBezTo>
                    <a:pt x="468" y="2161"/>
                    <a:pt x="639" y="2225"/>
                    <a:pt x="816" y="2225"/>
                  </a:cubicBezTo>
                  <a:cubicBezTo>
                    <a:pt x="941" y="2225"/>
                    <a:pt x="1070" y="2193"/>
                    <a:pt x="1196" y="2135"/>
                  </a:cubicBezTo>
                  <a:cubicBezTo>
                    <a:pt x="1689" y="1877"/>
                    <a:pt x="2169" y="1607"/>
                    <a:pt x="2709" y="1443"/>
                  </a:cubicBezTo>
                  <a:cubicBezTo>
                    <a:pt x="3072" y="1326"/>
                    <a:pt x="3224" y="939"/>
                    <a:pt x="3131" y="576"/>
                  </a:cubicBezTo>
                  <a:cubicBezTo>
                    <a:pt x="3039" y="221"/>
                    <a:pt x="2747" y="1"/>
                    <a:pt x="2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4"/>
            <p:cNvSpPr/>
            <p:nvPr/>
          </p:nvSpPr>
          <p:spPr>
            <a:xfrm>
              <a:off x="1683675" y="3544400"/>
              <a:ext cx="72425" cy="54950"/>
            </a:xfrm>
            <a:custGeom>
              <a:avLst/>
              <a:gdLst/>
              <a:ahLst/>
              <a:cxnLst/>
              <a:rect l="l" t="t" r="r" b="b"/>
              <a:pathLst>
                <a:path w="2897" h="2198" extrusionOk="0">
                  <a:moveTo>
                    <a:pt x="2091" y="0"/>
                  </a:moveTo>
                  <a:cubicBezTo>
                    <a:pt x="2050" y="0"/>
                    <a:pt x="2006" y="5"/>
                    <a:pt x="1958" y="17"/>
                  </a:cubicBezTo>
                  <a:cubicBezTo>
                    <a:pt x="1736" y="75"/>
                    <a:pt x="1501" y="122"/>
                    <a:pt x="1278" y="158"/>
                  </a:cubicBezTo>
                  <a:cubicBezTo>
                    <a:pt x="810" y="216"/>
                    <a:pt x="528" y="533"/>
                    <a:pt x="306" y="896"/>
                  </a:cubicBezTo>
                  <a:cubicBezTo>
                    <a:pt x="1" y="1400"/>
                    <a:pt x="153" y="1916"/>
                    <a:pt x="669" y="2127"/>
                  </a:cubicBezTo>
                  <a:cubicBezTo>
                    <a:pt x="798" y="2197"/>
                    <a:pt x="962" y="2197"/>
                    <a:pt x="1138" y="2197"/>
                  </a:cubicBezTo>
                  <a:cubicBezTo>
                    <a:pt x="1900" y="2162"/>
                    <a:pt x="2357" y="1658"/>
                    <a:pt x="2744" y="1084"/>
                  </a:cubicBezTo>
                  <a:cubicBezTo>
                    <a:pt x="2896" y="861"/>
                    <a:pt x="2826" y="591"/>
                    <a:pt x="2650" y="380"/>
                  </a:cubicBezTo>
                  <a:cubicBezTo>
                    <a:pt x="2489" y="199"/>
                    <a:pt x="2345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4"/>
            <p:cNvSpPr/>
            <p:nvPr/>
          </p:nvSpPr>
          <p:spPr>
            <a:xfrm>
              <a:off x="1154150" y="3266400"/>
              <a:ext cx="70075" cy="46425"/>
            </a:xfrm>
            <a:custGeom>
              <a:avLst/>
              <a:gdLst/>
              <a:ahLst/>
              <a:cxnLst/>
              <a:rect l="l" t="t" r="r" b="b"/>
              <a:pathLst>
                <a:path w="2803" h="1857" extrusionOk="0">
                  <a:moveTo>
                    <a:pt x="2043" y="0"/>
                  </a:moveTo>
                  <a:cubicBezTo>
                    <a:pt x="1582" y="0"/>
                    <a:pt x="1134" y="84"/>
                    <a:pt x="716" y="271"/>
                  </a:cubicBezTo>
                  <a:cubicBezTo>
                    <a:pt x="493" y="365"/>
                    <a:pt x="306" y="494"/>
                    <a:pt x="177" y="693"/>
                  </a:cubicBezTo>
                  <a:cubicBezTo>
                    <a:pt x="1" y="951"/>
                    <a:pt x="48" y="1303"/>
                    <a:pt x="282" y="1513"/>
                  </a:cubicBezTo>
                  <a:cubicBezTo>
                    <a:pt x="376" y="1607"/>
                    <a:pt x="481" y="1642"/>
                    <a:pt x="634" y="1701"/>
                  </a:cubicBezTo>
                  <a:cubicBezTo>
                    <a:pt x="863" y="1809"/>
                    <a:pt x="1092" y="1857"/>
                    <a:pt x="1321" y="1857"/>
                  </a:cubicBezTo>
                  <a:cubicBezTo>
                    <a:pt x="1665" y="1857"/>
                    <a:pt x="2007" y="1748"/>
                    <a:pt x="2345" y="1572"/>
                  </a:cubicBezTo>
                  <a:cubicBezTo>
                    <a:pt x="2650" y="1420"/>
                    <a:pt x="2802" y="1174"/>
                    <a:pt x="2755" y="834"/>
                  </a:cubicBezTo>
                  <a:cubicBezTo>
                    <a:pt x="2755" y="763"/>
                    <a:pt x="2755" y="705"/>
                    <a:pt x="2755" y="646"/>
                  </a:cubicBezTo>
                  <a:cubicBezTo>
                    <a:pt x="2744" y="212"/>
                    <a:pt x="2568" y="25"/>
                    <a:pt x="2134" y="1"/>
                  </a:cubicBezTo>
                  <a:cubicBezTo>
                    <a:pt x="2104" y="1"/>
                    <a:pt x="2073" y="0"/>
                    <a:pt x="20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4"/>
            <p:cNvSpPr/>
            <p:nvPr/>
          </p:nvSpPr>
          <p:spPr>
            <a:xfrm>
              <a:off x="1201350" y="3488775"/>
              <a:ext cx="69875" cy="50300"/>
            </a:xfrm>
            <a:custGeom>
              <a:avLst/>
              <a:gdLst/>
              <a:ahLst/>
              <a:cxnLst/>
              <a:rect l="l" t="t" r="r" b="b"/>
              <a:pathLst>
                <a:path w="2795" h="2012" extrusionOk="0">
                  <a:moveTo>
                    <a:pt x="1985" y="0"/>
                  </a:moveTo>
                  <a:cubicBezTo>
                    <a:pt x="1886" y="0"/>
                    <a:pt x="1781" y="20"/>
                    <a:pt x="1676" y="62"/>
                  </a:cubicBezTo>
                  <a:cubicBezTo>
                    <a:pt x="1278" y="226"/>
                    <a:pt x="903" y="448"/>
                    <a:pt x="481" y="566"/>
                  </a:cubicBezTo>
                  <a:cubicBezTo>
                    <a:pt x="188" y="648"/>
                    <a:pt x="0" y="894"/>
                    <a:pt x="0" y="1222"/>
                  </a:cubicBezTo>
                  <a:cubicBezTo>
                    <a:pt x="0" y="1539"/>
                    <a:pt x="188" y="1808"/>
                    <a:pt x="504" y="1937"/>
                  </a:cubicBezTo>
                  <a:cubicBezTo>
                    <a:pt x="605" y="1988"/>
                    <a:pt x="715" y="2011"/>
                    <a:pt x="831" y="2011"/>
                  </a:cubicBezTo>
                  <a:cubicBezTo>
                    <a:pt x="903" y="2011"/>
                    <a:pt x="978" y="2002"/>
                    <a:pt x="1055" y="1984"/>
                  </a:cubicBezTo>
                  <a:cubicBezTo>
                    <a:pt x="1547" y="1867"/>
                    <a:pt x="2016" y="1656"/>
                    <a:pt x="2426" y="1351"/>
                  </a:cubicBezTo>
                  <a:cubicBezTo>
                    <a:pt x="2579" y="1234"/>
                    <a:pt x="2684" y="1093"/>
                    <a:pt x="2708" y="906"/>
                  </a:cubicBezTo>
                  <a:cubicBezTo>
                    <a:pt x="2794" y="406"/>
                    <a:pt x="2439" y="0"/>
                    <a:pt x="1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4"/>
            <p:cNvSpPr/>
            <p:nvPr/>
          </p:nvSpPr>
          <p:spPr>
            <a:xfrm>
              <a:off x="1550050" y="3446300"/>
              <a:ext cx="71250" cy="46625"/>
            </a:xfrm>
            <a:custGeom>
              <a:avLst/>
              <a:gdLst/>
              <a:ahLst/>
              <a:cxnLst/>
              <a:rect l="l" t="t" r="r" b="b"/>
              <a:pathLst>
                <a:path w="2850" h="1865" extrusionOk="0">
                  <a:moveTo>
                    <a:pt x="2061" y="1"/>
                  </a:moveTo>
                  <a:cubicBezTo>
                    <a:pt x="1964" y="1"/>
                    <a:pt x="1866" y="15"/>
                    <a:pt x="1771" y="38"/>
                  </a:cubicBezTo>
                  <a:cubicBezTo>
                    <a:pt x="1396" y="131"/>
                    <a:pt x="1032" y="237"/>
                    <a:pt x="657" y="354"/>
                  </a:cubicBezTo>
                  <a:cubicBezTo>
                    <a:pt x="587" y="366"/>
                    <a:pt x="528" y="413"/>
                    <a:pt x="470" y="448"/>
                  </a:cubicBezTo>
                  <a:cubicBezTo>
                    <a:pt x="118" y="682"/>
                    <a:pt x="1" y="1093"/>
                    <a:pt x="165" y="1432"/>
                  </a:cubicBezTo>
                  <a:cubicBezTo>
                    <a:pt x="308" y="1710"/>
                    <a:pt x="547" y="1864"/>
                    <a:pt x="835" y="1864"/>
                  </a:cubicBezTo>
                  <a:cubicBezTo>
                    <a:pt x="924" y="1864"/>
                    <a:pt x="1017" y="1850"/>
                    <a:pt x="1114" y="1819"/>
                  </a:cubicBezTo>
                  <a:cubicBezTo>
                    <a:pt x="1302" y="1772"/>
                    <a:pt x="1478" y="1690"/>
                    <a:pt x="1665" y="1632"/>
                  </a:cubicBezTo>
                  <a:cubicBezTo>
                    <a:pt x="1876" y="1573"/>
                    <a:pt x="2099" y="1550"/>
                    <a:pt x="2298" y="1479"/>
                  </a:cubicBezTo>
                  <a:cubicBezTo>
                    <a:pt x="2638" y="1374"/>
                    <a:pt x="2837" y="1116"/>
                    <a:pt x="2837" y="788"/>
                  </a:cubicBezTo>
                  <a:cubicBezTo>
                    <a:pt x="2849" y="460"/>
                    <a:pt x="2673" y="190"/>
                    <a:pt x="2380" y="61"/>
                  </a:cubicBezTo>
                  <a:cubicBezTo>
                    <a:pt x="2276" y="18"/>
                    <a:pt x="2169" y="1"/>
                    <a:pt x="20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4"/>
            <p:cNvSpPr/>
            <p:nvPr/>
          </p:nvSpPr>
          <p:spPr>
            <a:xfrm>
              <a:off x="1064500" y="3614475"/>
              <a:ext cx="73575" cy="50250"/>
            </a:xfrm>
            <a:custGeom>
              <a:avLst/>
              <a:gdLst/>
              <a:ahLst/>
              <a:cxnLst/>
              <a:rect l="l" t="t" r="r" b="b"/>
              <a:pathLst>
                <a:path w="2943" h="2010" extrusionOk="0">
                  <a:moveTo>
                    <a:pt x="2097" y="1"/>
                  </a:moveTo>
                  <a:cubicBezTo>
                    <a:pt x="2017" y="1"/>
                    <a:pt x="1934" y="13"/>
                    <a:pt x="1852" y="39"/>
                  </a:cubicBezTo>
                  <a:cubicBezTo>
                    <a:pt x="1442" y="168"/>
                    <a:pt x="1043" y="344"/>
                    <a:pt x="656" y="555"/>
                  </a:cubicBezTo>
                  <a:cubicBezTo>
                    <a:pt x="551" y="613"/>
                    <a:pt x="445" y="695"/>
                    <a:pt x="363" y="777"/>
                  </a:cubicBezTo>
                  <a:cubicBezTo>
                    <a:pt x="0" y="1164"/>
                    <a:pt x="129" y="1750"/>
                    <a:pt x="621" y="1949"/>
                  </a:cubicBezTo>
                  <a:cubicBezTo>
                    <a:pt x="723" y="1989"/>
                    <a:pt x="825" y="2010"/>
                    <a:pt x="927" y="2010"/>
                  </a:cubicBezTo>
                  <a:cubicBezTo>
                    <a:pt x="1036" y="2010"/>
                    <a:pt x="1145" y="1986"/>
                    <a:pt x="1254" y="1938"/>
                  </a:cubicBezTo>
                  <a:cubicBezTo>
                    <a:pt x="1629" y="1762"/>
                    <a:pt x="1993" y="1574"/>
                    <a:pt x="2380" y="1410"/>
                  </a:cubicBezTo>
                  <a:cubicBezTo>
                    <a:pt x="2778" y="1258"/>
                    <a:pt x="2942" y="859"/>
                    <a:pt x="2813" y="484"/>
                  </a:cubicBezTo>
                  <a:cubicBezTo>
                    <a:pt x="2701" y="194"/>
                    <a:pt x="2416" y="1"/>
                    <a:pt x="2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4"/>
            <p:cNvSpPr/>
            <p:nvPr/>
          </p:nvSpPr>
          <p:spPr>
            <a:xfrm>
              <a:off x="960750" y="3440050"/>
              <a:ext cx="74150" cy="49125"/>
            </a:xfrm>
            <a:custGeom>
              <a:avLst/>
              <a:gdLst/>
              <a:ahLst/>
              <a:cxnLst/>
              <a:rect l="l" t="t" r="r" b="b"/>
              <a:pathLst>
                <a:path w="2966" h="1965" extrusionOk="0">
                  <a:moveTo>
                    <a:pt x="2034" y="0"/>
                  </a:moveTo>
                  <a:cubicBezTo>
                    <a:pt x="2001" y="0"/>
                    <a:pt x="1968" y="2"/>
                    <a:pt x="1935" y="6"/>
                  </a:cubicBezTo>
                  <a:cubicBezTo>
                    <a:pt x="1395" y="88"/>
                    <a:pt x="927" y="346"/>
                    <a:pt x="481" y="628"/>
                  </a:cubicBezTo>
                  <a:cubicBezTo>
                    <a:pt x="1" y="932"/>
                    <a:pt x="94" y="1636"/>
                    <a:pt x="598" y="1882"/>
                  </a:cubicBezTo>
                  <a:cubicBezTo>
                    <a:pt x="710" y="1938"/>
                    <a:pt x="826" y="1964"/>
                    <a:pt x="941" y="1964"/>
                  </a:cubicBezTo>
                  <a:cubicBezTo>
                    <a:pt x="1043" y="1964"/>
                    <a:pt x="1144" y="1944"/>
                    <a:pt x="1243" y="1905"/>
                  </a:cubicBezTo>
                  <a:cubicBezTo>
                    <a:pt x="1630" y="1753"/>
                    <a:pt x="2005" y="1589"/>
                    <a:pt x="2380" y="1425"/>
                  </a:cubicBezTo>
                  <a:cubicBezTo>
                    <a:pt x="2556" y="1354"/>
                    <a:pt x="2685" y="1225"/>
                    <a:pt x="2755" y="1049"/>
                  </a:cubicBezTo>
                  <a:cubicBezTo>
                    <a:pt x="2965" y="541"/>
                    <a:pt x="2580" y="0"/>
                    <a:pt x="2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4"/>
            <p:cNvSpPr/>
            <p:nvPr/>
          </p:nvSpPr>
          <p:spPr>
            <a:xfrm>
              <a:off x="1322375" y="3638450"/>
              <a:ext cx="70925" cy="46875"/>
            </a:xfrm>
            <a:custGeom>
              <a:avLst/>
              <a:gdLst/>
              <a:ahLst/>
              <a:cxnLst/>
              <a:rect l="l" t="t" r="r" b="b"/>
              <a:pathLst>
                <a:path w="2837" h="1875" extrusionOk="0">
                  <a:moveTo>
                    <a:pt x="2042" y="0"/>
                  </a:moveTo>
                  <a:cubicBezTo>
                    <a:pt x="1973" y="0"/>
                    <a:pt x="1901" y="10"/>
                    <a:pt x="1829" y="29"/>
                  </a:cubicBezTo>
                  <a:cubicBezTo>
                    <a:pt x="1559" y="88"/>
                    <a:pt x="1289" y="158"/>
                    <a:pt x="1020" y="240"/>
                  </a:cubicBezTo>
                  <a:cubicBezTo>
                    <a:pt x="809" y="311"/>
                    <a:pt x="598" y="381"/>
                    <a:pt x="422" y="498"/>
                  </a:cubicBezTo>
                  <a:cubicBezTo>
                    <a:pt x="117" y="721"/>
                    <a:pt x="0" y="1108"/>
                    <a:pt x="152" y="1436"/>
                  </a:cubicBezTo>
                  <a:cubicBezTo>
                    <a:pt x="267" y="1694"/>
                    <a:pt x="538" y="1874"/>
                    <a:pt x="813" y="1874"/>
                  </a:cubicBezTo>
                  <a:cubicBezTo>
                    <a:pt x="874" y="1874"/>
                    <a:pt x="936" y="1865"/>
                    <a:pt x="996" y="1846"/>
                  </a:cubicBezTo>
                  <a:cubicBezTo>
                    <a:pt x="1407" y="1717"/>
                    <a:pt x="1817" y="1623"/>
                    <a:pt x="2215" y="1483"/>
                  </a:cubicBezTo>
                  <a:cubicBezTo>
                    <a:pt x="2450" y="1412"/>
                    <a:pt x="2626" y="1260"/>
                    <a:pt x="2708" y="1037"/>
                  </a:cubicBezTo>
                  <a:cubicBezTo>
                    <a:pt x="2837" y="756"/>
                    <a:pt x="2813" y="498"/>
                    <a:pt x="2614" y="275"/>
                  </a:cubicBezTo>
                  <a:cubicBezTo>
                    <a:pt x="2462" y="97"/>
                    <a:pt x="2263" y="0"/>
                    <a:pt x="2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4"/>
            <p:cNvSpPr/>
            <p:nvPr/>
          </p:nvSpPr>
          <p:spPr>
            <a:xfrm>
              <a:off x="1150925" y="3559500"/>
              <a:ext cx="70950" cy="51750"/>
            </a:xfrm>
            <a:custGeom>
              <a:avLst/>
              <a:gdLst/>
              <a:ahLst/>
              <a:cxnLst/>
              <a:rect l="l" t="t" r="r" b="b"/>
              <a:pathLst>
                <a:path w="2838" h="2070" extrusionOk="0">
                  <a:moveTo>
                    <a:pt x="1959" y="0"/>
                  </a:moveTo>
                  <a:cubicBezTo>
                    <a:pt x="1869" y="0"/>
                    <a:pt x="1779" y="18"/>
                    <a:pt x="1689" y="58"/>
                  </a:cubicBezTo>
                  <a:cubicBezTo>
                    <a:pt x="1255" y="222"/>
                    <a:pt x="845" y="421"/>
                    <a:pt x="458" y="691"/>
                  </a:cubicBezTo>
                  <a:cubicBezTo>
                    <a:pt x="364" y="749"/>
                    <a:pt x="282" y="843"/>
                    <a:pt x="200" y="937"/>
                  </a:cubicBezTo>
                  <a:cubicBezTo>
                    <a:pt x="1" y="1183"/>
                    <a:pt x="1" y="1464"/>
                    <a:pt x="165" y="1745"/>
                  </a:cubicBezTo>
                  <a:cubicBezTo>
                    <a:pt x="299" y="1946"/>
                    <a:pt x="503" y="2069"/>
                    <a:pt x="733" y="2069"/>
                  </a:cubicBezTo>
                  <a:cubicBezTo>
                    <a:pt x="785" y="2069"/>
                    <a:pt x="838" y="2063"/>
                    <a:pt x="892" y="2050"/>
                  </a:cubicBezTo>
                  <a:cubicBezTo>
                    <a:pt x="1021" y="2027"/>
                    <a:pt x="1138" y="1968"/>
                    <a:pt x="1255" y="1910"/>
                  </a:cubicBezTo>
                  <a:cubicBezTo>
                    <a:pt x="1572" y="1757"/>
                    <a:pt x="1876" y="1581"/>
                    <a:pt x="2193" y="1429"/>
                  </a:cubicBezTo>
                  <a:cubicBezTo>
                    <a:pt x="2310" y="1359"/>
                    <a:pt x="2416" y="1288"/>
                    <a:pt x="2509" y="1183"/>
                  </a:cubicBezTo>
                  <a:cubicBezTo>
                    <a:pt x="2838" y="808"/>
                    <a:pt x="2709" y="257"/>
                    <a:pt x="2251" y="58"/>
                  </a:cubicBezTo>
                  <a:cubicBezTo>
                    <a:pt x="2154" y="21"/>
                    <a:pt x="2057" y="0"/>
                    <a:pt x="1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4"/>
            <p:cNvSpPr/>
            <p:nvPr/>
          </p:nvSpPr>
          <p:spPr>
            <a:xfrm>
              <a:off x="1180825" y="3614975"/>
              <a:ext cx="73850" cy="46150"/>
            </a:xfrm>
            <a:custGeom>
              <a:avLst/>
              <a:gdLst/>
              <a:ahLst/>
              <a:cxnLst/>
              <a:rect l="l" t="t" r="r" b="b"/>
              <a:pathLst>
                <a:path w="2954" h="1846" extrusionOk="0">
                  <a:moveTo>
                    <a:pt x="2053" y="1"/>
                  </a:moveTo>
                  <a:cubicBezTo>
                    <a:pt x="2018" y="1"/>
                    <a:pt x="1983" y="3"/>
                    <a:pt x="1946" y="7"/>
                  </a:cubicBezTo>
                  <a:cubicBezTo>
                    <a:pt x="1442" y="66"/>
                    <a:pt x="950" y="230"/>
                    <a:pt x="505" y="476"/>
                  </a:cubicBezTo>
                  <a:cubicBezTo>
                    <a:pt x="47" y="710"/>
                    <a:pt x="0" y="1296"/>
                    <a:pt x="364" y="1648"/>
                  </a:cubicBezTo>
                  <a:cubicBezTo>
                    <a:pt x="510" y="1786"/>
                    <a:pt x="673" y="1845"/>
                    <a:pt x="845" y="1845"/>
                  </a:cubicBezTo>
                  <a:cubicBezTo>
                    <a:pt x="922" y="1845"/>
                    <a:pt x="1000" y="1834"/>
                    <a:pt x="1079" y="1812"/>
                  </a:cubicBezTo>
                  <a:cubicBezTo>
                    <a:pt x="1501" y="1695"/>
                    <a:pt x="1911" y="1566"/>
                    <a:pt x="2333" y="1437"/>
                  </a:cubicBezTo>
                  <a:cubicBezTo>
                    <a:pt x="2544" y="1367"/>
                    <a:pt x="2673" y="1214"/>
                    <a:pt x="2755" y="1015"/>
                  </a:cubicBezTo>
                  <a:cubicBezTo>
                    <a:pt x="2954" y="508"/>
                    <a:pt x="2602" y="1"/>
                    <a:pt x="2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4"/>
            <p:cNvSpPr/>
            <p:nvPr/>
          </p:nvSpPr>
          <p:spPr>
            <a:xfrm>
              <a:off x="1334075" y="3370900"/>
              <a:ext cx="68325" cy="42050"/>
            </a:xfrm>
            <a:custGeom>
              <a:avLst/>
              <a:gdLst/>
              <a:ahLst/>
              <a:cxnLst/>
              <a:rect l="l" t="t" r="r" b="b"/>
              <a:pathLst>
                <a:path w="2733" h="1682" extrusionOk="0">
                  <a:moveTo>
                    <a:pt x="1875" y="0"/>
                  </a:moveTo>
                  <a:cubicBezTo>
                    <a:pt x="1841" y="0"/>
                    <a:pt x="1806" y="2"/>
                    <a:pt x="1771" y="6"/>
                  </a:cubicBezTo>
                  <a:cubicBezTo>
                    <a:pt x="1396" y="53"/>
                    <a:pt x="1032" y="111"/>
                    <a:pt x="657" y="170"/>
                  </a:cubicBezTo>
                  <a:cubicBezTo>
                    <a:pt x="294" y="229"/>
                    <a:pt x="71" y="487"/>
                    <a:pt x="36" y="838"/>
                  </a:cubicBezTo>
                  <a:cubicBezTo>
                    <a:pt x="1" y="1190"/>
                    <a:pt x="188" y="1471"/>
                    <a:pt x="528" y="1624"/>
                  </a:cubicBezTo>
                  <a:cubicBezTo>
                    <a:pt x="625" y="1664"/>
                    <a:pt x="737" y="1682"/>
                    <a:pt x="851" y="1682"/>
                  </a:cubicBezTo>
                  <a:cubicBezTo>
                    <a:pt x="904" y="1682"/>
                    <a:pt x="957" y="1678"/>
                    <a:pt x="1009" y="1670"/>
                  </a:cubicBezTo>
                  <a:cubicBezTo>
                    <a:pt x="1349" y="1624"/>
                    <a:pt x="1677" y="1553"/>
                    <a:pt x="2017" y="1542"/>
                  </a:cubicBezTo>
                  <a:cubicBezTo>
                    <a:pt x="2263" y="1542"/>
                    <a:pt x="2427" y="1401"/>
                    <a:pt x="2545" y="1202"/>
                  </a:cubicBezTo>
                  <a:cubicBezTo>
                    <a:pt x="2697" y="932"/>
                    <a:pt x="2732" y="651"/>
                    <a:pt x="2556" y="369"/>
                  </a:cubicBezTo>
                  <a:cubicBezTo>
                    <a:pt x="2389" y="129"/>
                    <a:pt x="2156" y="0"/>
                    <a:pt x="1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4"/>
            <p:cNvSpPr/>
            <p:nvPr/>
          </p:nvSpPr>
          <p:spPr>
            <a:xfrm>
              <a:off x="1691300" y="3464575"/>
              <a:ext cx="65375" cy="50800"/>
            </a:xfrm>
            <a:custGeom>
              <a:avLst/>
              <a:gdLst/>
              <a:ahLst/>
              <a:cxnLst/>
              <a:rect l="l" t="t" r="r" b="b"/>
              <a:pathLst>
                <a:path w="2615" h="2032" extrusionOk="0">
                  <a:moveTo>
                    <a:pt x="1785" y="1"/>
                  </a:moveTo>
                  <a:cubicBezTo>
                    <a:pt x="1681" y="1"/>
                    <a:pt x="1574" y="23"/>
                    <a:pt x="1466" y="68"/>
                  </a:cubicBezTo>
                  <a:cubicBezTo>
                    <a:pt x="1126" y="197"/>
                    <a:pt x="798" y="350"/>
                    <a:pt x="493" y="537"/>
                  </a:cubicBezTo>
                  <a:cubicBezTo>
                    <a:pt x="329" y="643"/>
                    <a:pt x="212" y="772"/>
                    <a:pt x="141" y="948"/>
                  </a:cubicBezTo>
                  <a:cubicBezTo>
                    <a:pt x="1" y="1264"/>
                    <a:pt x="59" y="1581"/>
                    <a:pt x="305" y="1815"/>
                  </a:cubicBezTo>
                  <a:cubicBezTo>
                    <a:pt x="442" y="1952"/>
                    <a:pt x="632" y="2031"/>
                    <a:pt x="824" y="2031"/>
                  </a:cubicBezTo>
                  <a:cubicBezTo>
                    <a:pt x="944" y="2031"/>
                    <a:pt x="1064" y="2000"/>
                    <a:pt x="1173" y="1932"/>
                  </a:cubicBezTo>
                  <a:cubicBezTo>
                    <a:pt x="1431" y="1756"/>
                    <a:pt x="1712" y="1663"/>
                    <a:pt x="1993" y="1557"/>
                  </a:cubicBezTo>
                  <a:cubicBezTo>
                    <a:pt x="2263" y="1452"/>
                    <a:pt x="2486" y="1276"/>
                    <a:pt x="2556" y="971"/>
                  </a:cubicBezTo>
                  <a:cubicBezTo>
                    <a:pt x="2615" y="678"/>
                    <a:pt x="2544" y="408"/>
                    <a:pt x="2321" y="209"/>
                  </a:cubicBezTo>
                  <a:cubicBezTo>
                    <a:pt x="2155" y="73"/>
                    <a:pt x="1975" y="1"/>
                    <a:pt x="17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4"/>
            <p:cNvSpPr/>
            <p:nvPr/>
          </p:nvSpPr>
          <p:spPr>
            <a:xfrm>
              <a:off x="1397675" y="3667000"/>
              <a:ext cx="67425" cy="42475"/>
            </a:xfrm>
            <a:custGeom>
              <a:avLst/>
              <a:gdLst/>
              <a:ahLst/>
              <a:cxnLst/>
              <a:rect l="l" t="t" r="r" b="b"/>
              <a:pathLst>
                <a:path w="2697" h="1699" extrusionOk="0">
                  <a:moveTo>
                    <a:pt x="1677" y="1"/>
                  </a:moveTo>
                  <a:cubicBezTo>
                    <a:pt x="1091" y="12"/>
                    <a:pt x="587" y="235"/>
                    <a:pt x="223" y="704"/>
                  </a:cubicBezTo>
                  <a:cubicBezTo>
                    <a:pt x="1" y="997"/>
                    <a:pt x="47" y="1314"/>
                    <a:pt x="317" y="1548"/>
                  </a:cubicBezTo>
                  <a:cubicBezTo>
                    <a:pt x="441" y="1655"/>
                    <a:pt x="576" y="1699"/>
                    <a:pt x="719" y="1699"/>
                  </a:cubicBezTo>
                  <a:cubicBezTo>
                    <a:pt x="779" y="1699"/>
                    <a:pt x="840" y="1691"/>
                    <a:pt x="903" y="1677"/>
                  </a:cubicBezTo>
                  <a:cubicBezTo>
                    <a:pt x="1278" y="1607"/>
                    <a:pt x="1665" y="1513"/>
                    <a:pt x="2028" y="1407"/>
                  </a:cubicBezTo>
                  <a:cubicBezTo>
                    <a:pt x="2263" y="1349"/>
                    <a:pt x="2439" y="1185"/>
                    <a:pt x="2544" y="997"/>
                  </a:cubicBezTo>
                  <a:cubicBezTo>
                    <a:pt x="2696" y="622"/>
                    <a:pt x="2450" y="141"/>
                    <a:pt x="2075" y="59"/>
                  </a:cubicBezTo>
                  <a:cubicBezTo>
                    <a:pt x="1946" y="36"/>
                    <a:pt x="1806" y="1"/>
                    <a:pt x="1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4"/>
            <p:cNvSpPr/>
            <p:nvPr/>
          </p:nvSpPr>
          <p:spPr>
            <a:xfrm>
              <a:off x="967200" y="3344325"/>
              <a:ext cx="62450" cy="44625"/>
            </a:xfrm>
            <a:custGeom>
              <a:avLst/>
              <a:gdLst/>
              <a:ahLst/>
              <a:cxnLst/>
              <a:rect l="l" t="t" r="r" b="b"/>
              <a:pathLst>
                <a:path w="2498" h="1785" extrusionOk="0">
                  <a:moveTo>
                    <a:pt x="1633" y="0"/>
                  </a:moveTo>
                  <a:cubicBezTo>
                    <a:pt x="1620" y="0"/>
                    <a:pt x="1607" y="1"/>
                    <a:pt x="1595" y="2"/>
                  </a:cubicBezTo>
                  <a:cubicBezTo>
                    <a:pt x="1173" y="84"/>
                    <a:pt x="739" y="190"/>
                    <a:pt x="364" y="424"/>
                  </a:cubicBezTo>
                  <a:cubicBezTo>
                    <a:pt x="94" y="588"/>
                    <a:pt x="0" y="952"/>
                    <a:pt x="94" y="1257"/>
                  </a:cubicBezTo>
                  <a:cubicBezTo>
                    <a:pt x="186" y="1554"/>
                    <a:pt x="478" y="1784"/>
                    <a:pt x="786" y="1784"/>
                  </a:cubicBezTo>
                  <a:cubicBezTo>
                    <a:pt x="794" y="1784"/>
                    <a:pt x="802" y="1784"/>
                    <a:pt x="809" y="1784"/>
                  </a:cubicBezTo>
                  <a:cubicBezTo>
                    <a:pt x="1278" y="1761"/>
                    <a:pt x="1724" y="1596"/>
                    <a:pt x="2087" y="1303"/>
                  </a:cubicBezTo>
                  <a:cubicBezTo>
                    <a:pt x="2497" y="964"/>
                    <a:pt x="2368" y="284"/>
                    <a:pt x="1876" y="61"/>
                  </a:cubicBezTo>
                  <a:cubicBezTo>
                    <a:pt x="1805" y="30"/>
                    <a:pt x="1716" y="0"/>
                    <a:pt x="1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4"/>
            <p:cNvSpPr/>
            <p:nvPr/>
          </p:nvSpPr>
          <p:spPr>
            <a:xfrm>
              <a:off x="1244125" y="3329800"/>
              <a:ext cx="60975" cy="42825"/>
            </a:xfrm>
            <a:custGeom>
              <a:avLst/>
              <a:gdLst/>
              <a:ahLst/>
              <a:cxnLst/>
              <a:rect l="l" t="t" r="r" b="b"/>
              <a:pathLst>
                <a:path w="2439" h="1713" extrusionOk="0">
                  <a:moveTo>
                    <a:pt x="1622" y="1"/>
                  </a:moveTo>
                  <a:cubicBezTo>
                    <a:pt x="1582" y="1"/>
                    <a:pt x="1542" y="3"/>
                    <a:pt x="1501" y="9"/>
                  </a:cubicBezTo>
                  <a:cubicBezTo>
                    <a:pt x="1173" y="56"/>
                    <a:pt x="844" y="161"/>
                    <a:pt x="528" y="302"/>
                  </a:cubicBezTo>
                  <a:cubicBezTo>
                    <a:pt x="340" y="384"/>
                    <a:pt x="211" y="513"/>
                    <a:pt x="141" y="712"/>
                  </a:cubicBezTo>
                  <a:cubicBezTo>
                    <a:pt x="0" y="1052"/>
                    <a:pt x="106" y="1416"/>
                    <a:pt x="411" y="1603"/>
                  </a:cubicBezTo>
                  <a:cubicBezTo>
                    <a:pt x="542" y="1676"/>
                    <a:pt x="679" y="1713"/>
                    <a:pt x="820" y="1713"/>
                  </a:cubicBezTo>
                  <a:cubicBezTo>
                    <a:pt x="905" y="1713"/>
                    <a:pt x="991" y="1700"/>
                    <a:pt x="1079" y="1673"/>
                  </a:cubicBezTo>
                  <a:cubicBezTo>
                    <a:pt x="1313" y="1603"/>
                    <a:pt x="1548" y="1545"/>
                    <a:pt x="1782" y="1498"/>
                  </a:cubicBezTo>
                  <a:cubicBezTo>
                    <a:pt x="2181" y="1404"/>
                    <a:pt x="2438" y="1005"/>
                    <a:pt x="2356" y="619"/>
                  </a:cubicBezTo>
                  <a:cubicBezTo>
                    <a:pt x="2293" y="247"/>
                    <a:pt x="1999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4"/>
            <p:cNvSpPr/>
            <p:nvPr/>
          </p:nvSpPr>
          <p:spPr>
            <a:xfrm>
              <a:off x="1078250" y="3721650"/>
              <a:ext cx="66550" cy="41500"/>
            </a:xfrm>
            <a:custGeom>
              <a:avLst/>
              <a:gdLst/>
              <a:ahLst/>
              <a:cxnLst/>
              <a:rect l="l" t="t" r="r" b="b"/>
              <a:pathLst>
                <a:path w="2662" h="1660" extrusionOk="0">
                  <a:moveTo>
                    <a:pt x="1637" y="1"/>
                  </a:moveTo>
                  <a:cubicBezTo>
                    <a:pt x="1458" y="1"/>
                    <a:pt x="1278" y="18"/>
                    <a:pt x="1103" y="18"/>
                  </a:cubicBezTo>
                  <a:cubicBezTo>
                    <a:pt x="1021" y="18"/>
                    <a:pt x="939" y="77"/>
                    <a:pt x="868" y="124"/>
                  </a:cubicBezTo>
                  <a:cubicBezTo>
                    <a:pt x="681" y="276"/>
                    <a:pt x="482" y="429"/>
                    <a:pt x="329" y="604"/>
                  </a:cubicBezTo>
                  <a:cubicBezTo>
                    <a:pt x="1" y="944"/>
                    <a:pt x="118" y="1402"/>
                    <a:pt x="564" y="1589"/>
                  </a:cubicBezTo>
                  <a:cubicBezTo>
                    <a:pt x="587" y="1601"/>
                    <a:pt x="634" y="1624"/>
                    <a:pt x="681" y="1636"/>
                  </a:cubicBezTo>
                  <a:cubicBezTo>
                    <a:pt x="728" y="1648"/>
                    <a:pt x="775" y="1659"/>
                    <a:pt x="821" y="1659"/>
                  </a:cubicBezTo>
                  <a:cubicBezTo>
                    <a:pt x="1466" y="1648"/>
                    <a:pt x="1994" y="1378"/>
                    <a:pt x="2427" y="921"/>
                  </a:cubicBezTo>
                  <a:cubicBezTo>
                    <a:pt x="2662" y="663"/>
                    <a:pt x="2545" y="276"/>
                    <a:pt x="2240" y="124"/>
                  </a:cubicBezTo>
                  <a:cubicBezTo>
                    <a:pt x="2046" y="24"/>
                    <a:pt x="1842" y="1"/>
                    <a:pt x="1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4"/>
            <p:cNvSpPr/>
            <p:nvPr/>
          </p:nvSpPr>
          <p:spPr>
            <a:xfrm>
              <a:off x="1457175" y="3566400"/>
              <a:ext cx="60375" cy="40550"/>
            </a:xfrm>
            <a:custGeom>
              <a:avLst/>
              <a:gdLst/>
              <a:ahLst/>
              <a:cxnLst/>
              <a:rect l="l" t="t" r="r" b="b"/>
              <a:pathLst>
                <a:path w="2415" h="1622" extrusionOk="0">
                  <a:moveTo>
                    <a:pt x="1571" y="1"/>
                  </a:moveTo>
                  <a:cubicBezTo>
                    <a:pt x="1544" y="1"/>
                    <a:pt x="1517" y="2"/>
                    <a:pt x="1489" y="4"/>
                  </a:cubicBezTo>
                  <a:cubicBezTo>
                    <a:pt x="1254" y="28"/>
                    <a:pt x="1008" y="51"/>
                    <a:pt x="774" y="98"/>
                  </a:cubicBezTo>
                  <a:cubicBezTo>
                    <a:pt x="504" y="145"/>
                    <a:pt x="305" y="297"/>
                    <a:pt x="199" y="555"/>
                  </a:cubicBezTo>
                  <a:cubicBezTo>
                    <a:pt x="0" y="989"/>
                    <a:pt x="270" y="1516"/>
                    <a:pt x="727" y="1598"/>
                  </a:cubicBezTo>
                  <a:cubicBezTo>
                    <a:pt x="829" y="1614"/>
                    <a:pt x="930" y="1621"/>
                    <a:pt x="1030" y="1621"/>
                  </a:cubicBezTo>
                  <a:cubicBezTo>
                    <a:pt x="1310" y="1621"/>
                    <a:pt x="1581" y="1564"/>
                    <a:pt x="1840" y="1469"/>
                  </a:cubicBezTo>
                  <a:cubicBezTo>
                    <a:pt x="2239" y="1329"/>
                    <a:pt x="2415" y="965"/>
                    <a:pt x="2333" y="602"/>
                  </a:cubicBezTo>
                  <a:cubicBezTo>
                    <a:pt x="2234" y="230"/>
                    <a:pt x="1952" y="1"/>
                    <a:pt x="1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4"/>
            <p:cNvSpPr/>
            <p:nvPr/>
          </p:nvSpPr>
          <p:spPr>
            <a:xfrm>
              <a:off x="1341700" y="3523675"/>
              <a:ext cx="59350" cy="42075"/>
            </a:xfrm>
            <a:custGeom>
              <a:avLst/>
              <a:gdLst/>
              <a:ahLst/>
              <a:cxnLst/>
              <a:rect l="l" t="t" r="r" b="b"/>
              <a:pathLst>
                <a:path w="2374" h="1683" extrusionOk="0">
                  <a:moveTo>
                    <a:pt x="1416" y="0"/>
                  </a:moveTo>
                  <a:cubicBezTo>
                    <a:pt x="1397" y="0"/>
                    <a:pt x="1379" y="1"/>
                    <a:pt x="1360" y="2"/>
                  </a:cubicBezTo>
                  <a:cubicBezTo>
                    <a:pt x="1009" y="25"/>
                    <a:pt x="681" y="154"/>
                    <a:pt x="364" y="318"/>
                  </a:cubicBezTo>
                  <a:cubicBezTo>
                    <a:pt x="106" y="459"/>
                    <a:pt x="1" y="693"/>
                    <a:pt x="12" y="987"/>
                  </a:cubicBezTo>
                  <a:cubicBezTo>
                    <a:pt x="45" y="1391"/>
                    <a:pt x="363" y="1683"/>
                    <a:pt x="776" y="1683"/>
                  </a:cubicBezTo>
                  <a:cubicBezTo>
                    <a:pt x="806" y="1683"/>
                    <a:pt x="837" y="1681"/>
                    <a:pt x="868" y="1678"/>
                  </a:cubicBezTo>
                  <a:cubicBezTo>
                    <a:pt x="1196" y="1643"/>
                    <a:pt x="1513" y="1526"/>
                    <a:pt x="1818" y="1409"/>
                  </a:cubicBezTo>
                  <a:cubicBezTo>
                    <a:pt x="1993" y="1350"/>
                    <a:pt x="2099" y="1198"/>
                    <a:pt x="2169" y="1045"/>
                  </a:cubicBezTo>
                  <a:cubicBezTo>
                    <a:pt x="2374" y="523"/>
                    <a:pt x="1984" y="0"/>
                    <a:pt x="1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4"/>
            <p:cNvSpPr/>
            <p:nvPr/>
          </p:nvSpPr>
          <p:spPr>
            <a:xfrm>
              <a:off x="1573800" y="3583875"/>
              <a:ext cx="63025" cy="40325"/>
            </a:xfrm>
            <a:custGeom>
              <a:avLst/>
              <a:gdLst/>
              <a:ahLst/>
              <a:cxnLst/>
              <a:rect l="l" t="t" r="r" b="b"/>
              <a:pathLst>
                <a:path w="2521" h="1613" extrusionOk="0">
                  <a:moveTo>
                    <a:pt x="1664" y="0"/>
                  </a:moveTo>
                  <a:cubicBezTo>
                    <a:pt x="1176" y="0"/>
                    <a:pt x="525" y="236"/>
                    <a:pt x="270" y="548"/>
                  </a:cubicBezTo>
                  <a:cubicBezTo>
                    <a:pt x="0" y="888"/>
                    <a:pt x="129" y="1380"/>
                    <a:pt x="528" y="1556"/>
                  </a:cubicBezTo>
                  <a:cubicBezTo>
                    <a:pt x="620" y="1595"/>
                    <a:pt x="737" y="1613"/>
                    <a:pt x="866" y="1613"/>
                  </a:cubicBezTo>
                  <a:cubicBezTo>
                    <a:pt x="1390" y="1613"/>
                    <a:pt x="2126" y="1318"/>
                    <a:pt x="2333" y="970"/>
                  </a:cubicBezTo>
                  <a:cubicBezTo>
                    <a:pt x="2520" y="677"/>
                    <a:pt x="2321" y="149"/>
                    <a:pt x="1981" y="44"/>
                  </a:cubicBezTo>
                  <a:cubicBezTo>
                    <a:pt x="1890" y="14"/>
                    <a:pt x="1782" y="0"/>
                    <a:pt x="1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4"/>
            <p:cNvSpPr/>
            <p:nvPr/>
          </p:nvSpPr>
          <p:spPr>
            <a:xfrm>
              <a:off x="1494075" y="3617175"/>
              <a:ext cx="59825" cy="38350"/>
            </a:xfrm>
            <a:custGeom>
              <a:avLst/>
              <a:gdLst/>
              <a:ahLst/>
              <a:cxnLst/>
              <a:rect l="l" t="t" r="r" b="b"/>
              <a:pathLst>
                <a:path w="2393" h="1534" extrusionOk="0">
                  <a:moveTo>
                    <a:pt x="1565" y="0"/>
                  </a:moveTo>
                  <a:cubicBezTo>
                    <a:pt x="1125" y="0"/>
                    <a:pt x="706" y="98"/>
                    <a:pt x="329" y="353"/>
                  </a:cubicBezTo>
                  <a:cubicBezTo>
                    <a:pt x="118" y="505"/>
                    <a:pt x="1" y="704"/>
                    <a:pt x="60" y="986"/>
                  </a:cubicBezTo>
                  <a:cubicBezTo>
                    <a:pt x="118" y="1255"/>
                    <a:pt x="282" y="1455"/>
                    <a:pt x="552" y="1501"/>
                  </a:cubicBezTo>
                  <a:cubicBezTo>
                    <a:pt x="676" y="1523"/>
                    <a:pt x="800" y="1534"/>
                    <a:pt x="921" y="1534"/>
                  </a:cubicBezTo>
                  <a:cubicBezTo>
                    <a:pt x="1336" y="1534"/>
                    <a:pt x="1726" y="1405"/>
                    <a:pt x="2052" y="1115"/>
                  </a:cubicBezTo>
                  <a:cubicBezTo>
                    <a:pt x="2392" y="833"/>
                    <a:pt x="2263" y="224"/>
                    <a:pt x="1818" y="36"/>
                  </a:cubicBezTo>
                  <a:cubicBezTo>
                    <a:pt x="1783" y="36"/>
                    <a:pt x="1712" y="1"/>
                    <a:pt x="1642" y="1"/>
                  </a:cubicBezTo>
                  <a:cubicBezTo>
                    <a:pt x="1616" y="0"/>
                    <a:pt x="1591" y="0"/>
                    <a:pt x="1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4"/>
            <p:cNvSpPr/>
            <p:nvPr/>
          </p:nvSpPr>
          <p:spPr>
            <a:xfrm>
              <a:off x="1193425" y="3696375"/>
              <a:ext cx="57750" cy="40800"/>
            </a:xfrm>
            <a:custGeom>
              <a:avLst/>
              <a:gdLst/>
              <a:ahLst/>
              <a:cxnLst/>
              <a:rect l="l" t="t" r="r" b="b"/>
              <a:pathLst>
                <a:path w="2310" h="1632" extrusionOk="0">
                  <a:moveTo>
                    <a:pt x="1466" y="0"/>
                  </a:moveTo>
                  <a:cubicBezTo>
                    <a:pt x="981" y="0"/>
                    <a:pt x="334" y="350"/>
                    <a:pt x="165" y="760"/>
                  </a:cubicBezTo>
                  <a:cubicBezTo>
                    <a:pt x="1" y="1170"/>
                    <a:pt x="235" y="1592"/>
                    <a:pt x="692" y="1627"/>
                  </a:cubicBezTo>
                  <a:cubicBezTo>
                    <a:pt x="732" y="1630"/>
                    <a:pt x="772" y="1631"/>
                    <a:pt x="812" y="1631"/>
                  </a:cubicBezTo>
                  <a:cubicBezTo>
                    <a:pt x="1268" y="1631"/>
                    <a:pt x="1681" y="1446"/>
                    <a:pt x="2005" y="1111"/>
                  </a:cubicBezTo>
                  <a:cubicBezTo>
                    <a:pt x="2310" y="783"/>
                    <a:pt x="2122" y="162"/>
                    <a:pt x="1700" y="33"/>
                  </a:cubicBezTo>
                  <a:cubicBezTo>
                    <a:pt x="1629" y="11"/>
                    <a:pt x="1550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4"/>
            <p:cNvSpPr/>
            <p:nvPr/>
          </p:nvSpPr>
          <p:spPr>
            <a:xfrm>
              <a:off x="1453950" y="3378225"/>
              <a:ext cx="54225" cy="38350"/>
            </a:xfrm>
            <a:custGeom>
              <a:avLst/>
              <a:gdLst/>
              <a:ahLst/>
              <a:cxnLst/>
              <a:rect l="l" t="t" r="r" b="b"/>
              <a:pathLst>
                <a:path w="2169" h="1534" extrusionOk="0">
                  <a:moveTo>
                    <a:pt x="1362" y="1"/>
                  </a:moveTo>
                  <a:cubicBezTo>
                    <a:pt x="904" y="1"/>
                    <a:pt x="487" y="160"/>
                    <a:pt x="152" y="534"/>
                  </a:cubicBezTo>
                  <a:cubicBezTo>
                    <a:pt x="12" y="674"/>
                    <a:pt x="0" y="862"/>
                    <a:pt x="82" y="1038"/>
                  </a:cubicBezTo>
                  <a:cubicBezTo>
                    <a:pt x="191" y="1321"/>
                    <a:pt x="513" y="1533"/>
                    <a:pt x="822" y="1533"/>
                  </a:cubicBezTo>
                  <a:cubicBezTo>
                    <a:pt x="845" y="1533"/>
                    <a:pt x="868" y="1532"/>
                    <a:pt x="891" y="1530"/>
                  </a:cubicBezTo>
                  <a:cubicBezTo>
                    <a:pt x="1231" y="1495"/>
                    <a:pt x="1547" y="1366"/>
                    <a:pt x="1817" y="1143"/>
                  </a:cubicBezTo>
                  <a:cubicBezTo>
                    <a:pt x="1887" y="1084"/>
                    <a:pt x="1958" y="1014"/>
                    <a:pt x="1993" y="920"/>
                  </a:cubicBezTo>
                  <a:cubicBezTo>
                    <a:pt x="2169" y="498"/>
                    <a:pt x="2004" y="53"/>
                    <a:pt x="1629" y="18"/>
                  </a:cubicBezTo>
                  <a:cubicBezTo>
                    <a:pt x="1539" y="6"/>
                    <a:pt x="1450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4"/>
            <p:cNvSpPr/>
            <p:nvPr/>
          </p:nvSpPr>
          <p:spPr>
            <a:xfrm>
              <a:off x="1091150" y="3463575"/>
              <a:ext cx="51025" cy="39850"/>
            </a:xfrm>
            <a:custGeom>
              <a:avLst/>
              <a:gdLst/>
              <a:ahLst/>
              <a:cxnLst/>
              <a:rect l="l" t="t" r="r" b="b"/>
              <a:pathLst>
                <a:path w="2041" h="1594" extrusionOk="0">
                  <a:moveTo>
                    <a:pt x="1157" y="0"/>
                  </a:moveTo>
                  <a:cubicBezTo>
                    <a:pt x="898" y="0"/>
                    <a:pt x="685" y="110"/>
                    <a:pt x="481" y="249"/>
                  </a:cubicBezTo>
                  <a:cubicBezTo>
                    <a:pt x="1" y="589"/>
                    <a:pt x="71" y="1281"/>
                    <a:pt x="610" y="1527"/>
                  </a:cubicBezTo>
                  <a:cubicBezTo>
                    <a:pt x="706" y="1572"/>
                    <a:pt x="814" y="1593"/>
                    <a:pt x="924" y="1593"/>
                  </a:cubicBezTo>
                  <a:cubicBezTo>
                    <a:pt x="1298" y="1593"/>
                    <a:pt x="1708" y="1352"/>
                    <a:pt x="1853" y="999"/>
                  </a:cubicBezTo>
                  <a:cubicBezTo>
                    <a:pt x="2040" y="530"/>
                    <a:pt x="1735" y="38"/>
                    <a:pt x="1231" y="3"/>
                  </a:cubicBezTo>
                  <a:cubicBezTo>
                    <a:pt x="1206" y="1"/>
                    <a:pt x="1181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4"/>
            <p:cNvSpPr/>
            <p:nvPr/>
          </p:nvSpPr>
          <p:spPr>
            <a:xfrm>
              <a:off x="1078550" y="3315775"/>
              <a:ext cx="50150" cy="34250"/>
            </a:xfrm>
            <a:custGeom>
              <a:avLst/>
              <a:gdLst/>
              <a:ahLst/>
              <a:cxnLst/>
              <a:rect l="l" t="t" r="r" b="b"/>
              <a:pathLst>
                <a:path w="2006" h="1370" extrusionOk="0">
                  <a:moveTo>
                    <a:pt x="1401" y="1"/>
                  </a:moveTo>
                  <a:cubicBezTo>
                    <a:pt x="1351" y="1"/>
                    <a:pt x="1298" y="7"/>
                    <a:pt x="1243" y="19"/>
                  </a:cubicBezTo>
                  <a:cubicBezTo>
                    <a:pt x="950" y="78"/>
                    <a:pt x="657" y="171"/>
                    <a:pt x="387" y="289"/>
                  </a:cubicBezTo>
                  <a:cubicBezTo>
                    <a:pt x="83" y="418"/>
                    <a:pt x="1" y="758"/>
                    <a:pt x="176" y="1027"/>
                  </a:cubicBezTo>
                  <a:cubicBezTo>
                    <a:pt x="270" y="1156"/>
                    <a:pt x="387" y="1250"/>
                    <a:pt x="540" y="1332"/>
                  </a:cubicBezTo>
                  <a:cubicBezTo>
                    <a:pt x="575" y="1344"/>
                    <a:pt x="622" y="1367"/>
                    <a:pt x="669" y="1367"/>
                  </a:cubicBezTo>
                  <a:cubicBezTo>
                    <a:pt x="704" y="1369"/>
                    <a:pt x="738" y="1370"/>
                    <a:pt x="773" y="1370"/>
                  </a:cubicBezTo>
                  <a:cubicBezTo>
                    <a:pt x="1188" y="1370"/>
                    <a:pt x="1561" y="1237"/>
                    <a:pt x="1864" y="945"/>
                  </a:cubicBezTo>
                  <a:cubicBezTo>
                    <a:pt x="1993" y="828"/>
                    <a:pt x="2005" y="664"/>
                    <a:pt x="1970" y="500"/>
                  </a:cubicBezTo>
                  <a:cubicBezTo>
                    <a:pt x="1900" y="191"/>
                    <a:pt x="1687" y="1"/>
                    <a:pt x="1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4"/>
            <p:cNvSpPr/>
            <p:nvPr/>
          </p:nvSpPr>
          <p:spPr>
            <a:xfrm>
              <a:off x="1044850" y="3386600"/>
              <a:ext cx="36075" cy="30100"/>
            </a:xfrm>
            <a:custGeom>
              <a:avLst/>
              <a:gdLst/>
              <a:ahLst/>
              <a:cxnLst/>
              <a:rect l="l" t="t" r="r" b="b"/>
              <a:pathLst>
                <a:path w="1443" h="1204" extrusionOk="0">
                  <a:moveTo>
                    <a:pt x="892" y="0"/>
                  </a:moveTo>
                  <a:cubicBezTo>
                    <a:pt x="846" y="0"/>
                    <a:pt x="799" y="8"/>
                    <a:pt x="751" y="23"/>
                  </a:cubicBezTo>
                  <a:cubicBezTo>
                    <a:pt x="516" y="105"/>
                    <a:pt x="305" y="234"/>
                    <a:pt x="176" y="445"/>
                  </a:cubicBezTo>
                  <a:cubicBezTo>
                    <a:pt x="1" y="726"/>
                    <a:pt x="141" y="1089"/>
                    <a:pt x="446" y="1183"/>
                  </a:cubicBezTo>
                  <a:cubicBezTo>
                    <a:pt x="492" y="1197"/>
                    <a:pt x="542" y="1204"/>
                    <a:pt x="595" y="1204"/>
                  </a:cubicBezTo>
                  <a:cubicBezTo>
                    <a:pt x="894" y="1204"/>
                    <a:pt x="1274" y="991"/>
                    <a:pt x="1384" y="703"/>
                  </a:cubicBezTo>
                  <a:cubicBezTo>
                    <a:pt x="1442" y="527"/>
                    <a:pt x="1396" y="339"/>
                    <a:pt x="1243" y="175"/>
                  </a:cubicBezTo>
                  <a:cubicBezTo>
                    <a:pt x="1147" y="62"/>
                    <a:pt x="1026" y="0"/>
                    <a:pt x="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3" name="Google Shape;1993;p34"/>
          <p:cNvSpPr/>
          <p:nvPr/>
        </p:nvSpPr>
        <p:spPr>
          <a:xfrm>
            <a:off x="-450102" y="-146739"/>
            <a:ext cx="2058600" cy="1700025"/>
          </a:xfrm>
          <a:custGeom>
            <a:avLst/>
            <a:gdLst/>
            <a:ahLst/>
            <a:cxnLst/>
            <a:rect l="l" t="t" r="r" b="b"/>
            <a:pathLst>
              <a:path w="82344" h="68001" extrusionOk="0">
                <a:moveTo>
                  <a:pt x="15505" y="56264"/>
                </a:moveTo>
                <a:cubicBezTo>
                  <a:pt x="20781" y="65635"/>
                  <a:pt x="28277" y="69453"/>
                  <a:pt x="31748" y="67509"/>
                </a:cubicBezTo>
                <a:cubicBezTo>
                  <a:pt x="35219" y="65565"/>
                  <a:pt x="35080" y="50780"/>
                  <a:pt x="36329" y="44602"/>
                </a:cubicBezTo>
                <a:cubicBezTo>
                  <a:pt x="37578" y="38424"/>
                  <a:pt x="36815" y="34051"/>
                  <a:pt x="39244" y="30442"/>
                </a:cubicBezTo>
                <a:cubicBezTo>
                  <a:pt x="41674" y="26833"/>
                  <a:pt x="45145" y="24751"/>
                  <a:pt x="50906" y="22946"/>
                </a:cubicBezTo>
                <a:cubicBezTo>
                  <a:pt x="56667" y="21141"/>
                  <a:pt x="69161" y="22807"/>
                  <a:pt x="73812" y="19614"/>
                </a:cubicBezTo>
                <a:cubicBezTo>
                  <a:pt x="78463" y="16421"/>
                  <a:pt x="87278" y="6981"/>
                  <a:pt x="78810" y="3788"/>
                </a:cubicBezTo>
                <a:cubicBezTo>
                  <a:pt x="70342" y="595"/>
                  <a:pt x="36121" y="-793"/>
                  <a:pt x="23002" y="456"/>
                </a:cubicBezTo>
                <a:cubicBezTo>
                  <a:pt x="9883" y="1705"/>
                  <a:pt x="1345" y="1983"/>
                  <a:pt x="95" y="11284"/>
                </a:cubicBezTo>
                <a:cubicBezTo>
                  <a:pt x="-1154" y="20585"/>
                  <a:pt x="10230" y="46893"/>
                  <a:pt x="15505" y="562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994" name="Google Shape;1994;p34"/>
          <p:cNvGrpSpPr/>
          <p:nvPr/>
        </p:nvGrpSpPr>
        <p:grpSpPr>
          <a:xfrm>
            <a:off x="8095275" y="4345200"/>
            <a:ext cx="852775" cy="681125"/>
            <a:chOff x="5867125" y="2023350"/>
            <a:chExt cx="852775" cy="681125"/>
          </a:xfrm>
        </p:grpSpPr>
        <p:sp>
          <p:nvSpPr>
            <p:cNvPr id="1995" name="Google Shape;1995;p34"/>
            <p:cNvSpPr/>
            <p:nvPr/>
          </p:nvSpPr>
          <p:spPr>
            <a:xfrm>
              <a:off x="5867125" y="2023350"/>
              <a:ext cx="107000" cy="81175"/>
            </a:xfrm>
            <a:custGeom>
              <a:avLst/>
              <a:gdLst/>
              <a:ahLst/>
              <a:cxnLst/>
              <a:rect l="l" t="t" r="r" b="b"/>
              <a:pathLst>
                <a:path w="4280" h="3247" extrusionOk="0">
                  <a:moveTo>
                    <a:pt x="1243" y="1"/>
                  </a:moveTo>
                  <a:cubicBezTo>
                    <a:pt x="927" y="130"/>
                    <a:pt x="610" y="259"/>
                    <a:pt x="306" y="387"/>
                  </a:cubicBezTo>
                  <a:cubicBezTo>
                    <a:pt x="1" y="809"/>
                    <a:pt x="71" y="1243"/>
                    <a:pt x="306" y="1665"/>
                  </a:cubicBezTo>
                  <a:cubicBezTo>
                    <a:pt x="845" y="2615"/>
                    <a:pt x="1689" y="3107"/>
                    <a:pt x="2755" y="3236"/>
                  </a:cubicBezTo>
                  <a:cubicBezTo>
                    <a:pt x="2818" y="3243"/>
                    <a:pt x="2878" y="3246"/>
                    <a:pt x="2938" y="3246"/>
                  </a:cubicBezTo>
                  <a:cubicBezTo>
                    <a:pt x="3458" y="3246"/>
                    <a:pt x="3857" y="2975"/>
                    <a:pt x="4057" y="2533"/>
                  </a:cubicBezTo>
                  <a:cubicBezTo>
                    <a:pt x="4279" y="2028"/>
                    <a:pt x="4139" y="1489"/>
                    <a:pt x="3646" y="1056"/>
                  </a:cubicBezTo>
                  <a:cubicBezTo>
                    <a:pt x="3494" y="915"/>
                    <a:pt x="3306" y="798"/>
                    <a:pt x="3131" y="681"/>
                  </a:cubicBezTo>
                  <a:cubicBezTo>
                    <a:pt x="2556" y="294"/>
                    <a:pt x="1876" y="200"/>
                    <a:pt x="1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4"/>
            <p:cNvSpPr/>
            <p:nvPr/>
          </p:nvSpPr>
          <p:spPr>
            <a:xfrm>
              <a:off x="5957400" y="2380725"/>
              <a:ext cx="87925" cy="80900"/>
            </a:xfrm>
            <a:custGeom>
              <a:avLst/>
              <a:gdLst/>
              <a:ahLst/>
              <a:cxnLst/>
              <a:rect l="l" t="t" r="r" b="b"/>
              <a:pathLst>
                <a:path w="3517" h="3236" extrusionOk="0">
                  <a:moveTo>
                    <a:pt x="848" y="0"/>
                  </a:moveTo>
                  <a:cubicBezTo>
                    <a:pt x="555" y="0"/>
                    <a:pt x="271" y="100"/>
                    <a:pt x="0" y="346"/>
                  </a:cubicBezTo>
                  <a:cubicBezTo>
                    <a:pt x="387" y="1284"/>
                    <a:pt x="774" y="2221"/>
                    <a:pt x="1149" y="3159"/>
                  </a:cubicBezTo>
                  <a:cubicBezTo>
                    <a:pt x="1342" y="3209"/>
                    <a:pt x="1532" y="3235"/>
                    <a:pt x="1721" y="3235"/>
                  </a:cubicBezTo>
                  <a:cubicBezTo>
                    <a:pt x="1889" y="3235"/>
                    <a:pt x="2057" y="3215"/>
                    <a:pt x="2227" y="3171"/>
                  </a:cubicBezTo>
                  <a:cubicBezTo>
                    <a:pt x="3188" y="2936"/>
                    <a:pt x="3517" y="2010"/>
                    <a:pt x="2907" y="1213"/>
                  </a:cubicBezTo>
                  <a:cubicBezTo>
                    <a:pt x="2567" y="768"/>
                    <a:pt x="2133" y="428"/>
                    <a:pt x="1618" y="193"/>
                  </a:cubicBezTo>
                  <a:cubicBezTo>
                    <a:pt x="1357" y="74"/>
                    <a:pt x="1100" y="0"/>
                    <a:pt x="8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4"/>
            <p:cNvSpPr/>
            <p:nvPr/>
          </p:nvSpPr>
          <p:spPr>
            <a:xfrm>
              <a:off x="6199150" y="2469550"/>
              <a:ext cx="167050" cy="96850"/>
            </a:xfrm>
            <a:custGeom>
              <a:avLst/>
              <a:gdLst/>
              <a:ahLst/>
              <a:cxnLst/>
              <a:rect l="l" t="t" r="r" b="b"/>
              <a:pathLst>
                <a:path w="6682" h="3874" extrusionOk="0">
                  <a:moveTo>
                    <a:pt x="1600" y="1"/>
                  </a:moveTo>
                  <a:cubicBezTo>
                    <a:pt x="774" y="1"/>
                    <a:pt x="127" y="617"/>
                    <a:pt x="71" y="1470"/>
                  </a:cubicBezTo>
                  <a:cubicBezTo>
                    <a:pt x="0" y="2407"/>
                    <a:pt x="598" y="3205"/>
                    <a:pt x="1489" y="3216"/>
                  </a:cubicBezTo>
                  <a:cubicBezTo>
                    <a:pt x="2204" y="3228"/>
                    <a:pt x="2861" y="3416"/>
                    <a:pt x="3517" y="3627"/>
                  </a:cubicBezTo>
                  <a:cubicBezTo>
                    <a:pt x="3931" y="3761"/>
                    <a:pt x="4355" y="3873"/>
                    <a:pt x="4800" y="3873"/>
                  </a:cubicBezTo>
                  <a:cubicBezTo>
                    <a:pt x="4822" y="3873"/>
                    <a:pt x="4843" y="3873"/>
                    <a:pt x="4865" y="3873"/>
                  </a:cubicBezTo>
                  <a:cubicBezTo>
                    <a:pt x="5990" y="3837"/>
                    <a:pt x="6682" y="2771"/>
                    <a:pt x="6342" y="1903"/>
                  </a:cubicBezTo>
                  <a:cubicBezTo>
                    <a:pt x="6061" y="1212"/>
                    <a:pt x="5697" y="884"/>
                    <a:pt x="5135" y="849"/>
                  </a:cubicBezTo>
                  <a:cubicBezTo>
                    <a:pt x="4502" y="802"/>
                    <a:pt x="3927" y="567"/>
                    <a:pt x="3318" y="403"/>
                  </a:cubicBezTo>
                  <a:cubicBezTo>
                    <a:pt x="2790" y="262"/>
                    <a:pt x="2274" y="40"/>
                    <a:pt x="1712" y="5"/>
                  </a:cubicBezTo>
                  <a:cubicBezTo>
                    <a:pt x="1674" y="2"/>
                    <a:pt x="1637" y="1"/>
                    <a:pt x="16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4"/>
            <p:cNvSpPr/>
            <p:nvPr/>
          </p:nvSpPr>
          <p:spPr>
            <a:xfrm>
              <a:off x="6137025" y="2240125"/>
              <a:ext cx="159450" cy="106925"/>
            </a:xfrm>
            <a:custGeom>
              <a:avLst/>
              <a:gdLst/>
              <a:ahLst/>
              <a:cxnLst/>
              <a:rect l="l" t="t" r="r" b="b"/>
              <a:pathLst>
                <a:path w="6378" h="4277" extrusionOk="0">
                  <a:moveTo>
                    <a:pt x="1613" y="1"/>
                  </a:moveTo>
                  <a:cubicBezTo>
                    <a:pt x="1123" y="1"/>
                    <a:pt x="649" y="298"/>
                    <a:pt x="387" y="754"/>
                  </a:cubicBezTo>
                  <a:cubicBezTo>
                    <a:pt x="1" y="1387"/>
                    <a:pt x="106" y="2137"/>
                    <a:pt x="669" y="2653"/>
                  </a:cubicBezTo>
                  <a:cubicBezTo>
                    <a:pt x="844" y="2805"/>
                    <a:pt x="1055" y="2934"/>
                    <a:pt x="1255" y="3063"/>
                  </a:cubicBezTo>
                  <a:cubicBezTo>
                    <a:pt x="2263" y="3661"/>
                    <a:pt x="3388" y="3907"/>
                    <a:pt x="4490" y="4223"/>
                  </a:cubicBezTo>
                  <a:cubicBezTo>
                    <a:pt x="4614" y="4260"/>
                    <a:pt x="4736" y="4277"/>
                    <a:pt x="4854" y="4277"/>
                  </a:cubicBezTo>
                  <a:cubicBezTo>
                    <a:pt x="5038" y="4277"/>
                    <a:pt x="5212" y="4236"/>
                    <a:pt x="5369" y="4165"/>
                  </a:cubicBezTo>
                  <a:cubicBezTo>
                    <a:pt x="6014" y="3907"/>
                    <a:pt x="6377" y="3356"/>
                    <a:pt x="6354" y="2688"/>
                  </a:cubicBezTo>
                  <a:cubicBezTo>
                    <a:pt x="6330" y="1961"/>
                    <a:pt x="5908" y="1504"/>
                    <a:pt x="5275" y="1305"/>
                  </a:cubicBezTo>
                  <a:cubicBezTo>
                    <a:pt x="4232" y="953"/>
                    <a:pt x="3177" y="660"/>
                    <a:pt x="2181" y="144"/>
                  </a:cubicBezTo>
                  <a:cubicBezTo>
                    <a:pt x="1997" y="46"/>
                    <a:pt x="1804" y="1"/>
                    <a:pt x="1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4"/>
            <p:cNvSpPr/>
            <p:nvPr/>
          </p:nvSpPr>
          <p:spPr>
            <a:xfrm>
              <a:off x="6020400" y="2035175"/>
              <a:ext cx="144775" cy="99675"/>
            </a:xfrm>
            <a:custGeom>
              <a:avLst/>
              <a:gdLst/>
              <a:ahLst/>
              <a:cxnLst/>
              <a:rect l="l" t="t" r="r" b="b"/>
              <a:pathLst>
                <a:path w="5791" h="3987" extrusionOk="0">
                  <a:moveTo>
                    <a:pt x="2476" y="1"/>
                  </a:moveTo>
                  <a:cubicBezTo>
                    <a:pt x="1994" y="1"/>
                    <a:pt x="1501" y="73"/>
                    <a:pt x="1008" y="172"/>
                  </a:cubicBezTo>
                  <a:cubicBezTo>
                    <a:pt x="469" y="290"/>
                    <a:pt x="188" y="747"/>
                    <a:pt x="141" y="1298"/>
                  </a:cubicBezTo>
                  <a:cubicBezTo>
                    <a:pt x="106" y="1849"/>
                    <a:pt x="0" y="2411"/>
                    <a:pt x="610" y="2775"/>
                  </a:cubicBezTo>
                  <a:cubicBezTo>
                    <a:pt x="997" y="3009"/>
                    <a:pt x="1383" y="3255"/>
                    <a:pt x="1747" y="3525"/>
                  </a:cubicBezTo>
                  <a:cubicBezTo>
                    <a:pt x="2190" y="3864"/>
                    <a:pt x="2662" y="3986"/>
                    <a:pt x="3145" y="3986"/>
                  </a:cubicBezTo>
                  <a:cubicBezTo>
                    <a:pt x="3480" y="3986"/>
                    <a:pt x="3821" y="3928"/>
                    <a:pt x="4161" y="3841"/>
                  </a:cubicBezTo>
                  <a:cubicBezTo>
                    <a:pt x="5287" y="3572"/>
                    <a:pt x="5791" y="2622"/>
                    <a:pt x="5357" y="1602"/>
                  </a:cubicBezTo>
                  <a:cubicBezTo>
                    <a:pt x="5275" y="1344"/>
                    <a:pt x="5052" y="1098"/>
                    <a:pt x="4806" y="864"/>
                  </a:cubicBezTo>
                  <a:cubicBezTo>
                    <a:pt x="4096" y="213"/>
                    <a:pt x="3301" y="1"/>
                    <a:pt x="2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4"/>
            <p:cNvSpPr/>
            <p:nvPr/>
          </p:nvSpPr>
          <p:spPr>
            <a:xfrm>
              <a:off x="6065825" y="2360750"/>
              <a:ext cx="138050" cy="106225"/>
            </a:xfrm>
            <a:custGeom>
              <a:avLst/>
              <a:gdLst/>
              <a:ahLst/>
              <a:cxnLst/>
              <a:rect l="l" t="t" r="r" b="b"/>
              <a:pathLst>
                <a:path w="5522" h="4249" extrusionOk="0">
                  <a:moveTo>
                    <a:pt x="1596" y="0"/>
                  </a:moveTo>
                  <a:cubicBezTo>
                    <a:pt x="1237" y="0"/>
                    <a:pt x="898" y="144"/>
                    <a:pt x="610" y="418"/>
                  </a:cubicBezTo>
                  <a:cubicBezTo>
                    <a:pt x="141" y="852"/>
                    <a:pt x="0" y="1496"/>
                    <a:pt x="246" y="2059"/>
                  </a:cubicBezTo>
                  <a:cubicBezTo>
                    <a:pt x="410" y="2458"/>
                    <a:pt x="715" y="2739"/>
                    <a:pt x="1055" y="2950"/>
                  </a:cubicBezTo>
                  <a:cubicBezTo>
                    <a:pt x="1712" y="3348"/>
                    <a:pt x="2391" y="3724"/>
                    <a:pt x="3059" y="4087"/>
                  </a:cubicBezTo>
                  <a:cubicBezTo>
                    <a:pt x="3188" y="4157"/>
                    <a:pt x="3329" y="4192"/>
                    <a:pt x="3470" y="4216"/>
                  </a:cubicBezTo>
                  <a:cubicBezTo>
                    <a:pt x="3587" y="4238"/>
                    <a:pt x="3702" y="4248"/>
                    <a:pt x="3813" y="4248"/>
                  </a:cubicBezTo>
                  <a:cubicBezTo>
                    <a:pt x="4487" y="4248"/>
                    <a:pt x="5052" y="3866"/>
                    <a:pt x="5263" y="3243"/>
                  </a:cubicBezTo>
                  <a:cubicBezTo>
                    <a:pt x="5521" y="2493"/>
                    <a:pt x="5228" y="1766"/>
                    <a:pt x="4478" y="1368"/>
                  </a:cubicBezTo>
                  <a:cubicBezTo>
                    <a:pt x="4138" y="1192"/>
                    <a:pt x="3775" y="1051"/>
                    <a:pt x="3446" y="864"/>
                  </a:cubicBezTo>
                  <a:cubicBezTo>
                    <a:pt x="3071" y="653"/>
                    <a:pt x="2720" y="395"/>
                    <a:pt x="2333" y="195"/>
                  </a:cubicBezTo>
                  <a:cubicBezTo>
                    <a:pt x="2084" y="64"/>
                    <a:pt x="1836" y="0"/>
                    <a:pt x="1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4"/>
            <p:cNvSpPr/>
            <p:nvPr/>
          </p:nvSpPr>
          <p:spPr>
            <a:xfrm>
              <a:off x="5906100" y="2145400"/>
              <a:ext cx="127800" cy="94350"/>
            </a:xfrm>
            <a:custGeom>
              <a:avLst/>
              <a:gdLst/>
              <a:ahLst/>
              <a:cxnLst/>
              <a:rect l="l" t="t" r="r" b="b"/>
              <a:pathLst>
                <a:path w="5112" h="3774" extrusionOk="0">
                  <a:moveTo>
                    <a:pt x="1544" y="0"/>
                  </a:moveTo>
                  <a:cubicBezTo>
                    <a:pt x="1289" y="0"/>
                    <a:pt x="1033" y="66"/>
                    <a:pt x="786" y="229"/>
                  </a:cubicBezTo>
                  <a:cubicBezTo>
                    <a:pt x="282" y="557"/>
                    <a:pt x="1" y="1015"/>
                    <a:pt x="48" y="1624"/>
                  </a:cubicBezTo>
                  <a:cubicBezTo>
                    <a:pt x="95" y="2269"/>
                    <a:pt x="435" y="2773"/>
                    <a:pt x="1032" y="3019"/>
                  </a:cubicBezTo>
                  <a:cubicBezTo>
                    <a:pt x="1689" y="3300"/>
                    <a:pt x="2357" y="3570"/>
                    <a:pt x="3060" y="3722"/>
                  </a:cubicBezTo>
                  <a:cubicBezTo>
                    <a:pt x="3208" y="3756"/>
                    <a:pt x="3354" y="3773"/>
                    <a:pt x="3498" y="3773"/>
                  </a:cubicBezTo>
                  <a:cubicBezTo>
                    <a:pt x="3709" y="3773"/>
                    <a:pt x="3918" y="3735"/>
                    <a:pt x="4127" y="3652"/>
                  </a:cubicBezTo>
                  <a:cubicBezTo>
                    <a:pt x="4772" y="3394"/>
                    <a:pt x="5111" y="2878"/>
                    <a:pt x="5100" y="2198"/>
                  </a:cubicBezTo>
                  <a:cubicBezTo>
                    <a:pt x="5100" y="1577"/>
                    <a:pt x="4678" y="968"/>
                    <a:pt x="4045" y="827"/>
                  </a:cubicBezTo>
                  <a:cubicBezTo>
                    <a:pt x="3447" y="686"/>
                    <a:pt x="2920" y="440"/>
                    <a:pt x="2369" y="194"/>
                  </a:cubicBezTo>
                  <a:cubicBezTo>
                    <a:pt x="2100" y="78"/>
                    <a:pt x="1822" y="0"/>
                    <a:pt x="15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4"/>
            <p:cNvSpPr/>
            <p:nvPr/>
          </p:nvSpPr>
          <p:spPr>
            <a:xfrm>
              <a:off x="6594750" y="2276925"/>
              <a:ext cx="125150" cy="93925"/>
            </a:xfrm>
            <a:custGeom>
              <a:avLst/>
              <a:gdLst/>
              <a:ahLst/>
              <a:cxnLst/>
              <a:rect l="l" t="t" r="r" b="b"/>
              <a:pathLst>
                <a:path w="5006" h="3757" extrusionOk="0">
                  <a:moveTo>
                    <a:pt x="1583" y="1"/>
                  </a:moveTo>
                  <a:cubicBezTo>
                    <a:pt x="1411" y="1"/>
                    <a:pt x="1240" y="28"/>
                    <a:pt x="1079" y="79"/>
                  </a:cubicBezTo>
                  <a:cubicBezTo>
                    <a:pt x="329" y="384"/>
                    <a:pt x="1" y="1392"/>
                    <a:pt x="423" y="2036"/>
                  </a:cubicBezTo>
                  <a:cubicBezTo>
                    <a:pt x="563" y="2259"/>
                    <a:pt x="704" y="2482"/>
                    <a:pt x="892" y="2669"/>
                  </a:cubicBezTo>
                  <a:cubicBezTo>
                    <a:pt x="1617" y="3364"/>
                    <a:pt x="2463" y="3756"/>
                    <a:pt x="3430" y="3756"/>
                  </a:cubicBezTo>
                  <a:cubicBezTo>
                    <a:pt x="3589" y="3756"/>
                    <a:pt x="3751" y="3746"/>
                    <a:pt x="3916" y="3724"/>
                  </a:cubicBezTo>
                  <a:cubicBezTo>
                    <a:pt x="4631" y="3630"/>
                    <a:pt x="5006" y="3103"/>
                    <a:pt x="4959" y="2411"/>
                  </a:cubicBezTo>
                  <a:cubicBezTo>
                    <a:pt x="4936" y="1954"/>
                    <a:pt x="4678" y="1638"/>
                    <a:pt x="4326" y="1403"/>
                  </a:cubicBezTo>
                  <a:cubicBezTo>
                    <a:pt x="3693" y="981"/>
                    <a:pt x="3037" y="583"/>
                    <a:pt x="2368" y="208"/>
                  </a:cubicBezTo>
                  <a:cubicBezTo>
                    <a:pt x="2120" y="66"/>
                    <a:pt x="1849" y="1"/>
                    <a:pt x="1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4"/>
            <p:cNvSpPr/>
            <p:nvPr/>
          </p:nvSpPr>
          <p:spPr>
            <a:xfrm>
              <a:off x="6380250" y="2339925"/>
              <a:ext cx="115200" cy="96850"/>
            </a:xfrm>
            <a:custGeom>
              <a:avLst/>
              <a:gdLst/>
              <a:ahLst/>
              <a:cxnLst/>
              <a:rect l="l" t="t" r="r" b="b"/>
              <a:pathLst>
                <a:path w="4608" h="3874" extrusionOk="0">
                  <a:moveTo>
                    <a:pt x="1634" y="0"/>
                  </a:moveTo>
                  <a:cubicBezTo>
                    <a:pt x="1140" y="0"/>
                    <a:pt x="697" y="255"/>
                    <a:pt x="422" y="700"/>
                  </a:cubicBezTo>
                  <a:cubicBezTo>
                    <a:pt x="0" y="1403"/>
                    <a:pt x="118" y="2165"/>
                    <a:pt x="762" y="2716"/>
                  </a:cubicBezTo>
                  <a:cubicBezTo>
                    <a:pt x="1126" y="3021"/>
                    <a:pt x="1513" y="3314"/>
                    <a:pt x="1899" y="3595"/>
                  </a:cubicBezTo>
                  <a:cubicBezTo>
                    <a:pt x="2167" y="3779"/>
                    <a:pt x="2452" y="3873"/>
                    <a:pt x="2747" y="3873"/>
                  </a:cubicBezTo>
                  <a:cubicBezTo>
                    <a:pt x="2942" y="3873"/>
                    <a:pt x="3140" y="3832"/>
                    <a:pt x="3341" y="3748"/>
                  </a:cubicBezTo>
                  <a:cubicBezTo>
                    <a:pt x="4232" y="3408"/>
                    <a:pt x="4607" y="2306"/>
                    <a:pt x="4056" y="1544"/>
                  </a:cubicBezTo>
                  <a:cubicBezTo>
                    <a:pt x="3611" y="935"/>
                    <a:pt x="3001" y="477"/>
                    <a:pt x="2321" y="161"/>
                  </a:cubicBezTo>
                  <a:cubicBezTo>
                    <a:pt x="2089" y="52"/>
                    <a:pt x="1856" y="0"/>
                    <a:pt x="1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4"/>
            <p:cNvSpPr/>
            <p:nvPr/>
          </p:nvSpPr>
          <p:spPr>
            <a:xfrm>
              <a:off x="6236650" y="2155250"/>
              <a:ext cx="119600" cy="88400"/>
            </a:xfrm>
            <a:custGeom>
              <a:avLst/>
              <a:gdLst/>
              <a:ahLst/>
              <a:cxnLst/>
              <a:rect l="l" t="t" r="r" b="b"/>
              <a:pathLst>
                <a:path w="4784" h="3536" extrusionOk="0">
                  <a:moveTo>
                    <a:pt x="1441" y="1"/>
                  </a:moveTo>
                  <a:cubicBezTo>
                    <a:pt x="1328" y="1"/>
                    <a:pt x="1222" y="12"/>
                    <a:pt x="1126" y="35"/>
                  </a:cubicBezTo>
                  <a:cubicBezTo>
                    <a:pt x="458" y="199"/>
                    <a:pt x="1" y="1207"/>
                    <a:pt x="317" y="1840"/>
                  </a:cubicBezTo>
                  <a:cubicBezTo>
                    <a:pt x="739" y="2672"/>
                    <a:pt x="2275" y="3536"/>
                    <a:pt x="3263" y="3536"/>
                  </a:cubicBezTo>
                  <a:cubicBezTo>
                    <a:pt x="3318" y="3536"/>
                    <a:pt x="3372" y="3533"/>
                    <a:pt x="3424" y="3528"/>
                  </a:cubicBezTo>
                  <a:cubicBezTo>
                    <a:pt x="4279" y="3434"/>
                    <a:pt x="4783" y="2578"/>
                    <a:pt x="4467" y="1769"/>
                  </a:cubicBezTo>
                  <a:cubicBezTo>
                    <a:pt x="4139" y="923"/>
                    <a:pt x="2485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4"/>
            <p:cNvSpPr/>
            <p:nvPr/>
          </p:nvSpPr>
          <p:spPr>
            <a:xfrm>
              <a:off x="6399875" y="2226050"/>
              <a:ext cx="111975" cy="87775"/>
            </a:xfrm>
            <a:custGeom>
              <a:avLst/>
              <a:gdLst/>
              <a:ahLst/>
              <a:cxnLst/>
              <a:rect l="l" t="t" r="r" b="b"/>
              <a:pathLst>
                <a:path w="4479" h="3511" extrusionOk="0">
                  <a:moveTo>
                    <a:pt x="1441" y="1"/>
                  </a:moveTo>
                  <a:cubicBezTo>
                    <a:pt x="615" y="1"/>
                    <a:pt x="1" y="993"/>
                    <a:pt x="341" y="1833"/>
                  </a:cubicBezTo>
                  <a:cubicBezTo>
                    <a:pt x="388" y="1903"/>
                    <a:pt x="446" y="2032"/>
                    <a:pt x="540" y="2137"/>
                  </a:cubicBezTo>
                  <a:cubicBezTo>
                    <a:pt x="1185" y="2829"/>
                    <a:pt x="1947" y="3309"/>
                    <a:pt x="2873" y="3485"/>
                  </a:cubicBezTo>
                  <a:cubicBezTo>
                    <a:pt x="2973" y="3502"/>
                    <a:pt x="3072" y="3511"/>
                    <a:pt x="3169" y="3511"/>
                  </a:cubicBezTo>
                  <a:cubicBezTo>
                    <a:pt x="3553" y="3511"/>
                    <a:pt x="3895" y="3368"/>
                    <a:pt x="4139" y="2993"/>
                  </a:cubicBezTo>
                  <a:cubicBezTo>
                    <a:pt x="4443" y="2524"/>
                    <a:pt x="4478" y="2008"/>
                    <a:pt x="4162" y="1575"/>
                  </a:cubicBezTo>
                  <a:cubicBezTo>
                    <a:pt x="3517" y="672"/>
                    <a:pt x="2638" y="86"/>
                    <a:pt x="1525" y="4"/>
                  </a:cubicBezTo>
                  <a:cubicBezTo>
                    <a:pt x="1496" y="2"/>
                    <a:pt x="1468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4"/>
            <p:cNvSpPr/>
            <p:nvPr/>
          </p:nvSpPr>
          <p:spPr>
            <a:xfrm>
              <a:off x="6123850" y="2624150"/>
              <a:ext cx="108150" cy="80325"/>
            </a:xfrm>
            <a:custGeom>
              <a:avLst/>
              <a:gdLst/>
              <a:ahLst/>
              <a:cxnLst/>
              <a:rect l="l" t="t" r="r" b="b"/>
              <a:pathLst>
                <a:path w="4326" h="3213" extrusionOk="0">
                  <a:moveTo>
                    <a:pt x="1658" y="1"/>
                  </a:moveTo>
                  <a:cubicBezTo>
                    <a:pt x="1512" y="1"/>
                    <a:pt x="1371" y="27"/>
                    <a:pt x="1231" y="80"/>
                  </a:cubicBezTo>
                  <a:cubicBezTo>
                    <a:pt x="410" y="420"/>
                    <a:pt x="0" y="1264"/>
                    <a:pt x="469" y="1850"/>
                  </a:cubicBezTo>
                  <a:cubicBezTo>
                    <a:pt x="1143" y="2703"/>
                    <a:pt x="2021" y="3212"/>
                    <a:pt x="3124" y="3212"/>
                  </a:cubicBezTo>
                  <a:cubicBezTo>
                    <a:pt x="3172" y="3212"/>
                    <a:pt x="3221" y="3211"/>
                    <a:pt x="3270" y="3210"/>
                  </a:cubicBezTo>
                  <a:cubicBezTo>
                    <a:pt x="3669" y="3186"/>
                    <a:pt x="3939" y="2952"/>
                    <a:pt x="4079" y="2600"/>
                  </a:cubicBezTo>
                  <a:cubicBezTo>
                    <a:pt x="4325" y="2002"/>
                    <a:pt x="4138" y="1170"/>
                    <a:pt x="3634" y="760"/>
                  </a:cubicBezTo>
                  <a:cubicBezTo>
                    <a:pt x="3106" y="326"/>
                    <a:pt x="2485" y="80"/>
                    <a:pt x="1805" y="10"/>
                  </a:cubicBezTo>
                  <a:cubicBezTo>
                    <a:pt x="1755" y="4"/>
                    <a:pt x="1706" y="1"/>
                    <a:pt x="16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7" name="Google Shape;2007;p34"/>
          <p:cNvSpPr/>
          <p:nvPr/>
        </p:nvSpPr>
        <p:spPr>
          <a:xfrm rot="10800000">
            <a:off x="8721828" y="-136521"/>
            <a:ext cx="541428" cy="656918"/>
          </a:xfrm>
          <a:custGeom>
            <a:avLst/>
            <a:gdLst/>
            <a:ahLst/>
            <a:cxnLst/>
            <a:rect l="l" t="t" r="r" b="b"/>
            <a:pathLst>
              <a:path w="37955" h="33727" extrusionOk="0">
                <a:moveTo>
                  <a:pt x="29480" y="588"/>
                </a:moveTo>
                <a:cubicBezTo>
                  <a:pt x="24680" y="2254"/>
                  <a:pt x="11160" y="10287"/>
                  <a:pt x="6555" y="14108"/>
                </a:cubicBezTo>
                <a:cubicBezTo>
                  <a:pt x="1950" y="17929"/>
                  <a:pt x="-2459" y="20280"/>
                  <a:pt x="1852" y="23513"/>
                </a:cubicBezTo>
                <a:cubicBezTo>
                  <a:pt x="6163" y="26746"/>
                  <a:pt x="26443" y="34389"/>
                  <a:pt x="32419" y="33507"/>
                </a:cubicBezTo>
                <a:cubicBezTo>
                  <a:pt x="38395" y="32625"/>
                  <a:pt x="37220" y="23122"/>
                  <a:pt x="37710" y="18223"/>
                </a:cubicBezTo>
                <a:cubicBezTo>
                  <a:pt x="38200" y="13324"/>
                  <a:pt x="36730" y="7054"/>
                  <a:pt x="35358" y="4115"/>
                </a:cubicBezTo>
                <a:cubicBezTo>
                  <a:pt x="33986" y="1176"/>
                  <a:pt x="34281" y="-1077"/>
                  <a:pt x="29480" y="5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008" name="Google Shape;2008;p34"/>
          <p:cNvSpPr/>
          <p:nvPr/>
        </p:nvSpPr>
        <p:spPr>
          <a:xfrm rot="-810251">
            <a:off x="30092" y="406428"/>
            <a:ext cx="250307" cy="303675"/>
          </a:xfrm>
          <a:custGeom>
            <a:avLst/>
            <a:gdLst/>
            <a:ahLst/>
            <a:cxnLst/>
            <a:rect l="l" t="t" r="r" b="b"/>
            <a:pathLst>
              <a:path w="37955" h="33727" extrusionOk="0">
                <a:moveTo>
                  <a:pt x="29480" y="588"/>
                </a:moveTo>
                <a:cubicBezTo>
                  <a:pt x="24680" y="2254"/>
                  <a:pt x="11160" y="10287"/>
                  <a:pt x="6555" y="14108"/>
                </a:cubicBezTo>
                <a:cubicBezTo>
                  <a:pt x="1950" y="17929"/>
                  <a:pt x="-2459" y="20280"/>
                  <a:pt x="1852" y="23513"/>
                </a:cubicBezTo>
                <a:cubicBezTo>
                  <a:pt x="6163" y="26746"/>
                  <a:pt x="26443" y="34389"/>
                  <a:pt x="32419" y="33507"/>
                </a:cubicBezTo>
                <a:cubicBezTo>
                  <a:pt x="38395" y="32625"/>
                  <a:pt x="37220" y="23122"/>
                  <a:pt x="37710" y="18223"/>
                </a:cubicBezTo>
                <a:cubicBezTo>
                  <a:pt x="38200" y="13324"/>
                  <a:pt x="36730" y="7054"/>
                  <a:pt x="35358" y="4115"/>
                </a:cubicBezTo>
                <a:cubicBezTo>
                  <a:pt x="33986" y="1176"/>
                  <a:pt x="34281" y="-1077"/>
                  <a:pt x="29480" y="5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009" name="Google Shape;2009;p34"/>
          <p:cNvSpPr txBox="1">
            <a:spLocks noGrp="1"/>
          </p:cNvSpPr>
          <p:nvPr>
            <p:ph type="subTitle" idx="1"/>
          </p:nvPr>
        </p:nvSpPr>
        <p:spPr>
          <a:xfrm>
            <a:off x="1195869" y="1943100"/>
            <a:ext cx="2867100" cy="39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10" name="Google Shape;2010;p34"/>
          <p:cNvSpPr txBox="1">
            <a:spLocks noGrp="1"/>
          </p:cNvSpPr>
          <p:nvPr>
            <p:ph type="subTitle" idx="2"/>
          </p:nvPr>
        </p:nvSpPr>
        <p:spPr>
          <a:xfrm>
            <a:off x="1195869" y="2337500"/>
            <a:ext cx="2867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1" name="Google Shape;2011;p34"/>
          <p:cNvSpPr txBox="1">
            <a:spLocks noGrp="1"/>
          </p:cNvSpPr>
          <p:nvPr>
            <p:ph type="subTitle" idx="3"/>
          </p:nvPr>
        </p:nvSpPr>
        <p:spPr>
          <a:xfrm>
            <a:off x="5081046" y="2337500"/>
            <a:ext cx="2867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2" name="Google Shape;2012;p34"/>
          <p:cNvSpPr txBox="1">
            <a:spLocks noGrp="1"/>
          </p:cNvSpPr>
          <p:nvPr>
            <p:ph type="subTitle" idx="4"/>
          </p:nvPr>
        </p:nvSpPr>
        <p:spPr>
          <a:xfrm>
            <a:off x="1195869" y="4118700"/>
            <a:ext cx="2867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3" name="Google Shape;2013;p34"/>
          <p:cNvSpPr txBox="1">
            <a:spLocks noGrp="1"/>
          </p:cNvSpPr>
          <p:nvPr>
            <p:ph type="subTitle" idx="5"/>
          </p:nvPr>
        </p:nvSpPr>
        <p:spPr>
          <a:xfrm>
            <a:off x="5081046" y="4118700"/>
            <a:ext cx="2867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4" name="Google Shape;2014;p34"/>
          <p:cNvSpPr txBox="1">
            <a:spLocks noGrp="1"/>
          </p:cNvSpPr>
          <p:nvPr>
            <p:ph type="title"/>
          </p:nvPr>
        </p:nvSpPr>
        <p:spPr>
          <a:xfrm>
            <a:off x="720000" y="46840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5" name="Google Shape;2015;p34"/>
          <p:cNvSpPr txBox="1">
            <a:spLocks noGrp="1"/>
          </p:cNvSpPr>
          <p:nvPr>
            <p:ph type="subTitle" idx="6"/>
          </p:nvPr>
        </p:nvSpPr>
        <p:spPr>
          <a:xfrm>
            <a:off x="1195869" y="3724200"/>
            <a:ext cx="2867100" cy="39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16" name="Google Shape;2016;p34"/>
          <p:cNvSpPr txBox="1">
            <a:spLocks noGrp="1"/>
          </p:cNvSpPr>
          <p:nvPr>
            <p:ph type="subTitle" idx="7"/>
          </p:nvPr>
        </p:nvSpPr>
        <p:spPr>
          <a:xfrm>
            <a:off x="5081046" y="1943100"/>
            <a:ext cx="2867100" cy="39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17" name="Google Shape;2017;p34"/>
          <p:cNvSpPr txBox="1">
            <a:spLocks noGrp="1"/>
          </p:cNvSpPr>
          <p:nvPr>
            <p:ph type="subTitle" idx="8"/>
          </p:nvPr>
        </p:nvSpPr>
        <p:spPr>
          <a:xfrm>
            <a:off x="5081046" y="3724200"/>
            <a:ext cx="2867100" cy="39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Google Shape;2019;p35"/>
          <p:cNvSpPr/>
          <p:nvPr/>
        </p:nvSpPr>
        <p:spPr>
          <a:xfrm>
            <a:off x="7441966" y="-402989"/>
            <a:ext cx="2279775" cy="5862500"/>
          </a:xfrm>
          <a:custGeom>
            <a:avLst/>
            <a:gdLst/>
            <a:ahLst/>
            <a:cxnLst/>
            <a:rect l="l" t="t" r="r" b="b"/>
            <a:pathLst>
              <a:path w="91191" h="234500" extrusionOk="0">
                <a:moveTo>
                  <a:pt x="73391" y="217695"/>
                </a:moveTo>
                <a:cubicBezTo>
                  <a:pt x="66866" y="251638"/>
                  <a:pt x="51873" y="224359"/>
                  <a:pt x="48402" y="220194"/>
                </a:cubicBezTo>
                <a:cubicBezTo>
                  <a:pt x="44931" y="216029"/>
                  <a:pt x="53469" y="201800"/>
                  <a:pt x="52567" y="192707"/>
                </a:cubicBezTo>
                <a:cubicBezTo>
                  <a:pt x="51665" y="183614"/>
                  <a:pt x="43243" y="173662"/>
                  <a:pt x="42988" y="165636"/>
                </a:cubicBezTo>
                <a:cubicBezTo>
                  <a:pt x="42734" y="157610"/>
                  <a:pt x="49213" y="151599"/>
                  <a:pt x="51040" y="144552"/>
                </a:cubicBezTo>
                <a:cubicBezTo>
                  <a:pt x="52867" y="137505"/>
                  <a:pt x="55152" y="131085"/>
                  <a:pt x="53949" y="123354"/>
                </a:cubicBezTo>
                <a:cubicBezTo>
                  <a:pt x="52746" y="115623"/>
                  <a:pt x="44098" y="105994"/>
                  <a:pt x="43821" y="98166"/>
                </a:cubicBezTo>
                <a:cubicBezTo>
                  <a:pt x="43544" y="90338"/>
                  <a:pt x="52842" y="83745"/>
                  <a:pt x="52287" y="76387"/>
                </a:cubicBezTo>
                <a:cubicBezTo>
                  <a:pt x="51732" y="69029"/>
                  <a:pt x="46412" y="60871"/>
                  <a:pt x="40489" y="54019"/>
                </a:cubicBezTo>
                <a:cubicBezTo>
                  <a:pt x="34566" y="47168"/>
                  <a:pt x="22858" y="41942"/>
                  <a:pt x="16750" y="35278"/>
                </a:cubicBezTo>
                <a:cubicBezTo>
                  <a:pt x="10642" y="28615"/>
                  <a:pt x="-7961" y="17162"/>
                  <a:pt x="3839" y="14038"/>
                </a:cubicBezTo>
                <a:cubicBezTo>
                  <a:pt x="15639" y="10914"/>
                  <a:pt x="75959" y="-17407"/>
                  <a:pt x="87551" y="16536"/>
                </a:cubicBezTo>
                <a:cubicBezTo>
                  <a:pt x="99143" y="50479"/>
                  <a:pt x="79916" y="183752"/>
                  <a:pt x="73391" y="21769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2020" name="Google Shape;2020;p35"/>
          <p:cNvSpPr/>
          <p:nvPr/>
        </p:nvSpPr>
        <p:spPr>
          <a:xfrm>
            <a:off x="-629582" y="2009153"/>
            <a:ext cx="1538500" cy="3254475"/>
          </a:xfrm>
          <a:custGeom>
            <a:avLst/>
            <a:gdLst/>
            <a:ahLst/>
            <a:cxnLst/>
            <a:rect l="l" t="t" r="r" b="b"/>
            <a:pathLst>
              <a:path w="61540" h="130179" extrusionOk="0">
                <a:moveTo>
                  <a:pt x="60167" y="125790"/>
                </a:moveTo>
                <a:cubicBezTo>
                  <a:pt x="67039" y="121139"/>
                  <a:pt x="45937" y="105938"/>
                  <a:pt x="44757" y="96637"/>
                </a:cubicBezTo>
                <a:cubicBezTo>
                  <a:pt x="43577" y="87336"/>
                  <a:pt x="53573" y="79006"/>
                  <a:pt x="53087" y="69982"/>
                </a:cubicBezTo>
                <a:cubicBezTo>
                  <a:pt x="52601" y="60958"/>
                  <a:pt x="43022" y="52005"/>
                  <a:pt x="41842" y="42495"/>
                </a:cubicBezTo>
                <a:cubicBezTo>
                  <a:pt x="40662" y="32986"/>
                  <a:pt x="50033" y="19380"/>
                  <a:pt x="46007" y="12925"/>
                </a:cubicBezTo>
                <a:cubicBezTo>
                  <a:pt x="41981" y="6470"/>
                  <a:pt x="24142" y="-6371"/>
                  <a:pt x="17686" y="3763"/>
                </a:cubicBezTo>
                <a:cubicBezTo>
                  <a:pt x="11231" y="13897"/>
                  <a:pt x="9634" y="53601"/>
                  <a:pt x="7274" y="73731"/>
                </a:cubicBezTo>
                <a:cubicBezTo>
                  <a:pt x="4914" y="93861"/>
                  <a:pt x="-5289" y="115865"/>
                  <a:pt x="3526" y="124541"/>
                </a:cubicBezTo>
                <a:cubicBezTo>
                  <a:pt x="12342" y="133218"/>
                  <a:pt x="53295" y="130441"/>
                  <a:pt x="60167" y="1257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021" name="Google Shape;2021;p35"/>
          <p:cNvSpPr/>
          <p:nvPr/>
        </p:nvSpPr>
        <p:spPr>
          <a:xfrm>
            <a:off x="3563725" y="-496575"/>
            <a:ext cx="2699825" cy="1000606"/>
          </a:xfrm>
          <a:custGeom>
            <a:avLst/>
            <a:gdLst/>
            <a:ahLst/>
            <a:cxnLst/>
            <a:rect l="l" t="t" r="r" b="b"/>
            <a:pathLst>
              <a:path w="107993" h="36244" extrusionOk="0">
                <a:moveTo>
                  <a:pt x="6053" y="5025"/>
                </a:moveTo>
                <a:cubicBezTo>
                  <a:pt x="-8111" y="7386"/>
                  <a:pt x="6819" y="11469"/>
                  <a:pt x="11030" y="14212"/>
                </a:cubicBezTo>
                <a:cubicBezTo>
                  <a:pt x="15241" y="16956"/>
                  <a:pt x="24748" y="17913"/>
                  <a:pt x="31319" y="21486"/>
                </a:cubicBezTo>
                <a:cubicBezTo>
                  <a:pt x="37891" y="25059"/>
                  <a:pt x="42994" y="33991"/>
                  <a:pt x="50459" y="35650"/>
                </a:cubicBezTo>
                <a:cubicBezTo>
                  <a:pt x="57924" y="37309"/>
                  <a:pt x="68005" y="35203"/>
                  <a:pt x="76108" y="31439"/>
                </a:cubicBezTo>
                <a:cubicBezTo>
                  <a:pt x="84211" y="27675"/>
                  <a:pt x="93908" y="17658"/>
                  <a:pt x="99076" y="13064"/>
                </a:cubicBezTo>
                <a:cubicBezTo>
                  <a:pt x="104244" y="8470"/>
                  <a:pt x="107625" y="6046"/>
                  <a:pt x="107115" y="3877"/>
                </a:cubicBezTo>
                <a:cubicBezTo>
                  <a:pt x="106605" y="1708"/>
                  <a:pt x="112858" y="-143"/>
                  <a:pt x="96014" y="48"/>
                </a:cubicBezTo>
                <a:cubicBezTo>
                  <a:pt x="79170" y="239"/>
                  <a:pt x="20217" y="2664"/>
                  <a:pt x="6053" y="50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022" name="Google Shape;2022;p35"/>
          <p:cNvSpPr/>
          <p:nvPr/>
        </p:nvSpPr>
        <p:spPr>
          <a:xfrm rot="10800000" flipH="1">
            <a:off x="4411287" y="103560"/>
            <a:ext cx="341026" cy="364842"/>
          </a:xfrm>
          <a:custGeom>
            <a:avLst/>
            <a:gdLst/>
            <a:ahLst/>
            <a:cxnLst/>
            <a:rect l="l" t="t" r="r" b="b"/>
            <a:pathLst>
              <a:path w="37955" h="33727" extrusionOk="0">
                <a:moveTo>
                  <a:pt x="29480" y="588"/>
                </a:moveTo>
                <a:cubicBezTo>
                  <a:pt x="24680" y="2254"/>
                  <a:pt x="11160" y="10287"/>
                  <a:pt x="6555" y="14108"/>
                </a:cubicBezTo>
                <a:cubicBezTo>
                  <a:pt x="1950" y="17929"/>
                  <a:pt x="-2459" y="20280"/>
                  <a:pt x="1852" y="23513"/>
                </a:cubicBezTo>
                <a:cubicBezTo>
                  <a:pt x="6163" y="26746"/>
                  <a:pt x="26443" y="34389"/>
                  <a:pt x="32419" y="33507"/>
                </a:cubicBezTo>
                <a:cubicBezTo>
                  <a:pt x="38395" y="32625"/>
                  <a:pt x="37220" y="23122"/>
                  <a:pt x="37710" y="18223"/>
                </a:cubicBezTo>
                <a:cubicBezTo>
                  <a:pt x="38200" y="13324"/>
                  <a:pt x="36730" y="7054"/>
                  <a:pt x="35358" y="4115"/>
                </a:cubicBezTo>
                <a:cubicBezTo>
                  <a:pt x="33986" y="1176"/>
                  <a:pt x="34281" y="-1077"/>
                  <a:pt x="29480" y="5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023" name="Google Shape;2023;p35"/>
          <p:cNvSpPr/>
          <p:nvPr/>
        </p:nvSpPr>
        <p:spPr>
          <a:xfrm>
            <a:off x="-448302" y="-198334"/>
            <a:ext cx="1564025" cy="1103075"/>
          </a:xfrm>
          <a:custGeom>
            <a:avLst/>
            <a:gdLst/>
            <a:ahLst/>
            <a:cxnLst/>
            <a:rect l="l" t="t" r="r" b="b"/>
            <a:pathLst>
              <a:path w="62561" h="44123" extrusionOk="0">
                <a:moveTo>
                  <a:pt x="14449" y="42349"/>
                </a:moveTo>
                <a:cubicBezTo>
                  <a:pt x="19308" y="47833"/>
                  <a:pt x="25278" y="39087"/>
                  <a:pt x="29859" y="36519"/>
                </a:cubicBezTo>
                <a:cubicBezTo>
                  <a:pt x="34440" y="33951"/>
                  <a:pt x="37078" y="29023"/>
                  <a:pt x="41937" y="26940"/>
                </a:cubicBezTo>
                <a:cubicBezTo>
                  <a:pt x="46796" y="24858"/>
                  <a:pt x="55889" y="27495"/>
                  <a:pt x="59012" y="24024"/>
                </a:cubicBezTo>
                <a:cubicBezTo>
                  <a:pt x="62136" y="20553"/>
                  <a:pt x="64288" y="9795"/>
                  <a:pt x="60678" y="6116"/>
                </a:cubicBezTo>
                <a:cubicBezTo>
                  <a:pt x="57069" y="2437"/>
                  <a:pt x="47351" y="2368"/>
                  <a:pt x="37355" y="1951"/>
                </a:cubicBezTo>
                <a:cubicBezTo>
                  <a:pt x="27360" y="1535"/>
                  <a:pt x="4523" y="-3116"/>
                  <a:pt x="705" y="3617"/>
                </a:cubicBezTo>
                <a:cubicBezTo>
                  <a:pt x="-3113" y="10350"/>
                  <a:pt x="9590" y="36865"/>
                  <a:pt x="14449" y="423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024" name="Google Shape;2024;p35"/>
          <p:cNvGrpSpPr/>
          <p:nvPr/>
        </p:nvGrpSpPr>
        <p:grpSpPr>
          <a:xfrm rot="5400000">
            <a:off x="-603345" y="3460973"/>
            <a:ext cx="1313695" cy="795563"/>
            <a:chOff x="960750" y="3245475"/>
            <a:chExt cx="854825" cy="517675"/>
          </a:xfrm>
        </p:grpSpPr>
        <p:sp>
          <p:nvSpPr>
            <p:cNvPr id="2025" name="Google Shape;2025;p35"/>
            <p:cNvSpPr/>
            <p:nvPr/>
          </p:nvSpPr>
          <p:spPr>
            <a:xfrm>
              <a:off x="1320900" y="3284300"/>
              <a:ext cx="64200" cy="43550"/>
            </a:xfrm>
            <a:custGeom>
              <a:avLst/>
              <a:gdLst/>
              <a:ahLst/>
              <a:cxnLst/>
              <a:rect l="l" t="t" r="r" b="b"/>
              <a:pathLst>
                <a:path w="2568" h="1742" extrusionOk="0">
                  <a:moveTo>
                    <a:pt x="1067" y="0"/>
                  </a:moveTo>
                  <a:cubicBezTo>
                    <a:pt x="868" y="165"/>
                    <a:pt x="645" y="282"/>
                    <a:pt x="422" y="399"/>
                  </a:cubicBezTo>
                  <a:cubicBezTo>
                    <a:pt x="59" y="587"/>
                    <a:pt x="0" y="856"/>
                    <a:pt x="223" y="1173"/>
                  </a:cubicBezTo>
                  <a:cubicBezTo>
                    <a:pt x="270" y="1243"/>
                    <a:pt x="317" y="1313"/>
                    <a:pt x="352" y="1395"/>
                  </a:cubicBezTo>
                  <a:cubicBezTo>
                    <a:pt x="496" y="1632"/>
                    <a:pt x="703" y="1742"/>
                    <a:pt x="957" y="1742"/>
                  </a:cubicBezTo>
                  <a:cubicBezTo>
                    <a:pt x="993" y="1742"/>
                    <a:pt x="1029" y="1740"/>
                    <a:pt x="1067" y="1735"/>
                  </a:cubicBezTo>
                  <a:cubicBezTo>
                    <a:pt x="1501" y="1677"/>
                    <a:pt x="1899" y="1513"/>
                    <a:pt x="2251" y="1231"/>
                  </a:cubicBezTo>
                  <a:cubicBezTo>
                    <a:pt x="2462" y="1067"/>
                    <a:pt x="2567" y="868"/>
                    <a:pt x="2474" y="598"/>
                  </a:cubicBezTo>
                  <a:lnTo>
                    <a:pt x="10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1760450" y="3499975"/>
              <a:ext cx="55125" cy="36975"/>
            </a:xfrm>
            <a:custGeom>
              <a:avLst/>
              <a:gdLst/>
              <a:ahLst/>
              <a:cxnLst/>
              <a:rect l="l" t="t" r="r" b="b"/>
              <a:pathLst>
                <a:path w="2205" h="1479" extrusionOk="0">
                  <a:moveTo>
                    <a:pt x="1307" y="1"/>
                  </a:moveTo>
                  <a:cubicBezTo>
                    <a:pt x="946" y="1"/>
                    <a:pt x="610" y="130"/>
                    <a:pt x="306" y="376"/>
                  </a:cubicBezTo>
                  <a:cubicBezTo>
                    <a:pt x="71" y="563"/>
                    <a:pt x="1" y="833"/>
                    <a:pt x="95" y="1091"/>
                  </a:cubicBezTo>
                  <a:cubicBezTo>
                    <a:pt x="196" y="1338"/>
                    <a:pt x="417" y="1478"/>
                    <a:pt x="725" y="1478"/>
                  </a:cubicBezTo>
                  <a:cubicBezTo>
                    <a:pt x="738" y="1478"/>
                    <a:pt x="750" y="1478"/>
                    <a:pt x="763" y="1477"/>
                  </a:cubicBezTo>
                  <a:cubicBezTo>
                    <a:pt x="880" y="1466"/>
                    <a:pt x="986" y="1442"/>
                    <a:pt x="1091" y="1419"/>
                  </a:cubicBezTo>
                  <a:cubicBezTo>
                    <a:pt x="1431" y="1360"/>
                    <a:pt x="1701" y="1149"/>
                    <a:pt x="2005" y="985"/>
                  </a:cubicBezTo>
                  <a:cubicBezTo>
                    <a:pt x="2064" y="833"/>
                    <a:pt x="2134" y="680"/>
                    <a:pt x="2205" y="516"/>
                  </a:cubicBezTo>
                  <a:cubicBezTo>
                    <a:pt x="2158" y="258"/>
                    <a:pt x="1982" y="129"/>
                    <a:pt x="1736" y="59"/>
                  </a:cubicBezTo>
                  <a:cubicBezTo>
                    <a:pt x="1589" y="20"/>
                    <a:pt x="1446" y="1"/>
                    <a:pt x="1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1607200" y="3400350"/>
              <a:ext cx="51300" cy="33500"/>
            </a:xfrm>
            <a:custGeom>
              <a:avLst/>
              <a:gdLst/>
              <a:ahLst/>
              <a:cxnLst/>
              <a:rect l="l" t="t" r="r" b="b"/>
              <a:pathLst>
                <a:path w="2052" h="1340" extrusionOk="0">
                  <a:moveTo>
                    <a:pt x="645" y="0"/>
                  </a:moveTo>
                  <a:cubicBezTo>
                    <a:pt x="481" y="94"/>
                    <a:pt x="352" y="223"/>
                    <a:pt x="258" y="375"/>
                  </a:cubicBezTo>
                  <a:cubicBezTo>
                    <a:pt x="0" y="809"/>
                    <a:pt x="211" y="1254"/>
                    <a:pt x="715" y="1325"/>
                  </a:cubicBezTo>
                  <a:cubicBezTo>
                    <a:pt x="795" y="1335"/>
                    <a:pt x="874" y="1340"/>
                    <a:pt x="953" y="1340"/>
                  </a:cubicBezTo>
                  <a:cubicBezTo>
                    <a:pt x="1150" y="1340"/>
                    <a:pt x="1343" y="1306"/>
                    <a:pt x="1536" y="1231"/>
                  </a:cubicBezTo>
                  <a:cubicBezTo>
                    <a:pt x="1829" y="1125"/>
                    <a:pt x="2040" y="938"/>
                    <a:pt x="2052" y="598"/>
                  </a:cubicBezTo>
                  <a:cubicBezTo>
                    <a:pt x="1583" y="399"/>
                    <a:pt x="1114" y="199"/>
                    <a:pt x="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1148600" y="3420025"/>
              <a:ext cx="112825" cy="66125"/>
            </a:xfrm>
            <a:custGeom>
              <a:avLst/>
              <a:gdLst/>
              <a:ahLst/>
              <a:cxnLst/>
              <a:rect l="l" t="t" r="r" b="b"/>
              <a:pathLst>
                <a:path w="4513" h="2645" extrusionOk="0">
                  <a:moveTo>
                    <a:pt x="3606" y="0"/>
                  </a:moveTo>
                  <a:cubicBezTo>
                    <a:pt x="3482" y="0"/>
                    <a:pt x="3359" y="34"/>
                    <a:pt x="3235" y="92"/>
                  </a:cubicBezTo>
                  <a:cubicBezTo>
                    <a:pt x="2403" y="456"/>
                    <a:pt x="1571" y="831"/>
                    <a:pt x="727" y="1159"/>
                  </a:cubicBezTo>
                  <a:cubicBezTo>
                    <a:pt x="621" y="1206"/>
                    <a:pt x="528" y="1253"/>
                    <a:pt x="446" y="1323"/>
                  </a:cubicBezTo>
                  <a:cubicBezTo>
                    <a:pt x="0" y="1698"/>
                    <a:pt x="94" y="2366"/>
                    <a:pt x="633" y="2589"/>
                  </a:cubicBezTo>
                  <a:cubicBezTo>
                    <a:pt x="720" y="2627"/>
                    <a:pt x="810" y="2645"/>
                    <a:pt x="901" y="2645"/>
                  </a:cubicBezTo>
                  <a:cubicBezTo>
                    <a:pt x="1006" y="2645"/>
                    <a:pt x="1112" y="2621"/>
                    <a:pt x="1219" y="2577"/>
                  </a:cubicBezTo>
                  <a:cubicBezTo>
                    <a:pt x="2063" y="2226"/>
                    <a:pt x="2895" y="1862"/>
                    <a:pt x="3739" y="1511"/>
                  </a:cubicBezTo>
                  <a:cubicBezTo>
                    <a:pt x="3892" y="1452"/>
                    <a:pt x="4044" y="1370"/>
                    <a:pt x="4161" y="1241"/>
                  </a:cubicBezTo>
                  <a:cubicBezTo>
                    <a:pt x="4513" y="842"/>
                    <a:pt x="4396" y="268"/>
                    <a:pt x="3903" y="69"/>
                  </a:cubicBezTo>
                  <a:cubicBezTo>
                    <a:pt x="3804" y="22"/>
                    <a:pt x="3705" y="0"/>
                    <a:pt x="3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1329100" y="3426300"/>
              <a:ext cx="85600" cy="51150"/>
            </a:xfrm>
            <a:custGeom>
              <a:avLst/>
              <a:gdLst/>
              <a:ahLst/>
              <a:cxnLst/>
              <a:rect l="l" t="t" r="r" b="b"/>
              <a:pathLst>
                <a:path w="3424" h="2046" extrusionOk="0">
                  <a:moveTo>
                    <a:pt x="2116" y="1"/>
                  </a:moveTo>
                  <a:cubicBezTo>
                    <a:pt x="1784" y="1"/>
                    <a:pt x="1451" y="91"/>
                    <a:pt x="1108" y="91"/>
                  </a:cubicBezTo>
                  <a:cubicBezTo>
                    <a:pt x="1009" y="91"/>
                    <a:pt x="910" y="83"/>
                    <a:pt x="809" y="64"/>
                  </a:cubicBezTo>
                  <a:cubicBezTo>
                    <a:pt x="799" y="62"/>
                    <a:pt x="789" y="61"/>
                    <a:pt x="777" y="61"/>
                  </a:cubicBezTo>
                  <a:cubicBezTo>
                    <a:pt x="723" y="61"/>
                    <a:pt x="659" y="84"/>
                    <a:pt x="610" y="123"/>
                  </a:cubicBezTo>
                  <a:cubicBezTo>
                    <a:pt x="270" y="345"/>
                    <a:pt x="1" y="638"/>
                    <a:pt x="36" y="1072"/>
                  </a:cubicBezTo>
                  <a:cubicBezTo>
                    <a:pt x="71" y="1459"/>
                    <a:pt x="235" y="1799"/>
                    <a:pt x="634" y="1893"/>
                  </a:cubicBezTo>
                  <a:cubicBezTo>
                    <a:pt x="833" y="1986"/>
                    <a:pt x="1009" y="2045"/>
                    <a:pt x="1196" y="2045"/>
                  </a:cubicBezTo>
                  <a:cubicBezTo>
                    <a:pt x="1211" y="2045"/>
                    <a:pt x="1226" y="2045"/>
                    <a:pt x="1241" y="2045"/>
                  </a:cubicBezTo>
                  <a:cubicBezTo>
                    <a:pt x="1913" y="2045"/>
                    <a:pt x="2485" y="1789"/>
                    <a:pt x="2990" y="1365"/>
                  </a:cubicBezTo>
                  <a:cubicBezTo>
                    <a:pt x="3119" y="1248"/>
                    <a:pt x="3212" y="1107"/>
                    <a:pt x="3271" y="943"/>
                  </a:cubicBezTo>
                  <a:cubicBezTo>
                    <a:pt x="3423" y="545"/>
                    <a:pt x="3212" y="146"/>
                    <a:pt x="2790" y="52"/>
                  </a:cubicBezTo>
                  <a:cubicBezTo>
                    <a:pt x="2615" y="17"/>
                    <a:pt x="2427" y="29"/>
                    <a:pt x="2239" y="5"/>
                  </a:cubicBezTo>
                  <a:cubicBezTo>
                    <a:pt x="2198" y="2"/>
                    <a:pt x="2157" y="1"/>
                    <a:pt x="2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979500" y="3550625"/>
              <a:ext cx="87350" cy="57800"/>
            </a:xfrm>
            <a:custGeom>
              <a:avLst/>
              <a:gdLst/>
              <a:ahLst/>
              <a:cxnLst/>
              <a:rect l="l" t="t" r="r" b="b"/>
              <a:pathLst>
                <a:path w="3494" h="2312" extrusionOk="0">
                  <a:moveTo>
                    <a:pt x="2673" y="1"/>
                  </a:moveTo>
                  <a:cubicBezTo>
                    <a:pt x="2657" y="1"/>
                    <a:pt x="2642" y="1"/>
                    <a:pt x="2626" y="2"/>
                  </a:cubicBezTo>
                  <a:cubicBezTo>
                    <a:pt x="2497" y="14"/>
                    <a:pt x="2357" y="49"/>
                    <a:pt x="2240" y="96"/>
                  </a:cubicBezTo>
                  <a:cubicBezTo>
                    <a:pt x="1618" y="307"/>
                    <a:pt x="1056" y="600"/>
                    <a:pt x="470" y="881"/>
                  </a:cubicBezTo>
                  <a:cubicBezTo>
                    <a:pt x="305" y="963"/>
                    <a:pt x="177" y="1104"/>
                    <a:pt x="118" y="1280"/>
                  </a:cubicBezTo>
                  <a:cubicBezTo>
                    <a:pt x="1" y="1561"/>
                    <a:pt x="48" y="1889"/>
                    <a:pt x="259" y="2089"/>
                  </a:cubicBezTo>
                  <a:cubicBezTo>
                    <a:pt x="416" y="2238"/>
                    <a:pt x="596" y="2311"/>
                    <a:pt x="783" y="2311"/>
                  </a:cubicBezTo>
                  <a:cubicBezTo>
                    <a:pt x="889" y="2311"/>
                    <a:pt x="996" y="2288"/>
                    <a:pt x="1103" y="2241"/>
                  </a:cubicBezTo>
                  <a:cubicBezTo>
                    <a:pt x="1747" y="1972"/>
                    <a:pt x="2369" y="1655"/>
                    <a:pt x="3013" y="1409"/>
                  </a:cubicBezTo>
                  <a:cubicBezTo>
                    <a:pt x="3353" y="1268"/>
                    <a:pt x="3494" y="905"/>
                    <a:pt x="3400" y="553"/>
                  </a:cubicBezTo>
                  <a:cubicBezTo>
                    <a:pt x="3310" y="240"/>
                    <a:pt x="3007" y="1"/>
                    <a:pt x="26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1045150" y="3245475"/>
              <a:ext cx="90575" cy="56875"/>
            </a:xfrm>
            <a:custGeom>
              <a:avLst/>
              <a:gdLst/>
              <a:ahLst/>
              <a:cxnLst/>
              <a:rect l="l" t="t" r="r" b="b"/>
              <a:pathLst>
                <a:path w="3623" h="2275" extrusionOk="0">
                  <a:moveTo>
                    <a:pt x="2842" y="0"/>
                  </a:moveTo>
                  <a:cubicBezTo>
                    <a:pt x="2768" y="0"/>
                    <a:pt x="2691" y="13"/>
                    <a:pt x="2614" y="41"/>
                  </a:cubicBezTo>
                  <a:cubicBezTo>
                    <a:pt x="1934" y="299"/>
                    <a:pt x="1266" y="592"/>
                    <a:pt x="586" y="885"/>
                  </a:cubicBezTo>
                  <a:cubicBezTo>
                    <a:pt x="516" y="909"/>
                    <a:pt x="446" y="979"/>
                    <a:pt x="387" y="1038"/>
                  </a:cubicBezTo>
                  <a:cubicBezTo>
                    <a:pt x="0" y="1413"/>
                    <a:pt x="106" y="1987"/>
                    <a:pt x="633" y="2210"/>
                  </a:cubicBezTo>
                  <a:cubicBezTo>
                    <a:pt x="724" y="2255"/>
                    <a:pt x="819" y="2274"/>
                    <a:pt x="916" y="2274"/>
                  </a:cubicBezTo>
                  <a:cubicBezTo>
                    <a:pt x="1045" y="2274"/>
                    <a:pt x="1179" y="2240"/>
                    <a:pt x="1313" y="2186"/>
                  </a:cubicBezTo>
                  <a:cubicBezTo>
                    <a:pt x="1653" y="2057"/>
                    <a:pt x="1993" y="1929"/>
                    <a:pt x="2333" y="1776"/>
                  </a:cubicBezTo>
                  <a:cubicBezTo>
                    <a:pt x="2603" y="1671"/>
                    <a:pt x="2860" y="1542"/>
                    <a:pt x="3118" y="1401"/>
                  </a:cubicBezTo>
                  <a:cubicBezTo>
                    <a:pt x="3470" y="1213"/>
                    <a:pt x="3622" y="850"/>
                    <a:pt x="3517" y="522"/>
                  </a:cubicBezTo>
                  <a:cubicBezTo>
                    <a:pt x="3404" y="212"/>
                    <a:pt x="3141" y="0"/>
                    <a:pt x="2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1108150" y="3351275"/>
              <a:ext cx="86175" cy="56275"/>
            </a:xfrm>
            <a:custGeom>
              <a:avLst/>
              <a:gdLst/>
              <a:ahLst/>
              <a:cxnLst/>
              <a:rect l="l" t="t" r="r" b="b"/>
              <a:pathLst>
                <a:path w="3447" h="2251" extrusionOk="0">
                  <a:moveTo>
                    <a:pt x="2559" y="1"/>
                  </a:moveTo>
                  <a:cubicBezTo>
                    <a:pt x="2497" y="1"/>
                    <a:pt x="2433" y="7"/>
                    <a:pt x="2368" y="17"/>
                  </a:cubicBezTo>
                  <a:cubicBezTo>
                    <a:pt x="1700" y="158"/>
                    <a:pt x="1079" y="439"/>
                    <a:pt x="505" y="803"/>
                  </a:cubicBezTo>
                  <a:cubicBezTo>
                    <a:pt x="340" y="908"/>
                    <a:pt x="235" y="1049"/>
                    <a:pt x="165" y="1225"/>
                  </a:cubicBezTo>
                  <a:cubicBezTo>
                    <a:pt x="1" y="1612"/>
                    <a:pt x="176" y="2022"/>
                    <a:pt x="563" y="2186"/>
                  </a:cubicBezTo>
                  <a:cubicBezTo>
                    <a:pt x="669" y="2229"/>
                    <a:pt x="772" y="2251"/>
                    <a:pt x="873" y="2251"/>
                  </a:cubicBezTo>
                  <a:cubicBezTo>
                    <a:pt x="1019" y="2251"/>
                    <a:pt x="1158" y="2206"/>
                    <a:pt x="1290" y="2116"/>
                  </a:cubicBezTo>
                  <a:cubicBezTo>
                    <a:pt x="1712" y="1822"/>
                    <a:pt x="2169" y="1647"/>
                    <a:pt x="2650" y="1506"/>
                  </a:cubicBezTo>
                  <a:cubicBezTo>
                    <a:pt x="2732" y="1483"/>
                    <a:pt x="2814" y="1459"/>
                    <a:pt x="2884" y="1412"/>
                  </a:cubicBezTo>
                  <a:cubicBezTo>
                    <a:pt x="3388" y="1131"/>
                    <a:pt x="3447" y="498"/>
                    <a:pt x="2990" y="146"/>
                  </a:cubicBezTo>
                  <a:cubicBezTo>
                    <a:pt x="2856" y="38"/>
                    <a:pt x="2712" y="1"/>
                    <a:pt x="2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1456000" y="3452550"/>
              <a:ext cx="81475" cy="62450"/>
            </a:xfrm>
            <a:custGeom>
              <a:avLst/>
              <a:gdLst/>
              <a:ahLst/>
              <a:cxnLst/>
              <a:rect l="l" t="t" r="r" b="b"/>
              <a:pathLst>
                <a:path w="3259" h="2498" extrusionOk="0">
                  <a:moveTo>
                    <a:pt x="2312" y="0"/>
                  </a:moveTo>
                  <a:cubicBezTo>
                    <a:pt x="2138" y="0"/>
                    <a:pt x="1969" y="63"/>
                    <a:pt x="1829" y="198"/>
                  </a:cubicBezTo>
                  <a:cubicBezTo>
                    <a:pt x="1571" y="456"/>
                    <a:pt x="1278" y="620"/>
                    <a:pt x="961" y="772"/>
                  </a:cubicBezTo>
                  <a:cubicBezTo>
                    <a:pt x="750" y="878"/>
                    <a:pt x="551" y="1007"/>
                    <a:pt x="399" y="1171"/>
                  </a:cubicBezTo>
                  <a:cubicBezTo>
                    <a:pt x="0" y="1581"/>
                    <a:pt x="141" y="2214"/>
                    <a:pt x="574" y="2402"/>
                  </a:cubicBezTo>
                  <a:cubicBezTo>
                    <a:pt x="729" y="2465"/>
                    <a:pt x="864" y="2498"/>
                    <a:pt x="986" y="2498"/>
                  </a:cubicBezTo>
                  <a:cubicBezTo>
                    <a:pt x="1133" y="2498"/>
                    <a:pt x="1262" y="2451"/>
                    <a:pt x="1383" y="2355"/>
                  </a:cubicBezTo>
                  <a:cubicBezTo>
                    <a:pt x="1618" y="2144"/>
                    <a:pt x="1911" y="2015"/>
                    <a:pt x="2180" y="1862"/>
                  </a:cubicBezTo>
                  <a:cubicBezTo>
                    <a:pt x="2426" y="1722"/>
                    <a:pt x="2684" y="1616"/>
                    <a:pt x="2895" y="1429"/>
                  </a:cubicBezTo>
                  <a:cubicBezTo>
                    <a:pt x="3235" y="1136"/>
                    <a:pt x="3259" y="655"/>
                    <a:pt x="2966" y="315"/>
                  </a:cubicBezTo>
                  <a:cubicBezTo>
                    <a:pt x="2784" y="113"/>
                    <a:pt x="2545" y="0"/>
                    <a:pt x="23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1559425" y="3514900"/>
              <a:ext cx="80625" cy="55650"/>
            </a:xfrm>
            <a:custGeom>
              <a:avLst/>
              <a:gdLst/>
              <a:ahLst/>
              <a:cxnLst/>
              <a:rect l="l" t="t" r="r" b="b"/>
              <a:pathLst>
                <a:path w="3225" h="2226" extrusionOk="0">
                  <a:moveTo>
                    <a:pt x="2385" y="1"/>
                  </a:moveTo>
                  <a:cubicBezTo>
                    <a:pt x="2376" y="1"/>
                    <a:pt x="2366" y="1"/>
                    <a:pt x="2357" y="1"/>
                  </a:cubicBezTo>
                  <a:cubicBezTo>
                    <a:pt x="2240" y="13"/>
                    <a:pt x="2111" y="36"/>
                    <a:pt x="1994" y="72"/>
                  </a:cubicBezTo>
                  <a:cubicBezTo>
                    <a:pt x="1431" y="212"/>
                    <a:pt x="939" y="529"/>
                    <a:pt x="423" y="810"/>
                  </a:cubicBezTo>
                  <a:cubicBezTo>
                    <a:pt x="282" y="880"/>
                    <a:pt x="188" y="1009"/>
                    <a:pt x="130" y="1138"/>
                  </a:cubicBezTo>
                  <a:cubicBezTo>
                    <a:pt x="1" y="1466"/>
                    <a:pt x="59" y="1783"/>
                    <a:pt x="317" y="2017"/>
                  </a:cubicBezTo>
                  <a:cubicBezTo>
                    <a:pt x="468" y="2161"/>
                    <a:pt x="639" y="2225"/>
                    <a:pt x="816" y="2225"/>
                  </a:cubicBezTo>
                  <a:cubicBezTo>
                    <a:pt x="941" y="2225"/>
                    <a:pt x="1070" y="2193"/>
                    <a:pt x="1196" y="2135"/>
                  </a:cubicBezTo>
                  <a:cubicBezTo>
                    <a:pt x="1689" y="1877"/>
                    <a:pt x="2169" y="1607"/>
                    <a:pt x="2709" y="1443"/>
                  </a:cubicBezTo>
                  <a:cubicBezTo>
                    <a:pt x="3072" y="1326"/>
                    <a:pt x="3224" y="939"/>
                    <a:pt x="3131" y="576"/>
                  </a:cubicBezTo>
                  <a:cubicBezTo>
                    <a:pt x="3039" y="221"/>
                    <a:pt x="2747" y="1"/>
                    <a:pt x="2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1683675" y="3544400"/>
              <a:ext cx="72425" cy="54950"/>
            </a:xfrm>
            <a:custGeom>
              <a:avLst/>
              <a:gdLst/>
              <a:ahLst/>
              <a:cxnLst/>
              <a:rect l="l" t="t" r="r" b="b"/>
              <a:pathLst>
                <a:path w="2897" h="2198" extrusionOk="0">
                  <a:moveTo>
                    <a:pt x="2091" y="0"/>
                  </a:moveTo>
                  <a:cubicBezTo>
                    <a:pt x="2050" y="0"/>
                    <a:pt x="2006" y="5"/>
                    <a:pt x="1958" y="17"/>
                  </a:cubicBezTo>
                  <a:cubicBezTo>
                    <a:pt x="1736" y="75"/>
                    <a:pt x="1501" y="122"/>
                    <a:pt x="1278" y="158"/>
                  </a:cubicBezTo>
                  <a:cubicBezTo>
                    <a:pt x="810" y="216"/>
                    <a:pt x="528" y="533"/>
                    <a:pt x="306" y="896"/>
                  </a:cubicBezTo>
                  <a:cubicBezTo>
                    <a:pt x="1" y="1400"/>
                    <a:pt x="153" y="1916"/>
                    <a:pt x="669" y="2127"/>
                  </a:cubicBezTo>
                  <a:cubicBezTo>
                    <a:pt x="798" y="2197"/>
                    <a:pt x="962" y="2197"/>
                    <a:pt x="1138" y="2197"/>
                  </a:cubicBezTo>
                  <a:cubicBezTo>
                    <a:pt x="1900" y="2162"/>
                    <a:pt x="2357" y="1658"/>
                    <a:pt x="2744" y="1084"/>
                  </a:cubicBezTo>
                  <a:cubicBezTo>
                    <a:pt x="2896" y="861"/>
                    <a:pt x="2826" y="591"/>
                    <a:pt x="2650" y="380"/>
                  </a:cubicBezTo>
                  <a:cubicBezTo>
                    <a:pt x="2489" y="199"/>
                    <a:pt x="2345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1154150" y="3266400"/>
              <a:ext cx="70075" cy="46425"/>
            </a:xfrm>
            <a:custGeom>
              <a:avLst/>
              <a:gdLst/>
              <a:ahLst/>
              <a:cxnLst/>
              <a:rect l="l" t="t" r="r" b="b"/>
              <a:pathLst>
                <a:path w="2803" h="1857" extrusionOk="0">
                  <a:moveTo>
                    <a:pt x="2043" y="0"/>
                  </a:moveTo>
                  <a:cubicBezTo>
                    <a:pt x="1582" y="0"/>
                    <a:pt x="1134" y="84"/>
                    <a:pt x="716" y="271"/>
                  </a:cubicBezTo>
                  <a:cubicBezTo>
                    <a:pt x="493" y="365"/>
                    <a:pt x="306" y="494"/>
                    <a:pt x="177" y="693"/>
                  </a:cubicBezTo>
                  <a:cubicBezTo>
                    <a:pt x="1" y="951"/>
                    <a:pt x="48" y="1303"/>
                    <a:pt x="282" y="1513"/>
                  </a:cubicBezTo>
                  <a:cubicBezTo>
                    <a:pt x="376" y="1607"/>
                    <a:pt x="481" y="1642"/>
                    <a:pt x="634" y="1701"/>
                  </a:cubicBezTo>
                  <a:cubicBezTo>
                    <a:pt x="863" y="1809"/>
                    <a:pt x="1092" y="1857"/>
                    <a:pt x="1321" y="1857"/>
                  </a:cubicBezTo>
                  <a:cubicBezTo>
                    <a:pt x="1665" y="1857"/>
                    <a:pt x="2007" y="1748"/>
                    <a:pt x="2345" y="1572"/>
                  </a:cubicBezTo>
                  <a:cubicBezTo>
                    <a:pt x="2650" y="1420"/>
                    <a:pt x="2802" y="1174"/>
                    <a:pt x="2755" y="834"/>
                  </a:cubicBezTo>
                  <a:cubicBezTo>
                    <a:pt x="2755" y="763"/>
                    <a:pt x="2755" y="705"/>
                    <a:pt x="2755" y="646"/>
                  </a:cubicBezTo>
                  <a:cubicBezTo>
                    <a:pt x="2744" y="212"/>
                    <a:pt x="2568" y="25"/>
                    <a:pt x="2134" y="1"/>
                  </a:cubicBezTo>
                  <a:cubicBezTo>
                    <a:pt x="2104" y="1"/>
                    <a:pt x="2073" y="0"/>
                    <a:pt x="20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1201350" y="3488775"/>
              <a:ext cx="69875" cy="50300"/>
            </a:xfrm>
            <a:custGeom>
              <a:avLst/>
              <a:gdLst/>
              <a:ahLst/>
              <a:cxnLst/>
              <a:rect l="l" t="t" r="r" b="b"/>
              <a:pathLst>
                <a:path w="2795" h="2012" extrusionOk="0">
                  <a:moveTo>
                    <a:pt x="1985" y="0"/>
                  </a:moveTo>
                  <a:cubicBezTo>
                    <a:pt x="1886" y="0"/>
                    <a:pt x="1781" y="20"/>
                    <a:pt x="1676" y="62"/>
                  </a:cubicBezTo>
                  <a:cubicBezTo>
                    <a:pt x="1278" y="226"/>
                    <a:pt x="903" y="448"/>
                    <a:pt x="481" y="566"/>
                  </a:cubicBezTo>
                  <a:cubicBezTo>
                    <a:pt x="188" y="648"/>
                    <a:pt x="0" y="894"/>
                    <a:pt x="0" y="1222"/>
                  </a:cubicBezTo>
                  <a:cubicBezTo>
                    <a:pt x="0" y="1539"/>
                    <a:pt x="188" y="1808"/>
                    <a:pt x="504" y="1937"/>
                  </a:cubicBezTo>
                  <a:cubicBezTo>
                    <a:pt x="605" y="1988"/>
                    <a:pt x="715" y="2011"/>
                    <a:pt x="831" y="2011"/>
                  </a:cubicBezTo>
                  <a:cubicBezTo>
                    <a:pt x="903" y="2011"/>
                    <a:pt x="978" y="2002"/>
                    <a:pt x="1055" y="1984"/>
                  </a:cubicBezTo>
                  <a:cubicBezTo>
                    <a:pt x="1547" y="1867"/>
                    <a:pt x="2016" y="1656"/>
                    <a:pt x="2426" y="1351"/>
                  </a:cubicBezTo>
                  <a:cubicBezTo>
                    <a:pt x="2579" y="1234"/>
                    <a:pt x="2684" y="1093"/>
                    <a:pt x="2708" y="906"/>
                  </a:cubicBezTo>
                  <a:cubicBezTo>
                    <a:pt x="2794" y="406"/>
                    <a:pt x="2439" y="0"/>
                    <a:pt x="1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1550050" y="3446300"/>
              <a:ext cx="71250" cy="46625"/>
            </a:xfrm>
            <a:custGeom>
              <a:avLst/>
              <a:gdLst/>
              <a:ahLst/>
              <a:cxnLst/>
              <a:rect l="l" t="t" r="r" b="b"/>
              <a:pathLst>
                <a:path w="2850" h="1865" extrusionOk="0">
                  <a:moveTo>
                    <a:pt x="2061" y="1"/>
                  </a:moveTo>
                  <a:cubicBezTo>
                    <a:pt x="1964" y="1"/>
                    <a:pt x="1866" y="15"/>
                    <a:pt x="1771" y="38"/>
                  </a:cubicBezTo>
                  <a:cubicBezTo>
                    <a:pt x="1396" y="131"/>
                    <a:pt x="1032" y="237"/>
                    <a:pt x="657" y="354"/>
                  </a:cubicBezTo>
                  <a:cubicBezTo>
                    <a:pt x="587" y="366"/>
                    <a:pt x="528" y="413"/>
                    <a:pt x="470" y="448"/>
                  </a:cubicBezTo>
                  <a:cubicBezTo>
                    <a:pt x="118" y="682"/>
                    <a:pt x="1" y="1093"/>
                    <a:pt x="165" y="1432"/>
                  </a:cubicBezTo>
                  <a:cubicBezTo>
                    <a:pt x="308" y="1710"/>
                    <a:pt x="547" y="1864"/>
                    <a:pt x="835" y="1864"/>
                  </a:cubicBezTo>
                  <a:cubicBezTo>
                    <a:pt x="924" y="1864"/>
                    <a:pt x="1017" y="1850"/>
                    <a:pt x="1114" y="1819"/>
                  </a:cubicBezTo>
                  <a:cubicBezTo>
                    <a:pt x="1302" y="1772"/>
                    <a:pt x="1478" y="1690"/>
                    <a:pt x="1665" y="1632"/>
                  </a:cubicBezTo>
                  <a:cubicBezTo>
                    <a:pt x="1876" y="1573"/>
                    <a:pt x="2099" y="1550"/>
                    <a:pt x="2298" y="1479"/>
                  </a:cubicBezTo>
                  <a:cubicBezTo>
                    <a:pt x="2638" y="1374"/>
                    <a:pt x="2837" y="1116"/>
                    <a:pt x="2837" y="788"/>
                  </a:cubicBezTo>
                  <a:cubicBezTo>
                    <a:pt x="2849" y="460"/>
                    <a:pt x="2673" y="190"/>
                    <a:pt x="2380" y="61"/>
                  </a:cubicBezTo>
                  <a:cubicBezTo>
                    <a:pt x="2276" y="18"/>
                    <a:pt x="2169" y="1"/>
                    <a:pt x="20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1064500" y="3614475"/>
              <a:ext cx="73575" cy="50250"/>
            </a:xfrm>
            <a:custGeom>
              <a:avLst/>
              <a:gdLst/>
              <a:ahLst/>
              <a:cxnLst/>
              <a:rect l="l" t="t" r="r" b="b"/>
              <a:pathLst>
                <a:path w="2943" h="2010" extrusionOk="0">
                  <a:moveTo>
                    <a:pt x="2097" y="1"/>
                  </a:moveTo>
                  <a:cubicBezTo>
                    <a:pt x="2017" y="1"/>
                    <a:pt x="1934" y="13"/>
                    <a:pt x="1852" y="39"/>
                  </a:cubicBezTo>
                  <a:cubicBezTo>
                    <a:pt x="1442" y="168"/>
                    <a:pt x="1043" y="344"/>
                    <a:pt x="656" y="555"/>
                  </a:cubicBezTo>
                  <a:cubicBezTo>
                    <a:pt x="551" y="613"/>
                    <a:pt x="445" y="695"/>
                    <a:pt x="363" y="777"/>
                  </a:cubicBezTo>
                  <a:cubicBezTo>
                    <a:pt x="0" y="1164"/>
                    <a:pt x="129" y="1750"/>
                    <a:pt x="621" y="1949"/>
                  </a:cubicBezTo>
                  <a:cubicBezTo>
                    <a:pt x="723" y="1989"/>
                    <a:pt x="825" y="2010"/>
                    <a:pt x="927" y="2010"/>
                  </a:cubicBezTo>
                  <a:cubicBezTo>
                    <a:pt x="1036" y="2010"/>
                    <a:pt x="1145" y="1986"/>
                    <a:pt x="1254" y="1938"/>
                  </a:cubicBezTo>
                  <a:cubicBezTo>
                    <a:pt x="1629" y="1762"/>
                    <a:pt x="1993" y="1574"/>
                    <a:pt x="2380" y="1410"/>
                  </a:cubicBezTo>
                  <a:cubicBezTo>
                    <a:pt x="2778" y="1258"/>
                    <a:pt x="2942" y="859"/>
                    <a:pt x="2813" y="484"/>
                  </a:cubicBezTo>
                  <a:cubicBezTo>
                    <a:pt x="2701" y="194"/>
                    <a:pt x="2416" y="1"/>
                    <a:pt x="2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960750" y="3440050"/>
              <a:ext cx="74150" cy="49125"/>
            </a:xfrm>
            <a:custGeom>
              <a:avLst/>
              <a:gdLst/>
              <a:ahLst/>
              <a:cxnLst/>
              <a:rect l="l" t="t" r="r" b="b"/>
              <a:pathLst>
                <a:path w="2966" h="1965" extrusionOk="0">
                  <a:moveTo>
                    <a:pt x="2034" y="0"/>
                  </a:moveTo>
                  <a:cubicBezTo>
                    <a:pt x="2001" y="0"/>
                    <a:pt x="1968" y="2"/>
                    <a:pt x="1935" y="6"/>
                  </a:cubicBezTo>
                  <a:cubicBezTo>
                    <a:pt x="1395" y="88"/>
                    <a:pt x="927" y="346"/>
                    <a:pt x="481" y="628"/>
                  </a:cubicBezTo>
                  <a:cubicBezTo>
                    <a:pt x="1" y="932"/>
                    <a:pt x="94" y="1636"/>
                    <a:pt x="598" y="1882"/>
                  </a:cubicBezTo>
                  <a:cubicBezTo>
                    <a:pt x="710" y="1938"/>
                    <a:pt x="826" y="1964"/>
                    <a:pt x="941" y="1964"/>
                  </a:cubicBezTo>
                  <a:cubicBezTo>
                    <a:pt x="1043" y="1964"/>
                    <a:pt x="1144" y="1944"/>
                    <a:pt x="1243" y="1905"/>
                  </a:cubicBezTo>
                  <a:cubicBezTo>
                    <a:pt x="1630" y="1753"/>
                    <a:pt x="2005" y="1589"/>
                    <a:pt x="2380" y="1425"/>
                  </a:cubicBezTo>
                  <a:cubicBezTo>
                    <a:pt x="2556" y="1354"/>
                    <a:pt x="2685" y="1225"/>
                    <a:pt x="2755" y="1049"/>
                  </a:cubicBezTo>
                  <a:cubicBezTo>
                    <a:pt x="2965" y="541"/>
                    <a:pt x="2580" y="0"/>
                    <a:pt x="2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1322375" y="3638450"/>
              <a:ext cx="70925" cy="46875"/>
            </a:xfrm>
            <a:custGeom>
              <a:avLst/>
              <a:gdLst/>
              <a:ahLst/>
              <a:cxnLst/>
              <a:rect l="l" t="t" r="r" b="b"/>
              <a:pathLst>
                <a:path w="2837" h="1875" extrusionOk="0">
                  <a:moveTo>
                    <a:pt x="2042" y="0"/>
                  </a:moveTo>
                  <a:cubicBezTo>
                    <a:pt x="1973" y="0"/>
                    <a:pt x="1901" y="10"/>
                    <a:pt x="1829" y="29"/>
                  </a:cubicBezTo>
                  <a:cubicBezTo>
                    <a:pt x="1559" y="88"/>
                    <a:pt x="1289" y="158"/>
                    <a:pt x="1020" y="240"/>
                  </a:cubicBezTo>
                  <a:cubicBezTo>
                    <a:pt x="809" y="311"/>
                    <a:pt x="598" y="381"/>
                    <a:pt x="422" y="498"/>
                  </a:cubicBezTo>
                  <a:cubicBezTo>
                    <a:pt x="117" y="721"/>
                    <a:pt x="0" y="1108"/>
                    <a:pt x="152" y="1436"/>
                  </a:cubicBezTo>
                  <a:cubicBezTo>
                    <a:pt x="267" y="1694"/>
                    <a:pt x="538" y="1874"/>
                    <a:pt x="813" y="1874"/>
                  </a:cubicBezTo>
                  <a:cubicBezTo>
                    <a:pt x="874" y="1874"/>
                    <a:pt x="936" y="1865"/>
                    <a:pt x="996" y="1846"/>
                  </a:cubicBezTo>
                  <a:cubicBezTo>
                    <a:pt x="1407" y="1717"/>
                    <a:pt x="1817" y="1623"/>
                    <a:pt x="2215" y="1483"/>
                  </a:cubicBezTo>
                  <a:cubicBezTo>
                    <a:pt x="2450" y="1412"/>
                    <a:pt x="2626" y="1260"/>
                    <a:pt x="2708" y="1037"/>
                  </a:cubicBezTo>
                  <a:cubicBezTo>
                    <a:pt x="2837" y="756"/>
                    <a:pt x="2813" y="498"/>
                    <a:pt x="2614" y="275"/>
                  </a:cubicBezTo>
                  <a:cubicBezTo>
                    <a:pt x="2462" y="97"/>
                    <a:pt x="2263" y="0"/>
                    <a:pt x="2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1150925" y="3559500"/>
              <a:ext cx="70950" cy="51750"/>
            </a:xfrm>
            <a:custGeom>
              <a:avLst/>
              <a:gdLst/>
              <a:ahLst/>
              <a:cxnLst/>
              <a:rect l="l" t="t" r="r" b="b"/>
              <a:pathLst>
                <a:path w="2838" h="2070" extrusionOk="0">
                  <a:moveTo>
                    <a:pt x="1959" y="0"/>
                  </a:moveTo>
                  <a:cubicBezTo>
                    <a:pt x="1869" y="0"/>
                    <a:pt x="1779" y="18"/>
                    <a:pt x="1689" y="58"/>
                  </a:cubicBezTo>
                  <a:cubicBezTo>
                    <a:pt x="1255" y="222"/>
                    <a:pt x="845" y="421"/>
                    <a:pt x="458" y="691"/>
                  </a:cubicBezTo>
                  <a:cubicBezTo>
                    <a:pt x="364" y="749"/>
                    <a:pt x="282" y="843"/>
                    <a:pt x="200" y="937"/>
                  </a:cubicBezTo>
                  <a:cubicBezTo>
                    <a:pt x="1" y="1183"/>
                    <a:pt x="1" y="1464"/>
                    <a:pt x="165" y="1745"/>
                  </a:cubicBezTo>
                  <a:cubicBezTo>
                    <a:pt x="299" y="1946"/>
                    <a:pt x="503" y="2069"/>
                    <a:pt x="733" y="2069"/>
                  </a:cubicBezTo>
                  <a:cubicBezTo>
                    <a:pt x="785" y="2069"/>
                    <a:pt x="838" y="2063"/>
                    <a:pt x="892" y="2050"/>
                  </a:cubicBezTo>
                  <a:cubicBezTo>
                    <a:pt x="1021" y="2027"/>
                    <a:pt x="1138" y="1968"/>
                    <a:pt x="1255" y="1910"/>
                  </a:cubicBezTo>
                  <a:cubicBezTo>
                    <a:pt x="1572" y="1757"/>
                    <a:pt x="1876" y="1581"/>
                    <a:pt x="2193" y="1429"/>
                  </a:cubicBezTo>
                  <a:cubicBezTo>
                    <a:pt x="2310" y="1359"/>
                    <a:pt x="2416" y="1288"/>
                    <a:pt x="2509" y="1183"/>
                  </a:cubicBezTo>
                  <a:cubicBezTo>
                    <a:pt x="2838" y="808"/>
                    <a:pt x="2709" y="257"/>
                    <a:pt x="2251" y="58"/>
                  </a:cubicBezTo>
                  <a:cubicBezTo>
                    <a:pt x="2154" y="21"/>
                    <a:pt x="2057" y="0"/>
                    <a:pt x="1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1180825" y="3614975"/>
              <a:ext cx="73850" cy="46150"/>
            </a:xfrm>
            <a:custGeom>
              <a:avLst/>
              <a:gdLst/>
              <a:ahLst/>
              <a:cxnLst/>
              <a:rect l="l" t="t" r="r" b="b"/>
              <a:pathLst>
                <a:path w="2954" h="1846" extrusionOk="0">
                  <a:moveTo>
                    <a:pt x="2053" y="1"/>
                  </a:moveTo>
                  <a:cubicBezTo>
                    <a:pt x="2018" y="1"/>
                    <a:pt x="1983" y="3"/>
                    <a:pt x="1946" y="7"/>
                  </a:cubicBezTo>
                  <a:cubicBezTo>
                    <a:pt x="1442" y="66"/>
                    <a:pt x="950" y="230"/>
                    <a:pt x="505" y="476"/>
                  </a:cubicBezTo>
                  <a:cubicBezTo>
                    <a:pt x="47" y="710"/>
                    <a:pt x="0" y="1296"/>
                    <a:pt x="364" y="1648"/>
                  </a:cubicBezTo>
                  <a:cubicBezTo>
                    <a:pt x="510" y="1786"/>
                    <a:pt x="673" y="1845"/>
                    <a:pt x="845" y="1845"/>
                  </a:cubicBezTo>
                  <a:cubicBezTo>
                    <a:pt x="922" y="1845"/>
                    <a:pt x="1000" y="1834"/>
                    <a:pt x="1079" y="1812"/>
                  </a:cubicBezTo>
                  <a:cubicBezTo>
                    <a:pt x="1501" y="1695"/>
                    <a:pt x="1911" y="1566"/>
                    <a:pt x="2333" y="1437"/>
                  </a:cubicBezTo>
                  <a:cubicBezTo>
                    <a:pt x="2544" y="1367"/>
                    <a:pt x="2673" y="1214"/>
                    <a:pt x="2755" y="1015"/>
                  </a:cubicBezTo>
                  <a:cubicBezTo>
                    <a:pt x="2954" y="508"/>
                    <a:pt x="2602" y="1"/>
                    <a:pt x="2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1334075" y="3370900"/>
              <a:ext cx="68325" cy="42050"/>
            </a:xfrm>
            <a:custGeom>
              <a:avLst/>
              <a:gdLst/>
              <a:ahLst/>
              <a:cxnLst/>
              <a:rect l="l" t="t" r="r" b="b"/>
              <a:pathLst>
                <a:path w="2733" h="1682" extrusionOk="0">
                  <a:moveTo>
                    <a:pt x="1875" y="0"/>
                  </a:moveTo>
                  <a:cubicBezTo>
                    <a:pt x="1841" y="0"/>
                    <a:pt x="1806" y="2"/>
                    <a:pt x="1771" y="6"/>
                  </a:cubicBezTo>
                  <a:cubicBezTo>
                    <a:pt x="1396" y="53"/>
                    <a:pt x="1032" y="111"/>
                    <a:pt x="657" y="170"/>
                  </a:cubicBezTo>
                  <a:cubicBezTo>
                    <a:pt x="294" y="229"/>
                    <a:pt x="71" y="487"/>
                    <a:pt x="36" y="838"/>
                  </a:cubicBezTo>
                  <a:cubicBezTo>
                    <a:pt x="1" y="1190"/>
                    <a:pt x="188" y="1471"/>
                    <a:pt x="528" y="1624"/>
                  </a:cubicBezTo>
                  <a:cubicBezTo>
                    <a:pt x="625" y="1664"/>
                    <a:pt x="737" y="1682"/>
                    <a:pt x="851" y="1682"/>
                  </a:cubicBezTo>
                  <a:cubicBezTo>
                    <a:pt x="904" y="1682"/>
                    <a:pt x="957" y="1678"/>
                    <a:pt x="1009" y="1670"/>
                  </a:cubicBezTo>
                  <a:cubicBezTo>
                    <a:pt x="1349" y="1624"/>
                    <a:pt x="1677" y="1553"/>
                    <a:pt x="2017" y="1542"/>
                  </a:cubicBezTo>
                  <a:cubicBezTo>
                    <a:pt x="2263" y="1542"/>
                    <a:pt x="2427" y="1401"/>
                    <a:pt x="2545" y="1202"/>
                  </a:cubicBezTo>
                  <a:cubicBezTo>
                    <a:pt x="2697" y="932"/>
                    <a:pt x="2732" y="651"/>
                    <a:pt x="2556" y="369"/>
                  </a:cubicBezTo>
                  <a:cubicBezTo>
                    <a:pt x="2389" y="129"/>
                    <a:pt x="2156" y="0"/>
                    <a:pt x="1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1691300" y="3464575"/>
              <a:ext cx="65375" cy="50800"/>
            </a:xfrm>
            <a:custGeom>
              <a:avLst/>
              <a:gdLst/>
              <a:ahLst/>
              <a:cxnLst/>
              <a:rect l="l" t="t" r="r" b="b"/>
              <a:pathLst>
                <a:path w="2615" h="2032" extrusionOk="0">
                  <a:moveTo>
                    <a:pt x="1785" y="1"/>
                  </a:moveTo>
                  <a:cubicBezTo>
                    <a:pt x="1681" y="1"/>
                    <a:pt x="1574" y="23"/>
                    <a:pt x="1466" y="68"/>
                  </a:cubicBezTo>
                  <a:cubicBezTo>
                    <a:pt x="1126" y="197"/>
                    <a:pt x="798" y="350"/>
                    <a:pt x="493" y="537"/>
                  </a:cubicBezTo>
                  <a:cubicBezTo>
                    <a:pt x="329" y="643"/>
                    <a:pt x="212" y="772"/>
                    <a:pt x="141" y="948"/>
                  </a:cubicBezTo>
                  <a:cubicBezTo>
                    <a:pt x="1" y="1264"/>
                    <a:pt x="59" y="1581"/>
                    <a:pt x="305" y="1815"/>
                  </a:cubicBezTo>
                  <a:cubicBezTo>
                    <a:pt x="442" y="1952"/>
                    <a:pt x="632" y="2031"/>
                    <a:pt x="824" y="2031"/>
                  </a:cubicBezTo>
                  <a:cubicBezTo>
                    <a:pt x="944" y="2031"/>
                    <a:pt x="1064" y="2000"/>
                    <a:pt x="1173" y="1932"/>
                  </a:cubicBezTo>
                  <a:cubicBezTo>
                    <a:pt x="1431" y="1756"/>
                    <a:pt x="1712" y="1663"/>
                    <a:pt x="1993" y="1557"/>
                  </a:cubicBezTo>
                  <a:cubicBezTo>
                    <a:pt x="2263" y="1452"/>
                    <a:pt x="2486" y="1276"/>
                    <a:pt x="2556" y="971"/>
                  </a:cubicBezTo>
                  <a:cubicBezTo>
                    <a:pt x="2615" y="678"/>
                    <a:pt x="2544" y="408"/>
                    <a:pt x="2321" y="209"/>
                  </a:cubicBezTo>
                  <a:cubicBezTo>
                    <a:pt x="2155" y="73"/>
                    <a:pt x="1975" y="1"/>
                    <a:pt x="17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1397675" y="3667000"/>
              <a:ext cx="67425" cy="42475"/>
            </a:xfrm>
            <a:custGeom>
              <a:avLst/>
              <a:gdLst/>
              <a:ahLst/>
              <a:cxnLst/>
              <a:rect l="l" t="t" r="r" b="b"/>
              <a:pathLst>
                <a:path w="2697" h="1699" extrusionOk="0">
                  <a:moveTo>
                    <a:pt x="1677" y="1"/>
                  </a:moveTo>
                  <a:cubicBezTo>
                    <a:pt x="1091" y="12"/>
                    <a:pt x="587" y="235"/>
                    <a:pt x="223" y="704"/>
                  </a:cubicBezTo>
                  <a:cubicBezTo>
                    <a:pt x="1" y="997"/>
                    <a:pt x="47" y="1314"/>
                    <a:pt x="317" y="1548"/>
                  </a:cubicBezTo>
                  <a:cubicBezTo>
                    <a:pt x="441" y="1655"/>
                    <a:pt x="576" y="1699"/>
                    <a:pt x="719" y="1699"/>
                  </a:cubicBezTo>
                  <a:cubicBezTo>
                    <a:pt x="779" y="1699"/>
                    <a:pt x="840" y="1691"/>
                    <a:pt x="903" y="1677"/>
                  </a:cubicBezTo>
                  <a:cubicBezTo>
                    <a:pt x="1278" y="1607"/>
                    <a:pt x="1665" y="1513"/>
                    <a:pt x="2028" y="1407"/>
                  </a:cubicBezTo>
                  <a:cubicBezTo>
                    <a:pt x="2263" y="1349"/>
                    <a:pt x="2439" y="1185"/>
                    <a:pt x="2544" y="997"/>
                  </a:cubicBezTo>
                  <a:cubicBezTo>
                    <a:pt x="2696" y="622"/>
                    <a:pt x="2450" y="141"/>
                    <a:pt x="2075" y="59"/>
                  </a:cubicBezTo>
                  <a:cubicBezTo>
                    <a:pt x="1946" y="36"/>
                    <a:pt x="1806" y="1"/>
                    <a:pt x="1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967200" y="3344325"/>
              <a:ext cx="62450" cy="44625"/>
            </a:xfrm>
            <a:custGeom>
              <a:avLst/>
              <a:gdLst/>
              <a:ahLst/>
              <a:cxnLst/>
              <a:rect l="l" t="t" r="r" b="b"/>
              <a:pathLst>
                <a:path w="2498" h="1785" extrusionOk="0">
                  <a:moveTo>
                    <a:pt x="1633" y="0"/>
                  </a:moveTo>
                  <a:cubicBezTo>
                    <a:pt x="1620" y="0"/>
                    <a:pt x="1607" y="1"/>
                    <a:pt x="1595" y="2"/>
                  </a:cubicBezTo>
                  <a:cubicBezTo>
                    <a:pt x="1173" y="84"/>
                    <a:pt x="739" y="190"/>
                    <a:pt x="364" y="424"/>
                  </a:cubicBezTo>
                  <a:cubicBezTo>
                    <a:pt x="94" y="588"/>
                    <a:pt x="0" y="952"/>
                    <a:pt x="94" y="1257"/>
                  </a:cubicBezTo>
                  <a:cubicBezTo>
                    <a:pt x="186" y="1554"/>
                    <a:pt x="478" y="1784"/>
                    <a:pt x="786" y="1784"/>
                  </a:cubicBezTo>
                  <a:cubicBezTo>
                    <a:pt x="794" y="1784"/>
                    <a:pt x="802" y="1784"/>
                    <a:pt x="809" y="1784"/>
                  </a:cubicBezTo>
                  <a:cubicBezTo>
                    <a:pt x="1278" y="1761"/>
                    <a:pt x="1724" y="1596"/>
                    <a:pt x="2087" y="1303"/>
                  </a:cubicBezTo>
                  <a:cubicBezTo>
                    <a:pt x="2497" y="964"/>
                    <a:pt x="2368" y="284"/>
                    <a:pt x="1876" y="61"/>
                  </a:cubicBezTo>
                  <a:cubicBezTo>
                    <a:pt x="1805" y="30"/>
                    <a:pt x="1716" y="0"/>
                    <a:pt x="1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1244125" y="3329800"/>
              <a:ext cx="60975" cy="42825"/>
            </a:xfrm>
            <a:custGeom>
              <a:avLst/>
              <a:gdLst/>
              <a:ahLst/>
              <a:cxnLst/>
              <a:rect l="l" t="t" r="r" b="b"/>
              <a:pathLst>
                <a:path w="2439" h="1713" extrusionOk="0">
                  <a:moveTo>
                    <a:pt x="1622" y="1"/>
                  </a:moveTo>
                  <a:cubicBezTo>
                    <a:pt x="1582" y="1"/>
                    <a:pt x="1542" y="3"/>
                    <a:pt x="1501" y="9"/>
                  </a:cubicBezTo>
                  <a:cubicBezTo>
                    <a:pt x="1173" y="56"/>
                    <a:pt x="844" y="161"/>
                    <a:pt x="528" y="302"/>
                  </a:cubicBezTo>
                  <a:cubicBezTo>
                    <a:pt x="340" y="384"/>
                    <a:pt x="211" y="513"/>
                    <a:pt x="141" y="712"/>
                  </a:cubicBezTo>
                  <a:cubicBezTo>
                    <a:pt x="0" y="1052"/>
                    <a:pt x="106" y="1416"/>
                    <a:pt x="411" y="1603"/>
                  </a:cubicBezTo>
                  <a:cubicBezTo>
                    <a:pt x="542" y="1676"/>
                    <a:pt x="679" y="1713"/>
                    <a:pt x="820" y="1713"/>
                  </a:cubicBezTo>
                  <a:cubicBezTo>
                    <a:pt x="905" y="1713"/>
                    <a:pt x="991" y="1700"/>
                    <a:pt x="1079" y="1673"/>
                  </a:cubicBezTo>
                  <a:cubicBezTo>
                    <a:pt x="1313" y="1603"/>
                    <a:pt x="1548" y="1545"/>
                    <a:pt x="1782" y="1498"/>
                  </a:cubicBezTo>
                  <a:cubicBezTo>
                    <a:pt x="2181" y="1404"/>
                    <a:pt x="2438" y="1005"/>
                    <a:pt x="2356" y="619"/>
                  </a:cubicBezTo>
                  <a:cubicBezTo>
                    <a:pt x="2293" y="247"/>
                    <a:pt x="1999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1078250" y="3721650"/>
              <a:ext cx="66550" cy="41500"/>
            </a:xfrm>
            <a:custGeom>
              <a:avLst/>
              <a:gdLst/>
              <a:ahLst/>
              <a:cxnLst/>
              <a:rect l="l" t="t" r="r" b="b"/>
              <a:pathLst>
                <a:path w="2662" h="1660" extrusionOk="0">
                  <a:moveTo>
                    <a:pt x="1637" y="1"/>
                  </a:moveTo>
                  <a:cubicBezTo>
                    <a:pt x="1458" y="1"/>
                    <a:pt x="1278" y="18"/>
                    <a:pt x="1103" y="18"/>
                  </a:cubicBezTo>
                  <a:cubicBezTo>
                    <a:pt x="1021" y="18"/>
                    <a:pt x="939" y="77"/>
                    <a:pt x="868" y="124"/>
                  </a:cubicBezTo>
                  <a:cubicBezTo>
                    <a:pt x="681" y="276"/>
                    <a:pt x="482" y="429"/>
                    <a:pt x="329" y="604"/>
                  </a:cubicBezTo>
                  <a:cubicBezTo>
                    <a:pt x="1" y="944"/>
                    <a:pt x="118" y="1402"/>
                    <a:pt x="564" y="1589"/>
                  </a:cubicBezTo>
                  <a:cubicBezTo>
                    <a:pt x="587" y="1601"/>
                    <a:pt x="634" y="1624"/>
                    <a:pt x="681" y="1636"/>
                  </a:cubicBezTo>
                  <a:cubicBezTo>
                    <a:pt x="728" y="1648"/>
                    <a:pt x="775" y="1659"/>
                    <a:pt x="821" y="1659"/>
                  </a:cubicBezTo>
                  <a:cubicBezTo>
                    <a:pt x="1466" y="1648"/>
                    <a:pt x="1994" y="1378"/>
                    <a:pt x="2427" y="921"/>
                  </a:cubicBezTo>
                  <a:cubicBezTo>
                    <a:pt x="2662" y="663"/>
                    <a:pt x="2545" y="276"/>
                    <a:pt x="2240" y="124"/>
                  </a:cubicBezTo>
                  <a:cubicBezTo>
                    <a:pt x="2046" y="24"/>
                    <a:pt x="1842" y="1"/>
                    <a:pt x="1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1457175" y="3566400"/>
              <a:ext cx="60375" cy="40550"/>
            </a:xfrm>
            <a:custGeom>
              <a:avLst/>
              <a:gdLst/>
              <a:ahLst/>
              <a:cxnLst/>
              <a:rect l="l" t="t" r="r" b="b"/>
              <a:pathLst>
                <a:path w="2415" h="1622" extrusionOk="0">
                  <a:moveTo>
                    <a:pt x="1571" y="1"/>
                  </a:moveTo>
                  <a:cubicBezTo>
                    <a:pt x="1544" y="1"/>
                    <a:pt x="1517" y="2"/>
                    <a:pt x="1489" y="4"/>
                  </a:cubicBezTo>
                  <a:cubicBezTo>
                    <a:pt x="1254" y="28"/>
                    <a:pt x="1008" y="51"/>
                    <a:pt x="774" y="98"/>
                  </a:cubicBezTo>
                  <a:cubicBezTo>
                    <a:pt x="504" y="145"/>
                    <a:pt x="305" y="297"/>
                    <a:pt x="199" y="555"/>
                  </a:cubicBezTo>
                  <a:cubicBezTo>
                    <a:pt x="0" y="989"/>
                    <a:pt x="270" y="1516"/>
                    <a:pt x="727" y="1598"/>
                  </a:cubicBezTo>
                  <a:cubicBezTo>
                    <a:pt x="829" y="1614"/>
                    <a:pt x="930" y="1621"/>
                    <a:pt x="1030" y="1621"/>
                  </a:cubicBezTo>
                  <a:cubicBezTo>
                    <a:pt x="1310" y="1621"/>
                    <a:pt x="1581" y="1564"/>
                    <a:pt x="1840" y="1469"/>
                  </a:cubicBezTo>
                  <a:cubicBezTo>
                    <a:pt x="2239" y="1329"/>
                    <a:pt x="2415" y="965"/>
                    <a:pt x="2333" y="602"/>
                  </a:cubicBezTo>
                  <a:cubicBezTo>
                    <a:pt x="2234" y="230"/>
                    <a:pt x="1952" y="1"/>
                    <a:pt x="1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1341700" y="3523675"/>
              <a:ext cx="59350" cy="42075"/>
            </a:xfrm>
            <a:custGeom>
              <a:avLst/>
              <a:gdLst/>
              <a:ahLst/>
              <a:cxnLst/>
              <a:rect l="l" t="t" r="r" b="b"/>
              <a:pathLst>
                <a:path w="2374" h="1683" extrusionOk="0">
                  <a:moveTo>
                    <a:pt x="1416" y="0"/>
                  </a:moveTo>
                  <a:cubicBezTo>
                    <a:pt x="1397" y="0"/>
                    <a:pt x="1379" y="1"/>
                    <a:pt x="1360" y="2"/>
                  </a:cubicBezTo>
                  <a:cubicBezTo>
                    <a:pt x="1009" y="25"/>
                    <a:pt x="681" y="154"/>
                    <a:pt x="364" y="318"/>
                  </a:cubicBezTo>
                  <a:cubicBezTo>
                    <a:pt x="106" y="459"/>
                    <a:pt x="1" y="693"/>
                    <a:pt x="12" y="987"/>
                  </a:cubicBezTo>
                  <a:cubicBezTo>
                    <a:pt x="45" y="1391"/>
                    <a:pt x="363" y="1683"/>
                    <a:pt x="776" y="1683"/>
                  </a:cubicBezTo>
                  <a:cubicBezTo>
                    <a:pt x="806" y="1683"/>
                    <a:pt x="837" y="1681"/>
                    <a:pt x="868" y="1678"/>
                  </a:cubicBezTo>
                  <a:cubicBezTo>
                    <a:pt x="1196" y="1643"/>
                    <a:pt x="1513" y="1526"/>
                    <a:pt x="1818" y="1409"/>
                  </a:cubicBezTo>
                  <a:cubicBezTo>
                    <a:pt x="1993" y="1350"/>
                    <a:pt x="2099" y="1198"/>
                    <a:pt x="2169" y="1045"/>
                  </a:cubicBezTo>
                  <a:cubicBezTo>
                    <a:pt x="2374" y="523"/>
                    <a:pt x="1984" y="0"/>
                    <a:pt x="1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1573800" y="3583875"/>
              <a:ext cx="63025" cy="40325"/>
            </a:xfrm>
            <a:custGeom>
              <a:avLst/>
              <a:gdLst/>
              <a:ahLst/>
              <a:cxnLst/>
              <a:rect l="l" t="t" r="r" b="b"/>
              <a:pathLst>
                <a:path w="2521" h="1613" extrusionOk="0">
                  <a:moveTo>
                    <a:pt x="1664" y="0"/>
                  </a:moveTo>
                  <a:cubicBezTo>
                    <a:pt x="1176" y="0"/>
                    <a:pt x="525" y="236"/>
                    <a:pt x="270" y="548"/>
                  </a:cubicBezTo>
                  <a:cubicBezTo>
                    <a:pt x="0" y="888"/>
                    <a:pt x="129" y="1380"/>
                    <a:pt x="528" y="1556"/>
                  </a:cubicBezTo>
                  <a:cubicBezTo>
                    <a:pt x="620" y="1595"/>
                    <a:pt x="737" y="1613"/>
                    <a:pt x="866" y="1613"/>
                  </a:cubicBezTo>
                  <a:cubicBezTo>
                    <a:pt x="1390" y="1613"/>
                    <a:pt x="2126" y="1318"/>
                    <a:pt x="2333" y="970"/>
                  </a:cubicBezTo>
                  <a:cubicBezTo>
                    <a:pt x="2520" y="677"/>
                    <a:pt x="2321" y="149"/>
                    <a:pt x="1981" y="44"/>
                  </a:cubicBezTo>
                  <a:cubicBezTo>
                    <a:pt x="1890" y="14"/>
                    <a:pt x="1782" y="0"/>
                    <a:pt x="1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1494075" y="3617175"/>
              <a:ext cx="59825" cy="38350"/>
            </a:xfrm>
            <a:custGeom>
              <a:avLst/>
              <a:gdLst/>
              <a:ahLst/>
              <a:cxnLst/>
              <a:rect l="l" t="t" r="r" b="b"/>
              <a:pathLst>
                <a:path w="2393" h="1534" extrusionOk="0">
                  <a:moveTo>
                    <a:pt x="1565" y="0"/>
                  </a:moveTo>
                  <a:cubicBezTo>
                    <a:pt x="1125" y="0"/>
                    <a:pt x="706" y="98"/>
                    <a:pt x="329" y="353"/>
                  </a:cubicBezTo>
                  <a:cubicBezTo>
                    <a:pt x="118" y="505"/>
                    <a:pt x="1" y="704"/>
                    <a:pt x="60" y="986"/>
                  </a:cubicBezTo>
                  <a:cubicBezTo>
                    <a:pt x="118" y="1255"/>
                    <a:pt x="282" y="1455"/>
                    <a:pt x="552" y="1501"/>
                  </a:cubicBezTo>
                  <a:cubicBezTo>
                    <a:pt x="676" y="1523"/>
                    <a:pt x="800" y="1534"/>
                    <a:pt x="921" y="1534"/>
                  </a:cubicBezTo>
                  <a:cubicBezTo>
                    <a:pt x="1336" y="1534"/>
                    <a:pt x="1726" y="1405"/>
                    <a:pt x="2052" y="1115"/>
                  </a:cubicBezTo>
                  <a:cubicBezTo>
                    <a:pt x="2392" y="833"/>
                    <a:pt x="2263" y="224"/>
                    <a:pt x="1818" y="36"/>
                  </a:cubicBezTo>
                  <a:cubicBezTo>
                    <a:pt x="1783" y="36"/>
                    <a:pt x="1712" y="1"/>
                    <a:pt x="1642" y="1"/>
                  </a:cubicBezTo>
                  <a:cubicBezTo>
                    <a:pt x="1616" y="0"/>
                    <a:pt x="1591" y="0"/>
                    <a:pt x="1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1193425" y="3696375"/>
              <a:ext cx="57750" cy="40800"/>
            </a:xfrm>
            <a:custGeom>
              <a:avLst/>
              <a:gdLst/>
              <a:ahLst/>
              <a:cxnLst/>
              <a:rect l="l" t="t" r="r" b="b"/>
              <a:pathLst>
                <a:path w="2310" h="1632" extrusionOk="0">
                  <a:moveTo>
                    <a:pt x="1466" y="0"/>
                  </a:moveTo>
                  <a:cubicBezTo>
                    <a:pt x="981" y="0"/>
                    <a:pt x="334" y="350"/>
                    <a:pt x="165" y="760"/>
                  </a:cubicBezTo>
                  <a:cubicBezTo>
                    <a:pt x="1" y="1170"/>
                    <a:pt x="235" y="1592"/>
                    <a:pt x="692" y="1627"/>
                  </a:cubicBezTo>
                  <a:cubicBezTo>
                    <a:pt x="732" y="1630"/>
                    <a:pt x="772" y="1631"/>
                    <a:pt x="812" y="1631"/>
                  </a:cubicBezTo>
                  <a:cubicBezTo>
                    <a:pt x="1268" y="1631"/>
                    <a:pt x="1681" y="1446"/>
                    <a:pt x="2005" y="1111"/>
                  </a:cubicBezTo>
                  <a:cubicBezTo>
                    <a:pt x="2310" y="783"/>
                    <a:pt x="2122" y="162"/>
                    <a:pt x="1700" y="33"/>
                  </a:cubicBezTo>
                  <a:cubicBezTo>
                    <a:pt x="1629" y="11"/>
                    <a:pt x="1550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1453950" y="3378225"/>
              <a:ext cx="54225" cy="38350"/>
            </a:xfrm>
            <a:custGeom>
              <a:avLst/>
              <a:gdLst/>
              <a:ahLst/>
              <a:cxnLst/>
              <a:rect l="l" t="t" r="r" b="b"/>
              <a:pathLst>
                <a:path w="2169" h="1534" extrusionOk="0">
                  <a:moveTo>
                    <a:pt x="1362" y="1"/>
                  </a:moveTo>
                  <a:cubicBezTo>
                    <a:pt x="904" y="1"/>
                    <a:pt x="487" y="160"/>
                    <a:pt x="152" y="534"/>
                  </a:cubicBezTo>
                  <a:cubicBezTo>
                    <a:pt x="12" y="674"/>
                    <a:pt x="0" y="862"/>
                    <a:pt x="82" y="1038"/>
                  </a:cubicBezTo>
                  <a:cubicBezTo>
                    <a:pt x="191" y="1321"/>
                    <a:pt x="513" y="1533"/>
                    <a:pt x="822" y="1533"/>
                  </a:cubicBezTo>
                  <a:cubicBezTo>
                    <a:pt x="845" y="1533"/>
                    <a:pt x="868" y="1532"/>
                    <a:pt x="891" y="1530"/>
                  </a:cubicBezTo>
                  <a:cubicBezTo>
                    <a:pt x="1231" y="1495"/>
                    <a:pt x="1547" y="1366"/>
                    <a:pt x="1817" y="1143"/>
                  </a:cubicBezTo>
                  <a:cubicBezTo>
                    <a:pt x="1887" y="1084"/>
                    <a:pt x="1958" y="1014"/>
                    <a:pt x="1993" y="920"/>
                  </a:cubicBezTo>
                  <a:cubicBezTo>
                    <a:pt x="2169" y="498"/>
                    <a:pt x="2004" y="53"/>
                    <a:pt x="1629" y="18"/>
                  </a:cubicBezTo>
                  <a:cubicBezTo>
                    <a:pt x="1539" y="6"/>
                    <a:pt x="1450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1091150" y="3463575"/>
              <a:ext cx="51025" cy="39850"/>
            </a:xfrm>
            <a:custGeom>
              <a:avLst/>
              <a:gdLst/>
              <a:ahLst/>
              <a:cxnLst/>
              <a:rect l="l" t="t" r="r" b="b"/>
              <a:pathLst>
                <a:path w="2041" h="1594" extrusionOk="0">
                  <a:moveTo>
                    <a:pt x="1157" y="0"/>
                  </a:moveTo>
                  <a:cubicBezTo>
                    <a:pt x="898" y="0"/>
                    <a:pt x="685" y="110"/>
                    <a:pt x="481" y="249"/>
                  </a:cubicBezTo>
                  <a:cubicBezTo>
                    <a:pt x="1" y="589"/>
                    <a:pt x="71" y="1281"/>
                    <a:pt x="610" y="1527"/>
                  </a:cubicBezTo>
                  <a:cubicBezTo>
                    <a:pt x="706" y="1572"/>
                    <a:pt x="814" y="1593"/>
                    <a:pt x="924" y="1593"/>
                  </a:cubicBezTo>
                  <a:cubicBezTo>
                    <a:pt x="1298" y="1593"/>
                    <a:pt x="1708" y="1352"/>
                    <a:pt x="1853" y="999"/>
                  </a:cubicBezTo>
                  <a:cubicBezTo>
                    <a:pt x="2040" y="530"/>
                    <a:pt x="1735" y="38"/>
                    <a:pt x="1231" y="3"/>
                  </a:cubicBezTo>
                  <a:cubicBezTo>
                    <a:pt x="1206" y="1"/>
                    <a:pt x="1181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1078550" y="3315775"/>
              <a:ext cx="50150" cy="34250"/>
            </a:xfrm>
            <a:custGeom>
              <a:avLst/>
              <a:gdLst/>
              <a:ahLst/>
              <a:cxnLst/>
              <a:rect l="l" t="t" r="r" b="b"/>
              <a:pathLst>
                <a:path w="2006" h="1370" extrusionOk="0">
                  <a:moveTo>
                    <a:pt x="1401" y="1"/>
                  </a:moveTo>
                  <a:cubicBezTo>
                    <a:pt x="1351" y="1"/>
                    <a:pt x="1298" y="7"/>
                    <a:pt x="1243" y="19"/>
                  </a:cubicBezTo>
                  <a:cubicBezTo>
                    <a:pt x="950" y="78"/>
                    <a:pt x="657" y="171"/>
                    <a:pt x="387" y="289"/>
                  </a:cubicBezTo>
                  <a:cubicBezTo>
                    <a:pt x="83" y="418"/>
                    <a:pt x="1" y="758"/>
                    <a:pt x="176" y="1027"/>
                  </a:cubicBezTo>
                  <a:cubicBezTo>
                    <a:pt x="270" y="1156"/>
                    <a:pt x="387" y="1250"/>
                    <a:pt x="540" y="1332"/>
                  </a:cubicBezTo>
                  <a:cubicBezTo>
                    <a:pt x="575" y="1344"/>
                    <a:pt x="622" y="1367"/>
                    <a:pt x="669" y="1367"/>
                  </a:cubicBezTo>
                  <a:cubicBezTo>
                    <a:pt x="704" y="1369"/>
                    <a:pt x="738" y="1370"/>
                    <a:pt x="773" y="1370"/>
                  </a:cubicBezTo>
                  <a:cubicBezTo>
                    <a:pt x="1188" y="1370"/>
                    <a:pt x="1561" y="1237"/>
                    <a:pt x="1864" y="945"/>
                  </a:cubicBezTo>
                  <a:cubicBezTo>
                    <a:pt x="1993" y="828"/>
                    <a:pt x="2005" y="664"/>
                    <a:pt x="1970" y="500"/>
                  </a:cubicBezTo>
                  <a:cubicBezTo>
                    <a:pt x="1900" y="191"/>
                    <a:pt x="1687" y="1"/>
                    <a:pt x="1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5"/>
            <p:cNvSpPr/>
            <p:nvPr/>
          </p:nvSpPr>
          <p:spPr>
            <a:xfrm>
              <a:off x="1044850" y="3386600"/>
              <a:ext cx="36075" cy="30100"/>
            </a:xfrm>
            <a:custGeom>
              <a:avLst/>
              <a:gdLst/>
              <a:ahLst/>
              <a:cxnLst/>
              <a:rect l="l" t="t" r="r" b="b"/>
              <a:pathLst>
                <a:path w="1443" h="1204" extrusionOk="0">
                  <a:moveTo>
                    <a:pt x="892" y="0"/>
                  </a:moveTo>
                  <a:cubicBezTo>
                    <a:pt x="846" y="0"/>
                    <a:pt x="799" y="8"/>
                    <a:pt x="751" y="23"/>
                  </a:cubicBezTo>
                  <a:cubicBezTo>
                    <a:pt x="516" y="105"/>
                    <a:pt x="305" y="234"/>
                    <a:pt x="176" y="445"/>
                  </a:cubicBezTo>
                  <a:cubicBezTo>
                    <a:pt x="1" y="726"/>
                    <a:pt x="141" y="1089"/>
                    <a:pt x="446" y="1183"/>
                  </a:cubicBezTo>
                  <a:cubicBezTo>
                    <a:pt x="492" y="1197"/>
                    <a:pt x="542" y="1204"/>
                    <a:pt x="595" y="1204"/>
                  </a:cubicBezTo>
                  <a:cubicBezTo>
                    <a:pt x="894" y="1204"/>
                    <a:pt x="1274" y="991"/>
                    <a:pt x="1384" y="703"/>
                  </a:cubicBezTo>
                  <a:cubicBezTo>
                    <a:pt x="1442" y="527"/>
                    <a:pt x="1396" y="339"/>
                    <a:pt x="1243" y="175"/>
                  </a:cubicBezTo>
                  <a:cubicBezTo>
                    <a:pt x="1147" y="62"/>
                    <a:pt x="1026" y="0"/>
                    <a:pt x="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9" name="Google Shape;2059;p35"/>
          <p:cNvGrpSpPr/>
          <p:nvPr/>
        </p:nvGrpSpPr>
        <p:grpSpPr>
          <a:xfrm>
            <a:off x="8369539" y="178256"/>
            <a:ext cx="1252726" cy="1000573"/>
            <a:chOff x="5867125" y="2023350"/>
            <a:chExt cx="852775" cy="681125"/>
          </a:xfrm>
        </p:grpSpPr>
        <p:sp>
          <p:nvSpPr>
            <p:cNvPr id="2060" name="Google Shape;2060;p35"/>
            <p:cNvSpPr/>
            <p:nvPr/>
          </p:nvSpPr>
          <p:spPr>
            <a:xfrm>
              <a:off x="5867125" y="2023350"/>
              <a:ext cx="107000" cy="81175"/>
            </a:xfrm>
            <a:custGeom>
              <a:avLst/>
              <a:gdLst/>
              <a:ahLst/>
              <a:cxnLst/>
              <a:rect l="l" t="t" r="r" b="b"/>
              <a:pathLst>
                <a:path w="4280" h="3247" extrusionOk="0">
                  <a:moveTo>
                    <a:pt x="1243" y="1"/>
                  </a:moveTo>
                  <a:cubicBezTo>
                    <a:pt x="927" y="130"/>
                    <a:pt x="610" y="259"/>
                    <a:pt x="306" y="387"/>
                  </a:cubicBezTo>
                  <a:cubicBezTo>
                    <a:pt x="1" y="809"/>
                    <a:pt x="71" y="1243"/>
                    <a:pt x="306" y="1665"/>
                  </a:cubicBezTo>
                  <a:cubicBezTo>
                    <a:pt x="845" y="2615"/>
                    <a:pt x="1689" y="3107"/>
                    <a:pt x="2755" y="3236"/>
                  </a:cubicBezTo>
                  <a:cubicBezTo>
                    <a:pt x="2818" y="3243"/>
                    <a:pt x="2878" y="3246"/>
                    <a:pt x="2938" y="3246"/>
                  </a:cubicBezTo>
                  <a:cubicBezTo>
                    <a:pt x="3458" y="3246"/>
                    <a:pt x="3857" y="2975"/>
                    <a:pt x="4057" y="2533"/>
                  </a:cubicBezTo>
                  <a:cubicBezTo>
                    <a:pt x="4279" y="2028"/>
                    <a:pt x="4139" y="1489"/>
                    <a:pt x="3646" y="1056"/>
                  </a:cubicBezTo>
                  <a:cubicBezTo>
                    <a:pt x="3494" y="915"/>
                    <a:pt x="3306" y="798"/>
                    <a:pt x="3131" y="681"/>
                  </a:cubicBezTo>
                  <a:cubicBezTo>
                    <a:pt x="2556" y="294"/>
                    <a:pt x="1876" y="200"/>
                    <a:pt x="1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5"/>
            <p:cNvSpPr/>
            <p:nvPr/>
          </p:nvSpPr>
          <p:spPr>
            <a:xfrm>
              <a:off x="5957400" y="2380725"/>
              <a:ext cx="87925" cy="80900"/>
            </a:xfrm>
            <a:custGeom>
              <a:avLst/>
              <a:gdLst/>
              <a:ahLst/>
              <a:cxnLst/>
              <a:rect l="l" t="t" r="r" b="b"/>
              <a:pathLst>
                <a:path w="3517" h="3236" extrusionOk="0">
                  <a:moveTo>
                    <a:pt x="848" y="0"/>
                  </a:moveTo>
                  <a:cubicBezTo>
                    <a:pt x="555" y="0"/>
                    <a:pt x="271" y="100"/>
                    <a:pt x="0" y="346"/>
                  </a:cubicBezTo>
                  <a:cubicBezTo>
                    <a:pt x="387" y="1284"/>
                    <a:pt x="774" y="2221"/>
                    <a:pt x="1149" y="3159"/>
                  </a:cubicBezTo>
                  <a:cubicBezTo>
                    <a:pt x="1342" y="3209"/>
                    <a:pt x="1532" y="3235"/>
                    <a:pt x="1721" y="3235"/>
                  </a:cubicBezTo>
                  <a:cubicBezTo>
                    <a:pt x="1889" y="3235"/>
                    <a:pt x="2057" y="3215"/>
                    <a:pt x="2227" y="3171"/>
                  </a:cubicBezTo>
                  <a:cubicBezTo>
                    <a:pt x="3188" y="2936"/>
                    <a:pt x="3517" y="2010"/>
                    <a:pt x="2907" y="1213"/>
                  </a:cubicBezTo>
                  <a:cubicBezTo>
                    <a:pt x="2567" y="768"/>
                    <a:pt x="2133" y="428"/>
                    <a:pt x="1618" y="193"/>
                  </a:cubicBezTo>
                  <a:cubicBezTo>
                    <a:pt x="1357" y="74"/>
                    <a:pt x="1100" y="0"/>
                    <a:pt x="8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5"/>
            <p:cNvSpPr/>
            <p:nvPr/>
          </p:nvSpPr>
          <p:spPr>
            <a:xfrm>
              <a:off x="6199150" y="2469550"/>
              <a:ext cx="167050" cy="96850"/>
            </a:xfrm>
            <a:custGeom>
              <a:avLst/>
              <a:gdLst/>
              <a:ahLst/>
              <a:cxnLst/>
              <a:rect l="l" t="t" r="r" b="b"/>
              <a:pathLst>
                <a:path w="6682" h="3874" extrusionOk="0">
                  <a:moveTo>
                    <a:pt x="1600" y="1"/>
                  </a:moveTo>
                  <a:cubicBezTo>
                    <a:pt x="774" y="1"/>
                    <a:pt x="127" y="617"/>
                    <a:pt x="71" y="1470"/>
                  </a:cubicBezTo>
                  <a:cubicBezTo>
                    <a:pt x="0" y="2407"/>
                    <a:pt x="598" y="3205"/>
                    <a:pt x="1489" y="3216"/>
                  </a:cubicBezTo>
                  <a:cubicBezTo>
                    <a:pt x="2204" y="3228"/>
                    <a:pt x="2861" y="3416"/>
                    <a:pt x="3517" y="3627"/>
                  </a:cubicBezTo>
                  <a:cubicBezTo>
                    <a:pt x="3931" y="3761"/>
                    <a:pt x="4355" y="3873"/>
                    <a:pt x="4800" y="3873"/>
                  </a:cubicBezTo>
                  <a:cubicBezTo>
                    <a:pt x="4822" y="3873"/>
                    <a:pt x="4843" y="3873"/>
                    <a:pt x="4865" y="3873"/>
                  </a:cubicBezTo>
                  <a:cubicBezTo>
                    <a:pt x="5990" y="3837"/>
                    <a:pt x="6682" y="2771"/>
                    <a:pt x="6342" y="1903"/>
                  </a:cubicBezTo>
                  <a:cubicBezTo>
                    <a:pt x="6061" y="1212"/>
                    <a:pt x="5697" y="884"/>
                    <a:pt x="5135" y="849"/>
                  </a:cubicBezTo>
                  <a:cubicBezTo>
                    <a:pt x="4502" y="802"/>
                    <a:pt x="3927" y="567"/>
                    <a:pt x="3318" y="403"/>
                  </a:cubicBezTo>
                  <a:cubicBezTo>
                    <a:pt x="2790" y="262"/>
                    <a:pt x="2274" y="40"/>
                    <a:pt x="1712" y="5"/>
                  </a:cubicBezTo>
                  <a:cubicBezTo>
                    <a:pt x="1674" y="2"/>
                    <a:pt x="1637" y="1"/>
                    <a:pt x="16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5"/>
            <p:cNvSpPr/>
            <p:nvPr/>
          </p:nvSpPr>
          <p:spPr>
            <a:xfrm>
              <a:off x="6137025" y="2240125"/>
              <a:ext cx="159450" cy="106925"/>
            </a:xfrm>
            <a:custGeom>
              <a:avLst/>
              <a:gdLst/>
              <a:ahLst/>
              <a:cxnLst/>
              <a:rect l="l" t="t" r="r" b="b"/>
              <a:pathLst>
                <a:path w="6378" h="4277" extrusionOk="0">
                  <a:moveTo>
                    <a:pt x="1613" y="1"/>
                  </a:moveTo>
                  <a:cubicBezTo>
                    <a:pt x="1123" y="1"/>
                    <a:pt x="649" y="298"/>
                    <a:pt x="387" y="754"/>
                  </a:cubicBezTo>
                  <a:cubicBezTo>
                    <a:pt x="1" y="1387"/>
                    <a:pt x="106" y="2137"/>
                    <a:pt x="669" y="2653"/>
                  </a:cubicBezTo>
                  <a:cubicBezTo>
                    <a:pt x="844" y="2805"/>
                    <a:pt x="1055" y="2934"/>
                    <a:pt x="1255" y="3063"/>
                  </a:cubicBezTo>
                  <a:cubicBezTo>
                    <a:pt x="2263" y="3661"/>
                    <a:pt x="3388" y="3907"/>
                    <a:pt x="4490" y="4223"/>
                  </a:cubicBezTo>
                  <a:cubicBezTo>
                    <a:pt x="4614" y="4260"/>
                    <a:pt x="4736" y="4277"/>
                    <a:pt x="4854" y="4277"/>
                  </a:cubicBezTo>
                  <a:cubicBezTo>
                    <a:pt x="5038" y="4277"/>
                    <a:pt x="5212" y="4236"/>
                    <a:pt x="5369" y="4165"/>
                  </a:cubicBezTo>
                  <a:cubicBezTo>
                    <a:pt x="6014" y="3907"/>
                    <a:pt x="6377" y="3356"/>
                    <a:pt x="6354" y="2688"/>
                  </a:cubicBezTo>
                  <a:cubicBezTo>
                    <a:pt x="6330" y="1961"/>
                    <a:pt x="5908" y="1504"/>
                    <a:pt x="5275" y="1305"/>
                  </a:cubicBezTo>
                  <a:cubicBezTo>
                    <a:pt x="4232" y="953"/>
                    <a:pt x="3177" y="660"/>
                    <a:pt x="2181" y="144"/>
                  </a:cubicBezTo>
                  <a:cubicBezTo>
                    <a:pt x="1997" y="46"/>
                    <a:pt x="1804" y="1"/>
                    <a:pt x="1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5"/>
            <p:cNvSpPr/>
            <p:nvPr/>
          </p:nvSpPr>
          <p:spPr>
            <a:xfrm>
              <a:off x="6020400" y="2035175"/>
              <a:ext cx="144775" cy="99675"/>
            </a:xfrm>
            <a:custGeom>
              <a:avLst/>
              <a:gdLst/>
              <a:ahLst/>
              <a:cxnLst/>
              <a:rect l="l" t="t" r="r" b="b"/>
              <a:pathLst>
                <a:path w="5791" h="3987" extrusionOk="0">
                  <a:moveTo>
                    <a:pt x="2476" y="1"/>
                  </a:moveTo>
                  <a:cubicBezTo>
                    <a:pt x="1994" y="1"/>
                    <a:pt x="1501" y="73"/>
                    <a:pt x="1008" y="172"/>
                  </a:cubicBezTo>
                  <a:cubicBezTo>
                    <a:pt x="469" y="290"/>
                    <a:pt x="188" y="747"/>
                    <a:pt x="141" y="1298"/>
                  </a:cubicBezTo>
                  <a:cubicBezTo>
                    <a:pt x="106" y="1849"/>
                    <a:pt x="0" y="2411"/>
                    <a:pt x="610" y="2775"/>
                  </a:cubicBezTo>
                  <a:cubicBezTo>
                    <a:pt x="997" y="3009"/>
                    <a:pt x="1383" y="3255"/>
                    <a:pt x="1747" y="3525"/>
                  </a:cubicBezTo>
                  <a:cubicBezTo>
                    <a:pt x="2190" y="3864"/>
                    <a:pt x="2662" y="3986"/>
                    <a:pt x="3145" y="3986"/>
                  </a:cubicBezTo>
                  <a:cubicBezTo>
                    <a:pt x="3480" y="3986"/>
                    <a:pt x="3821" y="3928"/>
                    <a:pt x="4161" y="3841"/>
                  </a:cubicBezTo>
                  <a:cubicBezTo>
                    <a:pt x="5287" y="3572"/>
                    <a:pt x="5791" y="2622"/>
                    <a:pt x="5357" y="1602"/>
                  </a:cubicBezTo>
                  <a:cubicBezTo>
                    <a:pt x="5275" y="1344"/>
                    <a:pt x="5052" y="1098"/>
                    <a:pt x="4806" y="864"/>
                  </a:cubicBezTo>
                  <a:cubicBezTo>
                    <a:pt x="4096" y="213"/>
                    <a:pt x="3301" y="1"/>
                    <a:pt x="2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5"/>
            <p:cNvSpPr/>
            <p:nvPr/>
          </p:nvSpPr>
          <p:spPr>
            <a:xfrm>
              <a:off x="6065825" y="2360750"/>
              <a:ext cx="138050" cy="106225"/>
            </a:xfrm>
            <a:custGeom>
              <a:avLst/>
              <a:gdLst/>
              <a:ahLst/>
              <a:cxnLst/>
              <a:rect l="l" t="t" r="r" b="b"/>
              <a:pathLst>
                <a:path w="5522" h="4249" extrusionOk="0">
                  <a:moveTo>
                    <a:pt x="1596" y="0"/>
                  </a:moveTo>
                  <a:cubicBezTo>
                    <a:pt x="1237" y="0"/>
                    <a:pt x="898" y="144"/>
                    <a:pt x="610" y="418"/>
                  </a:cubicBezTo>
                  <a:cubicBezTo>
                    <a:pt x="141" y="852"/>
                    <a:pt x="0" y="1496"/>
                    <a:pt x="246" y="2059"/>
                  </a:cubicBezTo>
                  <a:cubicBezTo>
                    <a:pt x="410" y="2458"/>
                    <a:pt x="715" y="2739"/>
                    <a:pt x="1055" y="2950"/>
                  </a:cubicBezTo>
                  <a:cubicBezTo>
                    <a:pt x="1712" y="3348"/>
                    <a:pt x="2391" y="3724"/>
                    <a:pt x="3059" y="4087"/>
                  </a:cubicBezTo>
                  <a:cubicBezTo>
                    <a:pt x="3188" y="4157"/>
                    <a:pt x="3329" y="4192"/>
                    <a:pt x="3470" y="4216"/>
                  </a:cubicBezTo>
                  <a:cubicBezTo>
                    <a:pt x="3587" y="4238"/>
                    <a:pt x="3702" y="4248"/>
                    <a:pt x="3813" y="4248"/>
                  </a:cubicBezTo>
                  <a:cubicBezTo>
                    <a:pt x="4487" y="4248"/>
                    <a:pt x="5052" y="3866"/>
                    <a:pt x="5263" y="3243"/>
                  </a:cubicBezTo>
                  <a:cubicBezTo>
                    <a:pt x="5521" y="2493"/>
                    <a:pt x="5228" y="1766"/>
                    <a:pt x="4478" y="1368"/>
                  </a:cubicBezTo>
                  <a:cubicBezTo>
                    <a:pt x="4138" y="1192"/>
                    <a:pt x="3775" y="1051"/>
                    <a:pt x="3446" y="864"/>
                  </a:cubicBezTo>
                  <a:cubicBezTo>
                    <a:pt x="3071" y="653"/>
                    <a:pt x="2720" y="395"/>
                    <a:pt x="2333" y="195"/>
                  </a:cubicBezTo>
                  <a:cubicBezTo>
                    <a:pt x="2084" y="64"/>
                    <a:pt x="1836" y="0"/>
                    <a:pt x="1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5"/>
            <p:cNvSpPr/>
            <p:nvPr/>
          </p:nvSpPr>
          <p:spPr>
            <a:xfrm>
              <a:off x="5906100" y="2145400"/>
              <a:ext cx="127800" cy="94350"/>
            </a:xfrm>
            <a:custGeom>
              <a:avLst/>
              <a:gdLst/>
              <a:ahLst/>
              <a:cxnLst/>
              <a:rect l="l" t="t" r="r" b="b"/>
              <a:pathLst>
                <a:path w="5112" h="3774" extrusionOk="0">
                  <a:moveTo>
                    <a:pt x="1544" y="0"/>
                  </a:moveTo>
                  <a:cubicBezTo>
                    <a:pt x="1289" y="0"/>
                    <a:pt x="1033" y="66"/>
                    <a:pt x="786" y="229"/>
                  </a:cubicBezTo>
                  <a:cubicBezTo>
                    <a:pt x="282" y="557"/>
                    <a:pt x="1" y="1015"/>
                    <a:pt x="48" y="1624"/>
                  </a:cubicBezTo>
                  <a:cubicBezTo>
                    <a:pt x="95" y="2269"/>
                    <a:pt x="435" y="2773"/>
                    <a:pt x="1032" y="3019"/>
                  </a:cubicBezTo>
                  <a:cubicBezTo>
                    <a:pt x="1689" y="3300"/>
                    <a:pt x="2357" y="3570"/>
                    <a:pt x="3060" y="3722"/>
                  </a:cubicBezTo>
                  <a:cubicBezTo>
                    <a:pt x="3208" y="3756"/>
                    <a:pt x="3354" y="3773"/>
                    <a:pt x="3498" y="3773"/>
                  </a:cubicBezTo>
                  <a:cubicBezTo>
                    <a:pt x="3709" y="3773"/>
                    <a:pt x="3918" y="3735"/>
                    <a:pt x="4127" y="3652"/>
                  </a:cubicBezTo>
                  <a:cubicBezTo>
                    <a:pt x="4772" y="3394"/>
                    <a:pt x="5111" y="2878"/>
                    <a:pt x="5100" y="2198"/>
                  </a:cubicBezTo>
                  <a:cubicBezTo>
                    <a:pt x="5100" y="1577"/>
                    <a:pt x="4678" y="968"/>
                    <a:pt x="4045" y="827"/>
                  </a:cubicBezTo>
                  <a:cubicBezTo>
                    <a:pt x="3447" y="686"/>
                    <a:pt x="2920" y="440"/>
                    <a:pt x="2369" y="194"/>
                  </a:cubicBezTo>
                  <a:cubicBezTo>
                    <a:pt x="2100" y="78"/>
                    <a:pt x="1822" y="0"/>
                    <a:pt x="15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5"/>
            <p:cNvSpPr/>
            <p:nvPr/>
          </p:nvSpPr>
          <p:spPr>
            <a:xfrm>
              <a:off x="6594750" y="2276925"/>
              <a:ext cx="125150" cy="93925"/>
            </a:xfrm>
            <a:custGeom>
              <a:avLst/>
              <a:gdLst/>
              <a:ahLst/>
              <a:cxnLst/>
              <a:rect l="l" t="t" r="r" b="b"/>
              <a:pathLst>
                <a:path w="5006" h="3757" extrusionOk="0">
                  <a:moveTo>
                    <a:pt x="1583" y="1"/>
                  </a:moveTo>
                  <a:cubicBezTo>
                    <a:pt x="1411" y="1"/>
                    <a:pt x="1240" y="28"/>
                    <a:pt x="1079" y="79"/>
                  </a:cubicBezTo>
                  <a:cubicBezTo>
                    <a:pt x="329" y="384"/>
                    <a:pt x="1" y="1392"/>
                    <a:pt x="423" y="2036"/>
                  </a:cubicBezTo>
                  <a:cubicBezTo>
                    <a:pt x="563" y="2259"/>
                    <a:pt x="704" y="2482"/>
                    <a:pt x="892" y="2669"/>
                  </a:cubicBezTo>
                  <a:cubicBezTo>
                    <a:pt x="1617" y="3364"/>
                    <a:pt x="2463" y="3756"/>
                    <a:pt x="3430" y="3756"/>
                  </a:cubicBezTo>
                  <a:cubicBezTo>
                    <a:pt x="3589" y="3756"/>
                    <a:pt x="3751" y="3746"/>
                    <a:pt x="3916" y="3724"/>
                  </a:cubicBezTo>
                  <a:cubicBezTo>
                    <a:pt x="4631" y="3630"/>
                    <a:pt x="5006" y="3103"/>
                    <a:pt x="4959" y="2411"/>
                  </a:cubicBezTo>
                  <a:cubicBezTo>
                    <a:pt x="4936" y="1954"/>
                    <a:pt x="4678" y="1638"/>
                    <a:pt x="4326" y="1403"/>
                  </a:cubicBezTo>
                  <a:cubicBezTo>
                    <a:pt x="3693" y="981"/>
                    <a:pt x="3037" y="583"/>
                    <a:pt x="2368" y="208"/>
                  </a:cubicBezTo>
                  <a:cubicBezTo>
                    <a:pt x="2120" y="66"/>
                    <a:pt x="1849" y="1"/>
                    <a:pt x="1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5"/>
            <p:cNvSpPr/>
            <p:nvPr/>
          </p:nvSpPr>
          <p:spPr>
            <a:xfrm>
              <a:off x="6380250" y="2339925"/>
              <a:ext cx="115200" cy="96850"/>
            </a:xfrm>
            <a:custGeom>
              <a:avLst/>
              <a:gdLst/>
              <a:ahLst/>
              <a:cxnLst/>
              <a:rect l="l" t="t" r="r" b="b"/>
              <a:pathLst>
                <a:path w="4608" h="3874" extrusionOk="0">
                  <a:moveTo>
                    <a:pt x="1634" y="0"/>
                  </a:moveTo>
                  <a:cubicBezTo>
                    <a:pt x="1140" y="0"/>
                    <a:pt x="697" y="255"/>
                    <a:pt x="422" y="700"/>
                  </a:cubicBezTo>
                  <a:cubicBezTo>
                    <a:pt x="0" y="1403"/>
                    <a:pt x="118" y="2165"/>
                    <a:pt x="762" y="2716"/>
                  </a:cubicBezTo>
                  <a:cubicBezTo>
                    <a:pt x="1126" y="3021"/>
                    <a:pt x="1513" y="3314"/>
                    <a:pt x="1899" y="3595"/>
                  </a:cubicBezTo>
                  <a:cubicBezTo>
                    <a:pt x="2167" y="3779"/>
                    <a:pt x="2452" y="3873"/>
                    <a:pt x="2747" y="3873"/>
                  </a:cubicBezTo>
                  <a:cubicBezTo>
                    <a:pt x="2942" y="3873"/>
                    <a:pt x="3140" y="3832"/>
                    <a:pt x="3341" y="3748"/>
                  </a:cubicBezTo>
                  <a:cubicBezTo>
                    <a:pt x="4232" y="3408"/>
                    <a:pt x="4607" y="2306"/>
                    <a:pt x="4056" y="1544"/>
                  </a:cubicBezTo>
                  <a:cubicBezTo>
                    <a:pt x="3611" y="935"/>
                    <a:pt x="3001" y="477"/>
                    <a:pt x="2321" y="161"/>
                  </a:cubicBezTo>
                  <a:cubicBezTo>
                    <a:pt x="2089" y="52"/>
                    <a:pt x="1856" y="0"/>
                    <a:pt x="1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5"/>
            <p:cNvSpPr/>
            <p:nvPr/>
          </p:nvSpPr>
          <p:spPr>
            <a:xfrm>
              <a:off x="6236650" y="2155250"/>
              <a:ext cx="119600" cy="88400"/>
            </a:xfrm>
            <a:custGeom>
              <a:avLst/>
              <a:gdLst/>
              <a:ahLst/>
              <a:cxnLst/>
              <a:rect l="l" t="t" r="r" b="b"/>
              <a:pathLst>
                <a:path w="4784" h="3536" extrusionOk="0">
                  <a:moveTo>
                    <a:pt x="1441" y="1"/>
                  </a:moveTo>
                  <a:cubicBezTo>
                    <a:pt x="1328" y="1"/>
                    <a:pt x="1222" y="12"/>
                    <a:pt x="1126" y="35"/>
                  </a:cubicBezTo>
                  <a:cubicBezTo>
                    <a:pt x="458" y="199"/>
                    <a:pt x="1" y="1207"/>
                    <a:pt x="317" y="1840"/>
                  </a:cubicBezTo>
                  <a:cubicBezTo>
                    <a:pt x="739" y="2672"/>
                    <a:pt x="2275" y="3536"/>
                    <a:pt x="3263" y="3536"/>
                  </a:cubicBezTo>
                  <a:cubicBezTo>
                    <a:pt x="3318" y="3536"/>
                    <a:pt x="3372" y="3533"/>
                    <a:pt x="3424" y="3528"/>
                  </a:cubicBezTo>
                  <a:cubicBezTo>
                    <a:pt x="4279" y="3434"/>
                    <a:pt x="4783" y="2578"/>
                    <a:pt x="4467" y="1769"/>
                  </a:cubicBezTo>
                  <a:cubicBezTo>
                    <a:pt x="4139" y="923"/>
                    <a:pt x="2485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5"/>
            <p:cNvSpPr/>
            <p:nvPr/>
          </p:nvSpPr>
          <p:spPr>
            <a:xfrm>
              <a:off x="6399875" y="2226050"/>
              <a:ext cx="111975" cy="87775"/>
            </a:xfrm>
            <a:custGeom>
              <a:avLst/>
              <a:gdLst/>
              <a:ahLst/>
              <a:cxnLst/>
              <a:rect l="l" t="t" r="r" b="b"/>
              <a:pathLst>
                <a:path w="4479" h="3511" extrusionOk="0">
                  <a:moveTo>
                    <a:pt x="1441" y="1"/>
                  </a:moveTo>
                  <a:cubicBezTo>
                    <a:pt x="615" y="1"/>
                    <a:pt x="1" y="993"/>
                    <a:pt x="341" y="1833"/>
                  </a:cubicBezTo>
                  <a:cubicBezTo>
                    <a:pt x="388" y="1903"/>
                    <a:pt x="446" y="2032"/>
                    <a:pt x="540" y="2137"/>
                  </a:cubicBezTo>
                  <a:cubicBezTo>
                    <a:pt x="1185" y="2829"/>
                    <a:pt x="1947" y="3309"/>
                    <a:pt x="2873" y="3485"/>
                  </a:cubicBezTo>
                  <a:cubicBezTo>
                    <a:pt x="2973" y="3502"/>
                    <a:pt x="3072" y="3511"/>
                    <a:pt x="3169" y="3511"/>
                  </a:cubicBezTo>
                  <a:cubicBezTo>
                    <a:pt x="3553" y="3511"/>
                    <a:pt x="3895" y="3368"/>
                    <a:pt x="4139" y="2993"/>
                  </a:cubicBezTo>
                  <a:cubicBezTo>
                    <a:pt x="4443" y="2524"/>
                    <a:pt x="4478" y="2008"/>
                    <a:pt x="4162" y="1575"/>
                  </a:cubicBezTo>
                  <a:cubicBezTo>
                    <a:pt x="3517" y="672"/>
                    <a:pt x="2638" y="86"/>
                    <a:pt x="1525" y="4"/>
                  </a:cubicBezTo>
                  <a:cubicBezTo>
                    <a:pt x="1496" y="2"/>
                    <a:pt x="1468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5"/>
            <p:cNvSpPr/>
            <p:nvPr/>
          </p:nvSpPr>
          <p:spPr>
            <a:xfrm>
              <a:off x="6123850" y="2624150"/>
              <a:ext cx="108150" cy="80325"/>
            </a:xfrm>
            <a:custGeom>
              <a:avLst/>
              <a:gdLst/>
              <a:ahLst/>
              <a:cxnLst/>
              <a:rect l="l" t="t" r="r" b="b"/>
              <a:pathLst>
                <a:path w="4326" h="3213" extrusionOk="0">
                  <a:moveTo>
                    <a:pt x="1658" y="1"/>
                  </a:moveTo>
                  <a:cubicBezTo>
                    <a:pt x="1512" y="1"/>
                    <a:pt x="1371" y="27"/>
                    <a:pt x="1231" y="80"/>
                  </a:cubicBezTo>
                  <a:cubicBezTo>
                    <a:pt x="410" y="420"/>
                    <a:pt x="0" y="1264"/>
                    <a:pt x="469" y="1850"/>
                  </a:cubicBezTo>
                  <a:cubicBezTo>
                    <a:pt x="1143" y="2703"/>
                    <a:pt x="2021" y="3212"/>
                    <a:pt x="3124" y="3212"/>
                  </a:cubicBezTo>
                  <a:cubicBezTo>
                    <a:pt x="3172" y="3212"/>
                    <a:pt x="3221" y="3211"/>
                    <a:pt x="3270" y="3210"/>
                  </a:cubicBezTo>
                  <a:cubicBezTo>
                    <a:pt x="3669" y="3186"/>
                    <a:pt x="3939" y="2952"/>
                    <a:pt x="4079" y="2600"/>
                  </a:cubicBezTo>
                  <a:cubicBezTo>
                    <a:pt x="4325" y="2002"/>
                    <a:pt x="4138" y="1170"/>
                    <a:pt x="3634" y="760"/>
                  </a:cubicBezTo>
                  <a:cubicBezTo>
                    <a:pt x="3106" y="326"/>
                    <a:pt x="2485" y="80"/>
                    <a:pt x="1805" y="10"/>
                  </a:cubicBezTo>
                  <a:cubicBezTo>
                    <a:pt x="1755" y="4"/>
                    <a:pt x="1706" y="1"/>
                    <a:pt x="16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2" name="Google Shape;2072;p35"/>
          <p:cNvSpPr txBox="1">
            <a:spLocks noGrp="1"/>
          </p:cNvSpPr>
          <p:nvPr>
            <p:ph type="title"/>
          </p:nvPr>
        </p:nvSpPr>
        <p:spPr>
          <a:xfrm>
            <a:off x="720000" y="46840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73" name="Google Shape;2073;p35"/>
          <p:cNvSpPr txBox="1">
            <a:spLocks noGrp="1"/>
          </p:cNvSpPr>
          <p:nvPr>
            <p:ph type="subTitle" idx="1"/>
          </p:nvPr>
        </p:nvSpPr>
        <p:spPr>
          <a:xfrm>
            <a:off x="720000" y="2378545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4" name="Google Shape;2074;p35"/>
          <p:cNvSpPr txBox="1">
            <a:spLocks noGrp="1"/>
          </p:cNvSpPr>
          <p:nvPr>
            <p:ph type="subTitle" idx="2"/>
          </p:nvPr>
        </p:nvSpPr>
        <p:spPr>
          <a:xfrm>
            <a:off x="3403800" y="2378545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5" name="Google Shape;2075;p35"/>
          <p:cNvSpPr txBox="1">
            <a:spLocks noGrp="1"/>
          </p:cNvSpPr>
          <p:nvPr>
            <p:ph type="subTitle" idx="3"/>
          </p:nvPr>
        </p:nvSpPr>
        <p:spPr>
          <a:xfrm>
            <a:off x="6087600" y="2378545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6" name="Google Shape;2076;p35"/>
          <p:cNvSpPr txBox="1">
            <a:spLocks noGrp="1"/>
          </p:cNvSpPr>
          <p:nvPr>
            <p:ph type="subTitle" idx="4"/>
          </p:nvPr>
        </p:nvSpPr>
        <p:spPr>
          <a:xfrm>
            <a:off x="720000" y="4180750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7" name="Google Shape;2077;p35"/>
          <p:cNvSpPr txBox="1">
            <a:spLocks noGrp="1"/>
          </p:cNvSpPr>
          <p:nvPr>
            <p:ph type="subTitle" idx="5"/>
          </p:nvPr>
        </p:nvSpPr>
        <p:spPr>
          <a:xfrm>
            <a:off x="3403800" y="4180750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8" name="Google Shape;2078;p35"/>
          <p:cNvSpPr txBox="1">
            <a:spLocks noGrp="1"/>
          </p:cNvSpPr>
          <p:nvPr>
            <p:ph type="subTitle" idx="6"/>
          </p:nvPr>
        </p:nvSpPr>
        <p:spPr>
          <a:xfrm>
            <a:off x="6087600" y="4180750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9" name="Google Shape;2079;p35"/>
          <p:cNvSpPr txBox="1">
            <a:spLocks noGrp="1"/>
          </p:cNvSpPr>
          <p:nvPr>
            <p:ph type="subTitle" idx="7"/>
          </p:nvPr>
        </p:nvSpPr>
        <p:spPr>
          <a:xfrm>
            <a:off x="719660" y="2002774"/>
            <a:ext cx="2336400" cy="37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80" name="Google Shape;2080;p35"/>
          <p:cNvSpPr txBox="1">
            <a:spLocks noGrp="1"/>
          </p:cNvSpPr>
          <p:nvPr>
            <p:ph type="subTitle" idx="8"/>
          </p:nvPr>
        </p:nvSpPr>
        <p:spPr>
          <a:xfrm>
            <a:off x="3408360" y="2002774"/>
            <a:ext cx="2336400" cy="37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81" name="Google Shape;2081;p35"/>
          <p:cNvSpPr txBox="1">
            <a:spLocks noGrp="1"/>
          </p:cNvSpPr>
          <p:nvPr>
            <p:ph type="subTitle" idx="9"/>
          </p:nvPr>
        </p:nvSpPr>
        <p:spPr>
          <a:xfrm>
            <a:off x="6097060" y="2002774"/>
            <a:ext cx="2336400" cy="37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82" name="Google Shape;2082;p35"/>
          <p:cNvSpPr txBox="1">
            <a:spLocks noGrp="1"/>
          </p:cNvSpPr>
          <p:nvPr>
            <p:ph type="subTitle" idx="13"/>
          </p:nvPr>
        </p:nvSpPr>
        <p:spPr>
          <a:xfrm>
            <a:off x="720000" y="3811336"/>
            <a:ext cx="2336400" cy="37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83" name="Google Shape;2083;p35"/>
          <p:cNvSpPr txBox="1">
            <a:spLocks noGrp="1"/>
          </p:cNvSpPr>
          <p:nvPr>
            <p:ph type="subTitle" idx="14"/>
          </p:nvPr>
        </p:nvSpPr>
        <p:spPr>
          <a:xfrm>
            <a:off x="3403800" y="3811336"/>
            <a:ext cx="2336400" cy="37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84" name="Google Shape;2084;p35"/>
          <p:cNvSpPr txBox="1">
            <a:spLocks noGrp="1"/>
          </p:cNvSpPr>
          <p:nvPr>
            <p:ph type="subTitle" idx="15"/>
          </p:nvPr>
        </p:nvSpPr>
        <p:spPr>
          <a:xfrm>
            <a:off x="6092500" y="3811336"/>
            <a:ext cx="2336400" cy="37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/>
          <p:nvPr/>
        </p:nvSpPr>
        <p:spPr>
          <a:xfrm rot="10800000" flipH="1">
            <a:off x="-638849" y="2784011"/>
            <a:ext cx="2330557" cy="2544739"/>
          </a:xfrm>
          <a:custGeom>
            <a:avLst/>
            <a:gdLst/>
            <a:ahLst/>
            <a:cxnLst/>
            <a:rect l="l" t="t" r="r" b="b"/>
            <a:pathLst>
              <a:path w="17127" h="18701" extrusionOk="0">
                <a:moveTo>
                  <a:pt x="669" y="0"/>
                </a:moveTo>
                <a:cubicBezTo>
                  <a:pt x="528" y="2098"/>
                  <a:pt x="317" y="4185"/>
                  <a:pt x="165" y="6283"/>
                </a:cubicBezTo>
                <a:cubicBezTo>
                  <a:pt x="24" y="8311"/>
                  <a:pt x="1" y="10339"/>
                  <a:pt x="399" y="12343"/>
                </a:cubicBezTo>
                <a:cubicBezTo>
                  <a:pt x="692" y="13867"/>
                  <a:pt x="1185" y="15320"/>
                  <a:pt x="2052" y="16621"/>
                </a:cubicBezTo>
                <a:cubicBezTo>
                  <a:pt x="2970" y="17995"/>
                  <a:pt x="4178" y="18701"/>
                  <a:pt x="5547" y="18701"/>
                </a:cubicBezTo>
                <a:cubicBezTo>
                  <a:pt x="6223" y="18701"/>
                  <a:pt x="6939" y="18529"/>
                  <a:pt x="7679" y="18180"/>
                </a:cubicBezTo>
                <a:cubicBezTo>
                  <a:pt x="9179" y="17477"/>
                  <a:pt x="10234" y="16328"/>
                  <a:pt x="11019" y="14887"/>
                </a:cubicBezTo>
                <a:cubicBezTo>
                  <a:pt x="11910" y="13222"/>
                  <a:pt x="12484" y="11429"/>
                  <a:pt x="13035" y="9624"/>
                </a:cubicBezTo>
                <a:cubicBezTo>
                  <a:pt x="13868" y="6834"/>
                  <a:pt x="14899" y="4114"/>
                  <a:pt x="16294" y="1547"/>
                </a:cubicBezTo>
                <a:cubicBezTo>
                  <a:pt x="16575" y="1032"/>
                  <a:pt x="16915" y="551"/>
                  <a:pt x="171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>
            <a:off x="-715040" y="3094958"/>
            <a:ext cx="1932404" cy="2210165"/>
          </a:xfrm>
          <a:custGeom>
            <a:avLst/>
            <a:gdLst/>
            <a:ahLst/>
            <a:cxnLst/>
            <a:rect l="l" t="t" r="r" b="b"/>
            <a:pathLst>
              <a:path w="28844" h="32990" extrusionOk="0">
                <a:moveTo>
                  <a:pt x="28607" y="1"/>
                </a:moveTo>
                <a:cubicBezTo>
                  <a:pt x="28574" y="1"/>
                  <a:pt x="28536" y="6"/>
                  <a:pt x="28496" y="17"/>
                </a:cubicBezTo>
                <a:cubicBezTo>
                  <a:pt x="28250" y="87"/>
                  <a:pt x="28016" y="204"/>
                  <a:pt x="27769" y="298"/>
                </a:cubicBezTo>
                <a:cubicBezTo>
                  <a:pt x="27535" y="380"/>
                  <a:pt x="27301" y="486"/>
                  <a:pt x="27066" y="568"/>
                </a:cubicBezTo>
                <a:cubicBezTo>
                  <a:pt x="26890" y="626"/>
                  <a:pt x="26726" y="673"/>
                  <a:pt x="26550" y="732"/>
                </a:cubicBezTo>
                <a:cubicBezTo>
                  <a:pt x="26269" y="814"/>
                  <a:pt x="25988" y="884"/>
                  <a:pt x="25695" y="943"/>
                </a:cubicBezTo>
                <a:cubicBezTo>
                  <a:pt x="25484" y="978"/>
                  <a:pt x="25273" y="1013"/>
                  <a:pt x="25062" y="1048"/>
                </a:cubicBezTo>
                <a:cubicBezTo>
                  <a:pt x="24886" y="1072"/>
                  <a:pt x="24698" y="1107"/>
                  <a:pt x="24523" y="1130"/>
                </a:cubicBezTo>
                <a:cubicBezTo>
                  <a:pt x="24253" y="1166"/>
                  <a:pt x="23995" y="1212"/>
                  <a:pt x="23737" y="1306"/>
                </a:cubicBezTo>
                <a:cubicBezTo>
                  <a:pt x="23350" y="1435"/>
                  <a:pt x="23010" y="1646"/>
                  <a:pt x="22694" y="1892"/>
                </a:cubicBezTo>
                <a:cubicBezTo>
                  <a:pt x="22436" y="2092"/>
                  <a:pt x="22190" y="2314"/>
                  <a:pt x="21967" y="2537"/>
                </a:cubicBezTo>
                <a:cubicBezTo>
                  <a:pt x="21674" y="2830"/>
                  <a:pt x="21416" y="3146"/>
                  <a:pt x="21147" y="3463"/>
                </a:cubicBezTo>
                <a:cubicBezTo>
                  <a:pt x="20842" y="3838"/>
                  <a:pt x="20537" y="4225"/>
                  <a:pt x="20174" y="4553"/>
                </a:cubicBezTo>
                <a:cubicBezTo>
                  <a:pt x="19951" y="4741"/>
                  <a:pt x="19717" y="4905"/>
                  <a:pt x="19447" y="5022"/>
                </a:cubicBezTo>
                <a:cubicBezTo>
                  <a:pt x="19142" y="5163"/>
                  <a:pt x="18802" y="5245"/>
                  <a:pt x="18474" y="5338"/>
                </a:cubicBezTo>
                <a:cubicBezTo>
                  <a:pt x="18240" y="5397"/>
                  <a:pt x="18005" y="5444"/>
                  <a:pt x="17783" y="5514"/>
                </a:cubicBezTo>
                <a:cubicBezTo>
                  <a:pt x="17443" y="5620"/>
                  <a:pt x="17126" y="5749"/>
                  <a:pt x="16833" y="5924"/>
                </a:cubicBezTo>
                <a:cubicBezTo>
                  <a:pt x="16493" y="6124"/>
                  <a:pt x="16212" y="6393"/>
                  <a:pt x="15954" y="6686"/>
                </a:cubicBezTo>
                <a:cubicBezTo>
                  <a:pt x="15708" y="6991"/>
                  <a:pt x="15497" y="7308"/>
                  <a:pt x="15309" y="7648"/>
                </a:cubicBezTo>
                <a:cubicBezTo>
                  <a:pt x="15134" y="7952"/>
                  <a:pt x="14993" y="8269"/>
                  <a:pt x="14876" y="8585"/>
                </a:cubicBezTo>
                <a:cubicBezTo>
                  <a:pt x="14618" y="9300"/>
                  <a:pt x="14477" y="10050"/>
                  <a:pt x="14442" y="10801"/>
                </a:cubicBezTo>
                <a:cubicBezTo>
                  <a:pt x="14430" y="10976"/>
                  <a:pt x="14430" y="11152"/>
                  <a:pt x="14301" y="11293"/>
                </a:cubicBezTo>
                <a:cubicBezTo>
                  <a:pt x="14278" y="11328"/>
                  <a:pt x="14254" y="11375"/>
                  <a:pt x="14231" y="11410"/>
                </a:cubicBezTo>
                <a:cubicBezTo>
                  <a:pt x="13985" y="11797"/>
                  <a:pt x="13762" y="12195"/>
                  <a:pt x="13457" y="12559"/>
                </a:cubicBezTo>
                <a:cubicBezTo>
                  <a:pt x="13117" y="12957"/>
                  <a:pt x="12813" y="13391"/>
                  <a:pt x="12508" y="13825"/>
                </a:cubicBezTo>
                <a:cubicBezTo>
                  <a:pt x="12227" y="14212"/>
                  <a:pt x="11957" y="14598"/>
                  <a:pt x="11699" y="14997"/>
                </a:cubicBezTo>
                <a:cubicBezTo>
                  <a:pt x="11476" y="15337"/>
                  <a:pt x="11265" y="15689"/>
                  <a:pt x="11054" y="16028"/>
                </a:cubicBezTo>
                <a:cubicBezTo>
                  <a:pt x="10832" y="16404"/>
                  <a:pt x="10609" y="16790"/>
                  <a:pt x="10398" y="17165"/>
                </a:cubicBezTo>
                <a:cubicBezTo>
                  <a:pt x="10257" y="17400"/>
                  <a:pt x="10152" y="17646"/>
                  <a:pt x="9988" y="17857"/>
                </a:cubicBezTo>
                <a:cubicBezTo>
                  <a:pt x="10035" y="17658"/>
                  <a:pt x="10093" y="17458"/>
                  <a:pt x="10128" y="17259"/>
                </a:cubicBezTo>
                <a:cubicBezTo>
                  <a:pt x="10292" y="16568"/>
                  <a:pt x="10457" y="15864"/>
                  <a:pt x="10632" y="15173"/>
                </a:cubicBezTo>
                <a:cubicBezTo>
                  <a:pt x="10820" y="14434"/>
                  <a:pt x="11043" y="13719"/>
                  <a:pt x="11254" y="12981"/>
                </a:cubicBezTo>
                <a:cubicBezTo>
                  <a:pt x="11476" y="12184"/>
                  <a:pt x="11664" y="11375"/>
                  <a:pt x="11699" y="10531"/>
                </a:cubicBezTo>
                <a:cubicBezTo>
                  <a:pt x="11723" y="10097"/>
                  <a:pt x="11687" y="9664"/>
                  <a:pt x="11629" y="9242"/>
                </a:cubicBezTo>
                <a:cubicBezTo>
                  <a:pt x="11558" y="8761"/>
                  <a:pt x="11429" y="8292"/>
                  <a:pt x="11289" y="7823"/>
                </a:cubicBezTo>
                <a:cubicBezTo>
                  <a:pt x="11183" y="7507"/>
                  <a:pt x="11101" y="7179"/>
                  <a:pt x="11054" y="6839"/>
                </a:cubicBezTo>
                <a:cubicBezTo>
                  <a:pt x="10984" y="6440"/>
                  <a:pt x="10972" y="6030"/>
                  <a:pt x="10972" y="5620"/>
                </a:cubicBezTo>
                <a:cubicBezTo>
                  <a:pt x="10972" y="5585"/>
                  <a:pt x="10972" y="5549"/>
                  <a:pt x="10961" y="5514"/>
                </a:cubicBezTo>
                <a:cubicBezTo>
                  <a:pt x="10949" y="5456"/>
                  <a:pt x="10925" y="5397"/>
                  <a:pt x="10855" y="5397"/>
                </a:cubicBezTo>
                <a:cubicBezTo>
                  <a:pt x="10785" y="5397"/>
                  <a:pt x="10750" y="5444"/>
                  <a:pt x="10726" y="5502"/>
                </a:cubicBezTo>
                <a:cubicBezTo>
                  <a:pt x="10597" y="5784"/>
                  <a:pt x="10480" y="6065"/>
                  <a:pt x="10351" y="6346"/>
                </a:cubicBezTo>
                <a:cubicBezTo>
                  <a:pt x="10164" y="6768"/>
                  <a:pt x="9917" y="7167"/>
                  <a:pt x="9660" y="7554"/>
                </a:cubicBezTo>
                <a:cubicBezTo>
                  <a:pt x="9542" y="7741"/>
                  <a:pt x="9413" y="7917"/>
                  <a:pt x="9308" y="8105"/>
                </a:cubicBezTo>
                <a:cubicBezTo>
                  <a:pt x="9050" y="8562"/>
                  <a:pt x="9003" y="9054"/>
                  <a:pt x="9062" y="9558"/>
                </a:cubicBezTo>
                <a:cubicBezTo>
                  <a:pt x="9109" y="10015"/>
                  <a:pt x="9202" y="10461"/>
                  <a:pt x="9296" y="10918"/>
                </a:cubicBezTo>
                <a:cubicBezTo>
                  <a:pt x="9343" y="11211"/>
                  <a:pt x="9355" y="11504"/>
                  <a:pt x="9273" y="11797"/>
                </a:cubicBezTo>
                <a:cubicBezTo>
                  <a:pt x="9202" y="12102"/>
                  <a:pt x="9050" y="12360"/>
                  <a:pt x="8898" y="12617"/>
                </a:cubicBezTo>
                <a:cubicBezTo>
                  <a:pt x="8651" y="13063"/>
                  <a:pt x="8523" y="13532"/>
                  <a:pt x="8499" y="14036"/>
                </a:cubicBezTo>
                <a:cubicBezTo>
                  <a:pt x="8476" y="14376"/>
                  <a:pt x="8523" y="14716"/>
                  <a:pt x="8581" y="15056"/>
                </a:cubicBezTo>
                <a:cubicBezTo>
                  <a:pt x="8675" y="15595"/>
                  <a:pt x="8839" y="16110"/>
                  <a:pt x="8980" y="16650"/>
                </a:cubicBezTo>
                <a:cubicBezTo>
                  <a:pt x="9062" y="16954"/>
                  <a:pt x="9144" y="17259"/>
                  <a:pt x="9191" y="17576"/>
                </a:cubicBezTo>
                <a:cubicBezTo>
                  <a:pt x="9238" y="17927"/>
                  <a:pt x="9226" y="18291"/>
                  <a:pt x="9226" y="18642"/>
                </a:cubicBezTo>
                <a:cubicBezTo>
                  <a:pt x="9214" y="18806"/>
                  <a:pt x="9214" y="18971"/>
                  <a:pt x="9155" y="19135"/>
                </a:cubicBezTo>
                <a:cubicBezTo>
                  <a:pt x="9027" y="19486"/>
                  <a:pt x="8886" y="19826"/>
                  <a:pt x="8734" y="20166"/>
                </a:cubicBezTo>
                <a:cubicBezTo>
                  <a:pt x="8358" y="21034"/>
                  <a:pt x="7972" y="21901"/>
                  <a:pt x="7561" y="22757"/>
                </a:cubicBezTo>
                <a:cubicBezTo>
                  <a:pt x="7303" y="23308"/>
                  <a:pt x="7069" y="23858"/>
                  <a:pt x="6835" y="24421"/>
                </a:cubicBezTo>
                <a:cubicBezTo>
                  <a:pt x="6600" y="24984"/>
                  <a:pt x="6354" y="25546"/>
                  <a:pt x="6131" y="26121"/>
                </a:cubicBezTo>
                <a:cubicBezTo>
                  <a:pt x="6073" y="26273"/>
                  <a:pt x="6014" y="26414"/>
                  <a:pt x="5955" y="26566"/>
                </a:cubicBezTo>
                <a:cubicBezTo>
                  <a:pt x="5944" y="26543"/>
                  <a:pt x="5944" y="26519"/>
                  <a:pt x="5944" y="26507"/>
                </a:cubicBezTo>
                <a:cubicBezTo>
                  <a:pt x="6084" y="25792"/>
                  <a:pt x="6178" y="25066"/>
                  <a:pt x="6213" y="24339"/>
                </a:cubicBezTo>
                <a:cubicBezTo>
                  <a:pt x="6260" y="23624"/>
                  <a:pt x="6225" y="22921"/>
                  <a:pt x="6049" y="22217"/>
                </a:cubicBezTo>
                <a:cubicBezTo>
                  <a:pt x="5932" y="21784"/>
                  <a:pt x="5815" y="21338"/>
                  <a:pt x="5768" y="20893"/>
                </a:cubicBezTo>
                <a:cubicBezTo>
                  <a:pt x="5709" y="20401"/>
                  <a:pt x="5721" y="19920"/>
                  <a:pt x="5827" y="19439"/>
                </a:cubicBezTo>
                <a:cubicBezTo>
                  <a:pt x="5909" y="19029"/>
                  <a:pt x="6014" y="18631"/>
                  <a:pt x="6108" y="18232"/>
                </a:cubicBezTo>
                <a:cubicBezTo>
                  <a:pt x="6260" y="17541"/>
                  <a:pt x="6284" y="16849"/>
                  <a:pt x="6249" y="16134"/>
                </a:cubicBezTo>
                <a:cubicBezTo>
                  <a:pt x="6213" y="15630"/>
                  <a:pt x="6120" y="15138"/>
                  <a:pt x="6002" y="14645"/>
                </a:cubicBezTo>
                <a:cubicBezTo>
                  <a:pt x="5862" y="14071"/>
                  <a:pt x="5651" y="13532"/>
                  <a:pt x="5487" y="12969"/>
                </a:cubicBezTo>
                <a:cubicBezTo>
                  <a:pt x="5287" y="12313"/>
                  <a:pt x="5123" y="11645"/>
                  <a:pt x="5112" y="10941"/>
                </a:cubicBezTo>
                <a:cubicBezTo>
                  <a:pt x="5112" y="10836"/>
                  <a:pt x="5123" y="10719"/>
                  <a:pt x="5065" y="10613"/>
                </a:cubicBezTo>
                <a:cubicBezTo>
                  <a:pt x="5041" y="10578"/>
                  <a:pt x="5018" y="10543"/>
                  <a:pt x="4971" y="10543"/>
                </a:cubicBezTo>
                <a:cubicBezTo>
                  <a:pt x="4912" y="10543"/>
                  <a:pt x="4889" y="10578"/>
                  <a:pt x="4865" y="10625"/>
                </a:cubicBezTo>
                <a:cubicBezTo>
                  <a:pt x="4854" y="10648"/>
                  <a:pt x="4854" y="10660"/>
                  <a:pt x="4854" y="10683"/>
                </a:cubicBezTo>
                <a:cubicBezTo>
                  <a:pt x="4818" y="10801"/>
                  <a:pt x="4842" y="10918"/>
                  <a:pt x="4842" y="11035"/>
                </a:cubicBezTo>
                <a:cubicBezTo>
                  <a:pt x="4842" y="11750"/>
                  <a:pt x="4865" y="12477"/>
                  <a:pt x="4830" y="13192"/>
                </a:cubicBezTo>
                <a:cubicBezTo>
                  <a:pt x="4807" y="13708"/>
                  <a:pt x="4772" y="14223"/>
                  <a:pt x="4701" y="14727"/>
                </a:cubicBezTo>
                <a:cubicBezTo>
                  <a:pt x="4631" y="15220"/>
                  <a:pt x="4514" y="15712"/>
                  <a:pt x="4373" y="16181"/>
                </a:cubicBezTo>
                <a:cubicBezTo>
                  <a:pt x="4174" y="16814"/>
                  <a:pt x="3928" y="17412"/>
                  <a:pt x="3705" y="18033"/>
                </a:cubicBezTo>
                <a:cubicBezTo>
                  <a:pt x="3388" y="18935"/>
                  <a:pt x="3295" y="19850"/>
                  <a:pt x="3400" y="20787"/>
                </a:cubicBezTo>
                <a:cubicBezTo>
                  <a:pt x="3447" y="21245"/>
                  <a:pt x="3541" y="21702"/>
                  <a:pt x="3646" y="22147"/>
                </a:cubicBezTo>
                <a:cubicBezTo>
                  <a:pt x="3834" y="22897"/>
                  <a:pt x="4092" y="23636"/>
                  <a:pt x="4396" y="24351"/>
                </a:cubicBezTo>
                <a:cubicBezTo>
                  <a:pt x="4643" y="24913"/>
                  <a:pt x="4889" y="25464"/>
                  <a:pt x="5100" y="26039"/>
                </a:cubicBezTo>
                <a:cubicBezTo>
                  <a:pt x="5299" y="26636"/>
                  <a:pt x="5416" y="27246"/>
                  <a:pt x="5393" y="27867"/>
                </a:cubicBezTo>
                <a:cubicBezTo>
                  <a:pt x="5381" y="28008"/>
                  <a:pt x="5358" y="28148"/>
                  <a:pt x="5311" y="28277"/>
                </a:cubicBezTo>
                <a:cubicBezTo>
                  <a:pt x="5147" y="28746"/>
                  <a:pt x="4971" y="29215"/>
                  <a:pt x="4795" y="29684"/>
                </a:cubicBezTo>
                <a:cubicBezTo>
                  <a:pt x="4654" y="30071"/>
                  <a:pt x="4514" y="30458"/>
                  <a:pt x="4373" y="30844"/>
                </a:cubicBezTo>
                <a:lnTo>
                  <a:pt x="4350" y="30844"/>
                </a:lnTo>
                <a:cubicBezTo>
                  <a:pt x="4350" y="30833"/>
                  <a:pt x="4350" y="30821"/>
                  <a:pt x="4350" y="30809"/>
                </a:cubicBezTo>
                <a:cubicBezTo>
                  <a:pt x="4338" y="30352"/>
                  <a:pt x="4338" y="29895"/>
                  <a:pt x="4279" y="29450"/>
                </a:cubicBezTo>
                <a:cubicBezTo>
                  <a:pt x="4221" y="28969"/>
                  <a:pt x="4150" y="28500"/>
                  <a:pt x="4045" y="28031"/>
                </a:cubicBezTo>
                <a:cubicBezTo>
                  <a:pt x="3916" y="27527"/>
                  <a:pt x="3752" y="27035"/>
                  <a:pt x="3553" y="26554"/>
                </a:cubicBezTo>
                <a:cubicBezTo>
                  <a:pt x="3283" y="25910"/>
                  <a:pt x="2978" y="25288"/>
                  <a:pt x="2591" y="24714"/>
                </a:cubicBezTo>
                <a:cubicBezTo>
                  <a:pt x="2392" y="24433"/>
                  <a:pt x="2193" y="24151"/>
                  <a:pt x="2005" y="23858"/>
                </a:cubicBezTo>
                <a:cubicBezTo>
                  <a:pt x="1747" y="23460"/>
                  <a:pt x="1513" y="23038"/>
                  <a:pt x="1325" y="22604"/>
                </a:cubicBezTo>
                <a:cubicBezTo>
                  <a:pt x="1056" y="21995"/>
                  <a:pt x="798" y="21362"/>
                  <a:pt x="552" y="20740"/>
                </a:cubicBezTo>
                <a:cubicBezTo>
                  <a:pt x="470" y="20541"/>
                  <a:pt x="399" y="20330"/>
                  <a:pt x="270" y="20166"/>
                </a:cubicBezTo>
                <a:cubicBezTo>
                  <a:pt x="243" y="20120"/>
                  <a:pt x="208" y="20073"/>
                  <a:pt x="154" y="20073"/>
                </a:cubicBezTo>
                <a:cubicBezTo>
                  <a:pt x="139" y="20073"/>
                  <a:pt x="124" y="20077"/>
                  <a:pt x="106" y="20084"/>
                </a:cubicBezTo>
                <a:cubicBezTo>
                  <a:pt x="36" y="20119"/>
                  <a:pt x="13" y="20178"/>
                  <a:pt x="13" y="20248"/>
                </a:cubicBezTo>
                <a:cubicBezTo>
                  <a:pt x="1" y="20283"/>
                  <a:pt x="13" y="20319"/>
                  <a:pt x="24" y="20342"/>
                </a:cubicBezTo>
                <a:cubicBezTo>
                  <a:pt x="59" y="20494"/>
                  <a:pt x="106" y="20647"/>
                  <a:pt x="130" y="20799"/>
                </a:cubicBezTo>
                <a:cubicBezTo>
                  <a:pt x="212" y="21162"/>
                  <a:pt x="247" y="21538"/>
                  <a:pt x="294" y="21901"/>
                </a:cubicBezTo>
                <a:cubicBezTo>
                  <a:pt x="329" y="22264"/>
                  <a:pt x="388" y="22616"/>
                  <a:pt x="435" y="22979"/>
                </a:cubicBezTo>
                <a:cubicBezTo>
                  <a:pt x="505" y="23554"/>
                  <a:pt x="610" y="24140"/>
                  <a:pt x="692" y="24726"/>
                </a:cubicBezTo>
                <a:cubicBezTo>
                  <a:pt x="739" y="25077"/>
                  <a:pt x="786" y="25417"/>
                  <a:pt x="786" y="25769"/>
                </a:cubicBezTo>
                <a:cubicBezTo>
                  <a:pt x="786" y="26179"/>
                  <a:pt x="763" y="26590"/>
                  <a:pt x="763" y="27012"/>
                </a:cubicBezTo>
                <a:cubicBezTo>
                  <a:pt x="763" y="27398"/>
                  <a:pt x="775" y="27797"/>
                  <a:pt x="821" y="28195"/>
                </a:cubicBezTo>
                <a:cubicBezTo>
                  <a:pt x="903" y="28770"/>
                  <a:pt x="1068" y="29309"/>
                  <a:pt x="1279" y="29836"/>
                </a:cubicBezTo>
                <a:cubicBezTo>
                  <a:pt x="1478" y="30305"/>
                  <a:pt x="1712" y="30739"/>
                  <a:pt x="1982" y="31173"/>
                </a:cubicBezTo>
                <a:cubicBezTo>
                  <a:pt x="2251" y="31595"/>
                  <a:pt x="2603" y="31946"/>
                  <a:pt x="2966" y="32274"/>
                </a:cubicBezTo>
                <a:cubicBezTo>
                  <a:pt x="3177" y="32462"/>
                  <a:pt x="3400" y="32626"/>
                  <a:pt x="3588" y="32825"/>
                </a:cubicBezTo>
                <a:cubicBezTo>
                  <a:pt x="3623" y="32849"/>
                  <a:pt x="3646" y="32872"/>
                  <a:pt x="3635" y="32919"/>
                </a:cubicBezTo>
                <a:cubicBezTo>
                  <a:pt x="3611" y="32978"/>
                  <a:pt x="3658" y="32989"/>
                  <a:pt x="3705" y="32989"/>
                </a:cubicBezTo>
                <a:cubicBezTo>
                  <a:pt x="3807" y="32989"/>
                  <a:pt x="3913" y="32984"/>
                  <a:pt x="4022" y="32984"/>
                </a:cubicBezTo>
                <a:cubicBezTo>
                  <a:pt x="4076" y="32984"/>
                  <a:pt x="4131" y="32986"/>
                  <a:pt x="4186" y="32989"/>
                </a:cubicBezTo>
                <a:cubicBezTo>
                  <a:pt x="4256" y="32989"/>
                  <a:pt x="4279" y="32954"/>
                  <a:pt x="4303" y="32896"/>
                </a:cubicBezTo>
                <a:cubicBezTo>
                  <a:pt x="4443" y="32403"/>
                  <a:pt x="4584" y="31911"/>
                  <a:pt x="4736" y="31419"/>
                </a:cubicBezTo>
                <a:cubicBezTo>
                  <a:pt x="4842" y="31067"/>
                  <a:pt x="4959" y="30716"/>
                  <a:pt x="5076" y="30364"/>
                </a:cubicBezTo>
                <a:cubicBezTo>
                  <a:pt x="5158" y="30129"/>
                  <a:pt x="5205" y="29895"/>
                  <a:pt x="5323" y="29684"/>
                </a:cubicBezTo>
                <a:cubicBezTo>
                  <a:pt x="5339" y="29644"/>
                  <a:pt x="5355" y="29631"/>
                  <a:pt x="5383" y="29631"/>
                </a:cubicBezTo>
                <a:cubicBezTo>
                  <a:pt x="5395" y="29631"/>
                  <a:pt x="5410" y="29634"/>
                  <a:pt x="5428" y="29637"/>
                </a:cubicBezTo>
                <a:cubicBezTo>
                  <a:pt x="5662" y="29707"/>
                  <a:pt x="5862" y="29848"/>
                  <a:pt x="6049" y="30000"/>
                </a:cubicBezTo>
                <a:cubicBezTo>
                  <a:pt x="6413" y="30282"/>
                  <a:pt x="6764" y="30551"/>
                  <a:pt x="7151" y="30798"/>
                </a:cubicBezTo>
                <a:cubicBezTo>
                  <a:pt x="7468" y="30997"/>
                  <a:pt x="7796" y="31161"/>
                  <a:pt x="8147" y="31290"/>
                </a:cubicBezTo>
                <a:cubicBezTo>
                  <a:pt x="8440" y="31384"/>
                  <a:pt x="8734" y="31431"/>
                  <a:pt x="9038" y="31454"/>
                </a:cubicBezTo>
                <a:cubicBezTo>
                  <a:pt x="9063" y="31455"/>
                  <a:pt x="9087" y="31455"/>
                  <a:pt x="9112" y="31455"/>
                </a:cubicBezTo>
                <a:cubicBezTo>
                  <a:pt x="9369" y="31455"/>
                  <a:pt x="9624" y="31402"/>
                  <a:pt x="9871" y="31348"/>
                </a:cubicBezTo>
                <a:cubicBezTo>
                  <a:pt x="10081" y="31290"/>
                  <a:pt x="10281" y="31208"/>
                  <a:pt x="10468" y="31102"/>
                </a:cubicBezTo>
                <a:cubicBezTo>
                  <a:pt x="10773" y="30950"/>
                  <a:pt x="11031" y="30739"/>
                  <a:pt x="11277" y="30505"/>
                </a:cubicBezTo>
                <a:cubicBezTo>
                  <a:pt x="11594" y="30211"/>
                  <a:pt x="11851" y="29860"/>
                  <a:pt x="12133" y="29532"/>
                </a:cubicBezTo>
                <a:cubicBezTo>
                  <a:pt x="12379" y="29250"/>
                  <a:pt x="12602" y="28957"/>
                  <a:pt x="12871" y="28699"/>
                </a:cubicBezTo>
                <a:cubicBezTo>
                  <a:pt x="13106" y="28453"/>
                  <a:pt x="13364" y="28254"/>
                  <a:pt x="13668" y="28102"/>
                </a:cubicBezTo>
                <a:cubicBezTo>
                  <a:pt x="14043" y="27902"/>
                  <a:pt x="14442" y="27844"/>
                  <a:pt x="14852" y="27785"/>
                </a:cubicBezTo>
                <a:cubicBezTo>
                  <a:pt x="14952" y="27773"/>
                  <a:pt x="15051" y="27770"/>
                  <a:pt x="15153" y="27770"/>
                </a:cubicBezTo>
                <a:cubicBezTo>
                  <a:pt x="15254" y="27770"/>
                  <a:pt x="15356" y="27773"/>
                  <a:pt x="15462" y="27773"/>
                </a:cubicBezTo>
                <a:cubicBezTo>
                  <a:pt x="15749" y="27773"/>
                  <a:pt x="16037" y="27787"/>
                  <a:pt x="16324" y="27787"/>
                </a:cubicBezTo>
                <a:cubicBezTo>
                  <a:pt x="16576" y="27787"/>
                  <a:pt x="16828" y="27777"/>
                  <a:pt x="17079" y="27738"/>
                </a:cubicBezTo>
                <a:cubicBezTo>
                  <a:pt x="17314" y="27703"/>
                  <a:pt x="17548" y="27668"/>
                  <a:pt x="17783" y="27609"/>
                </a:cubicBezTo>
                <a:cubicBezTo>
                  <a:pt x="18076" y="27527"/>
                  <a:pt x="18345" y="27422"/>
                  <a:pt x="18615" y="27293"/>
                </a:cubicBezTo>
                <a:cubicBezTo>
                  <a:pt x="19013" y="27094"/>
                  <a:pt x="19388" y="26859"/>
                  <a:pt x="19752" y="26578"/>
                </a:cubicBezTo>
                <a:cubicBezTo>
                  <a:pt x="20139" y="26273"/>
                  <a:pt x="20514" y="25933"/>
                  <a:pt x="20854" y="25558"/>
                </a:cubicBezTo>
                <a:cubicBezTo>
                  <a:pt x="21229" y="25136"/>
                  <a:pt x="21580" y="24691"/>
                  <a:pt x="21862" y="24187"/>
                </a:cubicBezTo>
                <a:cubicBezTo>
                  <a:pt x="22120" y="23741"/>
                  <a:pt x="22295" y="23272"/>
                  <a:pt x="22436" y="22792"/>
                </a:cubicBezTo>
                <a:cubicBezTo>
                  <a:pt x="22577" y="22311"/>
                  <a:pt x="22659" y="21842"/>
                  <a:pt x="22717" y="21350"/>
                </a:cubicBezTo>
                <a:cubicBezTo>
                  <a:pt x="22729" y="21221"/>
                  <a:pt x="22741" y="21080"/>
                  <a:pt x="22694" y="20951"/>
                </a:cubicBezTo>
                <a:cubicBezTo>
                  <a:pt x="22662" y="20849"/>
                  <a:pt x="22604" y="20800"/>
                  <a:pt x="22531" y="20800"/>
                </a:cubicBezTo>
                <a:cubicBezTo>
                  <a:pt x="22495" y="20800"/>
                  <a:pt x="22455" y="20811"/>
                  <a:pt x="22413" y="20834"/>
                </a:cubicBezTo>
                <a:cubicBezTo>
                  <a:pt x="22120" y="20998"/>
                  <a:pt x="21850" y="21174"/>
                  <a:pt x="21569" y="21338"/>
                </a:cubicBezTo>
                <a:cubicBezTo>
                  <a:pt x="21217" y="21538"/>
                  <a:pt x="20877" y="21749"/>
                  <a:pt x="20525" y="21960"/>
                </a:cubicBezTo>
                <a:cubicBezTo>
                  <a:pt x="20209" y="22147"/>
                  <a:pt x="19893" y="22346"/>
                  <a:pt x="19564" y="22522"/>
                </a:cubicBezTo>
                <a:cubicBezTo>
                  <a:pt x="19306" y="22663"/>
                  <a:pt x="19037" y="22792"/>
                  <a:pt x="18744" y="22874"/>
                </a:cubicBezTo>
                <a:cubicBezTo>
                  <a:pt x="18498" y="22932"/>
                  <a:pt x="18240" y="22979"/>
                  <a:pt x="17982" y="22991"/>
                </a:cubicBezTo>
                <a:cubicBezTo>
                  <a:pt x="17944" y="22992"/>
                  <a:pt x="17905" y="22993"/>
                  <a:pt x="17867" y="22993"/>
                </a:cubicBezTo>
                <a:cubicBezTo>
                  <a:pt x="17532" y="22993"/>
                  <a:pt x="17205" y="22947"/>
                  <a:pt x="16868" y="22874"/>
                </a:cubicBezTo>
                <a:cubicBezTo>
                  <a:pt x="16669" y="22827"/>
                  <a:pt x="16470" y="22757"/>
                  <a:pt x="16271" y="22698"/>
                </a:cubicBezTo>
                <a:cubicBezTo>
                  <a:pt x="15977" y="22616"/>
                  <a:pt x="15684" y="22499"/>
                  <a:pt x="15403" y="22393"/>
                </a:cubicBezTo>
                <a:cubicBezTo>
                  <a:pt x="15204" y="22323"/>
                  <a:pt x="15005" y="22253"/>
                  <a:pt x="14805" y="22194"/>
                </a:cubicBezTo>
                <a:cubicBezTo>
                  <a:pt x="14559" y="22124"/>
                  <a:pt x="14313" y="22065"/>
                  <a:pt x="14055" y="22042"/>
                </a:cubicBezTo>
                <a:cubicBezTo>
                  <a:pt x="13985" y="22033"/>
                  <a:pt x="13912" y="22029"/>
                  <a:pt x="13840" y="22029"/>
                </a:cubicBezTo>
                <a:cubicBezTo>
                  <a:pt x="13708" y="22029"/>
                  <a:pt x="13574" y="22042"/>
                  <a:pt x="13446" y="22065"/>
                </a:cubicBezTo>
                <a:cubicBezTo>
                  <a:pt x="13153" y="22112"/>
                  <a:pt x="12883" y="22206"/>
                  <a:pt x="12637" y="22358"/>
                </a:cubicBezTo>
                <a:cubicBezTo>
                  <a:pt x="12309" y="22557"/>
                  <a:pt x="12027" y="22815"/>
                  <a:pt x="11793" y="23120"/>
                </a:cubicBezTo>
                <a:cubicBezTo>
                  <a:pt x="11476" y="23507"/>
                  <a:pt x="11230" y="23940"/>
                  <a:pt x="10996" y="24398"/>
                </a:cubicBezTo>
                <a:cubicBezTo>
                  <a:pt x="10785" y="24820"/>
                  <a:pt x="10586" y="25265"/>
                  <a:pt x="10304" y="25652"/>
                </a:cubicBezTo>
                <a:cubicBezTo>
                  <a:pt x="10081" y="25968"/>
                  <a:pt x="9812" y="26214"/>
                  <a:pt x="9472" y="26390"/>
                </a:cubicBezTo>
                <a:cubicBezTo>
                  <a:pt x="9167" y="26554"/>
                  <a:pt x="8827" y="26625"/>
                  <a:pt x="8487" y="26707"/>
                </a:cubicBezTo>
                <a:cubicBezTo>
                  <a:pt x="8276" y="26754"/>
                  <a:pt x="8065" y="26812"/>
                  <a:pt x="7854" y="26883"/>
                </a:cubicBezTo>
                <a:cubicBezTo>
                  <a:pt x="7538" y="27000"/>
                  <a:pt x="7233" y="27152"/>
                  <a:pt x="6952" y="27328"/>
                </a:cubicBezTo>
                <a:cubicBezTo>
                  <a:pt x="6565" y="27586"/>
                  <a:pt x="6225" y="27879"/>
                  <a:pt x="5932" y="28231"/>
                </a:cubicBezTo>
                <a:cubicBezTo>
                  <a:pt x="5862" y="28324"/>
                  <a:pt x="5791" y="28430"/>
                  <a:pt x="5698" y="28535"/>
                </a:cubicBezTo>
                <a:cubicBezTo>
                  <a:pt x="5709" y="28488"/>
                  <a:pt x="5721" y="28465"/>
                  <a:pt x="5721" y="28442"/>
                </a:cubicBezTo>
                <a:cubicBezTo>
                  <a:pt x="5920" y="27902"/>
                  <a:pt x="6120" y="27351"/>
                  <a:pt x="6319" y="26812"/>
                </a:cubicBezTo>
                <a:cubicBezTo>
                  <a:pt x="6588" y="26050"/>
                  <a:pt x="6881" y="25300"/>
                  <a:pt x="7221" y="24562"/>
                </a:cubicBezTo>
                <a:cubicBezTo>
                  <a:pt x="7444" y="24069"/>
                  <a:pt x="7667" y="23565"/>
                  <a:pt x="7901" y="23073"/>
                </a:cubicBezTo>
                <a:cubicBezTo>
                  <a:pt x="8077" y="22710"/>
                  <a:pt x="8253" y="22335"/>
                  <a:pt x="8440" y="21971"/>
                </a:cubicBezTo>
                <a:cubicBezTo>
                  <a:pt x="8698" y="21432"/>
                  <a:pt x="8968" y="20893"/>
                  <a:pt x="9249" y="20365"/>
                </a:cubicBezTo>
                <a:cubicBezTo>
                  <a:pt x="9437" y="20002"/>
                  <a:pt x="9648" y="19639"/>
                  <a:pt x="9847" y="19275"/>
                </a:cubicBezTo>
                <a:cubicBezTo>
                  <a:pt x="10140" y="18736"/>
                  <a:pt x="10457" y="18209"/>
                  <a:pt x="10761" y="17681"/>
                </a:cubicBezTo>
                <a:cubicBezTo>
                  <a:pt x="10785" y="17623"/>
                  <a:pt x="10832" y="17599"/>
                  <a:pt x="10879" y="17576"/>
                </a:cubicBezTo>
                <a:cubicBezTo>
                  <a:pt x="11043" y="17517"/>
                  <a:pt x="11207" y="17447"/>
                  <a:pt x="11383" y="17388"/>
                </a:cubicBezTo>
                <a:cubicBezTo>
                  <a:pt x="11676" y="17306"/>
                  <a:pt x="11980" y="17306"/>
                  <a:pt x="12273" y="17259"/>
                </a:cubicBezTo>
                <a:cubicBezTo>
                  <a:pt x="12281" y="17258"/>
                  <a:pt x="12289" y="17257"/>
                  <a:pt x="12297" y="17257"/>
                </a:cubicBezTo>
                <a:cubicBezTo>
                  <a:pt x="12359" y="17257"/>
                  <a:pt x="12421" y="17294"/>
                  <a:pt x="12473" y="17294"/>
                </a:cubicBezTo>
                <a:cubicBezTo>
                  <a:pt x="12637" y="17294"/>
                  <a:pt x="12777" y="17353"/>
                  <a:pt x="12918" y="17400"/>
                </a:cubicBezTo>
                <a:cubicBezTo>
                  <a:pt x="13235" y="17505"/>
                  <a:pt x="13551" y="17634"/>
                  <a:pt x="13868" y="17740"/>
                </a:cubicBezTo>
                <a:cubicBezTo>
                  <a:pt x="14196" y="17857"/>
                  <a:pt x="14536" y="17939"/>
                  <a:pt x="14864" y="18056"/>
                </a:cubicBezTo>
                <a:cubicBezTo>
                  <a:pt x="15134" y="18150"/>
                  <a:pt x="15403" y="18232"/>
                  <a:pt x="15673" y="18314"/>
                </a:cubicBezTo>
                <a:cubicBezTo>
                  <a:pt x="16001" y="18420"/>
                  <a:pt x="16329" y="18502"/>
                  <a:pt x="16657" y="18584"/>
                </a:cubicBezTo>
                <a:cubicBezTo>
                  <a:pt x="16892" y="18631"/>
                  <a:pt x="17126" y="18677"/>
                  <a:pt x="17372" y="18713"/>
                </a:cubicBezTo>
                <a:cubicBezTo>
                  <a:pt x="17630" y="18748"/>
                  <a:pt x="17888" y="18783"/>
                  <a:pt x="18146" y="18783"/>
                </a:cubicBezTo>
                <a:cubicBezTo>
                  <a:pt x="18421" y="18783"/>
                  <a:pt x="18697" y="18795"/>
                  <a:pt x="18972" y="18795"/>
                </a:cubicBezTo>
                <a:cubicBezTo>
                  <a:pt x="19248" y="18795"/>
                  <a:pt x="19523" y="18783"/>
                  <a:pt x="19799" y="18736"/>
                </a:cubicBezTo>
                <a:cubicBezTo>
                  <a:pt x="20033" y="18701"/>
                  <a:pt x="20279" y="18666"/>
                  <a:pt x="20514" y="18631"/>
                </a:cubicBezTo>
                <a:cubicBezTo>
                  <a:pt x="20760" y="18595"/>
                  <a:pt x="20994" y="18525"/>
                  <a:pt x="21229" y="18455"/>
                </a:cubicBezTo>
                <a:cubicBezTo>
                  <a:pt x="21545" y="18361"/>
                  <a:pt x="21873" y="18244"/>
                  <a:pt x="22178" y="18103"/>
                </a:cubicBezTo>
                <a:cubicBezTo>
                  <a:pt x="22518" y="17939"/>
                  <a:pt x="22835" y="17763"/>
                  <a:pt x="23151" y="17564"/>
                </a:cubicBezTo>
                <a:cubicBezTo>
                  <a:pt x="23479" y="17353"/>
                  <a:pt x="23784" y="17107"/>
                  <a:pt x="24077" y="16849"/>
                </a:cubicBezTo>
                <a:cubicBezTo>
                  <a:pt x="24452" y="16532"/>
                  <a:pt x="24780" y="16181"/>
                  <a:pt x="25097" y="15806"/>
                </a:cubicBezTo>
                <a:cubicBezTo>
                  <a:pt x="25261" y="15606"/>
                  <a:pt x="25413" y="15407"/>
                  <a:pt x="25577" y="15196"/>
                </a:cubicBezTo>
                <a:cubicBezTo>
                  <a:pt x="25812" y="14903"/>
                  <a:pt x="26035" y="14575"/>
                  <a:pt x="26246" y="14258"/>
                </a:cubicBezTo>
                <a:cubicBezTo>
                  <a:pt x="26457" y="13919"/>
                  <a:pt x="26656" y="13579"/>
                  <a:pt x="26843" y="13227"/>
                </a:cubicBezTo>
                <a:cubicBezTo>
                  <a:pt x="26937" y="13051"/>
                  <a:pt x="27031" y="12875"/>
                  <a:pt x="27019" y="12664"/>
                </a:cubicBezTo>
                <a:cubicBezTo>
                  <a:pt x="27008" y="12512"/>
                  <a:pt x="26914" y="12371"/>
                  <a:pt x="26785" y="12336"/>
                </a:cubicBezTo>
                <a:cubicBezTo>
                  <a:pt x="26421" y="12242"/>
                  <a:pt x="26070" y="12160"/>
                  <a:pt x="25706" y="12067"/>
                </a:cubicBezTo>
                <a:cubicBezTo>
                  <a:pt x="25531" y="12020"/>
                  <a:pt x="25367" y="11973"/>
                  <a:pt x="25191" y="11902"/>
                </a:cubicBezTo>
                <a:cubicBezTo>
                  <a:pt x="25015" y="11832"/>
                  <a:pt x="24839" y="11774"/>
                  <a:pt x="24663" y="11691"/>
                </a:cubicBezTo>
                <a:cubicBezTo>
                  <a:pt x="24440" y="11586"/>
                  <a:pt x="24218" y="11480"/>
                  <a:pt x="23995" y="11398"/>
                </a:cubicBezTo>
                <a:cubicBezTo>
                  <a:pt x="23804" y="11341"/>
                  <a:pt x="23604" y="11284"/>
                  <a:pt x="23404" y="11284"/>
                </a:cubicBezTo>
                <a:cubicBezTo>
                  <a:pt x="23359" y="11284"/>
                  <a:pt x="23314" y="11286"/>
                  <a:pt x="23268" y="11293"/>
                </a:cubicBezTo>
                <a:cubicBezTo>
                  <a:pt x="23057" y="11316"/>
                  <a:pt x="22858" y="11352"/>
                  <a:pt x="22671" y="11434"/>
                </a:cubicBezTo>
                <a:cubicBezTo>
                  <a:pt x="22495" y="11504"/>
                  <a:pt x="22307" y="11563"/>
                  <a:pt x="22143" y="11645"/>
                </a:cubicBezTo>
                <a:cubicBezTo>
                  <a:pt x="21780" y="11832"/>
                  <a:pt x="21428" y="12020"/>
                  <a:pt x="21088" y="12219"/>
                </a:cubicBezTo>
                <a:cubicBezTo>
                  <a:pt x="20713" y="12453"/>
                  <a:pt x="20350" y="12688"/>
                  <a:pt x="19986" y="12934"/>
                </a:cubicBezTo>
                <a:cubicBezTo>
                  <a:pt x="19471" y="13286"/>
                  <a:pt x="18978" y="13661"/>
                  <a:pt x="18462" y="13989"/>
                </a:cubicBezTo>
                <a:cubicBezTo>
                  <a:pt x="18240" y="14118"/>
                  <a:pt x="18005" y="14235"/>
                  <a:pt x="17771" y="14329"/>
                </a:cubicBezTo>
                <a:cubicBezTo>
                  <a:pt x="17607" y="14387"/>
                  <a:pt x="17454" y="14458"/>
                  <a:pt x="17279" y="14493"/>
                </a:cubicBezTo>
                <a:cubicBezTo>
                  <a:pt x="17091" y="14540"/>
                  <a:pt x="16903" y="14598"/>
                  <a:pt x="16704" y="14598"/>
                </a:cubicBezTo>
                <a:cubicBezTo>
                  <a:pt x="16399" y="14587"/>
                  <a:pt x="16083" y="14610"/>
                  <a:pt x="15766" y="14540"/>
                </a:cubicBezTo>
                <a:cubicBezTo>
                  <a:pt x="15555" y="14505"/>
                  <a:pt x="15345" y="14458"/>
                  <a:pt x="15134" y="14446"/>
                </a:cubicBezTo>
                <a:cubicBezTo>
                  <a:pt x="14993" y="14446"/>
                  <a:pt x="14852" y="14434"/>
                  <a:pt x="14712" y="14423"/>
                </a:cubicBezTo>
                <a:cubicBezTo>
                  <a:pt x="14696" y="14421"/>
                  <a:pt x="14681" y="14420"/>
                  <a:pt x="14666" y="14420"/>
                </a:cubicBezTo>
                <a:cubicBezTo>
                  <a:pt x="14573" y="14420"/>
                  <a:pt x="14472" y="14446"/>
                  <a:pt x="14372" y="14446"/>
                </a:cubicBezTo>
                <a:cubicBezTo>
                  <a:pt x="14184" y="14446"/>
                  <a:pt x="14008" y="14493"/>
                  <a:pt x="13832" y="14540"/>
                </a:cubicBezTo>
                <a:cubicBezTo>
                  <a:pt x="13645" y="14610"/>
                  <a:pt x="13446" y="14680"/>
                  <a:pt x="13258" y="14763"/>
                </a:cubicBezTo>
                <a:cubicBezTo>
                  <a:pt x="12953" y="14903"/>
                  <a:pt x="12660" y="15079"/>
                  <a:pt x="12402" y="15278"/>
                </a:cubicBezTo>
                <a:cubicBezTo>
                  <a:pt x="12262" y="15384"/>
                  <a:pt x="12133" y="15489"/>
                  <a:pt x="11992" y="15595"/>
                </a:cubicBezTo>
                <a:cubicBezTo>
                  <a:pt x="11992" y="15560"/>
                  <a:pt x="12004" y="15536"/>
                  <a:pt x="12016" y="15524"/>
                </a:cubicBezTo>
                <a:cubicBezTo>
                  <a:pt x="12191" y="15243"/>
                  <a:pt x="12367" y="14973"/>
                  <a:pt x="12543" y="14704"/>
                </a:cubicBezTo>
                <a:cubicBezTo>
                  <a:pt x="12754" y="14364"/>
                  <a:pt x="12977" y="14012"/>
                  <a:pt x="13199" y="13672"/>
                </a:cubicBezTo>
                <a:cubicBezTo>
                  <a:pt x="13364" y="13403"/>
                  <a:pt x="13539" y="13133"/>
                  <a:pt x="13715" y="12852"/>
                </a:cubicBezTo>
                <a:cubicBezTo>
                  <a:pt x="13809" y="12711"/>
                  <a:pt x="13903" y="12559"/>
                  <a:pt x="13997" y="12406"/>
                </a:cubicBezTo>
                <a:cubicBezTo>
                  <a:pt x="14125" y="12219"/>
                  <a:pt x="14243" y="12031"/>
                  <a:pt x="14395" y="11856"/>
                </a:cubicBezTo>
                <a:cubicBezTo>
                  <a:pt x="14512" y="11691"/>
                  <a:pt x="14665" y="11563"/>
                  <a:pt x="14794" y="11398"/>
                </a:cubicBezTo>
                <a:cubicBezTo>
                  <a:pt x="14981" y="11152"/>
                  <a:pt x="15169" y="10906"/>
                  <a:pt x="15427" y="10719"/>
                </a:cubicBezTo>
                <a:cubicBezTo>
                  <a:pt x="15720" y="10496"/>
                  <a:pt x="16036" y="10297"/>
                  <a:pt x="16388" y="10179"/>
                </a:cubicBezTo>
                <a:cubicBezTo>
                  <a:pt x="16657" y="10097"/>
                  <a:pt x="16927" y="10015"/>
                  <a:pt x="17197" y="9933"/>
                </a:cubicBezTo>
                <a:cubicBezTo>
                  <a:pt x="17478" y="9851"/>
                  <a:pt x="17747" y="9769"/>
                  <a:pt x="18017" y="9711"/>
                </a:cubicBezTo>
                <a:cubicBezTo>
                  <a:pt x="18357" y="9628"/>
                  <a:pt x="18685" y="9582"/>
                  <a:pt x="19025" y="9523"/>
                </a:cubicBezTo>
                <a:cubicBezTo>
                  <a:pt x="19283" y="9476"/>
                  <a:pt x="19541" y="9441"/>
                  <a:pt x="19810" y="9394"/>
                </a:cubicBezTo>
                <a:cubicBezTo>
                  <a:pt x="20033" y="9347"/>
                  <a:pt x="20256" y="9312"/>
                  <a:pt x="20479" y="9265"/>
                </a:cubicBezTo>
                <a:cubicBezTo>
                  <a:pt x="20748" y="9206"/>
                  <a:pt x="21006" y="9124"/>
                  <a:pt x="21276" y="9054"/>
                </a:cubicBezTo>
                <a:cubicBezTo>
                  <a:pt x="21580" y="8960"/>
                  <a:pt x="21885" y="8843"/>
                  <a:pt x="22178" y="8726"/>
                </a:cubicBezTo>
                <a:cubicBezTo>
                  <a:pt x="22624" y="8550"/>
                  <a:pt x="23057" y="8316"/>
                  <a:pt x="23456" y="8058"/>
                </a:cubicBezTo>
                <a:cubicBezTo>
                  <a:pt x="23808" y="7823"/>
                  <a:pt x="24147" y="7565"/>
                  <a:pt x="24464" y="7284"/>
                </a:cubicBezTo>
                <a:cubicBezTo>
                  <a:pt x="24874" y="6921"/>
                  <a:pt x="25273" y="6534"/>
                  <a:pt x="25636" y="6112"/>
                </a:cubicBezTo>
                <a:cubicBezTo>
                  <a:pt x="25871" y="5842"/>
                  <a:pt x="26082" y="5549"/>
                  <a:pt x="26281" y="5233"/>
                </a:cubicBezTo>
                <a:cubicBezTo>
                  <a:pt x="26562" y="4799"/>
                  <a:pt x="26808" y="4354"/>
                  <a:pt x="27043" y="3897"/>
                </a:cubicBezTo>
                <a:cubicBezTo>
                  <a:pt x="27371" y="3240"/>
                  <a:pt x="27687" y="2572"/>
                  <a:pt x="28039" y="1927"/>
                </a:cubicBezTo>
                <a:cubicBezTo>
                  <a:pt x="28203" y="1599"/>
                  <a:pt x="28391" y="1271"/>
                  <a:pt x="28555" y="943"/>
                </a:cubicBezTo>
                <a:cubicBezTo>
                  <a:pt x="28660" y="744"/>
                  <a:pt x="28789" y="544"/>
                  <a:pt x="28824" y="310"/>
                </a:cubicBezTo>
                <a:cubicBezTo>
                  <a:pt x="28844" y="108"/>
                  <a:pt x="28761" y="1"/>
                  <a:pt x="286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 rot="4500013">
            <a:off x="7104801" y="2793557"/>
            <a:ext cx="2544751" cy="3290581"/>
          </a:xfrm>
          <a:custGeom>
            <a:avLst/>
            <a:gdLst/>
            <a:ahLst/>
            <a:cxnLst/>
            <a:rect l="l" t="t" r="r" b="b"/>
            <a:pathLst>
              <a:path w="29691" h="38393" extrusionOk="0">
                <a:moveTo>
                  <a:pt x="1325" y="1"/>
                </a:moveTo>
                <a:cubicBezTo>
                  <a:pt x="1102" y="458"/>
                  <a:pt x="961" y="939"/>
                  <a:pt x="809" y="1419"/>
                </a:cubicBezTo>
                <a:cubicBezTo>
                  <a:pt x="504" y="2334"/>
                  <a:pt x="223" y="3260"/>
                  <a:pt x="106" y="4221"/>
                </a:cubicBezTo>
                <a:cubicBezTo>
                  <a:pt x="0" y="5053"/>
                  <a:pt x="24" y="5885"/>
                  <a:pt x="352" y="6682"/>
                </a:cubicBezTo>
                <a:cubicBezTo>
                  <a:pt x="645" y="7350"/>
                  <a:pt x="1102" y="7854"/>
                  <a:pt x="1688" y="8265"/>
                </a:cubicBezTo>
                <a:cubicBezTo>
                  <a:pt x="2133" y="8581"/>
                  <a:pt x="2626" y="8816"/>
                  <a:pt x="3106" y="9050"/>
                </a:cubicBezTo>
                <a:cubicBezTo>
                  <a:pt x="3399" y="9202"/>
                  <a:pt x="3692" y="9320"/>
                  <a:pt x="3962" y="9507"/>
                </a:cubicBezTo>
                <a:cubicBezTo>
                  <a:pt x="4513" y="9870"/>
                  <a:pt x="4853" y="10398"/>
                  <a:pt x="5099" y="10996"/>
                </a:cubicBezTo>
                <a:cubicBezTo>
                  <a:pt x="5357" y="11605"/>
                  <a:pt x="5544" y="12238"/>
                  <a:pt x="5697" y="12883"/>
                </a:cubicBezTo>
                <a:cubicBezTo>
                  <a:pt x="5978" y="14032"/>
                  <a:pt x="6283" y="15157"/>
                  <a:pt x="6705" y="16259"/>
                </a:cubicBezTo>
                <a:cubicBezTo>
                  <a:pt x="7139" y="17349"/>
                  <a:pt x="7736" y="18345"/>
                  <a:pt x="8487" y="19248"/>
                </a:cubicBezTo>
                <a:cubicBezTo>
                  <a:pt x="8744" y="19564"/>
                  <a:pt x="9014" y="19892"/>
                  <a:pt x="9272" y="20221"/>
                </a:cubicBezTo>
                <a:cubicBezTo>
                  <a:pt x="9694" y="20771"/>
                  <a:pt x="9975" y="21381"/>
                  <a:pt x="10163" y="22049"/>
                </a:cubicBezTo>
                <a:cubicBezTo>
                  <a:pt x="10409" y="22858"/>
                  <a:pt x="10503" y="23690"/>
                  <a:pt x="10585" y="24534"/>
                </a:cubicBezTo>
                <a:cubicBezTo>
                  <a:pt x="10702" y="25636"/>
                  <a:pt x="10737" y="26761"/>
                  <a:pt x="10983" y="27851"/>
                </a:cubicBezTo>
                <a:cubicBezTo>
                  <a:pt x="11206" y="28859"/>
                  <a:pt x="11663" y="29738"/>
                  <a:pt x="12378" y="30477"/>
                </a:cubicBezTo>
                <a:cubicBezTo>
                  <a:pt x="12999" y="31122"/>
                  <a:pt x="13691" y="31684"/>
                  <a:pt x="14336" y="32282"/>
                </a:cubicBezTo>
                <a:cubicBezTo>
                  <a:pt x="14969" y="32868"/>
                  <a:pt x="15578" y="33478"/>
                  <a:pt x="16211" y="34064"/>
                </a:cubicBezTo>
                <a:cubicBezTo>
                  <a:pt x="17336" y="35130"/>
                  <a:pt x="18473" y="36162"/>
                  <a:pt x="19821" y="36947"/>
                </a:cubicBezTo>
                <a:cubicBezTo>
                  <a:pt x="20900" y="37592"/>
                  <a:pt x="22048" y="38072"/>
                  <a:pt x="23303" y="38283"/>
                </a:cubicBezTo>
                <a:cubicBezTo>
                  <a:pt x="23773" y="38362"/>
                  <a:pt x="24247" y="38393"/>
                  <a:pt x="24720" y="38393"/>
                </a:cubicBezTo>
                <a:cubicBezTo>
                  <a:pt x="25096" y="38393"/>
                  <a:pt x="25472" y="38373"/>
                  <a:pt x="25846" y="38342"/>
                </a:cubicBezTo>
                <a:cubicBezTo>
                  <a:pt x="27159" y="38225"/>
                  <a:pt x="28425" y="37897"/>
                  <a:pt x="29691" y="37580"/>
                </a:cubicBezTo>
                <a:lnTo>
                  <a:pt x="2969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>
            <a:off x="-1154517" y="-505555"/>
            <a:ext cx="3811150" cy="2497375"/>
          </a:xfrm>
          <a:custGeom>
            <a:avLst/>
            <a:gdLst/>
            <a:ahLst/>
            <a:cxnLst/>
            <a:rect l="l" t="t" r="r" b="b"/>
            <a:pathLst>
              <a:path w="152446" h="99895" extrusionOk="0">
                <a:moveTo>
                  <a:pt x="15769" y="98729"/>
                </a:moveTo>
                <a:cubicBezTo>
                  <a:pt x="20761" y="97822"/>
                  <a:pt x="27795" y="85569"/>
                  <a:pt x="34375" y="82846"/>
                </a:cubicBezTo>
                <a:cubicBezTo>
                  <a:pt x="40955" y="80123"/>
                  <a:pt x="48442" y="84888"/>
                  <a:pt x="55249" y="82392"/>
                </a:cubicBezTo>
                <a:cubicBezTo>
                  <a:pt x="62056" y="79896"/>
                  <a:pt x="68560" y="70443"/>
                  <a:pt x="75216" y="67871"/>
                </a:cubicBezTo>
                <a:cubicBezTo>
                  <a:pt x="81872" y="65300"/>
                  <a:pt x="88452" y="69005"/>
                  <a:pt x="95183" y="66963"/>
                </a:cubicBezTo>
                <a:cubicBezTo>
                  <a:pt x="101914" y="64921"/>
                  <a:pt x="107889" y="58870"/>
                  <a:pt x="115604" y="55618"/>
                </a:cubicBezTo>
                <a:cubicBezTo>
                  <a:pt x="123319" y="52366"/>
                  <a:pt x="137538" y="51988"/>
                  <a:pt x="141471" y="47450"/>
                </a:cubicBezTo>
                <a:cubicBezTo>
                  <a:pt x="145404" y="42912"/>
                  <a:pt x="138748" y="34895"/>
                  <a:pt x="139202" y="28390"/>
                </a:cubicBezTo>
                <a:cubicBezTo>
                  <a:pt x="139656" y="21886"/>
                  <a:pt x="165143" y="12129"/>
                  <a:pt x="144193" y="8423"/>
                </a:cubicBezTo>
                <a:cubicBezTo>
                  <a:pt x="123243" y="4717"/>
                  <a:pt x="36795" y="-7157"/>
                  <a:pt x="13500" y="6154"/>
                </a:cubicBezTo>
                <a:cubicBezTo>
                  <a:pt x="-9795" y="19465"/>
                  <a:pt x="4046" y="72862"/>
                  <a:pt x="4424" y="88291"/>
                </a:cubicBezTo>
                <a:cubicBezTo>
                  <a:pt x="4802" y="103720"/>
                  <a:pt x="10777" y="99637"/>
                  <a:pt x="15769" y="987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7" name="Google Shape;97;p3"/>
          <p:cNvSpPr/>
          <p:nvPr/>
        </p:nvSpPr>
        <p:spPr>
          <a:xfrm>
            <a:off x="6298661" y="-892482"/>
            <a:ext cx="3953275" cy="2795650"/>
          </a:xfrm>
          <a:custGeom>
            <a:avLst/>
            <a:gdLst/>
            <a:ahLst/>
            <a:cxnLst/>
            <a:rect l="l" t="t" r="r" b="b"/>
            <a:pathLst>
              <a:path w="158131" h="111826" extrusionOk="0">
                <a:moveTo>
                  <a:pt x="158067" y="91723"/>
                </a:moveTo>
                <a:cubicBezTo>
                  <a:pt x="157358" y="106320"/>
                  <a:pt x="148133" y="87964"/>
                  <a:pt x="136815" y="91310"/>
                </a:cubicBezTo>
                <a:cubicBezTo>
                  <a:pt x="125497" y="94656"/>
                  <a:pt x="100720" y="112647"/>
                  <a:pt x="90157" y="111797"/>
                </a:cubicBezTo>
                <a:cubicBezTo>
                  <a:pt x="79594" y="110947"/>
                  <a:pt x="80226" y="92848"/>
                  <a:pt x="73437" y="86211"/>
                </a:cubicBezTo>
                <a:cubicBezTo>
                  <a:pt x="66648" y="79574"/>
                  <a:pt x="60592" y="76264"/>
                  <a:pt x="49421" y="71975"/>
                </a:cubicBezTo>
                <a:cubicBezTo>
                  <a:pt x="38250" y="67686"/>
                  <a:pt x="13268" y="66828"/>
                  <a:pt x="6410" y="60479"/>
                </a:cubicBezTo>
                <a:cubicBezTo>
                  <a:pt x="-447" y="54131"/>
                  <a:pt x="-4392" y="40958"/>
                  <a:pt x="8276" y="33884"/>
                </a:cubicBezTo>
                <a:cubicBezTo>
                  <a:pt x="20944" y="26810"/>
                  <a:pt x="60286" y="23060"/>
                  <a:pt x="82418" y="18034"/>
                </a:cubicBezTo>
                <a:cubicBezTo>
                  <a:pt x="104550" y="13008"/>
                  <a:pt x="128459" y="-8552"/>
                  <a:pt x="141067" y="3729"/>
                </a:cubicBezTo>
                <a:cubicBezTo>
                  <a:pt x="153675" y="16011"/>
                  <a:pt x="158776" y="77126"/>
                  <a:pt x="158067" y="917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98" name="Google Shape;98;p3"/>
          <p:cNvGrpSpPr/>
          <p:nvPr/>
        </p:nvGrpSpPr>
        <p:grpSpPr>
          <a:xfrm rot="10800000">
            <a:off x="-262646" y="-41647"/>
            <a:ext cx="1837275" cy="1112370"/>
            <a:chOff x="1505525" y="1777775"/>
            <a:chExt cx="854825" cy="517550"/>
          </a:xfrm>
        </p:grpSpPr>
        <p:sp>
          <p:nvSpPr>
            <p:cNvPr id="99" name="Google Shape;99;p3"/>
            <p:cNvSpPr/>
            <p:nvPr/>
          </p:nvSpPr>
          <p:spPr>
            <a:xfrm>
              <a:off x="1865650" y="1816750"/>
              <a:ext cx="64200" cy="43300"/>
            </a:xfrm>
            <a:custGeom>
              <a:avLst/>
              <a:gdLst/>
              <a:ahLst/>
              <a:cxnLst/>
              <a:rect l="l" t="t" r="r" b="b"/>
              <a:pathLst>
                <a:path w="2568" h="1732" extrusionOk="0">
                  <a:moveTo>
                    <a:pt x="1068" y="1"/>
                  </a:moveTo>
                  <a:cubicBezTo>
                    <a:pt x="868" y="165"/>
                    <a:pt x="646" y="282"/>
                    <a:pt x="423" y="400"/>
                  </a:cubicBezTo>
                  <a:cubicBezTo>
                    <a:pt x="71" y="587"/>
                    <a:pt x="1" y="845"/>
                    <a:pt x="224" y="1173"/>
                  </a:cubicBezTo>
                  <a:cubicBezTo>
                    <a:pt x="271" y="1243"/>
                    <a:pt x="317" y="1314"/>
                    <a:pt x="364" y="1384"/>
                  </a:cubicBezTo>
                  <a:cubicBezTo>
                    <a:pt x="497" y="1628"/>
                    <a:pt x="708" y="1731"/>
                    <a:pt x="953" y="1731"/>
                  </a:cubicBezTo>
                  <a:cubicBezTo>
                    <a:pt x="991" y="1731"/>
                    <a:pt x="1029" y="1729"/>
                    <a:pt x="1068" y="1724"/>
                  </a:cubicBezTo>
                  <a:cubicBezTo>
                    <a:pt x="1501" y="1677"/>
                    <a:pt x="1912" y="1513"/>
                    <a:pt x="2252" y="1232"/>
                  </a:cubicBezTo>
                  <a:cubicBezTo>
                    <a:pt x="2463" y="1068"/>
                    <a:pt x="2568" y="868"/>
                    <a:pt x="2474" y="587"/>
                  </a:cubicBezTo>
                  <a:cubicBezTo>
                    <a:pt x="2005" y="400"/>
                    <a:pt x="1536" y="200"/>
                    <a:pt x="10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305225" y="2032300"/>
              <a:ext cx="55125" cy="36850"/>
            </a:xfrm>
            <a:custGeom>
              <a:avLst/>
              <a:gdLst/>
              <a:ahLst/>
              <a:cxnLst/>
              <a:rect l="l" t="t" r="r" b="b"/>
              <a:pathLst>
                <a:path w="2205" h="1474" extrusionOk="0">
                  <a:moveTo>
                    <a:pt x="1304" y="1"/>
                  </a:moveTo>
                  <a:cubicBezTo>
                    <a:pt x="941" y="1"/>
                    <a:pt x="608" y="134"/>
                    <a:pt x="305" y="369"/>
                  </a:cubicBezTo>
                  <a:cubicBezTo>
                    <a:pt x="71" y="569"/>
                    <a:pt x="0" y="838"/>
                    <a:pt x="94" y="1084"/>
                  </a:cubicBezTo>
                  <a:cubicBezTo>
                    <a:pt x="192" y="1335"/>
                    <a:pt x="401" y="1474"/>
                    <a:pt x="693" y="1474"/>
                  </a:cubicBezTo>
                  <a:cubicBezTo>
                    <a:pt x="716" y="1474"/>
                    <a:pt x="739" y="1473"/>
                    <a:pt x="762" y="1471"/>
                  </a:cubicBezTo>
                  <a:cubicBezTo>
                    <a:pt x="880" y="1459"/>
                    <a:pt x="985" y="1436"/>
                    <a:pt x="1091" y="1424"/>
                  </a:cubicBezTo>
                  <a:cubicBezTo>
                    <a:pt x="1430" y="1354"/>
                    <a:pt x="1700" y="1143"/>
                    <a:pt x="2005" y="991"/>
                  </a:cubicBezTo>
                  <a:cubicBezTo>
                    <a:pt x="2075" y="827"/>
                    <a:pt x="2134" y="674"/>
                    <a:pt x="2204" y="522"/>
                  </a:cubicBezTo>
                  <a:cubicBezTo>
                    <a:pt x="2157" y="252"/>
                    <a:pt x="1981" y="123"/>
                    <a:pt x="1747" y="65"/>
                  </a:cubicBezTo>
                  <a:cubicBezTo>
                    <a:pt x="1595" y="22"/>
                    <a:pt x="1447" y="1"/>
                    <a:pt x="1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2151950" y="1932800"/>
              <a:ext cx="51600" cy="33225"/>
            </a:xfrm>
            <a:custGeom>
              <a:avLst/>
              <a:gdLst/>
              <a:ahLst/>
              <a:cxnLst/>
              <a:rect l="l" t="t" r="r" b="b"/>
              <a:pathLst>
                <a:path w="2064" h="1329" extrusionOk="0">
                  <a:moveTo>
                    <a:pt x="646" y="1"/>
                  </a:moveTo>
                  <a:cubicBezTo>
                    <a:pt x="482" y="94"/>
                    <a:pt x="353" y="212"/>
                    <a:pt x="259" y="376"/>
                  </a:cubicBezTo>
                  <a:cubicBezTo>
                    <a:pt x="1" y="809"/>
                    <a:pt x="212" y="1255"/>
                    <a:pt x="716" y="1314"/>
                  </a:cubicBezTo>
                  <a:cubicBezTo>
                    <a:pt x="796" y="1323"/>
                    <a:pt x="876" y="1329"/>
                    <a:pt x="955" y="1329"/>
                  </a:cubicBezTo>
                  <a:cubicBezTo>
                    <a:pt x="1155" y="1329"/>
                    <a:pt x="1352" y="1295"/>
                    <a:pt x="1537" y="1220"/>
                  </a:cubicBezTo>
                  <a:cubicBezTo>
                    <a:pt x="1830" y="1114"/>
                    <a:pt x="2041" y="927"/>
                    <a:pt x="2064" y="587"/>
                  </a:cubicBezTo>
                  <a:cubicBezTo>
                    <a:pt x="1583" y="388"/>
                    <a:pt x="1115" y="200"/>
                    <a:pt x="6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693650" y="1952400"/>
              <a:ext cx="112850" cy="66050"/>
            </a:xfrm>
            <a:custGeom>
              <a:avLst/>
              <a:gdLst/>
              <a:ahLst/>
              <a:cxnLst/>
              <a:rect l="l" t="t" r="r" b="b"/>
              <a:pathLst>
                <a:path w="4514" h="2642" extrusionOk="0">
                  <a:moveTo>
                    <a:pt x="3599" y="1"/>
                  </a:moveTo>
                  <a:cubicBezTo>
                    <a:pt x="3474" y="1"/>
                    <a:pt x="3349" y="31"/>
                    <a:pt x="3224" y="84"/>
                  </a:cubicBezTo>
                  <a:cubicBezTo>
                    <a:pt x="2392" y="447"/>
                    <a:pt x="1559" y="823"/>
                    <a:pt x="715" y="1162"/>
                  </a:cubicBezTo>
                  <a:cubicBezTo>
                    <a:pt x="622" y="1198"/>
                    <a:pt x="516" y="1256"/>
                    <a:pt x="434" y="1327"/>
                  </a:cubicBezTo>
                  <a:cubicBezTo>
                    <a:pt x="0" y="1702"/>
                    <a:pt x="94" y="2358"/>
                    <a:pt x="633" y="2581"/>
                  </a:cubicBezTo>
                  <a:cubicBezTo>
                    <a:pt x="713" y="2623"/>
                    <a:pt x="797" y="2642"/>
                    <a:pt x="883" y="2642"/>
                  </a:cubicBezTo>
                  <a:cubicBezTo>
                    <a:pt x="989" y="2642"/>
                    <a:pt x="1098" y="2614"/>
                    <a:pt x="1208" y="2569"/>
                  </a:cubicBezTo>
                  <a:cubicBezTo>
                    <a:pt x="2052" y="2217"/>
                    <a:pt x="2884" y="1866"/>
                    <a:pt x="3728" y="1514"/>
                  </a:cubicBezTo>
                  <a:cubicBezTo>
                    <a:pt x="3880" y="1444"/>
                    <a:pt x="4033" y="1362"/>
                    <a:pt x="4150" y="1233"/>
                  </a:cubicBezTo>
                  <a:cubicBezTo>
                    <a:pt x="4513" y="846"/>
                    <a:pt x="4384" y="272"/>
                    <a:pt x="3892" y="61"/>
                  </a:cubicBezTo>
                  <a:cubicBezTo>
                    <a:pt x="3794" y="20"/>
                    <a:pt x="3697" y="1"/>
                    <a:pt x="3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874150" y="1958700"/>
              <a:ext cx="85300" cy="51200"/>
            </a:xfrm>
            <a:custGeom>
              <a:avLst/>
              <a:gdLst/>
              <a:ahLst/>
              <a:cxnLst/>
              <a:rect l="l" t="t" r="r" b="b"/>
              <a:pathLst>
                <a:path w="3412" h="2048" extrusionOk="0">
                  <a:moveTo>
                    <a:pt x="2075" y="0"/>
                  </a:moveTo>
                  <a:cubicBezTo>
                    <a:pt x="1750" y="0"/>
                    <a:pt x="1429" y="81"/>
                    <a:pt x="1104" y="81"/>
                  </a:cubicBezTo>
                  <a:cubicBezTo>
                    <a:pt x="1007" y="81"/>
                    <a:pt x="908" y="74"/>
                    <a:pt x="810" y="55"/>
                  </a:cubicBezTo>
                  <a:cubicBezTo>
                    <a:pt x="800" y="53"/>
                    <a:pt x="791" y="53"/>
                    <a:pt x="781" y="53"/>
                  </a:cubicBezTo>
                  <a:cubicBezTo>
                    <a:pt x="718" y="53"/>
                    <a:pt x="649" y="83"/>
                    <a:pt x="599" y="113"/>
                  </a:cubicBezTo>
                  <a:cubicBezTo>
                    <a:pt x="270" y="336"/>
                    <a:pt x="1" y="629"/>
                    <a:pt x="24" y="1063"/>
                  </a:cubicBezTo>
                  <a:cubicBezTo>
                    <a:pt x="59" y="1461"/>
                    <a:pt x="224" y="1790"/>
                    <a:pt x="622" y="1895"/>
                  </a:cubicBezTo>
                  <a:cubicBezTo>
                    <a:pt x="821" y="1989"/>
                    <a:pt x="997" y="2036"/>
                    <a:pt x="1185" y="2047"/>
                  </a:cubicBezTo>
                  <a:cubicBezTo>
                    <a:pt x="1199" y="2048"/>
                    <a:pt x="1214" y="2048"/>
                    <a:pt x="1228" y="2048"/>
                  </a:cubicBezTo>
                  <a:cubicBezTo>
                    <a:pt x="1901" y="2048"/>
                    <a:pt x="2473" y="1781"/>
                    <a:pt x="2978" y="1356"/>
                  </a:cubicBezTo>
                  <a:cubicBezTo>
                    <a:pt x="3107" y="1250"/>
                    <a:pt x="3201" y="1098"/>
                    <a:pt x="3260" y="934"/>
                  </a:cubicBezTo>
                  <a:cubicBezTo>
                    <a:pt x="3412" y="535"/>
                    <a:pt x="3201" y="137"/>
                    <a:pt x="2779" y="55"/>
                  </a:cubicBezTo>
                  <a:cubicBezTo>
                    <a:pt x="2603" y="20"/>
                    <a:pt x="2416" y="20"/>
                    <a:pt x="2240" y="8"/>
                  </a:cubicBezTo>
                  <a:cubicBezTo>
                    <a:pt x="2185" y="3"/>
                    <a:pt x="2130" y="0"/>
                    <a:pt x="2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524275" y="2083100"/>
              <a:ext cx="87350" cy="57650"/>
            </a:xfrm>
            <a:custGeom>
              <a:avLst/>
              <a:gdLst/>
              <a:ahLst/>
              <a:cxnLst/>
              <a:rect l="l" t="t" r="r" b="b"/>
              <a:pathLst>
                <a:path w="3494" h="2306" extrusionOk="0">
                  <a:moveTo>
                    <a:pt x="2674" y="0"/>
                  </a:moveTo>
                  <a:cubicBezTo>
                    <a:pt x="2658" y="0"/>
                    <a:pt x="2642" y="1"/>
                    <a:pt x="2626" y="2"/>
                  </a:cubicBezTo>
                  <a:cubicBezTo>
                    <a:pt x="2497" y="14"/>
                    <a:pt x="2368" y="49"/>
                    <a:pt x="2239" y="84"/>
                  </a:cubicBezTo>
                  <a:cubicBezTo>
                    <a:pt x="1630" y="295"/>
                    <a:pt x="1055" y="600"/>
                    <a:pt x="469" y="869"/>
                  </a:cubicBezTo>
                  <a:cubicBezTo>
                    <a:pt x="305" y="951"/>
                    <a:pt x="188" y="1092"/>
                    <a:pt x="117" y="1268"/>
                  </a:cubicBezTo>
                  <a:cubicBezTo>
                    <a:pt x="0" y="1549"/>
                    <a:pt x="59" y="1877"/>
                    <a:pt x="258" y="2077"/>
                  </a:cubicBezTo>
                  <a:cubicBezTo>
                    <a:pt x="416" y="2234"/>
                    <a:pt x="597" y="2305"/>
                    <a:pt x="788" y="2305"/>
                  </a:cubicBezTo>
                  <a:cubicBezTo>
                    <a:pt x="895" y="2305"/>
                    <a:pt x="1004" y="2283"/>
                    <a:pt x="1114" y="2241"/>
                  </a:cubicBezTo>
                  <a:cubicBezTo>
                    <a:pt x="1747" y="1971"/>
                    <a:pt x="2368" y="1655"/>
                    <a:pt x="3013" y="1397"/>
                  </a:cubicBezTo>
                  <a:cubicBezTo>
                    <a:pt x="3364" y="1256"/>
                    <a:pt x="3493" y="904"/>
                    <a:pt x="3400" y="541"/>
                  </a:cubicBezTo>
                  <a:cubicBezTo>
                    <a:pt x="3310" y="228"/>
                    <a:pt x="3007" y="0"/>
                    <a:pt x="2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589900" y="1777775"/>
              <a:ext cx="90575" cy="56900"/>
            </a:xfrm>
            <a:custGeom>
              <a:avLst/>
              <a:gdLst/>
              <a:ahLst/>
              <a:cxnLst/>
              <a:rect l="l" t="t" r="r" b="b"/>
              <a:pathLst>
                <a:path w="3623" h="2276" extrusionOk="0">
                  <a:moveTo>
                    <a:pt x="2857" y="1"/>
                  </a:moveTo>
                  <a:cubicBezTo>
                    <a:pt x="2778" y="1"/>
                    <a:pt x="2696" y="16"/>
                    <a:pt x="2615" y="48"/>
                  </a:cubicBezTo>
                  <a:cubicBezTo>
                    <a:pt x="1935" y="294"/>
                    <a:pt x="1267" y="599"/>
                    <a:pt x="587" y="880"/>
                  </a:cubicBezTo>
                  <a:cubicBezTo>
                    <a:pt x="517" y="915"/>
                    <a:pt x="446" y="974"/>
                    <a:pt x="388" y="1032"/>
                  </a:cubicBezTo>
                  <a:cubicBezTo>
                    <a:pt x="1" y="1419"/>
                    <a:pt x="106" y="1982"/>
                    <a:pt x="634" y="2205"/>
                  </a:cubicBezTo>
                  <a:cubicBezTo>
                    <a:pt x="725" y="2255"/>
                    <a:pt x="822" y="2275"/>
                    <a:pt x="921" y="2275"/>
                  </a:cubicBezTo>
                  <a:cubicBezTo>
                    <a:pt x="1052" y="2275"/>
                    <a:pt x="1187" y="2240"/>
                    <a:pt x="1314" y="2193"/>
                  </a:cubicBezTo>
                  <a:cubicBezTo>
                    <a:pt x="1654" y="2064"/>
                    <a:pt x="1994" y="1923"/>
                    <a:pt x="2334" y="1783"/>
                  </a:cubicBezTo>
                  <a:cubicBezTo>
                    <a:pt x="2603" y="1665"/>
                    <a:pt x="2861" y="1548"/>
                    <a:pt x="3119" y="1408"/>
                  </a:cubicBezTo>
                  <a:cubicBezTo>
                    <a:pt x="3471" y="1220"/>
                    <a:pt x="3623" y="845"/>
                    <a:pt x="3517" y="517"/>
                  </a:cubicBezTo>
                  <a:cubicBezTo>
                    <a:pt x="3416" y="211"/>
                    <a:pt x="3153" y="1"/>
                    <a:pt x="2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653200" y="1883550"/>
              <a:ext cx="85900" cy="56300"/>
            </a:xfrm>
            <a:custGeom>
              <a:avLst/>
              <a:gdLst/>
              <a:ahLst/>
              <a:cxnLst/>
              <a:rect l="l" t="t" r="r" b="b"/>
              <a:pathLst>
                <a:path w="3436" h="2252" extrusionOk="0">
                  <a:moveTo>
                    <a:pt x="2571" y="1"/>
                  </a:moveTo>
                  <a:cubicBezTo>
                    <a:pt x="2501" y="1"/>
                    <a:pt x="2429" y="10"/>
                    <a:pt x="2357" y="25"/>
                  </a:cubicBezTo>
                  <a:cubicBezTo>
                    <a:pt x="1689" y="166"/>
                    <a:pt x="1067" y="435"/>
                    <a:pt x="493" y="799"/>
                  </a:cubicBezTo>
                  <a:cubicBezTo>
                    <a:pt x="341" y="904"/>
                    <a:pt x="223" y="1045"/>
                    <a:pt x="153" y="1221"/>
                  </a:cubicBezTo>
                  <a:cubicBezTo>
                    <a:pt x="1" y="1619"/>
                    <a:pt x="165" y="2018"/>
                    <a:pt x="552" y="2182"/>
                  </a:cubicBezTo>
                  <a:cubicBezTo>
                    <a:pt x="656" y="2229"/>
                    <a:pt x="758" y="2251"/>
                    <a:pt x="857" y="2251"/>
                  </a:cubicBezTo>
                  <a:cubicBezTo>
                    <a:pt x="1004" y="2251"/>
                    <a:pt x="1146" y="2202"/>
                    <a:pt x="1278" y="2111"/>
                  </a:cubicBezTo>
                  <a:cubicBezTo>
                    <a:pt x="1700" y="1818"/>
                    <a:pt x="2158" y="1642"/>
                    <a:pt x="2638" y="1502"/>
                  </a:cubicBezTo>
                  <a:cubicBezTo>
                    <a:pt x="2720" y="1478"/>
                    <a:pt x="2802" y="1455"/>
                    <a:pt x="2873" y="1408"/>
                  </a:cubicBezTo>
                  <a:cubicBezTo>
                    <a:pt x="3377" y="1138"/>
                    <a:pt x="3435" y="506"/>
                    <a:pt x="2990" y="142"/>
                  </a:cubicBezTo>
                  <a:cubicBezTo>
                    <a:pt x="2855" y="39"/>
                    <a:pt x="2716" y="1"/>
                    <a:pt x="2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001050" y="1984875"/>
              <a:ext cx="81200" cy="62525"/>
            </a:xfrm>
            <a:custGeom>
              <a:avLst/>
              <a:gdLst/>
              <a:ahLst/>
              <a:cxnLst/>
              <a:rect l="l" t="t" r="r" b="b"/>
              <a:pathLst>
                <a:path w="3248" h="2501" extrusionOk="0">
                  <a:moveTo>
                    <a:pt x="2302" y="0"/>
                  </a:moveTo>
                  <a:cubicBezTo>
                    <a:pt x="2131" y="0"/>
                    <a:pt x="1964" y="62"/>
                    <a:pt x="1829" y="192"/>
                  </a:cubicBezTo>
                  <a:cubicBezTo>
                    <a:pt x="1571" y="450"/>
                    <a:pt x="1266" y="614"/>
                    <a:pt x="950" y="778"/>
                  </a:cubicBezTo>
                  <a:cubicBezTo>
                    <a:pt x="739" y="883"/>
                    <a:pt x="551" y="1000"/>
                    <a:pt x="387" y="1165"/>
                  </a:cubicBezTo>
                  <a:cubicBezTo>
                    <a:pt x="0" y="1587"/>
                    <a:pt x="129" y="2220"/>
                    <a:pt x="563" y="2395"/>
                  </a:cubicBezTo>
                  <a:cubicBezTo>
                    <a:pt x="718" y="2465"/>
                    <a:pt x="856" y="2500"/>
                    <a:pt x="981" y="2500"/>
                  </a:cubicBezTo>
                  <a:cubicBezTo>
                    <a:pt x="1129" y="2500"/>
                    <a:pt x="1257" y="2450"/>
                    <a:pt x="1372" y="2348"/>
                  </a:cubicBezTo>
                  <a:cubicBezTo>
                    <a:pt x="1606" y="2137"/>
                    <a:pt x="1899" y="2009"/>
                    <a:pt x="2169" y="1856"/>
                  </a:cubicBezTo>
                  <a:cubicBezTo>
                    <a:pt x="2415" y="1715"/>
                    <a:pt x="2685" y="1610"/>
                    <a:pt x="2896" y="1422"/>
                  </a:cubicBezTo>
                  <a:cubicBezTo>
                    <a:pt x="3224" y="1129"/>
                    <a:pt x="3247" y="661"/>
                    <a:pt x="2954" y="321"/>
                  </a:cubicBezTo>
                  <a:cubicBezTo>
                    <a:pt x="2773" y="112"/>
                    <a:pt x="2533" y="0"/>
                    <a:pt x="2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104200" y="2047350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409" y="0"/>
                  </a:moveTo>
                  <a:cubicBezTo>
                    <a:pt x="2392" y="0"/>
                    <a:pt x="2374" y="1"/>
                    <a:pt x="2356" y="2"/>
                  </a:cubicBezTo>
                  <a:cubicBezTo>
                    <a:pt x="2239" y="2"/>
                    <a:pt x="2122" y="25"/>
                    <a:pt x="2005" y="60"/>
                  </a:cubicBezTo>
                  <a:cubicBezTo>
                    <a:pt x="1430" y="201"/>
                    <a:pt x="938" y="518"/>
                    <a:pt x="422" y="799"/>
                  </a:cubicBezTo>
                  <a:cubicBezTo>
                    <a:pt x="282" y="881"/>
                    <a:pt x="188" y="998"/>
                    <a:pt x="129" y="1139"/>
                  </a:cubicBezTo>
                  <a:cubicBezTo>
                    <a:pt x="0" y="1455"/>
                    <a:pt x="59" y="1783"/>
                    <a:pt x="317" y="2018"/>
                  </a:cubicBezTo>
                  <a:cubicBezTo>
                    <a:pt x="465" y="2159"/>
                    <a:pt x="633" y="2223"/>
                    <a:pt x="806" y="2223"/>
                  </a:cubicBezTo>
                  <a:cubicBezTo>
                    <a:pt x="935" y="2223"/>
                    <a:pt x="1066" y="2188"/>
                    <a:pt x="1196" y="2123"/>
                  </a:cubicBezTo>
                  <a:cubicBezTo>
                    <a:pt x="1688" y="1877"/>
                    <a:pt x="2169" y="1608"/>
                    <a:pt x="2708" y="1432"/>
                  </a:cubicBezTo>
                  <a:cubicBezTo>
                    <a:pt x="3071" y="1315"/>
                    <a:pt x="3224" y="928"/>
                    <a:pt x="3130" y="576"/>
                  </a:cubicBezTo>
                  <a:cubicBezTo>
                    <a:pt x="3041" y="230"/>
                    <a:pt x="2770" y="0"/>
                    <a:pt x="2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228450" y="2076550"/>
              <a:ext cx="72400" cy="55050"/>
            </a:xfrm>
            <a:custGeom>
              <a:avLst/>
              <a:gdLst/>
              <a:ahLst/>
              <a:cxnLst/>
              <a:rect l="l" t="t" r="r" b="b"/>
              <a:pathLst>
                <a:path w="2896" h="2202" extrusionOk="0">
                  <a:moveTo>
                    <a:pt x="2091" y="1"/>
                  </a:moveTo>
                  <a:cubicBezTo>
                    <a:pt x="2050" y="1"/>
                    <a:pt x="2006" y="6"/>
                    <a:pt x="1958" y="18"/>
                  </a:cubicBezTo>
                  <a:cubicBezTo>
                    <a:pt x="1735" y="76"/>
                    <a:pt x="1501" y="123"/>
                    <a:pt x="1278" y="158"/>
                  </a:cubicBezTo>
                  <a:cubicBezTo>
                    <a:pt x="809" y="229"/>
                    <a:pt x="528" y="533"/>
                    <a:pt x="305" y="909"/>
                  </a:cubicBezTo>
                  <a:cubicBezTo>
                    <a:pt x="0" y="1413"/>
                    <a:pt x="164" y="1928"/>
                    <a:pt x="680" y="2139"/>
                  </a:cubicBezTo>
                  <a:cubicBezTo>
                    <a:pt x="771" y="2185"/>
                    <a:pt x="890" y="2202"/>
                    <a:pt x="1021" y="2202"/>
                  </a:cubicBezTo>
                  <a:cubicBezTo>
                    <a:pt x="1059" y="2202"/>
                    <a:pt x="1098" y="2201"/>
                    <a:pt x="1137" y="2198"/>
                  </a:cubicBezTo>
                  <a:cubicBezTo>
                    <a:pt x="1911" y="2174"/>
                    <a:pt x="2356" y="1670"/>
                    <a:pt x="2743" y="1096"/>
                  </a:cubicBezTo>
                  <a:cubicBezTo>
                    <a:pt x="2896" y="862"/>
                    <a:pt x="2825" y="592"/>
                    <a:pt x="2649" y="381"/>
                  </a:cubicBezTo>
                  <a:cubicBezTo>
                    <a:pt x="2488" y="200"/>
                    <a:pt x="2344" y="1"/>
                    <a:pt x="20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698925" y="1798800"/>
              <a:ext cx="70050" cy="46275"/>
            </a:xfrm>
            <a:custGeom>
              <a:avLst/>
              <a:gdLst/>
              <a:ahLst/>
              <a:cxnLst/>
              <a:rect l="l" t="t" r="r" b="b"/>
              <a:pathLst>
                <a:path w="2802" h="1851" extrusionOk="0">
                  <a:moveTo>
                    <a:pt x="1971" y="0"/>
                  </a:moveTo>
                  <a:cubicBezTo>
                    <a:pt x="1536" y="0"/>
                    <a:pt x="1112" y="85"/>
                    <a:pt x="715" y="262"/>
                  </a:cubicBezTo>
                  <a:cubicBezTo>
                    <a:pt x="493" y="356"/>
                    <a:pt x="305" y="485"/>
                    <a:pt x="176" y="684"/>
                  </a:cubicBezTo>
                  <a:cubicBezTo>
                    <a:pt x="0" y="953"/>
                    <a:pt x="47" y="1305"/>
                    <a:pt x="282" y="1516"/>
                  </a:cubicBezTo>
                  <a:cubicBezTo>
                    <a:pt x="375" y="1598"/>
                    <a:pt x="481" y="1645"/>
                    <a:pt x="633" y="1692"/>
                  </a:cubicBezTo>
                  <a:cubicBezTo>
                    <a:pt x="866" y="1801"/>
                    <a:pt x="1099" y="1851"/>
                    <a:pt x="1331" y="1851"/>
                  </a:cubicBezTo>
                  <a:cubicBezTo>
                    <a:pt x="1671" y="1851"/>
                    <a:pt x="2010" y="1744"/>
                    <a:pt x="2345" y="1563"/>
                  </a:cubicBezTo>
                  <a:cubicBezTo>
                    <a:pt x="2649" y="1411"/>
                    <a:pt x="2802" y="1176"/>
                    <a:pt x="2767" y="824"/>
                  </a:cubicBezTo>
                  <a:cubicBezTo>
                    <a:pt x="2755" y="766"/>
                    <a:pt x="2755" y="707"/>
                    <a:pt x="2755" y="637"/>
                  </a:cubicBezTo>
                  <a:cubicBezTo>
                    <a:pt x="2743" y="203"/>
                    <a:pt x="2567" y="16"/>
                    <a:pt x="2134" y="4"/>
                  </a:cubicBezTo>
                  <a:cubicBezTo>
                    <a:pt x="2079" y="1"/>
                    <a:pt x="2025" y="0"/>
                    <a:pt x="19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746100" y="2021050"/>
              <a:ext cx="69900" cy="50300"/>
            </a:xfrm>
            <a:custGeom>
              <a:avLst/>
              <a:gdLst/>
              <a:ahLst/>
              <a:cxnLst/>
              <a:rect l="l" t="t" r="r" b="b"/>
              <a:pathLst>
                <a:path w="2796" h="2012" extrusionOk="0">
                  <a:moveTo>
                    <a:pt x="1979" y="0"/>
                  </a:moveTo>
                  <a:cubicBezTo>
                    <a:pt x="1882" y="0"/>
                    <a:pt x="1780" y="18"/>
                    <a:pt x="1677" y="57"/>
                  </a:cubicBezTo>
                  <a:cubicBezTo>
                    <a:pt x="1278" y="222"/>
                    <a:pt x="903" y="444"/>
                    <a:pt x="481" y="562"/>
                  </a:cubicBezTo>
                  <a:cubicBezTo>
                    <a:pt x="188" y="644"/>
                    <a:pt x="1" y="890"/>
                    <a:pt x="1" y="1230"/>
                  </a:cubicBezTo>
                  <a:cubicBezTo>
                    <a:pt x="1" y="1534"/>
                    <a:pt x="188" y="1804"/>
                    <a:pt x="505" y="1945"/>
                  </a:cubicBezTo>
                  <a:cubicBezTo>
                    <a:pt x="598" y="1991"/>
                    <a:pt x="699" y="2011"/>
                    <a:pt x="806" y="2011"/>
                  </a:cubicBezTo>
                  <a:cubicBezTo>
                    <a:pt x="886" y="2011"/>
                    <a:pt x="970" y="2000"/>
                    <a:pt x="1055" y="1980"/>
                  </a:cubicBezTo>
                  <a:cubicBezTo>
                    <a:pt x="1548" y="1863"/>
                    <a:pt x="2017" y="1652"/>
                    <a:pt x="2427" y="1347"/>
                  </a:cubicBezTo>
                  <a:cubicBezTo>
                    <a:pt x="2579" y="1241"/>
                    <a:pt x="2685" y="1089"/>
                    <a:pt x="2708" y="901"/>
                  </a:cubicBezTo>
                  <a:cubicBezTo>
                    <a:pt x="2795" y="399"/>
                    <a:pt x="2436" y="0"/>
                    <a:pt x="1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094825" y="1978775"/>
              <a:ext cx="71225" cy="46500"/>
            </a:xfrm>
            <a:custGeom>
              <a:avLst/>
              <a:gdLst/>
              <a:ahLst/>
              <a:cxnLst/>
              <a:rect l="l" t="t" r="r" b="b"/>
              <a:pathLst>
                <a:path w="2849" h="1860" extrusionOk="0">
                  <a:moveTo>
                    <a:pt x="2067" y="0"/>
                  </a:moveTo>
                  <a:cubicBezTo>
                    <a:pt x="1972" y="0"/>
                    <a:pt x="1877" y="15"/>
                    <a:pt x="1782" y="37"/>
                  </a:cubicBezTo>
                  <a:cubicBezTo>
                    <a:pt x="1395" y="119"/>
                    <a:pt x="1032" y="236"/>
                    <a:pt x="657" y="342"/>
                  </a:cubicBezTo>
                  <a:cubicBezTo>
                    <a:pt x="586" y="365"/>
                    <a:pt x="528" y="401"/>
                    <a:pt x="469" y="447"/>
                  </a:cubicBezTo>
                  <a:cubicBezTo>
                    <a:pt x="117" y="682"/>
                    <a:pt x="0" y="1080"/>
                    <a:pt x="176" y="1432"/>
                  </a:cubicBezTo>
                  <a:cubicBezTo>
                    <a:pt x="311" y="1711"/>
                    <a:pt x="557" y="1859"/>
                    <a:pt x="851" y="1859"/>
                  </a:cubicBezTo>
                  <a:cubicBezTo>
                    <a:pt x="939" y="1859"/>
                    <a:pt x="1031" y="1846"/>
                    <a:pt x="1126" y="1819"/>
                  </a:cubicBezTo>
                  <a:cubicBezTo>
                    <a:pt x="1301" y="1760"/>
                    <a:pt x="1489" y="1678"/>
                    <a:pt x="1665" y="1631"/>
                  </a:cubicBezTo>
                  <a:cubicBezTo>
                    <a:pt x="1876" y="1573"/>
                    <a:pt x="2098" y="1537"/>
                    <a:pt x="2309" y="1467"/>
                  </a:cubicBezTo>
                  <a:cubicBezTo>
                    <a:pt x="2649" y="1373"/>
                    <a:pt x="2837" y="1116"/>
                    <a:pt x="2837" y="776"/>
                  </a:cubicBezTo>
                  <a:cubicBezTo>
                    <a:pt x="2849" y="459"/>
                    <a:pt x="2673" y="178"/>
                    <a:pt x="2380" y="61"/>
                  </a:cubicBezTo>
                  <a:cubicBezTo>
                    <a:pt x="2276" y="18"/>
                    <a:pt x="2171" y="0"/>
                    <a:pt x="20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609250" y="2146775"/>
              <a:ext cx="73575" cy="50225"/>
            </a:xfrm>
            <a:custGeom>
              <a:avLst/>
              <a:gdLst/>
              <a:ahLst/>
              <a:cxnLst/>
              <a:rect l="l" t="t" r="r" b="b"/>
              <a:pathLst>
                <a:path w="2943" h="2009" extrusionOk="0">
                  <a:moveTo>
                    <a:pt x="2089" y="0"/>
                  </a:moveTo>
                  <a:cubicBezTo>
                    <a:pt x="2011" y="0"/>
                    <a:pt x="1932" y="11"/>
                    <a:pt x="1853" y="34"/>
                  </a:cubicBezTo>
                  <a:cubicBezTo>
                    <a:pt x="1442" y="174"/>
                    <a:pt x="1044" y="350"/>
                    <a:pt x="657" y="561"/>
                  </a:cubicBezTo>
                  <a:cubicBezTo>
                    <a:pt x="551" y="608"/>
                    <a:pt x="446" y="690"/>
                    <a:pt x="376" y="772"/>
                  </a:cubicBezTo>
                  <a:cubicBezTo>
                    <a:pt x="1" y="1159"/>
                    <a:pt x="141" y="1745"/>
                    <a:pt x="622" y="1944"/>
                  </a:cubicBezTo>
                  <a:cubicBezTo>
                    <a:pt x="721" y="1988"/>
                    <a:pt x="822" y="2009"/>
                    <a:pt x="923" y="2009"/>
                  </a:cubicBezTo>
                  <a:cubicBezTo>
                    <a:pt x="1036" y="2009"/>
                    <a:pt x="1149" y="1982"/>
                    <a:pt x="1255" y="1932"/>
                  </a:cubicBezTo>
                  <a:cubicBezTo>
                    <a:pt x="1630" y="1757"/>
                    <a:pt x="2005" y="1569"/>
                    <a:pt x="2380" y="1417"/>
                  </a:cubicBezTo>
                  <a:cubicBezTo>
                    <a:pt x="2779" y="1253"/>
                    <a:pt x="2943" y="854"/>
                    <a:pt x="2814" y="491"/>
                  </a:cubicBezTo>
                  <a:cubicBezTo>
                    <a:pt x="2700" y="188"/>
                    <a:pt x="2411" y="0"/>
                    <a:pt x="20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505525" y="1972450"/>
              <a:ext cx="74075" cy="49025"/>
            </a:xfrm>
            <a:custGeom>
              <a:avLst/>
              <a:gdLst/>
              <a:ahLst/>
              <a:cxnLst/>
              <a:rect l="l" t="t" r="r" b="b"/>
              <a:pathLst>
                <a:path w="2963" h="1961" extrusionOk="0">
                  <a:moveTo>
                    <a:pt x="2058" y="1"/>
                  </a:moveTo>
                  <a:cubicBezTo>
                    <a:pt x="2021" y="1"/>
                    <a:pt x="1984" y="4"/>
                    <a:pt x="1946" y="9"/>
                  </a:cubicBezTo>
                  <a:cubicBezTo>
                    <a:pt x="1395" y="79"/>
                    <a:pt x="926" y="349"/>
                    <a:pt x="481" y="630"/>
                  </a:cubicBezTo>
                  <a:cubicBezTo>
                    <a:pt x="0" y="923"/>
                    <a:pt x="94" y="1638"/>
                    <a:pt x="610" y="1884"/>
                  </a:cubicBezTo>
                  <a:cubicBezTo>
                    <a:pt x="709" y="1937"/>
                    <a:pt x="815" y="1960"/>
                    <a:pt x="922" y="1960"/>
                  </a:cubicBezTo>
                  <a:cubicBezTo>
                    <a:pt x="1029" y="1960"/>
                    <a:pt x="1137" y="1937"/>
                    <a:pt x="1243" y="1896"/>
                  </a:cubicBezTo>
                  <a:cubicBezTo>
                    <a:pt x="1629" y="1744"/>
                    <a:pt x="2004" y="1591"/>
                    <a:pt x="2380" y="1427"/>
                  </a:cubicBezTo>
                  <a:cubicBezTo>
                    <a:pt x="2555" y="1345"/>
                    <a:pt x="2684" y="1216"/>
                    <a:pt x="2755" y="1040"/>
                  </a:cubicBezTo>
                  <a:cubicBezTo>
                    <a:pt x="2963" y="536"/>
                    <a:pt x="2587" y="1"/>
                    <a:pt x="20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867125" y="2170775"/>
              <a:ext cx="70950" cy="46825"/>
            </a:xfrm>
            <a:custGeom>
              <a:avLst/>
              <a:gdLst/>
              <a:ahLst/>
              <a:cxnLst/>
              <a:rect l="l" t="t" r="r" b="b"/>
              <a:pathLst>
                <a:path w="2838" h="1873" extrusionOk="0">
                  <a:moveTo>
                    <a:pt x="2029" y="0"/>
                  </a:moveTo>
                  <a:cubicBezTo>
                    <a:pt x="1965" y="0"/>
                    <a:pt x="1898" y="8"/>
                    <a:pt x="1829" y="23"/>
                  </a:cubicBezTo>
                  <a:cubicBezTo>
                    <a:pt x="1560" y="93"/>
                    <a:pt x="1290" y="164"/>
                    <a:pt x="1020" y="246"/>
                  </a:cubicBezTo>
                  <a:cubicBezTo>
                    <a:pt x="809" y="304"/>
                    <a:pt x="598" y="375"/>
                    <a:pt x="423" y="504"/>
                  </a:cubicBezTo>
                  <a:cubicBezTo>
                    <a:pt x="118" y="715"/>
                    <a:pt x="1" y="1113"/>
                    <a:pt x="153" y="1441"/>
                  </a:cubicBezTo>
                  <a:cubicBezTo>
                    <a:pt x="267" y="1688"/>
                    <a:pt x="534" y="1873"/>
                    <a:pt x="805" y="1873"/>
                  </a:cubicBezTo>
                  <a:cubicBezTo>
                    <a:pt x="869" y="1873"/>
                    <a:pt x="934" y="1862"/>
                    <a:pt x="997" y="1840"/>
                  </a:cubicBezTo>
                  <a:cubicBezTo>
                    <a:pt x="1407" y="1711"/>
                    <a:pt x="1817" y="1617"/>
                    <a:pt x="2228" y="1488"/>
                  </a:cubicBezTo>
                  <a:cubicBezTo>
                    <a:pt x="2450" y="1406"/>
                    <a:pt x="2626" y="1266"/>
                    <a:pt x="2708" y="1043"/>
                  </a:cubicBezTo>
                  <a:cubicBezTo>
                    <a:pt x="2837" y="761"/>
                    <a:pt x="2814" y="504"/>
                    <a:pt x="2614" y="281"/>
                  </a:cubicBezTo>
                  <a:cubicBezTo>
                    <a:pt x="2459" y="97"/>
                    <a:pt x="2260" y="0"/>
                    <a:pt x="20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695700" y="2091825"/>
              <a:ext cx="70950" cy="51750"/>
            </a:xfrm>
            <a:custGeom>
              <a:avLst/>
              <a:gdLst/>
              <a:ahLst/>
              <a:cxnLst/>
              <a:rect l="l" t="t" r="r" b="b"/>
              <a:pathLst>
                <a:path w="2838" h="2070" extrusionOk="0">
                  <a:moveTo>
                    <a:pt x="1960" y="0"/>
                  </a:moveTo>
                  <a:cubicBezTo>
                    <a:pt x="1869" y="0"/>
                    <a:pt x="1778" y="18"/>
                    <a:pt x="1688" y="51"/>
                  </a:cubicBezTo>
                  <a:cubicBezTo>
                    <a:pt x="1255" y="215"/>
                    <a:pt x="844" y="426"/>
                    <a:pt x="469" y="684"/>
                  </a:cubicBezTo>
                  <a:cubicBezTo>
                    <a:pt x="364" y="755"/>
                    <a:pt x="282" y="837"/>
                    <a:pt x="200" y="930"/>
                  </a:cubicBezTo>
                  <a:cubicBezTo>
                    <a:pt x="0" y="1177"/>
                    <a:pt x="0" y="1470"/>
                    <a:pt x="165" y="1739"/>
                  </a:cubicBezTo>
                  <a:cubicBezTo>
                    <a:pt x="302" y="1946"/>
                    <a:pt x="514" y="2070"/>
                    <a:pt x="752" y="2070"/>
                  </a:cubicBezTo>
                  <a:cubicBezTo>
                    <a:pt x="797" y="2070"/>
                    <a:pt x="844" y="2065"/>
                    <a:pt x="891" y="2056"/>
                  </a:cubicBezTo>
                  <a:cubicBezTo>
                    <a:pt x="1020" y="2021"/>
                    <a:pt x="1137" y="1974"/>
                    <a:pt x="1255" y="1903"/>
                  </a:cubicBezTo>
                  <a:cubicBezTo>
                    <a:pt x="1571" y="1751"/>
                    <a:pt x="1876" y="1587"/>
                    <a:pt x="2192" y="1423"/>
                  </a:cubicBezTo>
                  <a:cubicBezTo>
                    <a:pt x="2310" y="1364"/>
                    <a:pt x="2415" y="1282"/>
                    <a:pt x="2509" y="1177"/>
                  </a:cubicBezTo>
                  <a:cubicBezTo>
                    <a:pt x="2837" y="802"/>
                    <a:pt x="2708" y="262"/>
                    <a:pt x="2263" y="63"/>
                  </a:cubicBezTo>
                  <a:cubicBezTo>
                    <a:pt x="2159" y="20"/>
                    <a:pt x="2059" y="0"/>
                    <a:pt x="19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725600" y="2147150"/>
              <a:ext cx="73850" cy="46150"/>
            </a:xfrm>
            <a:custGeom>
              <a:avLst/>
              <a:gdLst/>
              <a:ahLst/>
              <a:cxnLst/>
              <a:rect l="l" t="t" r="r" b="b"/>
              <a:pathLst>
                <a:path w="2954" h="1846" extrusionOk="0">
                  <a:moveTo>
                    <a:pt x="2050" y="1"/>
                  </a:moveTo>
                  <a:cubicBezTo>
                    <a:pt x="2016" y="1"/>
                    <a:pt x="1981" y="3"/>
                    <a:pt x="1946" y="7"/>
                  </a:cubicBezTo>
                  <a:cubicBezTo>
                    <a:pt x="1442" y="77"/>
                    <a:pt x="949" y="241"/>
                    <a:pt x="504" y="476"/>
                  </a:cubicBezTo>
                  <a:cubicBezTo>
                    <a:pt x="47" y="710"/>
                    <a:pt x="0" y="1296"/>
                    <a:pt x="375" y="1648"/>
                  </a:cubicBezTo>
                  <a:cubicBezTo>
                    <a:pt x="513" y="1786"/>
                    <a:pt x="674" y="1845"/>
                    <a:pt x="845" y="1845"/>
                  </a:cubicBezTo>
                  <a:cubicBezTo>
                    <a:pt x="921" y="1845"/>
                    <a:pt x="999" y="1834"/>
                    <a:pt x="1078" y="1812"/>
                  </a:cubicBezTo>
                  <a:cubicBezTo>
                    <a:pt x="1500" y="1695"/>
                    <a:pt x="1911" y="1566"/>
                    <a:pt x="2333" y="1437"/>
                  </a:cubicBezTo>
                  <a:cubicBezTo>
                    <a:pt x="2544" y="1378"/>
                    <a:pt x="2673" y="1214"/>
                    <a:pt x="2755" y="1015"/>
                  </a:cubicBezTo>
                  <a:cubicBezTo>
                    <a:pt x="2953" y="518"/>
                    <a:pt x="2601" y="1"/>
                    <a:pt x="20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879150" y="1903275"/>
              <a:ext cx="68000" cy="42125"/>
            </a:xfrm>
            <a:custGeom>
              <a:avLst/>
              <a:gdLst/>
              <a:ahLst/>
              <a:cxnLst/>
              <a:rect l="l" t="t" r="r" b="b"/>
              <a:pathLst>
                <a:path w="2720" h="1685" extrusionOk="0">
                  <a:moveTo>
                    <a:pt x="1888" y="0"/>
                  </a:moveTo>
                  <a:cubicBezTo>
                    <a:pt x="1846" y="0"/>
                    <a:pt x="1803" y="3"/>
                    <a:pt x="1758" y="10"/>
                  </a:cubicBezTo>
                  <a:cubicBezTo>
                    <a:pt x="1383" y="45"/>
                    <a:pt x="1020" y="103"/>
                    <a:pt x="645" y="162"/>
                  </a:cubicBezTo>
                  <a:cubicBezTo>
                    <a:pt x="281" y="221"/>
                    <a:pt x="59" y="478"/>
                    <a:pt x="24" y="830"/>
                  </a:cubicBezTo>
                  <a:cubicBezTo>
                    <a:pt x="0" y="1182"/>
                    <a:pt x="176" y="1463"/>
                    <a:pt x="516" y="1615"/>
                  </a:cubicBezTo>
                  <a:cubicBezTo>
                    <a:pt x="622" y="1664"/>
                    <a:pt x="734" y="1685"/>
                    <a:pt x="852" y="1685"/>
                  </a:cubicBezTo>
                  <a:cubicBezTo>
                    <a:pt x="903" y="1685"/>
                    <a:pt x="955" y="1681"/>
                    <a:pt x="1008" y="1674"/>
                  </a:cubicBezTo>
                  <a:cubicBezTo>
                    <a:pt x="1336" y="1627"/>
                    <a:pt x="1665" y="1545"/>
                    <a:pt x="2016" y="1545"/>
                  </a:cubicBezTo>
                  <a:cubicBezTo>
                    <a:pt x="2251" y="1533"/>
                    <a:pt x="2427" y="1404"/>
                    <a:pt x="2532" y="1193"/>
                  </a:cubicBezTo>
                  <a:cubicBezTo>
                    <a:pt x="2696" y="924"/>
                    <a:pt x="2720" y="643"/>
                    <a:pt x="2544" y="373"/>
                  </a:cubicBezTo>
                  <a:cubicBezTo>
                    <a:pt x="2381" y="129"/>
                    <a:pt x="2158" y="0"/>
                    <a:pt x="18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236075" y="1996900"/>
              <a:ext cx="65375" cy="50650"/>
            </a:xfrm>
            <a:custGeom>
              <a:avLst/>
              <a:gdLst/>
              <a:ahLst/>
              <a:cxnLst/>
              <a:rect l="l" t="t" r="r" b="b"/>
              <a:pathLst>
                <a:path w="2615" h="2026" extrusionOk="0">
                  <a:moveTo>
                    <a:pt x="1785" y="0"/>
                  </a:moveTo>
                  <a:cubicBezTo>
                    <a:pt x="1680" y="0"/>
                    <a:pt x="1573" y="21"/>
                    <a:pt x="1465" y="62"/>
                  </a:cubicBezTo>
                  <a:cubicBezTo>
                    <a:pt x="1137" y="203"/>
                    <a:pt x="797" y="344"/>
                    <a:pt x="492" y="543"/>
                  </a:cubicBezTo>
                  <a:cubicBezTo>
                    <a:pt x="328" y="637"/>
                    <a:pt x="211" y="766"/>
                    <a:pt x="141" y="941"/>
                  </a:cubicBezTo>
                  <a:cubicBezTo>
                    <a:pt x="0" y="1270"/>
                    <a:pt x="59" y="1574"/>
                    <a:pt x="305" y="1809"/>
                  </a:cubicBezTo>
                  <a:cubicBezTo>
                    <a:pt x="449" y="1946"/>
                    <a:pt x="642" y="2025"/>
                    <a:pt x="831" y="2025"/>
                  </a:cubicBezTo>
                  <a:cubicBezTo>
                    <a:pt x="951" y="2025"/>
                    <a:pt x="1068" y="1994"/>
                    <a:pt x="1172" y="1926"/>
                  </a:cubicBezTo>
                  <a:cubicBezTo>
                    <a:pt x="1442" y="1762"/>
                    <a:pt x="1711" y="1656"/>
                    <a:pt x="1993" y="1551"/>
                  </a:cubicBezTo>
                  <a:cubicBezTo>
                    <a:pt x="2262" y="1445"/>
                    <a:pt x="2485" y="1281"/>
                    <a:pt x="2555" y="977"/>
                  </a:cubicBezTo>
                  <a:cubicBezTo>
                    <a:pt x="2614" y="684"/>
                    <a:pt x="2555" y="414"/>
                    <a:pt x="2321" y="215"/>
                  </a:cubicBezTo>
                  <a:cubicBezTo>
                    <a:pt x="2162" y="71"/>
                    <a:pt x="1978" y="0"/>
                    <a:pt x="17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1942450" y="2199475"/>
              <a:ext cx="67400" cy="42275"/>
            </a:xfrm>
            <a:custGeom>
              <a:avLst/>
              <a:gdLst/>
              <a:ahLst/>
              <a:cxnLst/>
              <a:rect l="l" t="t" r="r" b="b"/>
              <a:pathLst>
                <a:path w="2696" h="1691" extrusionOk="0">
                  <a:moveTo>
                    <a:pt x="1676" y="0"/>
                  </a:moveTo>
                  <a:cubicBezTo>
                    <a:pt x="1090" y="12"/>
                    <a:pt x="586" y="223"/>
                    <a:pt x="223" y="692"/>
                  </a:cubicBezTo>
                  <a:cubicBezTo>
                    <a:pt x="0" y="985"/>
                    <a:pt x="59" y="1313"/>
                    <a:pt x="317" y="1548"/>
                  </a:cubicBezTo>
                  <a:cubicBezTo>
                    <a:pt x="446" y="1651"/>
                    <a:pt x="594" y="1691"/>
                    <a:pt x="743" y="1691"/>
                  </a:cubicBezTo>
                  <a:cubicBezTo>
                    <a:pt x="796" y="1691"/>
                    <a:pt x="850" y="1686"/>
                    <a:pt x="903" y="1676"/>
                  </a:cubicBezTo>
                  <a:cubicBezTo>
                    <a:pt x="1278" y="1594"/>
                    <a:pt x="1665" y="1512"/>
                    <a:pt x="2028" y="1395"/>
                  </a:cubicBezTo>
                  <a:cubicBezTo>
                    <a:pt x="2262" y="1337"/>
                    <a:pt x="2438" y="1172"/>
                    <a:pt x="2544" y="985"/>
                  </a:cubicBezTo>
                  <a:cubicBezTo>
                    <a:pt x="2696" y="610"/>
                    <a:pt x="2450" y="129"/>
                    <a:pt x="2075" y="47"/>
                  </a:cubicBezTo>
                  <a:cubicBezTo>
                    <a:pt x="1946" y="24"/>
                    <a:pt x="1817" y="0"/>
                    <a:pt x="1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1511950" y="1876650"/>
              <a:ext cx="62450" cy="44500"/>
            </a:xfrm>
            <a:custGeom>
              <a:avLst/>
              <a:gdLst/>
              <a:ahLst/>
              <a:cxnLst/>
              <a:rect l="l" t="t" r="r" b="b"/>
              <a:pathLst>
                <a:path w="2498" h="1780" extrusionOk="0">
                  <a:moveTo>
                    <a:pt x="1663" y="0"/>
                  </a:moveTo>
                  <a:cubicBezTo>
                    <a:pt x="1641" y="0"/>
                    <a:pt x="1618" y="3"/>
                    <a:pt x="1595" y="8"/>
                  </a:cubicBezTo>
                  <a:cubicBezTo>
                    <a:pt x="1173" y="78"/>
                    <a:pt x="751" y="195"/>
                    <a:pt x="364" y="418"/>
                  </a:cubicBezTo>
                  <a:cubicBezTo>
                    <a:pt x="95" y="582"/>
                    <a:pt x="1" y="946"/>
                    <a:pt x="95" y="1262"/>
                  </a:cubicBezTo>
                  <a:cubicBezTo>
                    <a:pt x="184" y="1542"/>
                    <a:pt x="467" y="1779"/>
                    <a:pt x="768" y="1779"/>
                  </a:cubicBezTo>
                  <a:cubicBezTo>
                    <a:pt x="782" y="1779"/>
                    <a:pt x="796" y="1779"/>
                    <a:pt x="810" y="1778"/>
                  </a:cubicBezTo>
                  <a:cubicBezTo>
                    <a:pt x="1290" y="1754"/>
                    <a:pt x="1724" y="1590"/>
                    <a:pt x="2087" y="1297"/>
                  </a:cubicBezTo>
                  <a:cubicBezTo>
                    <a:pt x="2498" y="957"/>
                    <a:pt x="2380" y="277"/>
                    <a:pt x="1888" y="66"/>
                  </a:cubicBezTo>
                  <a:cubicBezTo>
                    <a:pt x="1815" y="30"/>
                    <a:pt x="1742" y="0"/>
                    <a:pt x="16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1788875" y="1862175"/>
              <a:ext cx="60975" cy="42725"/>
            </a:xfrm>
            <a:custGeom>
              <a:avLst/>
              <a:gdLst/>
              <a:ahLst/>
              <a:cxnLst/>
              <a:rect l="l" t="t" r="r" b="b"/>
              <a:pathLst>
                <a:path w="2439" h="1709" extrusionOk="0">
                  <a:moveTo>
                    <a:pt x="1642" y="1"/>
                  </a:moveTo>
                  <a:cubicBezTo>
                    <a:pt x="1596" y="1"/>
                    <a:pt x="1549" y="5"/>
                    <a:pt x="1501" y="13"/>
                  </a:cubicBezTo>
                  <a:cubicBezTo>
                    <a:pt x="1173" y="59"/>
                    <a:pt x="845" y="165"/>
                    <a:pt x="528" y="294"/>
                  </a:cubicBezTo>
                  <a:cubicBezTo>
                    <a:pt x="341" y="376"/>
                    <a:pt x="212" y="517"/>
                    <a:pt x="142" y="704"/>
                  </a:cubicBezTo>
                  <a:cubicBezTo>
                    <a:pt x="1" y="1044"/>
                    <a:pt x="118" y="1419"/>
                    <a:pt x="411" y="1595"/>
                  </a:cubicBezTo>
                  <a:cubicBezTo>
                    <a:pt x="539" y="1673"/>
                    <a:pt x="675" y="1708"/>
                    <a:pt x="812" y="1708"/>
                  </a:cubicBezTo>
                  <a:cubicBezTo>
                    <a:pt x="901" y="1708"/>
                    <a:pt x="991" y="1693"/>
                    <a:pt x="1079" y="1665"/>
                  </a:cubicBezTo>
                  <a:cubicBezTo>
                    <a:pt x="1314" y="1607"/>
                    <a:pt x="1548" y="1548"/>
                    <a:pt x="1783" y="1489"/>
                  </a:cubicBezTo>
                  <a:cubicBezTo>
                    <a:pt x="2193" y="1396"/>
                    <a:pt x="2439" y="1009"/>
                    <a:pt x="2357" y="610"/>
                  </a:cubicBezTo>
                  <a:cubicBezTo>
                    <a:pt x="2294" y="245"/>
                    <a:pt x="2009" y="1"/>
                    <a:pt x="1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1623325" y="2253925"/>
              <a:ext cx="66250" cy="41400"/>
            </a:xfrm>
            <a:custGeom>
              <a:avLst/>
              <a:gdLst/>
              <a:ahLst/>
              <a:cxnLst/>
              <a:rect l="l" t="t" r="r" b="b"/>
              <a:pathLst>
                <a:path w="2650" h="1656" extrusionOk="0">
                  <a:moveTo>
                    <a:pt x="1599" y="0"/>
                  </a:moveTo>
                  <a:cubicBezTo>
                    <a:pt x="1428" y="0"/>
                    <a:pt x="1257" y="14"/>
                    <a:pt x="1090" y="14"/>
                  </a:cubicBezTo>
                  <a:cubicBezTo>
                    <a:pt x="1008" y="14"/>
                    <a:pt x="926" y="73"/>
                    <a:pt x="856" y="131"/>
                  </a:cubicBezTo>
                  <a:cubicBezTo>
                    <a:pt x="668" y="272"/>
                    <a:pt x="481" y="424"/>
                    <a:pt x="317" y="600"/>
                  </a:cubicBezTo>
                  <a:cubicBezTo>
                    <a:pt x="0" y="952"/>
                    <a:pt x="106" y="1397"/>
                    <a:pt x="551" y="1597"/>
                  </a:cubicBezTo>
                  <a:cubicBezTo>
                    <a:pt x="575" y="1597"/>
                    <a:pt x="621" y="1620"/>
                    <a:pt x="668" y="1632"/>
                  </a:cubicBezTo>
                  <a:cubicBezTo>
                    <a:pt x="715" y="1644"/>
                    <a:pt x="762" y="1655"/>
                    <a:pt x="809" y="1655"/>
                  </a:cubicBezTo>
                  <a:cubicBezTo>
                    <a:pt x="1454" y="1655"/>
                    <a:pt x="1981" y="1386"/>
                    <a:pt x="2415" y="917"/>
                  </a:cubicBezTo>
                  <a:cubicBezTo>
                    <a:pt x="2649" y="671"/>
                    <a:pt x="2544" y="284"/>
                    <a:pt x="2227" y="120"/>
                  </a:cubicBezTo>
                  <a:cubicBezTo>
                    <a:pt x="2025" y="22"/>
                    <a:pt x="1813" y="0"/>
                    <a:pt x="1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002225" y="2098575"/>
              <a:ext cx="60375" cy="40600"/>
            </a:xfrm>
            <a:custGeom>
              <a:avLst/>
              <a:gdLst/>
              <a:ahLst/>
              <a:cxnLst/>
              <a:rect l="l" t="t" r="r" b="b"/>
              <a:pathLst>
                <a:path w="2415" h="1624" extrusionOk="0">
                  <a:moveTo>
                    <a:pt x="1571" y="1"/>
                  </a:moveTo>
                  <a:cubicBezTo>
                    <a:pt x="1544" y="1"/>
                    <a:pt x="1517" y="2"/>
                    <a:pt x="1489" y="4"/>
                  </a:cubicBezTo>
                  <a:cubicBezTo>
                    <a:pt x="1243" y="28"/>
                    <a:pt x="997" y="63"/>
                    <a:pt x="762" y="98"/>
                  </a:cubicBezTo>
                  <a:cubicBezTo>
                    <a:pt x="493" y="145"/>
                    <a:pt x="293" y="309"/>
                    <a:pt x="188" y="555"/>
                  </a:cubicBezTo>
                  <a:cubicBezTo>
                    <a:pt x="0" y="1000"/>
                    <a:pt x="258" y="1528"/>
                    <a:pt x="727" y="1598"/>
                  </a:cubicBezTo>
                  <a:cubicBezTo>
                    <a:pt x="835" y="1615"/>
                    <a:pt x="942" y="1623"/>
                    <a:pt x="1050" y="1623"/>
                  </a:cubicBezTo>
                  <a:cubicBezTo>
                    <a:pt x="1316" y="1623"/>
                    <a:pt x="1581" y="1573"/>
                    <a:pt x="1841" y="1481"/>
                  </a:cubicBezTo>
                  <a:cubicBezTo>
                    <a:pt x="2227" y="1329"/>
                    <a:pt x="2415" y="977"/>
                    <a:pt x="2321" y="602"/>
                  </a:cubicBezTo>
                  <a:cubicBezTo>
                    <a:pt x="2234" y="230"/>
                    <a:pt x="1952" y="1"/>
                    <a:pt x="1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886475" y="2055850"/>
              <a:ext cx="59625" cy="42150"/>
            </a:xfrm>
            <a:custGeom>
              <a:avLst/>
              <a:gdLst/>
              <a:ahLst/>
              <a:cxnLst/>
              <a:rect l="l" t="t" r="r" b="b"/>
              <a:pathLst>
                <a:path w="2385" h="1686" extrusionOk="0">
                  <a:moveTo>
                    <a:pt x="1414" y="0"/>
                  </a:moveTo>
                  <a:cubicBezTo>
                    <a:pt x="1396" y="0"/>
                    <a:pt x="1378" y="1"/>
                    <a:pt x="1360" y="2"/>
                  </a:cubicBezTo>
                  <a:cubicBezTo>
                    <a:pt x="1008" y="25"/>
                    <a:pt x="680" y="154"/>
                    <a:pt x="364" y="318"/>
                  </a:cubicBezTo>
                  <a:cubicBezTo>
                    <a:pt x="117" y="459"/>
                    <a:pt x="0" y="693"/>
                    <a:pt x="24" y="986"/>
                  </a:cubicBezTo>
                  <a:cubicBezTo>
                    <a:pt x="45" y="1395"/>
                    <a:pt x="353" y="1685"/>
                    <a:pt x="765" y="1685"/>
                  </a:cubicBezTo>
                  <a:cubicBezTo>
                    <a:pt x="802" y="1685"/>
                    <a:pt x="841" y="1683"/>
                    <a:pt x="879" y="1678"/>
                  </a:cubicBezTo>
                  <a:cubicBezTo>
                    <a:pt x="1196" y="1643"/>
                    <a:pt x="1512" y="1526"/>
                    <a:pt x="1817" y="1420"/>
                  </a:cubicBezTo>
                  <a:cubicBezTo>
                    <a:pt x="1993" y="1350"/>
                    <a:pt x="2098" y="1197"/>
                    <a:pt x="2180" y="1045"/>
                  </a:cubicBezTo>
                  <a:cubicBezTo>
                    <a:pt x="2385" y="534"/>
                    <a:pt x="1984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118550" y="2116075"/>
              <a:ext cx="63025" cy="40350"/>
            </a:xfrm>
            <a:custGeom>
              <a:avLst/>
              <a:gdLst/>
              <a:ahLst/>
              <a:cxnLst/>
              <a:rect l="l" t="t" r="r" b="b"/>
              <a:pathLst>
                <a:path w="2521" h="1614" extrusionOk="0">
                  <a:moveTo>
                    <a:pt x="1674" y="0"/>
                  </a:moveTo>
                  <a:cubicBezTo>
                    <a:pt x="1184" y="0"/>
                    <a:pt x="527" y="245"/>
                    <a:pt x="270" y="558"/>
                  </a:cubicBezTo>
                  <a:cubicBezTo>
                    <a:pt x="1" y="886"/>
                    <a:pt x="130" y="1379"/>
                    <a:pt x="528" y="1555"/>
                  </a:cubicBezTo>
                  <a:cubicBezTo>
                    <a:pt x="623" y="1595"/>
                    <a:pt x="742" y="1613"/>
                    <a:pt x="874" y="1613"/>
                  </a:cubicBezTo>
                  <a:cubicBezTo>
                    <a:pt x="1399" y="1613"/>
                    <a:pt x="2130" y="1327"/>
                    <a:pt x="2345" y="980"/>
                  </a:cubicBezTo>
                  <a:cubicBezTo>
                    <a:pt x="2521" y="676"/>
                    <a:pt x="2322" y="160"/>
                    <a:pt x="1982" y="43"/>
                  </a:cubicBezTo>
                  <a:cubicBezTo>
                    <a:pt x="1893" y="14"/>
                    <a:pt x="1788" y="0"/>
                    <a:pt x="1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038850" y="2149575"/>
              <a:ext cx="59800" cy="38125"/>
            </a:xfrm>
            <a:custGeom>
              <a:avLst/>
              <a:gdLst/>
              <a:ahLst/>
              <a:cxnLst/>
              <a:rect l="l" t="t" r="r" b="b"/>
              <a:pathLst>
                <a:path w="2392" h="1525" extrusionOk="0">
                  <a:moveTo>
                    <a:pt x="1516" y="0"/>
                  </a:moveTo>
                  <a:cubicBezTo>
                    <a:pt x="1093" y="0"/>
                    <a:pt x="692" y="110"/>
                    <a:pt x="340" y="355"/>
                  </a:cubicBezTo>
                  <a:cubicBezTo>
                    <a:pt x="118" y="496"/>
                    <a:pt x="0" y="707"/>
                    <a:pt x="59" y="977"/>
                  </a:cubicBezTo>
                  <a:cubicBezTo>
                    <a:pt x="118" y="1258"/>
                    <a:pt x="282" y="1445"/>
                    <a:pt x="563" y="1492"/>
                  </a:cubicBezTo>
                  <a:cubicBezTo>
                    <a:pt x="686" y="1514"/>
                    <a:pt x="808" y="1525"/>
                    <a:pt x="929" y="1525"/>
                  </a:cubicBezTo>
                  <a:cubicBezTo>
                    <a:pt x="1338" y="1525"/>
                    <a:pt x="1728" y="1398"/>
                    <a:pt x="2063" y="1117"/>
                  </a:cubicBezTo>
                  <a:cubicBezTo>
                    <a:pt x="2392" y="824"/>
                    <a:pt x="2263" y="215"/>
                    <a:pt x="1829" y="39"/>
                  </a:cubicBezTo>
                  <a:cubicBezTo>
                    <a:pt x="1782" y="27"/>
                    <a:pt x="1712" y="4"/>
                    <a:pt x="1641" y="4"/>
                  </a:cubicBezTo>
                  <a:cubicBezTo>
                    <a:pt x="1599" y="2"/>
                    <a:pt x="1557" y="0"/>
                    <a:pt x="1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738200" y="2228525"/>
              <a:ext cx="57750" cy="40875"/>
            </a:xfrm>
            <a:custGeom>
              <a:avLst/>
              <a:gdLst/>
              <a:ahLst/>
              <a:cxnLst/>
              <a:rect l="l" t="t" r="r" b="b"/>
              <a:pathLst>
                <a:path w="2310" h="1635" extrusionOk="0">
                  <a:moveTo>
                    <a:pt x="1466" y="1"/>
                  </a:moveTo>
                  <a:cubicBezTo>
                    <a:pt x="981" y="1"/>
                    <a:pt x="334" y="351"/>
                    <a:pt x="164" y="761"/>
                  </a:cubicBezTo>
                  <a:cubicBezTo>
                    <a:pt x="0" y="1171"/>
                    <a:pt x="234" y="1605"/>
                    <a:pt x="692" y="1628"/>
                  </a:cubicBezTo>
                  <a:cubicBezTo>
                    <a:pt x="740" y="1633"/>
                    <a:pt x="789" y="1635"/>
                    <a:pt x="837" y="1635"/>
                  </a:cubicBezTo>
                  <a:cubicBezTo>
                    <a:pt x="1283" y="1635"/>
                    <a:pt x="1687" y="1440"/>
                    <a:pt x="2004" y="1112"/>
                  </a:cubicBezTo>
                  <a:cubicBezTo>
                    <a:pt x="2309" y="796"/>
                    <a:pt x="2122" y="163"/>
                    <a:pt x="1700" y="34"/>
                  </a:cubicBezTo>
                  <a:cubicBezTo>
                    <a:pt x="1629" y="11"/>
                    <a:pt x="1550" y="1"/>
                    <a:pt x="1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1998700" y="1910500"/>
              <a:ext cx="54250" cy="38525"/>
            </a:xfrm>
            <a:custGeom>
              <a:avLst/>
              <a:gdLst/>
              <a:ahLst/>
              <a:cxnLst/>
              <a:rect l="l" t="t" r="r" b="b"/>
              <a:pathLst>
                <a:path w="2170" h="1541" extrusionOk="0">
                  <a:moveTo>
                    <a:pt x="1393" y="1"/>
                  </a:moveTo>
                  <a:cubicBezTo>
                    <a:pt x="923" y="1"/>
                    <a:pt x="495" y="157"/>
                    <a:pt x="153" y="529"/>
                  </a:cubicBezTo>
                  <a:cubicBezTo>
                    <a:pt x="12" y="682"/>
                    <a:pt x="1" y="858"/>
                    <a:pt x="83" y="1045"/>
                  </a:cubicBezTo>
                  <a:cubicBezTo>
                    <a:pt x="192" y="1318"/>
                    <a:pt x="516" y="1541"/>
                    <a:pt x="825" y="1541"/>
                  </a:cubicBezTo>
                  <a:cubicBezTo>
                    <a:pt x="847" y="1541"/>
                    <a:pt x="869" y="1540"/>
                    <a:pt x="891" y="1537"/>
                  </a:cubicBezTo>
                  <a:cubicBezTo>
                    <a:pt x="1243" y="1502"/>
                    <a:pt x="1548" y="1362"/>
                    <a:pt x="1817" y="1151"/>
                  </a:cubicBezTo>
                  <a:cubicBezTo>
                    <a:pt x="1899" y="1092"/>
                    <a:pt x="1958" y="1010"/>
                    <a:pt x="1993" y="916"/>
                  </a:cubicBezTo>
                  <a:cubicBezTo>
                    <a:pt x="2169" y="506"/>
                    <a:pt x="2017" y="60"/>
                    <a:pt x="1630" y="14"/>
                  </a:cubicBezTo>
                  <a:cubicBezTo>
                    <a:pt x="1550" y="5"/>
                    <a:pt x="1471" y="1"/>
                    <a:pt x="1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1635925" y="1995725"/>
              <a:ext cx="51300" cy="40025"/>
            </a:xfrm>
            <a:custGeom>
              <a:avLst/>
              <a:gdLst/>
              <a:ahLst/>
              <a:cxnLst/>
              <a:rect l="l" t="t" r="r" b="b"/>
              <a:pathLst>
                <a:path w="2052" h="1601" extrusionOk="0">
                  <a:moveTo>
                    <a:pt x="1157" y="1"/>
                  </a:moveTo>
                  <a:cubicBezTo>
                    <a:pt x="898" y="1"/>
                    <a:pt x="684" y="111"/>
                    <a:pt x="481" y="250"/>
                  </a:cubicBezTo>
                  <a:cubicBezTo>
                    <a:pt x="0" y="590"/>
                    <a:pt x="71" y="1293"/>
                    <a:pt x="610" y="1539"/>
                  </a:cubicBezTo>
                  <a:cubicBezTo>
                    <a:pt x="704" y="1581"/>
                    <a:pt x="809" y="1601"/>
                    <a:pt x="917" y="1601"/>
                  </a:cubicBezTo>
                  <a:cubicBezTo>
                    <a:pt x="1293" y="1601"/>
                    <a:pt x="1707" y="1364"/>
                    <a:pt x="1852" y="1000"/>
                  </a:cubicBezTo>
                  <a:cubicBezTo>
                    <a:pt x="2051" y="531"/>
                    <a:pt x="1735" y="39"/>
                    <a:pt x="1231" y="4"/>
                  </a:cubicBezTo>
                  <a:cubicBezTo>
                    <a:pt x="1206" y="2"/>
                    <a:pt x="1181" y="1"/>
                    <a:pt x="11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1623325" y="1847975"/>
              <a:ext cx="50125" cy="34300"/>
            </a:xfrm>
            <a:custGeom>
              <a:avLst/>
              <a:gdLst/>
              <a:ahLst/>
              <a:cxnLst/>
              <a:rect l="l" t="t" r="r" b="b"/>
              <a:pathLst>
                <a:path w="2005" h="1372" extrusionOk="0">
                  <a:moveTo>
                    <a:pt x="1395" y="0"/>
                  </a:moveTo>
                  <a:cubicBezTo>
                    <a:pt x="1346" y="0"/>
                    <a:pt x="1295" y="6"/>
                    <a:pt x="1243" y="18"/>
                  </a:cubicBezTo>
                  <a:cubicBezTo>
                    <a:pt x="950" y="88"/>
                    <a:pt x="657" y="182"/>
                    <a:pt x="387" y="299"/>
                  </a:cubicBezTo>
                  <a:cubicBezTo>
                    <a:pt x="82" y="416"/>
                    <a:pt x="0" y="756"/>
                    <a:pt x="176" y="1026"/>
                  </a:cubicBezTo>
                  <a:cubicBezTo>
                    <a:pt x="270" y="1155"/>
                    <a:pt x="399" y="1260"/>
                    <a:pt x="539" y="1342"/>
                  </a:cubicBezTo>
                  <a:cubicBezTo>
                    <a:pt x="586" y="1342"/>
                    <a:pt x="633" y="1366"/>
                    <a:pt x="680" y="1366"/>
                  </a:cubicBezTo>
                  <a:cubicBezTo>
                    <a:pt x="726" y="1369"/>
                    <a:pt x="771" y="1371"/>
                    <a:pt x="815" y="1371"/>
                  </a:cubicBezTo>
                  <a:cubicBezTo>
                    <a:pt x="1216" y="1371"/>
                    <a:pt x="1569" y="1229"/>
                    <a:pt x="1864" y="944"/>
                  </a:cubicBezTo>
                  <a:cubicBezTo>
                    <a:pt x="1993" y="827"/>
                    <a:pt x="2005" y="674"/>
                    <a:pt x="1969" y="510"/>
                  </a:cubicBezTo>
                  <a:cubicBezTo>
                    <a:pt x="1899" y="200"/>
                    <a:pt x="1683" y="0"/>
                    <a:pt x="1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1589625" y="1918775"/>
              <a:ext cx="36050" cy="30200"/>
            </a:xfrm>
            <a:custGeom>
              <a:avLst/>
              <a:gdLst/>
              <a:ahLst/>
              <a:cxnLst/>
              <a:rect l="l" t="t" r="r" b="b"/>
              <a:pathLst>
                <a:path w="1442" h="1208" extrusionOk="0">
                  <a:moveTo>
                    <a:pt x="892" y="0"/>
                  </a:moveTo>
                  <a:cubicBezTo>
                    <a:pt x="846" y="0"/>
                    <a:pt x="798" y="7"/>
                    <a:pt x="750" y="23"/>
                  </a:cubicBezTo>
                  <a:cubicBezTo>
                    <a:pt x="516" y="105"/>
                    <a:pt x="317" y="233"/>
                    <a:pt x="176" y="456"/>
                  </a:cubicBezTo>
                  <a:cubicBezTo>
                    <a:pt x="0" y="726"/>
                    <a:pt x="141" y="1089"/>
                    <a:pt x="457" y="1183"/>
                  </a:cubicBezTo>
                  <a:cubicBezTo>
                    <a:pt x="504" y="1200"/>
                    <a:pt x="556" y="1208"/>
                    <a:pt x="612" y="1208"/>
                  </a:cubicBezTo>
                  <a:cubicBezTo>
                    <a:pt x="902" y="1208"/>
                    <a:pt x="1275" y="990"/>
                    <a:pt x="1383" y="714"/>
                  </a:cubicBezTo>
                  <a:cubicBezTo>
                    <a:pt x="1442" y="538"/>
                    <a:pt x="1395" y="339"/>
                    <a:pt x="1243" y="175"/>
                  </a:cubicBezTo>
                  <a:cubicBezTo>
                    <a:pt x="1147" y="62"/>
                    <a:pt x="1025" y="0"/>
                    <a:pt x="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3"/>
          <p:cNvSpPr/>
          <p:nvPr/>
        </p:nvSpPr>
        <p:spPr>
          <a:xfrm>
            <a:off x="6902050" y="153936"/>
            <a:ext cx="2394350" cy="1129700"/>
          </a:xfrm>
          <a:custGeom>
            <a:avLst/>
            <a:gdLst/>
            <a:ahLst/>
            <a:cxnLst/>
            <a:rect l="l" t="t" r="r" b="b"/>
            <a:pathLst>
              <a:path w="95774" h="45188" extrusionOk="0">
                <a:moveTo>
                  <a:pt x="987" y="11124"/>
                </a:moveTo>
                <a:cubicBezTo>
                  <a:pt x="5331" y="15024"/>
                  <a:pt x="32009" y="19431"/>
                  <a:pt x="42933" y="24995"/>
                </a:cubicBezTo>
                <a:cubicBezTo>
                  <a:pt x="53857" y="30559"/>
                  <a:pt x="59453" y="42055"/>
                  <a:pt x="66530" y="44508"/>
                </a:cubicBezTo>
                <a:cubicBezTo>
                  <a:pt x="73607" y="46961"/>
                  <a:pt x="80737" y="42176"/>
                  <a:pt x="85393" y="39713"/>
                </a:cubicBezTo>
                <a:cubicBezTo>
                  <a:pt x="90050" y="37250"/>
                  <a:pt x="99158" y="35856"/>
                  <a:pt x="94469" y="29730"/>
                </a:cubicBezTo>
                <a:cubicBezTo>
                  <a:pt x="89780" y="23604"/>
                  <a:pt x="70190" y="7645"/>
                  <a:pt x="57257" y="2956"/>
                </a:cubicBezTo>
                <a:cubicBezTo>
                  <a:pt x="44324" y="-1733"/>
                  <a:pt x="26248" y="233"/>
                  <a:pt x="16870" y="1594"/>
                </a:cubicBezTo>
                <a:cubicBezTo>
                  <a:pt x="7492" y="2955"/>
                  <a:pt x="-3357" y="7224"/>
                  <a:pt x="987" y="111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134" name="Google Shape;134;p3"/>
          <p:cNvGrpSpPr/>
          <p:nvPr/>
        </p:nvGrpSpPr>
        <p:grpSpPr>
          <a:xfrm>
            <a:off x="7978804" y="4263262"/>
            <a:ext cx="1042773" cy="832880"/>
            <a:chOff x="5867125" y="2023350"/>
            <a:chExt cx="852775" cy="681125"/>
          </a:xfrm>
        </p:grpSpPr>
        <p:sp>
          <p:nvSpPr>
            <p:cNvPr id="135" name="Google Shape;135;p3"/>
            <p:cNvSpPr/>
            <p:nvPr/>
          </p:nvSpPr>
          <p:spPr>
            <a:xfrm>
              <a:off x="5867125" y="2023350"/>
              <a:ext cx="107000" cy="81175"/>
            </a:xfrm>
            <a:custGeom>
              <a:avLst/>
              <a:gdLst/>
              <a:ahLst/>
              <a:cxnLst/>
              <a:rect l="l" t="t" r="r" b="b"/>
              <a:pathLst>
                <a:path w="4280" h="3247" extrusionOk="0">
                  <a:moveTo>
                    <a:pt x="1243" y="1"/>
                  </a:moveTo>
                  <a:cubicBezTo>
                    <a:pt x="927" y="130"/>
                    <a:pt x="610" y="259"/>
                    <a:pt x="306" y="387"/>
                  </a:cubicBezTo>
                  <a:cubicBezTo>
                    <a:pt x="1" y="809"/>
                    <a:pt x="71" y="1243"/>
                    <a:pt x="306" y="1665"/>
                  </a:cubicBezTo>
                  <a:cubicBezTo>
                    <a:pt x="845" y="2615"/>
                    <a:pt x="1689" y="3107"/>
                    <a:pt x="2755" y="3236"/>
                  </a:cubicBezTo>
                  <a:cubicBezTo>
                    <a:pt x="2818" y="3243"/>
                    <a:pt x="2878" y="3246"/>
                    <a:pt x="2938" y="3246"/>
                  </a:cubicBezTo>
                  <a:cubicBezTo>
                    <a:pt x="3458" y="3246"/>
                    <a:pt x="3857" y="2975"/>
                    <a:pt x="4057" y="2533"/>
                  </a:cubicBezTo>
                  <a:cubicBezTo>
                    <a:pt x="4279" y="2028"/>
                    <a:pt x="4139" y="1489"/>
                    <a:pt x="3646" y="1056"/>
                  </a:cubicBezTo>
                  <a:cubicBezTo>
                    <a:pt x="3494" y="915"/>
                    <a:pt x="3306" y="798"/>
                    <a:pt x="3131" y="681"/>
                  </a:cubicBezTo>
                  <a:cubicBezTo>
                    <a:pt x="2556" y="294"/>
                    <a:pt x="1876" y="200"/>
                    <a:pt x="12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957400" y="2380725"/>
              <a:ext cx="87925" cy="80900"/>
            </a:xfrm>
            <a:custGeom>
              <a:avLst/>
              <a:gdLst/>
              <a:ahLst/>
              <a:cxnLst/>
              <a:rect l="l" t="t" r="r" b="b"/>
              <a:pathLst>
                <a:path w="3517" h="3236" extrusionOk="0">
                  <a:moveTo>
                    <a:pt x="848" y="0"/>
                  </a:moveTo>
                  <a:cubicBezTo>
                    <a:pt x="555" y="0"/>
                    <a:pt x="271" y="100"/>
                    <a:pt x="0" y="346"/>
                  </a:cubicBezTo>
                  <a:cubicBezTo>
                    <a:pt x="387" y="1284"/>
                    <a:pt x="774" y="2221"/>
                    <a:pt x="1149" y="3159"/>
                  </a:cubicBezTo>
                  <a:cubicBezTo>
                    <a:pt x="1342" y="3209"/>
                    <a:pt x="1532" y="3235"/>
                    <a:pt x="1721" y="3235"/>
                  </a:cubicBezTo>
                  <a:cubicBezTo>
                    <a:pt x="1889" y="3235"/>
                    <a:pt x="2057" y="3215"/>
                    <a:pt x="2227" y="3171"/>
                  </a:cubicBezTo>
                  <a:cubicBezTo>
                    <a:pt x="3188" y="2936"/>
                    <a:pt x="3517" y="2010"/>
                    <a:pt x="2907" y="1213"/>
                  </a:cubicBezTo>
                  <a:cubicBezTo>
                    <a:pt x="2567" y="768"/>
                    <a:pt x="2133" y="428"/>
                    <a:pt x="1618" y="193"/>
                  </a:cubicBezTo>
                  <a:cubicBezTo>
                    <a:pt x="1357" y="74"/>
                    <a:pt x="1100" y="0"/>
                    <a:pt x="8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6199150" y="2469550"/>
              <a:ext cx="167050" cy="96850"/>
            </a:xfrm>
            <a:custGeom>
              <a:avLst/>
              <a:gdLst/>
              <a:ahLst/>
              <a:cxnLst/>
              <a:rect l="l" t="t" r="r" b="b"/>
              <a:pathLst>
                <a:path w="6682" h="3874" extrusionOk="0">
                  <a:moveTo>
                    <a:pt x="1600" y="1"/>
                  </a:moveTo>
                  <a:cubicBezTo>
                    <a:pt x="774" y="1"/>
                    <a:pt x="127" y="617"/>
                    <a:pt x="71" y="1470"/>
                  </a:cubicBezTo>
                  <a:cubicBezTo>
                    <a:pt x="0" y="2407"/>
                    <a:pt x="598" y="3205"/>
                    <a:pt x="1489" y="3216"/>
                  </a:cubicBezTo>
                  <a:cubicBezTo>
                    <a:pt x="2204" y="3228"/>
                    <a:pt x="2861" y="3416"/>
                    <a:pt x="3517" y="3627"/>
                  </a:cubicBezTo>
                  <a:cubicBezTo>
                    <a:pt x="3931" y="3761"/>
                    <a:pt x="4355" y="3873"/>
                    <a:pt x="4800" y="3873"/>
                  </a:cubicBezTo>
                  <a:cubicBezTo>
                    <a:pt x="4822" y="3873"/>
                    <a:pt x="4843" y="3873"/>
                    <a:pt x="4865" y="3873"/>
                  </a:cubicBezTo>
                  <a:cubicBezTo>
                    <a:pt x="5990" y="3837"/>
                    <a:pt x="6682" y="2771"/>
                    <a:pt x="6342" y="1903"/>
                  </a:cubicBezTo>
                  <a:cubicBezTo>
                    <a:pt x="6061" y="1212"/>
                    <a:pt x="5697" y="884"/>
                    <a:pt x="5135" y="849"/>
                  </a:cubicBezTo>
                  <a:cubicBezTo>
                    <a:pt x="4502" y="802"/>
                    <a:pt x="3927" y="567"/>
                    <a:pt x="3318" y="403"/>
                  </a:cubicBezTo>
                  <a:cubicBezTo>
                    <a:pt x="2790" y="262"/>
                    <a:pt x="2274" y="40"/>
                    <a:pt x="1712" y="5"/>
                  </a:cubicBezTo>
                  <a:cubicBezTo>
                    <a:pt x="1674" y="2"/>
                    <a:pt x="1637" y="1"/>
                    <a:pt x="1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6137025" y="2240125"/>
              <a:ext cx="159450" cy="106925"/>
            </a:xfrm>
            <a:custGeom>
              <a:avLst/>
              <a:gdLst/>
              <a:ahLst/>
              <a:cxnLst/>
              <a:rect l="l" t="t" r="r" b="b"/>
              <a:pathLst>
                <a:path w="6378" h="4277" extrusionOk="0">
                  <a:moveTo>
                    <a:pt x="1613" y="1"/>
                  </a:moveTo>
                  <a:cubicBezTo>
                    <a:pt x="1123" y="1"/>
                    <a:pt x="649" y="298"/>
                    <a:pt x="387" y="754"/>
                  </a:cubicBezTo>
                  <a:cubicBezTo>
                    <a:pt x="1" y="1387"/>
                    <a:pt x="106" y="2137"/>
                    <a:pt x="669" y="2653"/>
                  </a:cubicBezTo>
                  <a:cubicBezTo>
                    <a:pt x="844" y="2805"/>
                    <a:pt x="1055" y="2934"/>
                    <a:pt x="1255" y="3063"/>
                  </a:cubicBezTo>
                  <a:cubicBezTo>
                    <a:pt x="2263" y="3661"/>
                    <a:pt x="3388" y="3907"/>
                    <a:pt x="4490" y="4223"/>
                  </a:cubicBezTo>
                  <a:cubicBezTo>
                    <a:pt x="4614" y="4260"/>
                    <a:pt x="4736" y="4277"/>
                    <a:pt x="4854" y="4277"/>
                  </a:cubicBezTo>
                  <a:cubicBezTo>
                    <a:pt x="5038" y="4277"/>
                    <a:pt x="5212" y="4236"/>
                    <a:pt x="5369" y="4165"/>
                  </a:cubicBezTo>
                  <a:cubicBezTo>
                    <a:pt x="6014" y="3907"/>
                    <a:pt x="6377" y="3356"/>
                    <a:pt x="6354" y="2688"/>
                  </a:cubicBezTo>
                  <a:cubicBezTo>
                    <a:pt x="6330" y="1961"/>
                    <a:pt x="5908" y="1504"/>
                    <a:pt x="5275" y="1305"/>
                  </a:cubicBezTo>
                  <a:cubicBezTo>
                    <a:pt x="4232" y="953"/>
                    <a:pt x="3177" y="660"/>
                    <a:pt x="2181" y="144"/>
                  </a:cubicBezTo>
                  <a:cubicBezTo>
                    <a:pt x="1997" y="46"/>
                    <a:pt x="1804" y="1"/>
                    <a:pt x="1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6020400" y="2035175"/>
              <a:ext cx="144775" cy="99675"/>
            </a:xfrm>
            <a:custGeom>
              <a:avLst/>
              <a:gdLst/>
              <a:ahLst/>
              <a:cxnLst/>
              <a:rect l="l" t="t" r="r" b="b"/>
              <a:pathLst>
                <a:path w="5791" h="3987" extrusionOk="0">
                  <a:moveTo>
                    <a:pt x="2476" y="1"/>
                  </a:moveTo>
                  <a:cubicBezTo>
                    <a:pt x="1994" y="1"/>
                    <a:pt x="1501" y="73"/>
                    <a:pt x="1008" y="172"/>
                  </a:cubicBezTo>
                  <a:cubicBezTo>
                    <a:pt x="469" y="290"/>
                    <a:pt x="188" y="747"/>
                    <a:pt x="141" y="1298"/>
                  </a:cubicBezTo>
                  <a:cubicBezTo>
                    <a:pt x="106" y="1849"/>
                    <a:pt x="0" y="2411"/>
                    <a:pt x="610" y="2775"/>
                  </a:cubicBezTo>
                  <a:cubicBezTo>
                    <a:pt x="997" y="3009"/>
                    <a:pt x="1383" y="3255"/>
                    <a:pt x="1747" y="3525"/>
                  </a:cubicBezTo>
                  <a:cubicBezTo>
                    <a:pt x="2190" y="3864"/>
                    <a:pt x="2662" y="3986"/>
                    <a:pt x="3145" y="3986"/>
                  </a:cubicBezTo>
                  <a:cubicBezTo>
                    <a:pt x="3480" y="3986"/>
                    <a:pt x="3821" y="3928"/>
                    <a:pt x="4161" y="3841"/>
                  </a:cubicBezTo>
                  <a:cubicBezTo>
                    <a:pt x="5287" y="3572"/>
                    <a:pt x="5791" y="2622"/>
                    <a:pt x="5357" y="1602"/>
                  </a:cubicBezTo>
                  <a:cubicBezTo>
                    <a:pt x="5275" y="1344"/>
                    <a:pt x="5052" y="1098"/>
                    <a:pt x="4806" y="864"/>
                  </a:cubicBezTo>
                  <a:cubicBezTo>
                    <a:pt x="4096" y="213"/>
                    <a:pt x="3301" y="1"/>
                    <a:pt x="2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6065825" y="2360750"/>
              <a:ext cx="138050" cy="106225"/>
            </a:xfrm>
            <a:custGeom>
              <a:avLst/>
              <a:gdLst/>
              <a:ahLst/>
              <a:cxnLst/>
              <a:rect l="l" t="t" r="r" b="b"/>
              <a:pathLst>
                <a:path w="5522" h="4249" extrusionOk="0">
                  <a:moveTo>
                    <a:pt x="1596" y="0"/>
                  </a:moveTo>
                  <a:cubicBezTo>
                    <a:pt x="1237" y="0"/>
                    <a:pt x="898" y="144"/>
                    <a:pt x="610" y="418"/>
                  </a:cubicBezTo>
                  <a:cubicBezTo>
                    <a:pt x="141" y="852"/>
                    <a:pt x="0" y="1496"/>
                    <a:pt x="246" y="2059"/>
                  </a:cubicBezTo>
                  <a:cubicBezTo>
                    <a:pt x="410" y="2458"/>
                    <a:pt x="715" y="2739"/>
                    <a:pt x="1055" y="2950"/>
                  </a:cubicBezTo>
                  <a:cubicBezTo>
                    <a:pt x="1712" y="3348"/>
                    <a:pt x="2391" y="3724"/>
                    <a:pt x="3059" y="4087"/>
                  </a:cubicBezTo>
                  <a:cubicBezTo>
                    <a:pt x="3188" y="4157"/>
                    <a:pt x="3329" y="4192"/>
                    <a:pt x="3470" y="4216"/>
                  </a:cubicBezTo>
                  <a:cubicBezTo>
                    <a:pt x="3587" y="4238"/>
                    <a:pt x="3702" y="4248"/>
                    <a:pt x="3813" y="4248"/>
                  </a:cubicBezTo>
                  <a:cubicBezTo>
                    <a:pt x="4487" y="4248"/>
                    <a:pt x="5052" y="3866"/>
                    <a:pt x="5263" y="3243"/>
                  </a:cubicBezTo>
                  <a:cubicBezTo>
                    <a:pt x="5521" y="2493"/>
                    <a:pt x="5228" y="1766"/>
                    <a:pt x="4478" y="1368"/>
                  </a:cubicBezTo>
                  <a:cubicBezTo>
                    <a:pt x="4138" y="1192"/>
                    <a:pt x="3775" y="1051"/>
                    <a:pt x="3446" y="864"/>
                  </a:cubicBezTo>
                  <a:cubicBezTo>
                    <a:pt x="3071" y="653"/>
                    <a:pt x="2720" y="395"/>
                    <a:pt x="2333" y="195"/>
                  </a:cubicBezTo>
                  <a:cubicBezTo>
                    <a:pt x="2084" y="64"/>
                    <a:pt x="1836" y="0"/>
                    <a:pt x="15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906100" y="2145400"/>
              <a:ext cx="127800" cy="94350"/>
            </a:xfrm>
            <a:custGeom>
              <a:avLst/>
              <a:gdLst/>
              <a:ahLst/>
              <a:cxnLst/>
              <a:rect l="l" t="t" r="r" b="b"/>
              <a:pathLst>
                <a:path w="5112" h="3774" extrusionOk="0">
                  <a:moveTo>
                    <a:pt x="1544" y="0"/>
                  </a:moveTo>
                  <a:cubicBezTo>
                    <a:pt x="1289" y="0"/>
                    <a:pt x="1033" y="66"/>
                    <a:pt x="786" y="229"/>
                  </a:cubicBezTo>
                  <a:cubicBezTo>
                    <a:pt x="282" y="557"/>
                    <a:pt x="1" y="1015"/>
                    <a:pt x="48" y="1624"/>
                  </a:cubicBezTo>
                  <a:cubicBezTo>
                    <a:pt x="95" y="2269"/>
                    <a:pt x="435" y="2773"/>
                    <a:pt x="1032" y="3019"/>
                  </a:cubicBezTo>
                  <a:cubicBezTo>
                    <a:pt x="1689" y="3300"/>
                    <a:pt x="2357" y="3570"/>
                    <a:pt x="3060" y="3722"/>
                  </a:cubicBezTo>
                  <a:cubicBezTo>
                    <a:pt x="3208" y="3756"/>
                    <a:pt x="3354" y="3773"/>
                    <a:pt x="3498" y="3773"/>
                  </a:cubicBezTo>
                  <a:cubicBezTo>
                    <a:pt x="3709" y="3773"/>
                    <a:pt x="3918" y="3735"/>
                    <a:pt x="4127" y="3652"/>
                  </a:cubicBezTo>
                  <a:cubicBezTo>
                    <a:pt x="4772" y="3394"/>
                    <a:pt x="5111" y="2878"/>
                    <a:pt x="5100" y="2198"/>
                  </a:cubicBezTo>
                  <a:cubicBezTo>
                    <a:pt x="5100" y="1577"/>
                    <a:pt x="4678" y="968"/>
                    <a:pt x="4045" y="827"/>
                  </a:cubicBezTo>
                  <a:cubicBezTo>
                    <a:pt x="3447" y="686"/>
                    <a:pt x="2920" y="440"/>
                    <a:pt x="2369" y="194"/>
                  </a:cubicBezTo>
                  <a:cubicBezTo>
                    <a:pt x="2100" y="78"/>
                    <a:pt x="1822" y="0"/>
                    <a:pt x="1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594750" y="2276925"/>
              <a:ext cx="125150" cy="93925"/>
            </a:xfrm>
            <a:custGeom>
              <a:avLst/>
              <a:gdLst/>
              <a:ahLst/>
              <a:cxnLst/>
              <a:rect l="l" t="t" r="r" b="b"/>
              <a:pathLst>
                <a:path w="5006" h="3757" extrusionOk="0">
                  <a:moveTo>
                    <a:pt x="1583" y="1"/>
                  </a:moveTo>
                  <a:cubicBezTo>
                    <a:pt x="1411" y="1"/>
                    <a:pt x="1240" y="28"/>
                    <a:pt x="1079" y="79"/>
                  </a:cubicBezTo>
                  <a:cubicBezTo>
                    <a:pt x="329" y="384"/>
                    <a:pt x="1" y="1392"/>
                    <a:pt x="423" y="2036"/>
                  </a:cubicBezTo>
                  <a:cubicBezTo>
                    <a:pt x="563" y="2259"/>
                    <a:pt x="704" y="2482"/>
                    <a:pt x="892" y="2669"/>
                  </a:cubicBezTo>
                  <a:cubicBezTo>
                    <a:pt x="1617" y="3364"/>
                    <a:pt x="2463" y="3756"/>
                    <a:pt x="3430" y="3756"/>
                  </a:cubicBezTo>
                  <a:cubicBezTo>
                    <a:pt x="3589" y="3756"/>
                    <a:pt x="3751" y="3746"/>
                    <a:pt x="3916" y="3724"/>
                  </a:cubicBezTo>
                  <a:cubicBezTo>
                    <a:pt x="4631" y="3630"/>
                    <a:pt x="5006" y="3103"/>
                    <a:pt x="4959" y="2411"/>
                  </a:cubicBezTo>
                  <a:cubicBezTo>
                    <a:pt x="4936" y="1954"/>
                    <a:pt x="4678" y="1638"/>
                    <a:pt x="4326" y="1403"/>
                  </a:cubicBezTo>
                  <a:cubicBezTo>
                    <a:pt x="3693" y="981"/>
                    <a:pt x="3037" y="583"/>
                    <a:pt x="2368" y="208"/>
                  </a:cubicBezTo>
                  <a:cubicBezTo>
                    <a:pt x="2120" y="66"/>
                    <a:pt x="1849" y="1"/>
                    <a:pt x="1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380250" y="2339925"/>
              <a:ext cx="115200" cy="96850"/>
            </a:xfrm>
            <a:custGeom>
              <a:avLst/>
              <a:gdLst/>
              <a:ahLst/>
              <a:cxnLst/>
              <a:rect l="l" t="t" r="r" b="b"/>
              <a:pathLst>
                <a:path w="4608" h="3874" extrusionOk="0">
                  <a:moveTo>
                    <a:pt x="1634" y="0"/>
                  </a:moveTo>
                  <a:cubicBezTo>
                    <a:pt x="1140" y="0"/>
                    <a:pt x="697" y="255"/>
                    <a:pt x="422" y="700"/>
                  </a:cubicBezTo>
                  <a:cubicBezTo>
                    <a:pt x="0" y="1403"/>
                    <a:pt x="118" y="2165"/>
                    <a:pt x="762" y="2716"/>
                  </a:cubicBezTo>
                  <a:cubicBezTo>
                    <a:pt x="1126" y="3021"/>
                    <a:pt x="1513" y="3314"/>
                    <a:pt x="1899" y="3595"/>
                  </a:cubicBezTo>
                  <a:cubicBezTo>
                    <a:pt x="2167" y="3779"/>
                    <a:pt x="2452" y="3873"/>
                    <a:pt x="2747" y="3873"/>
                  </a:cubicBezTo>
                  <a:cubicBezTo>
                    <a:pt x="2942" y="3873"/>
                    <a:pt x="3140" y="3832"/>
                    <a:pt x="3341" y="3748"/>
                  </a:cubicBezTo>
                  <a:cubicBezTo>
                    <a:pt x="4232" y="3408"/>
                    <a:pt x="4607" y="2306"/>
                    <a:pt x="4056" y="1544"/>
                  </a:cubicBezTo>
                  <a:cubicBezTo>
                    <a:pt x="3611" y="935"/>
                    <a:pt x="3001" y="477"/>
                    <a:pt x="2321" y="161"/>
                  </a:cubicBezTo>
                  <a:cubicBezTo>
                    <a:pt x="2089" y="52"/>
                    <a:pt x="1856" y="0"/>
                    <a:pt x="1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236650" y="2155250"/>
              <a:ext cx="119600" cy="88400"/>
            </a:xfrm>
            <a:custGeom>
              <a:avLst/>
              <a:gdLst/>
              <a:ahLst/>
              <a:cxnLst/>
              <a:rect l="l" t="t" r="r" b="b"/>
              <a:pathLst>
                <a:path w="4784" h="3536" extrusionOk="0">
                  <a:moveTo>
                    <a:pt x="1441" y="1"/>
                  </a:moveTo>
                  <a:cubicBezTo>
                    <a:pt x="1328" y="1"/>
                    <a:pt x="1222" y="12"/>
                    <a:pt x="1126" y="35"/>
                  </a:cubicBezTo>
                  <a:cubicBezTo>
                    <a:pt x="458" y="199"/>
                    <a:pt x="1" y="1207"/>
                    <a:pt x="317" y="1840"/>
                  </a:cubicBezTo>
                  <a:cubicBezTo>
                    <a:pt x="739" y="2672"/>
                    <a:pt x="2275" y="3536"/>
                    <a:pt x="3263" y="3536"/>
                  </a:cubicBezTo>
                  <a:cubicBezTo>
                    <a:pt x="3318" y="3536"/>
                    <a:pt x="3372" y="3533"/>
                    <a:pt x="3424" y="3528"/>
                  </a:cubicBezTo>
                  <a:cubicBezTo>
                    <a:pt x="4279" y="3434"/>
                    <a:pt x="4783" y="2578"/>
                    <a:pt x="4467" y="1769"/>
                  </a:cubicBezTo>
                  <a:cubicBezTo>
                    <a:pt x="4139" y="923"/>
                    <a:pt x="2485" y="1"/>
                    <a:pt x="1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399875" y="2226050"/>
              <a:ext cx="111975" cy="87775"/>
            </a:xfrm>
            <a:custGeom>
              <a:avLst/>
              <a:gdLst/>
              <a:ahLst/>
              <a:cxnLst/>
              <a:rect l="l" t="t" r="r" b="b"/>
              <a:pathLst>
                <a:path w="4479" h="3511" extrusionOk="0">
                  <a:moveTo>
                    <a:pt x="1441" y="1"/>
                  </a:moveTo>
                  <a:cubicBezTo>
                    <a:pt x="615" y="1"/>
                    <a:pt x="1" y="993"/>
                    <a:pt x="341" y="1833"/>
                  </a:cubicBezTo>
                  <a:cubicBezTo>
                    <a:pt x="388" y="1903"/>
                    <a:pt x="446" y="2032"/>
                    <a:pt x="540" y="2137"/>
                  </a:cubicBezTo>
                  <a:cubicBezTo>
                    <a:pt x="1185" y="2829"/>
                    <a:pt x="1947" y="3309"/>
                    <a:pt x="2873" y="3485"/>
                  </a:cubicBezTo>
                  <a:cubicBezTo>
                    <a:pt x="2973" y="3502"/>
                    <a:pt x="3072" y="3511"/>
                    <a:pt x="3169" y="3511"/>
                  </a:cubicBezTo>
                  <a:cubicBezTo>
                    <a:pt x="3553" y="3511"/>
                    <a:pt x="3895" y="3368"/>
                    <a:pt x="4139" y="2993"/>
                  </a:cubicBezTo>
                  <a:cubicBezTo>
                    <a:pt x="4443" y="2524"/>
                    <a:pt x="4478" y="2008"/>
                    <a:pt x="4162" y="1575"/>
                  </a:cubicBezTo>
                  <a:cubicBezTo>
                    <a:pt x="3517" y="672"/>
                    <a:pt x="2638" y="86"/>
                    <a:pt x="1525" y="4"/>
                  </a:cubicBezTo>
                  <a:cubicBezTo>
                    <a:pt x="1496" y="2"/>
                    <a:pt x="1468" y="1"/>
                    <a:pt x="1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6123850" y="2624150"/>
              <a:ext cx="108150" cy="80325"/>
            </a:xfrm>
            <a:custGeom>
              <a:avLst/>
              <a:gdLst/>
              <a:ahLst/>
              <a:cxnLst/>
              <a:rect l="l" t="t" r="r" b="b"/>
              <a:pathLst>
                <a:path w="4326" h="3213" extrusionOk="0">
                  <a:moveTo>
                    <a:pt x="1658" y="1"/>
                  </a:moveTo>
                  <a:cubicBezTo>
                    <a:pt x="1512" y="1"/>
                    <a:pt x="1371" y="27"/>
                    <a:pt x="1231" y="80"/>
                  </a:cubicBezTo>
                  <a:cubicBezTo>
                    <a:pt x="410" y="420"/>
                    <a:pt x="0" y="1264"/>
                    <a:pt x="469" y="1850"/>
                  </a:cubicBezTo>
                  <a:cubicBezTo>
                    <a:pt x="1143" y="2703"/>
                    <a:pt x="2021" y="3212"/>
                    <a:pt x="3124" y="3212"/>
                  </a:cubicBezTo>
                  <a:cubicBezTo>
                    <a:pt x="3172" y="3212"/>
                    <a:pt x="3221" y="3211"/>
                    <a:pt x="3270" y="3210"/>
                  </a:cubicBezTo>
                  <a:cubicBezTo>
                    <a:pt x="3669" y="3186"/>
                    <a:pt x="3939" y="2952"/>
                    <a:pt x="4079" y="2600"/>
                  </a:cubicBezTo>
                  <a:cubicBezTo>
                    <a:pt x="4325" y="2002"/>
                    <a:pt x="4138" y="1170"/>
                    <a:pt x="3634" y="760"/>
                  </a:cubicBezTo>
                  <a:cubicBezTo>
                    <a:pt x="3106" y="326"/>
                    <a:pt x="2485" y="80"/>
                    <a:pt x="1805" y="10"/>
                  </a:cubicBezTo>
                  <a:cubicBezTo>
                    <a:pt x="1755" y="4"/>
                    <a:pt x="1706" y="1"/>
                    <a:pt x="16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3"/>
          <p:cNvSpPr txBox="1">
            <a:spLocks noGrp="1"/>
          </p:cNvSpPr>
          <p:nvPr>
            <p:ph type="title"/>
          </p:nvPr>
        </p:nvSpPr>
        <p:spPr>
          <a:xfrm>
            <a:off x="1639350" y="2606925"/>
            <a:ext cx="5865300" cy="6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8" name="Google Shape;148;p3"/>
          <p:cNvSpPr txBox="1">
            <a:spLocks noGrp="1"/>
          </p:cNvSpPr>
          <p:nvPr>
            <p:ph type="title" idx="2" hasCustomPrompt="1"/>
          </p:nvPr>
        </p:nvSpPr>
        <p:spPr>
          <a:xfrm>
            <a:off x="4050600" y="1516725"/>
            <a:ext cx="1042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9" name="Google Shape;149;p3"/>
          <p:cNvSpPr txBox="1">
            <a:spLocks noGrp="1"/>
          </p:cNvSpPr>
          <p:nvPr>
            <p:ph type="subTitle" idx="1"/>
          </p:nvPr>
        </p:nvSpPr>
        <p:spPr>
          <a:xfrm>
            <a:off x="2168400" y="3303225"/>
            <a:ext cx="4807200" cy="5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p36"/>
          <p:cNvSpPr/>
          <p:nvPr/>
        </p:nvSpPr>
        <p:spPr>
          <a:xfrm rot="-900047">
            <a:off x="6719590" y="-890788"/>
            <a:ext cx="3232865" cy="3429174"/>
          </a:xfrm>
          <a:custGeom>
            <a:avLst/>
            <a:gdLst/>
            <a:ahLst/>
            <a:cxnLst/>
            <a:rect l="l" t="t" r="r" b="b"/>
            <a:pathLst>
              <a:path w="58281" h="61820" extrusionOk="0">
                <a:moveTo>
                  <a:pt x="2275" y="0"/>
                </a:moveTo>
                <a:cubicBezTo>
                  <a:pt x="1536" y="247"/>
                  <a:pt x="798" y="493"/>
                  <a:pt x="59" y="739"/>
                </a:cubicBezTo>
                <a:cubicBezTo>
                  <a:pt x="48" y="856"/>
                  <a:pt x="24" y="962"/>
                  <a:pt x="24" y="1079"/>
                </a:cubicBezTo>
                <a:cubicBezTo>
                  <a:pt x="24" y="1841"/>
                  <a:pt x="1" y="2614"/>
                  <a:pt x="24" y="3388"/>
                </a:cubicBezTo>
                <a:cubicBezTo>
                  <a:pt x="59" y="5416"/>
                  <a:pt x="177" y="7444"/>
                  <a:pt x="517" y="9448"/>
                </a:cubicBezTo>
                <a:cubicBezTo>
                  <a:pt x="751" y="10878"/>
                  <a:pt x="1079" y="12296"/>
                  <a:pt x="1700" y="13621"/>
                </a:cubicBezTo>
                <a:cubicBezTo>
                  <a:pt x="2451" y="15227"/>
                  <a:pt x="3506" y="16598"/>
                  <a:pt x="4877" y="17723"/>
                </a:cubicBezTo>
                <a:cubicBezTo>
                  <a:pt x="5768" y="18438"/>
                  <a:pt x="6764" y="19001"/>
                  <a:pt x="7772" y="19517"/>
                </a:cubicBezTo>
                <a:cubicBezTo>
                  <a:pt x="8323" y="19810"/>
                  <a:pt x="8886" y="20091"/>
                  <a:pt x="9413" y="20419"/>
                </a:cubicBezTo>
                <a:cubicBezTo>
                  <a:pt x="10386" y="21041"/>
                  <a:pt x="11336" y="21685"/>
                  <a:pt x="12262" y="22377"/>
                </a:cubicBezTo>
                <a:cubicBezTo>
                  <a:pt x="13211" y="23080"/>
                  <a:pt x="14114" y="23854"/>
                  <a:pt x="14887" y="24745"/>
                </a:cubicBezTo>
                <a:cubicBezTo>
                  <a:pt x="15872" y="25870"/>
                  <a:pt x="16575" y="27148"/>
                  <a:pt x="17208" y="28484"/>
                </a:cubicBezTo>
                <a:cubicBezTo>
                  <a:pt x="17806" y="29738"/>
                  <a:pt x="18310" y="31027"/>
                  <a:pt x="18838" y="32305"/>
                </a:cubicBezTo>
                <a:cubicBezTo>
                  <a:pt x="19259" y="33278"/>
                  <a:pt x="19705" y="34239"/>
                  <a:pt x="20232" y="35165"/>
                </a:cubicBezTo>
                <a:cubicBezTo>
                  <a:pt x="20760" y="36091"/>
                  <a:pt x="21369" y="36935"/>
                  <a:pt x="22143" y="37662"/>
                </a:cubicBezTo>
                <a:cubicBezTo>
                  <a:pt x="23479" y="38916"/>
                  <a:pt x="25027" y="39818"/>
                  <a:pt x="26750" y="40428"/>
                </a:cubicBezTo>
                <a:cubicBezTo>
                  <a:pt x="28109" y="40909"/>
                  <a:pt x="29516" y="41237"/>
                  <a:pt x="30923" y="41553"/>
                </a:cubicBezTo>
                <a:cubicBezTo>
                  <a:pt x="31579" y="41706"/>
                  <a:pt x="32235" y="41870"/>
                  <a:pt x="32868" y="42104"/>
                </a:cubicBezTo>
                <a:cubicBezTo>
                  <a:pt x="33970" y="42514"/>
                  <a:pt x="34838" y="43229"/>
                  <a:pt x="35553" y="44144"/>
                </a:cubicBezTo>
                <a:cubicBezTo>
                  <a:pt x="36209" y="44953"/>
                  <a:pt x="36725" y="45843"/>
                  <a:pt x="37229" y="46746"/>
                </a:cubicBezTo>
                <a:cubicBezTo>
                  <a:pt x="37897" y="47953"/>
                  <a:pt x="38553" y="49161"/>
                  <a:pt x="39315" y="50309"/>
                </a:cubicBezTo>
                <a:cubicBezTo>
                  <a:pt x="40124" y="51528"/>
                  <a:pt x="41097" y="52583"/>
                  <a:pt x="42269" y="53474"/>
                </a:cubicBezTo>
                <a:cubicBezTo>
                  <a:pt x="43183" y="54154"/>
                  <a:pt x="44168" y="54728"/>
                  <a:pt x="45188" y="55244"/>
                </a:cubicBezTo>
                <a:cubicBezTo>
                  <a:pt x="46219" y="55760"/>
                  <a:pt x="47274" y="56240"/>
                  <a:pt x="48317" y="56744"/>
                </a:cubicBezTo>
                <a:cubicBezTo>
                  <a:pt x="49490" y="57319"/>
                  <a:pt x="50662" y="57905"/>
                  <a:pt x="51846" y="58479"/>
                </a:cubicBezTo>
                <a:cubicBezTo>
                  <a:pt x="54014" y="59546"/>
                  <a:pt x="56147" y="60683"/>
                  <a:pt x="58281" y="61820"/>
                </a:cubicBezTo>
                <a:cubicBezTo>
                  <a:pt x="56077" y="55209"/>
                  <a:pt x="53873" y="48598"/>
                  <a:pt x="51682" y="41987"/>
                </a:cubicBezTo>
                <a:cubicBezTo>
                  <a:pt x="50545" y="41495"/>
                  <a:pt x="49419" y="41002"/>
                  <a:pt x="48329" y="40416"/>
                </a:cubicBezTo>
                <a:cubicBezTo>
                  <a:pt x="46981" y="39701"/>
                  <a:pt x="45703" y="38892"/>
                  <a:pt x="44473" y="38002"/>
                </a:cubicBezTo>
                <a:cubicBezTo>
                  <a:pt x="42937" y="36900"/>
                  <a:pt x="41437" y="35739"/>
                  <a:pt x="39925" y="34579"/>
                </a:cubicBezTo>
                <a:cubicBezTo>
                  <a:pt x="39151" y="33993"/>
                  <a:pt x="38331" y="33454"/>
                  <a:pt x="37440" y="33043"/>
                </a:cubicBezTo>
                <a:cubicBezTo>
                  <a:pt x="36830" y="32762"/>
                  <a:pt x="36197" y="32575"/>
                  <a:pt x="35564" y="32387"/>
                </a:cubicBezTo>
                <a:cubicBezTo>
                  <a:pt x="34361" y="32048"/>
                  <a:pt x="33149" y="31898"/>
                  <a:pt x="31912" y="31898"/>
                </a:cubicBezTo>
                <a:cubicBezTo>
                  <a:pt x="31739" y="31898"/>
                  <a:pt x="31565" y="31901"/>
                  <a:pt x="31391" y="31906"/>
                </a:cubicBezTo>
                <a:cubicBezTo>
                  <a:pt x="31215" y="31911"/>
                  <a:pt x="31039" y="31914"/>
                  <a:pt x="30863" y="31914"/>
                </a:cubicBezTo>
                <a:cubicBezTo>
                  <a:pt x="30091" y="31914"/>
                  <a:pt x="29321" y="31861"/>
                  <a:pt x="28566" y="31660"/>
                </a:cubicBezTo>
                <a:cubicBezTo>
                  <a:pt x="27687" y="31438"/>
                  <a:pt x="26867" y="31086"/>
                  <a:pt x="26081" y="30617"/>
                </a:cubicBezTo>
                <a:cubicBezTo>
                  <a:pt x="24042" y="29433"/>
                  <a:pt x="22459" y="27769"/>
                  <a:pt x="21100" y="25858"/>
                </a:cubicBezTo>
                <a:cubicBezTo>
                  <a:pt x="20244" y="24674"/>
                  <a:pt x="19447" y="23455"/>
                  <a:pt x="18498" y="22342"/>
                </a:cubicBezTo>
                <a:cubicBezTo>
                  <a:pt x="17536" y="21228"/>
                  <a:pt x="16446" y="20255"/>
                  <a:pt x="15262" y="19388"/>
                </a:cubicBezTo>
                <a:cubicBezTo>
                  <a:pt x="14407" y="18767"/>
                  <a:pt x="13539" y="18157"/>
                  <a:pt x="12613" y="17630"/>
                </a:cubicBezTo>
                <a:cubicBezTo>
                  <a:pt x="11781" y="17161"/>
                  <a:pt x="10925" y="16715"/>
                  <a:pt x="10058" y="16329"/>
                </a:cubicBezTo>
                <a:cubicBezTo>
                  <a:pt x="9026" y="15860"/>
                  <a:pt x="7983" y="15414"/>
                  <a:pt x="6987" y="14899"/>
                </a:cubicBezTo>
                <a:cubicBezTo>
                  <a:pt x="5897" y="14324"/>
                  <a:pt x="5065" y="13492"/>
                  <a:pt x="4490" y="12402"/>
                </a:cubicBezTo>
                <a:cubicBezTo>
                  <a:pt x="4021" y="11499"/>
                  <a:pt x="3717" y="10550"/>
                  <a:pt x="3470" y="9577"/>
                </a:cubicBezTo>
                <a:cubicBezTo>
                  <a:pt x="3213" y="8592"/>
                  <a:pt x="3013" y="7619"/>
                  <a:pt x="2849" y="6623"/>
                </a:cubicBezTo>
                <a:cubicBezTo>
                  <a:pt x="2591" y="5111"/>
                  <a:pt x="2474" y="3587"/>
                  <a:pt x="2404" y="2063"/>
                </a:cubicBezTo>
                <a:cubicBezTo>
                  <a:pt x="2380" y="1489"/>
                  <a:pt x="2357" y="915"/>
                  <a:pt x="2333" y="329"/>
                </a:cubicBezTo>
                <a:cubicBezTo>
                  <a:pt x="2333" y="223"/>
                  <a:pt x="2333" y="106"/>
                  <a:pt x="22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7" name="Google Shape;2087;p36"/>
          <p:cNvSpPr/>
          <p:nvPr/>
        </p:nvSpPr>
        <p:spPr>
          <a:xfrm rot="10800000" flipH="1">
            <a:off x="7228475" y="2525010"/>
            <a:ext cx="2184515" cy="2824765"/>
          </a:xfrm>
          <a:custGeom>
            <a:avLst/>
            <a:gdLst/>
            <a:ahLst/>
            <a:cxnLst/>
            <a:rect l="l" t="t" r="r" b="b"/>
            <a:pathLst>
              <a:path w="29691" h="38393" extrusionOk="0">
                <a:moveTo>
                  <a:pt x="1325" y="1"/>
                </a:moveTo>
                <a:cubicBezTo>
                  <a:pt x="1102" y="458"/>
                  <a:pt x="961" y="939"/>
                  <a:pt x="809" y="1419"/>
                </a:cubicBezTo>
                <a:cubicBezTo>
                  <a:pt x="504" y="2334"/>
                  <a:pt x="223" y="3260"/>
                  <a:pt x="106" y="4221"/>
                </a:cubicBezTo>
                <a:cubicBezTo>
                  <a:pt x="0" y="5053"/>
                  <a:pt x="24" y="5885"/>
                  <a:pt x="352" y="6682"/>
                </a:cubicBezTo>
                <a:cubicBezTo>
                  <a:pt x="645" y="7350"/>
                  <a:pt x="1102" y="7854"/>
                  <a:pt x="1688" y="8265"/>
                </a:cubicBezTo>
                <a:cubicBezTo>
                  <a:pt x="2133" y="8581"/>
                  <a:pt x="2626" y="8816"/>
                  <a:pt x="3106" y="9050"/>
                </a:cubicBezTo>
                <a:cubicBezTo>
                  <a:pt x="3399" y="9202"/>
                  <a:pt x="3692" y="9320"/>
                  <a:pt x="3962" y="9507"/>
                </a:cubicBezTo>
                <a:cubicBezTo>
                  <a:pt x="4513" y="9870"/>
                  <a:pt x="4853" y="10398"/>
                  <a:pt x="5099" y="10996"/>
                </a:cubicBezTo>
                <a:cubicBezTo>
                  <a:pt x="5357" y="11605"/>
                  <a:pt x="5544" y="12238"/>
                  <a:pt x="5697" y="12883"/>
                </a:cubicBezTo>
                <a:cubicBezTo>
                  <a:pt x="5978" y="14032"/>
                  <a:pt x="6283" y="15157"/>
                  <a:pt x="6705" y="16259"/>
                </a:cubicBezTo>
                <a:cubicBezTo>
                  <a:pt x="7139" y="17349"/>
                  <a:pt x="7736" y="18345"/>
                  <a:pt x="8487" y="19248"/>
                </a:cubicBezTo>
                <a:cubicBezTo>
                  <a:pt x="8744" y="19564"/>
                  <a:pt x="9014" y="19892"/>
                  <a:pt x="9272" y="20221"/>
                </a:cubicBezTo>
                <a:cubicBezTo>
                  <a:pt x="9694" y="20771"/>
                  <a:pt x="9975" y="21381"/>
                  <a:pt x="10163" y="22049"/>
                </a:cubicBezTo>
                <a:cubicBezTo>
                  <a:pt x="10409" y="22858"/>
                  <a:pt x="10503" y="23690"/>
                  <a:pt x="10585" y="24534"/>
                </a:cubicBezTo>
                <a:cubicBezTo>
                  <a:pt x="10702" y="25636"/>
                  <a:pt x="10737" y="26761"/>
                  <a:pt x="10983" y="27851"/>
                </a:cubicBezTo>
                <a:cubicBezTo>
                  <a:pt x="11206" y="28859"/>
                  <a:pt x="11663" y="29738"/>
                  <a:pt x="12378" y="30477"/>
                </a:cubicBezTo>
                <a:cubicBezTo>
                  <a:pt x="12999" y="31122"/>
                  <a:pt x="13691" y="31684"/>
                  <a:pt x="14336" y="32282"/>
                </a:cubicBezTo>
                <a:cubicBezTo>
                  <a:pt x="14969" y="32868"/>
                  <a:pt x="15578" y="33478"/>
                  <a:pt x="16211" y="34064"/>
                </a:cubicBezTo>
                <a:cubicBezTo>
                  <a:pt x="17336" y="35130"/>
                  <a:pt x="18473" y="36162"/>
                  <a:pt x="19821" y="36947"/>
                </a:cubicBezTo>
                <a:cubicBezTo>
                  <a:pt x="20900" y="37592"/>
                  <a:pt x="22048" y="38072"/>
                  <a:pt x="23303" y="38283"/>
                </a:cubicBezTo>
                <a:cubicBezTo>
                  <a:pt x="23773" y="38362"/>
                  <a:pt x="24247" y="38393"/>
                  <a:pt x="24720" y="38393"/>
                </a:cubicBezTo>
                <a:cubicBezTo>
                  <a:pt x="25096" y="38393"/>
                  <a:pt x="25472" y="38373"/>
                  <a:pt x="25846" y="38342"/>
                </a:cubicBezTo>
                <a:cubicBezTo>
                  <a:pt x="27159" y="38225"/>
                  <a:pt x="28425" y="37897"/>
                  <a:pt x="29691" y="37580"/>
                </a:cubicBezTo>
                <a:lnTo>
                  <a:pt x="296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8" name="Google Shape;2088;p36"/>
          <p:cNvSpPr/>
          <p:nvPr/>
        </p:nvSpPr>
        <p:spPr>
          <a:xfrm>
            <a:off x="-331050" y="-304287"/>
            <a:ext cx="1386444" cy="2516870"/>
          </a:xfrm>
          <a:custGeom>
            <a:avLst/>
            <a:gdLst/>
            <a:ahLst/>
            <a:cxnLst/>
            <a:rect l="l" t="t" r="r" b="b"/>
            <a:pathLst>
              <a:path w="15216" h="27623" extrusionOk="0">
                <a:moveTo>
                  <a:pt x="188" y="0"/>
                </a:moveTo>
                <a:cubicBezTo>
                  <a:pt x="118" y="153"/>
                  <a:pt x="130" y="305"/>
                  <a:pt x="142" y="446"/>
                </a:cubicBezTo>
                <a:cubicBezTo>
                  <a:pt x="200" y="1196"/>
                  <a:pt x="235" y="1946"/>
                  <a:pt x="235" y="2696"/>
                </a:cubicBezTo>
                <a:cubicBezTo>
                  <a:pt x="235" y="3634"/>
                  <a:pt x="270" y="4583"/>
                  <a:pt x="200" y="5533"/>
                </a:cubicBezTo>
                <a:cubicBezTo>
                  <a:pt x="153" y="6189"/>
                  <a:pt x="177" y="6857"/>
                  <a:pt x="153" y="7514"/>
                </a:cubicBezTo>
                <a:cubicBezTo>
                  <a:pt x="106" y="8721"/>
                  <a:pt x="59" y="9917"/>
                  <a:pt x="36" y="11124"/>
                </a:cubicBezTo>
                <a:cubicBezTo>
                  <a:pt x="1" y="12413"/>
                  <a:pt x="36" y="13703"/>
                  <a:pt x="177" y="14980"/>
                </a:cubicBezTo>
                <a:cubicBezTo>
                  <a:pt x="329" y="16387"/>
                  <a:pt x="610" y="17770"/>
                  <a:pt x="1056" y="19118"/>
                </a:cubicBezTo>
                <a:cubicBezTo>
                  <a:pt x="1490" y="20419"/>
                  <a:pt x="2076" y="21662"/>
                  <a:pt x="2755" y="22857"/>
                </a:cubicBezTo>
                <a:cubicBezTo>
                  <a:pt x="3482" y="24147"/>
                  <a:pt x="4338" y="25354"/>
                  <a:pt x="5451" y="26339"/>
                </a:cubicBezTo>
                <a:cubicBezTo>
                  <a:pt x="5979" y="26807"/>
                  <a:pt x="6542" y="27229"/>
                  <a:pt x="7210" y="27476"/>
                </a:cubicBezTo>
                <a:cubicBezTo>
                  <a:pt x="7484" y="27573"/>
                  <a:pt x="7750" y="27623"/>
                  <a:pt x="8007" y="27623"/>
                </a:cubicBezTo>
                <a:cubicBezTo>
                  <a:pt x="8463" y="27623"/>
                  <a:pt x="8891" y="27465"/>
                  <a:pt x="9296" y="27136"/>
                </a:cubicBezTo>
                <a:cubicBezTo>
                  <a:pt x="9495" y="26971"/>
                  <a:pt x="9671" y="26796"/>
                  <a:pt x="9824" y="26585"/>
                </a:cubicBezTo>
                <a:cubicBezTo>
                  <a:pt x="10949" y="25014"/>
                  <a:pt x="11535" y="23267"/>
                  <a:pt x="11500" y="21322"/>
                </a:cubicBezTo>
                <a:cubicBezTo>
                  <a:pt x="11476" y="20196"/>
                  <a:pt x="11441" y="19071"/>
                  <a:pt x="11383" y="17946"/>
                </a:cubicBezTo>
                <a:cubicBezTo>
                  <a:pt x="11312" y="16434"/>
                  <a:pt x="11535" y="14980"/>
                  <a:pt x="12051" y="13562"/>
                </a:cubicBezTo>
                <a:cubicBezTo>
                  <a:pt x="12285" y="12917"/>
                  <a:pt x="12543" y="12284"/>
                  <a:pt x="12777" y="11651"/>
                </a:cubicBezTo>
                <a:cubicBezTo>
                  <a:pt x="13364" y="10116"/>
                  <a:pt x="13985" y="8580"/>
                  <a:pt x="14395" y="6986"/>
                </a:cubicBezTo>
                <a:cubicBezTo>
                  <a:pt x="14676" y="5955"/>
                  <a:pt x="14876" y="4912"/>
                  <a:pt x="14981" y="3857"/>
                </a:cubicBezTo>
                <a:cubicBezTo>
                  <a:pt x="15028" y="3353"/>
                  <a:pt x="15075" y="2860"/>
                  <a:pt x="15098" y="2356"/>
                </a:cubicBezTo>
                <a:cubicBezTo>
                  <a:pt x="15145" y="1571"/>
                  <a:pt x="15216" y="786"/>
                  <a:pt x="1519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36"/>
          <p:cNvSpPr/>
          <p:nvPr/>
        </p:nvSpPr>
        <p:spPr>
          <a:xfrm>
            <a:off x="-603854" y="3174345"/>
            <a:ext cx="3525750" cy="2209975"/>
          </a:xfrm>
          <a:custGeom>
            <a:avLst/>
            <a:gdLst/>
            <a:ahLst/>
            <a:cxnLst/>
            <a:rect l="l" t="t" r="r" b="b"/>
            <a:pathLst>
              <a:path w="141030" h="88399" extrusionOk="0">
                <a:moveTo>
                  <a:pt x="10854" y="2289"/>
                </a:moveTo>
                <a:cubicBezTo>
                  <a:pt x="14179" y="-7825"/>
                  <a:pt x="19860" y="18637"/>
                  <a:pt x="24570" y="22239"/>
                </a:cubicBezTo>
                <a:cubicBezTo>
                  <a:pt x="29281" y="25841"/>
                  <a:pt x="33090" y="20438"/>
                  <a:pt x="39117" y="23902"/>
                </a:cubicBezTo>
                <a:cubicBezTo>
                  <a:pt x="45144" y="27366"/>
                  <a:pt x="52764" y="39211"/>
                  <a:pt x="60730" y="43021"/>
                </a:cubicBezTo>
                <a:cubicBezTo>
                  <a:pt x="68696" y="46831"/>
                  <a:pt x="79226" y="43160"/>
                  <a:pt x="86915" y="46762"/>
                </a:cubicBezTo>
                <a:cubicBezTo>
                  <a:pt x="94604" y="50364"/>
                  <a:pt x="101324" y="60270"/>
                  <a:pt x="106866" y="64634"/>
                </a:cubicBezTo>
                <a:cubicBezTo>
                  <a:pt x="112408" y="68998"/>
                  <a:pt x="114486" y="69830"/>
                  <a:pt x="120166" y="72947"/>
                </a:cubicBezTo>
                <a:cubicBezTo>
                  <a:pt x="125846" y="76064"/>
                  <a:pt x="140048" y="81191"/>
                  <a:pt x="140948" y="83338"/>
                </a:cubicBezTo>
                <a:cubicBezTo>
                  <a:pt x="141849" y="85486"/>
                  <a:pt x="135198" y="86109"/>
                  <a:pt x="125569" y="85832"/>
                </a:cubicBezTo>
                <a:cubicBezTo>
                  <a:pt x="115940" y="85555"/>
                  <a:pt x="103332" y="82160"/>
                  <a:pt x="83174" y="81675"/>
                </a:cubicBezTo>
                <a:cubicBezTo>
                  <a:pt x="63016" y="81190"/>
                  <a:pt x="16672" y="96153"/>
                  <a:pt x="4619" y="82922"/>
                </a:cubicBezTo>
                <a:cubicBezTo>
                  <a:pt x="-7434" y="69691"/>
                  <a:pt x="7529" y="12403"/>
                  <a:pt x="10854" y="22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090" name="Google Shape;2090;p36"/>
          <p:cNvSpPr/>
          <p:nvPr/>
        </p:nvSpPr>
        <p:spPr>
          <a:xfrm>
            <a:off x="1959231" y="-226609"/>
            <a:ext cx="2609300" cy="587550"/>
          </a:xfrm>
          <a:custGeom>
            <a:avLst/>
            <a:gdLst/>
            <a:ahLst/>
            <a:cxnLst/>
            <a:rect l="l" t="t" r="r" b="b"/>
            <a:pathLst>
              <a:path w="104372" h="23502" extrusionOk="0">
                <a:moveTo>
                  <a:pt x="7317" y="1582"/>
                </a:moveTo>
                <a:cubicBezTo>
                  <a:pt x="-7657" y="3314"/>
                  <a:pt x="4550" y="8995"/>
                  <a:pt x="7252" y="11558"/>
                </a:cubicBezTo>
                <a:cubicBezTo>
                  <a:pt x="9954" y="14121"/>
                  <a:pt x="17916" y="16476"/>
                  <a:pt x="23527" y="16961"/>
                </a:cubicBezTo>
                <a:cubicBezTo>
                  <a:pt x="29138" y="17446"/>
                  <a:pt x="34765" y="13428"/>
                  <a:pt x="40919" y="14467"/>
                </a:cubicBezTo>
                <a:cubicBezTo>
                  <a:pt x="47074" y="15506"/>
                  <a:pt x="53735" y="22157"/>
                  <a:pt x="60454" y="23196"/>
                </a:cubicBezTo>
                <a:cubicBezTo>
                  <a:pt x="67173" y="24235"/>
                  <a:pt x="75128" y="22434"/>
                  <a:pt x="81235" y="20702"/>
                </a:cubicBezTo>
                <a:cubicBezTo>
                  <a:pt x="87342" y="18970"/>
                  <a:pt x="94452" y="16060"/>
                  <a:pt x="97095" y="12804"/>
                </a:cubicBezTo>
                <a:cubicBezTo>
                  <a:pt x="99738" y="9548"/>
                  <a:pt x="112058" y="3037"/>
                  <a:pt x="97095" y="1167"/>
                </a:cubicBezTo>
                <a:cubicBezTo>
                  <a:pt x="82132" y="-703"/>
                  <a:pt x="22291" y="-150"/>
                  <a:pt x="7317" y="15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091" name="Google Shape;2091;p36"/>
          <p:cNvGrpSpPr/>
          <p:nvPr/>
        </p:nvGrpSpPr>
        <p:grpSpPr>
          <a:xfrm>
            <a:off x="7852488" y="4234525"/>
            <a:ext cx="1367720" cy="828280"/>
            <a:chOff x="960750" y="3245475"/>
            <a:chExt cx="854825" cy="517675"/>
          </a:xfrm>
        </p:grpSpPr>
        <p:sp>
          <p:nvSpPr>
            <p:cNvPr id="2092" name="Google Shape;2092;p36"/>
            <p:cNvSpPr/>
            <p:nvPr/>
          </p:nvSpPr>
          <p:spPr>
            <a:xfrm>
              <a:off x="1320900" y="3284300"/>
              <a:ext cx="64200" cy="43550"/>
            </a:xfrm>
            <a:custGeom>
              <a:avLst/>
              <a:gdLst/>
              <a:ahLst/>
              <a:cxnLst/>
              <a:rect l="l" t="t" r="r" b="b"/>
              <a:pathLst>
                <a:path w="2568" h="1742" extrusionOk="0">
                  <a:moveTo>
                    <a:pt x="1067" y="0"/>
                  </a:moveTo>
                  <a:cubicBezTo>
                    <a:pt x="868" y="165"/>
                    <a:pt x="645" y="282"/>
                    <a:pt x="422" y="399"/>
                  </a:cubicBezTo>
                  <a:cubicBezTo>
                    <a:pt x="59" y="587"/>
                    <a:pt x="0" y="856"/>
                    <a:pt x="223" y="1173"/>
                  </a:cubicBezTo>
                  <a:cubicBezTo>
                    <a:pt x="270" y="1243"/>
                    <a:pt x="317" y="1313"/>
                    <a:pt x="352" y="1395"/>
                  </a:cubicBezTo>
                  <a:cubicBezTo>
                    <a:pt x="496" y="1632"/>
                    <a:pt x="703" y="1742"/>
                    <a:pt x="957" y="1742"/>
                  </a:cubicBezTo>
                  <a:cubicBezTo>
                    <a:pt x="993" y="1742"/>
                    <a:pt x="1029" y="1740"/>
                    <a:pt x="1067" y="1735"/>
                  </a:cubicBezTo>
                  <a:cubicBezTo>
                    <a:pt x="1501" y="1677"/>
                    <a:pt x="1899" y="1513"/>
                    <a:pt x="2251" y="1231"/>
                  </a:cubicBezTo>
                  <a:cubicBezTo>
                    <a:pt x="2462" y="1067"/>
                    <a:pt x="2567" y="868"/>
                    <a:pt x="2474" y="598"/>
                  </a:cubicBezTo>
                  <a:lnTo>
                    <a:pt x="10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6"/>
            <p:cNvSpPr/>
            <p:nvPr/>
          </p:nvSpPr>
          <p:spPr>
            <a:xfrm>
              <a:off x="1760450" y="3499975"/>
              <a:ext cx="55125" cy="36975"/>
            </a:xfrm>
            <a:custGeom>
              <a:avLst/>
              <a:gdLst/>
              <a:ahLst/>
              <a:cxnLst/>
              <a:rect l="l" t="t" r="r" b="b"/>
              <a:pathLst>
                <a:path w="2205" h="1479" extrusionOk="0">
                  <a:moveTo>
                    <a:pt x="1307" y="1"/>
                  </a:moveTo>
                  <a:cubicBezTo>
                    <a:pt x="946" y="1"/>
                    <a:pt x="610" y="130"/>
                    <a:pt x="306" y="376"/>
                  </a:cubicBezTo>
                  <a:cubicBezTo>
                    <a:pt x="71" y="563"/>
                    <a:pt x="1" y="833"/>
                    <a:pt x="95" y="1091"/>
                  </a:cubicBezTo>
                  <a:cubicBezTo>
                    <a:pt x="196" y="1338"/>
                    <a:pt x="417" y="1478"/>
                    <a:pt x="725" y="1478"/>
                  </a:cubicBezTo>
                  <a:cubicBezTo>
                    <a:pt x="738" y="1478"/>
                    <a:pt x="750" y="1478"/>
                    <a:pt x="763" y="1477"/>
                  </a:cubicBezTo>
                  <a:cubicBezTo>
                    <a:pt x="880" y="1466"/>
                    <a:pt x="986" y="1442"/>
                    <a:pt x="1091" y="1419"/>
                  </a:cubicBezTo>
                  <a:cubicBezTo>
                    <a:pt x="1431" y="1360"/>
                    <a:pt x="1701" y="1149"/>
                    <a:pt x="2005" y="985"/>
                  </a:cubicBezTo>
                  <a:cubicBezTo>
                    <a:pt x="2064" y="833"/>
                    <a:pt x="2134" y="680"/>
                    <a:pt x="2205" y="516"/>
                  </a:cubicBezTo>
                  <a:cubicBezTo>
                    <a:pt x="2158" y="258"/>
                    <a:pt x="1982" y="129"/>
                    <a:pt x="1736" y="59"/>
                  </a:cubicBezTo>
                  <a:cubicBezTo>
                    <a:pt x="1589" y="20"/>
                    <a:pt x="1446" y="1"/>
                    <a:pt x="1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6"/>
            <p:cNvSpPr/>
            <p:nvPr/>
          </p:nvSpPr>
          <p:spPr>
            <a:xfrm>
              <a:off x="1607200" y="3400350"/>
              <a:ext cx="51300" cy="33500"/>
            </a:xfrm>
            <a:custGeom>
              <a:avLst/>
              <a:gdLst/>
              <a:ahLst/>
              <a:cxnLst/>
              <a:rect l="l" t="t" r="r" b="b"/>
              <a:pathLst>
                <a:path w="2052" h="1340" extrusionOk="0">
                  <a:moveTo>
                    <a:pt x="645" y="0"/>
                  </a:moveTo>
                  <a:cubicBezTo>
                    <a:pt x="481" y="94"/>
                    <a:pt x="352" y="223"/>
                    <a:pt x="258" y="375"/>
                  </a:cubicBezTo>
                  <a:cubicBezTo>
                    <a:pt x="0" y="809"/>
                    <a:pt x="211" y="1254"/>
                    <a:pt x="715" y="1325"/>
                  </a:cubicBezTo>
                  <a:cubicBezTo>
                    <a:pt x="795" y="1335"/>
                    <a:pt x="874" y="1340"/>
                    <a:pt x="953" y="1340"/>
                  </a:cubicBezTo>
                  <a:cubicBezTo>
                    <a:pt x="1150" y="1340"/>
                    <a:pt x="1343" y="1306"/>
                    <a:pt x="1536" y="1231"/>
                  </a:cubicBezTo>
                  <a:cubicBezTo>
                    <a:pt x="1829" y="1125"/>
                    <a:pt x="2040" y="938"/>
                    <a:pt x="2052" y="598"/>
                  </a:cubicBezTo>
                  <a:cubicBezTo>
                    <a:pt x="1583" y="399"/>
                    <a:pt x="1114" y="199"/>
                    <a:pt x="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6"/>
            <p:cNvSpPr/>
            <p:nvPr/>
          </p:nvSpPr>
          <p:spPr>
            <a:xfrm>
              <a:off x="1148600" y="3420025"/>
              <a:ext cx="112825" cy="66125"/>
            </a:xfrm>
            <a:custGeom>
              <a:avLst/>
              <a:gdLst/>
              <a:ahLst/>
              <a:cxnLst/>
              <a:rect l="l" t="t" r="r" b="b"/>
              <a:pathLst>
                <a:path w="4513" h="2645" extrusionOk="0">
                  <a:moveTo>
                    <a:pt x="3606" y="0"/>
                  </a:moveTo>
                  <a:cubicBezTo>
                    <a:pt x="3482" y="0"/>
                    <a:pt x="3359" y="34"/>
                    <a:pt x="3235" y="92"/>
                  </a:cubicBezTo>
                  <a:cubicBezTo>
                    <a:pt x="2403" y="456"/>
                    <a:pt x="1571" y="831"/>
                    <a:pt x="727" y="1159"/>
                  </a:cubicBezTo>
                  <a:cubicBezTo>
                    <a:pt x="621" y="1206"/>
                    <a:pt x="528" y="1253"/>
                    <a:pt x="446" y="1323"/>
                  </a:cubicBezTo>
                  <a:cubicBezTo>
                    <a:pt x="0" y="1698"/>
                    <a:pt x="94" y="2366"/>
                    <a:pt x="633" y="2589"/>
                  </a:cubicBezTo>
                  <a:cubicBezTo>
                    <a:pt x="720" y="2627"/>
                    <a:pt x="810" y="2645"/>
                    <a:pt x="901" y="2645"/>
                  </a:cubicBezTo>
                  <a:cubicBezTo>
                    <a:pt x="1006" y="2645"/>
                    <a:pt x="1112" y="2621"/>
                    <a:pt x="1219" y="2577"/>
                  </a:cubicBezTo>
                  <a:cubicBezTo>
                    <a:pt x="2063" y="2226"/>
                    <a:pt x="2895" y="1862"/>
                    <a:pt x="3739" y="1511"/>
                  </a:cubicBezTo>
                  <a:cubicBezTo>
                    <a:pt x="3892" y="1452"/>
                    <a:pt x="4044" y="1370"/>
                    <a:pt x="4161" y="1241"/>
                  </a:cubicBezTo>
                  <a:cubicBezTo>
                    <a:pt x="4513" y="842"/>
                    <a:pt x="4396" y="268"/>
                    <a:pt x="3903" y="69"/>
                  </a:cubicBezTo>
                  <a:cubicBezTo>
                    <a:pt x="3804" y="22"/>
                    <a:pt x="3705" y="0"/>
                    <a:pt x="3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6"/>
            <p:cNvSpPr/>
            <p:nvPr/>
          </p:nvSpPr>
          <p:spPr>
            <a:xfrm>
              <a:off x="1329100" y="3426300"/>
              <a:ext cx="85600" cy="51150"/>
            </a:xfrm>
            <a:custGeom>
              <a:avLst/>
              <a:gdLst/>
              <a:ahLst/>
              <a:cxnLst/>
              <a:rect l="l" t="t" r="r" b="b"/>
              <a:pathLst>
                <a:path w="3424" h="2046" extrusionOk="0">
                  <a:moveTo>
                    <a:pt x="2116" y="1"/>
                  </a:moveTo>
                  <a:cubicBezTo>
                    <a:pt x="1784" y="1"/>
                    <a:pt x="1451" y="91"/>
                    <a:pt x="1108" y="91"/>
                  </a:cubicBezTo>
                  <a:cubicBezTo>
                    <a:pt x="1009" y="91"/>
                    <a:pt x="910" y="83"/>
                    <a:pt x="809" y="64"/>
                  </a:cubicBezTo>
                  <a:cubicBezTo>
                    <a:pt x="799" y="62"/>
                    <a:pt x="789" y="61"/>
                    <a:pt x="777" y="61"/>
                  </a:cubicBezTo>
                  <a:cubicBezTo>
                    <a:pt x="723" y="61"/>
                    <a:pt x="659" y="84"/>
                    <a:pt x="610" y="123"/>
                  </a:cubicBezTo>
                  <a:cubicBezTo>
                    <a:pt x="270" y="345"/>
                    <a:pt x="1" y="638"/>
                    <a:pt x="36" y="1072"/>
                  </a:cubicBezTo>
                  <a:cubicBezTo>
                    <a:pt x="71" y="1459"/>
                    <a:pt x="235" y="1799"/>
                    <a:pt x="634" y="1893"/>
                  </a:cubicBezTo>
                  <a:cubicBezTo>
                    <a:pt x="833" y="1986"/>
                    <a:pt x="1009" y="2045"/>
                    <a:pt x="1196" y="2045"/>
                  </a:cubicBezTo>
                  <a:cubicBezTo>
                    <a:pt x="1211" y="2045"/>
                    <a:pt x="1226" y="2045"/>
                    <a:pt x="1241" y="2045"/>
                  </a:cubicBezTo>
                  <a:cubicBezTo>
                    <a:pt x="1913" y="2045"/>
                    <a:pt x="2485" y="1789"/>
                    <a:pt x="2990" y="1365"/>
                  </a:cubicBezTo>
                  <a:cubicBezTo>
                    <a:pt x="3119" y="1248"/>
                    <a:pt x="3212" y="1107"/>
                    <a:pt x="3271" y="943"/>
                  </a:cubicBezTo>
                  <a:cubicBezTo>
                    <a:pt x="3423" y="545"/>
                    <a:pt x="3212" y="146"/>
                    <a:pt x="2790" y="52"/>
                  </a:cubicBezTo>
                  <a:cubicBezTo>
                    <a:pt x="2615" y="17"/>
                    <a:pt x="2427" y="29"/>
                    <a:pt x="2239" y="5"/>
                  </a:cubicBezTo>
                  <a:cubicBezTo>
                    <a:pt x="2198" y="2"/>
                    <a:pt x="2157" y="1"/>
                    <a:pt x="2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6"/>
            <p:cNvSpPr/>
            <p:nvPr/>
          </p:nvSpPr>
          <p:spPr>
            <a:xfrm>
              <a:off x="979500" y="3550625"/>
              <a:ext cx="87350" cy="57800"/>
            </a:xfrm>
            <a:custGeom>
              <a:avLst/>
              <a:gdLst/>
              <a:ahLst/>
              <a:cxnLst/>
              <a:rect l="l" t="t" r="r" b="b"/>
              <a:pathLst>
                <a:path w="3494" h="2312" extrusionOk="0">
                  <a:moveTo>
                    <a:pt x="2673" y="1"/>
                  </a:moveTo>
                  <a:cubicBezTo>
                    <a:pt x="2657" y="1"/>
                    <a:pt x="2642" y="1"/>
                    <a:pt x="2626" y="2"/>
                  </a:cubicBezTo>
                  <a:cubicBezTo>
                    <a:pt x="2497" y="14"/>
                    <a:pt x="2357" y="49"/>
                    <a:pt x="2240" y="96"/>
                  </a:cubicBezTo>
                  <a:cubicBezTo>
                    <a:pt x="1618" y="307"/>
                    <a:pt x="1056" y="600"/>
                    <a:pt x="470" y="881"/>
                  </a:cubicBezTo>
                  <a:cubicBezTo>
                    <a:pt x="305" y="963"/>
                    <a:pt x="177" y="1104"/>
                    <a:pt x="118" y="1280"/>
                  </a:cubicBezTo>
                  <a:cubicBezTo>
                    <a:pt x="1" y="1561"/>
                    <a:pt x="48" y="1889"/>
                    <a:pt x="259" y="2089"/>
                  </a:cubicBezTo>
                  <a:cubicBezTo>
                    <a:pt x="416" y="2238"/>
                    <a:pt x="596" y="2311"/>
                    <a:pt x="783" y="2311"/>
                  </a:cubicBezTo>
                  <a:cubicBezTo>
                    <a:pt x="889" y="2311"/>
                    <a:pt x="996" y="2288"/>
                    <a:pt x="1103" y="2241"/>
                  </a:cubicBezTo>
                  <a:cubicBezTo>
                    <a:pt x="1747" y="1972"/>
                    <a:pt x="2369" y="1655"/>
                    <a:pt x="3013" y="1409"/>
                  </a:cubicBezTo>
                  <a:cubicBezTo>
                    <a:pt x="3353" y="1268"/>
                    <a:pt x="3494" y="905"/>
                    <a:pt x="3400" y="553"/>
                  </a:cubicBezTo>
                  <a:cubicBezTo>
                    <a:pt x="3310" y="240"/>
                    <a:pt x="3007" y="1"/>
                    <a:pt x="26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6"/>
            <p:cNvSpPr/>
            <p:nvPr/>
          </p:nvSpPr>
          <p:spPr>
            <a:xfrm>
              <a:off x="1045150" y="3245475"/>
              <a:ext cx="90575" cy="56875"/>
            </a:xfrm>
            <a:custGeom>
              <a:avLst/>
              <a:gdLst/>
              <a:ahLst/>
              <a:cxnLst/>
              <a:rect l="l" t="t" r="r" b="b"/>
              <a:pathLst>
                <a:path w="3623" h="2275" extrusionOk="0">
                  <a:moveTo>
                    <a:pt x="2842" y="0"/>
                  </a:moveTo>
                  <a:cubicBezTo>
                    <a:pt x="2768" y="0"/>
                    <a:pt x="2691" y="13"/>
                    <a:pt x="2614" y="41"/>
                  </a:cubicBezTo>
                  <a:cubicBezTo>
                    <a:pt x="1934" y="299"/>
                    <a:pt x="1266" y="592"/>
                    <a:pt x="586" y="885"/>
                  </a:cubicBezTo>
                  <a:cubicBezTo>
                    <a:pt x="516" y="909"/>
                    <a:pt x="446" y="979"/>
                    <a:pt x="387" y="1038"/>
                  </a:cubicBezTo>
                  <a:cubicBezTo>
                    <a:pt x="0" y="1413"/>
                    <a:pt x="106" y="1987"/>
                    <a:pt x="633" y="2210"/>
                  </a:cubicBezTo>
                  <a:cubicBezTo>
                    <a:pt x="724" y="2255"/>
                    <a:pt x="819" y="2274"/>
                    <a:pt x="916" y="2274"/>
                  </a:cubicBezTo>
                  <a:cubicBezTo>
                    <a:pt x="1045" y="2274"/>
                    <a:pt x="1179" y="2240"/>
                    <a:pt x="1313" y="2186"/>
                  </a:cubicBezTo>
                  <a:cubicBezTo>
                    <a:pt x="1653" y="2057"/>
                    <a:pt x="1993" y="1929"/>
                    <a:pt x="2333" y="1776"/>
                  </a:cubicBezTo>
                  <a:cubicBezTo>
                    <a:pt x="2603" y="1671"/>
                    <a:pt x="2860" y="1542"/>
                    <a:pt x="3118" y="1401"/>
                  </a:cubicBezTo>
                  <a:cubicBezTo>
                    <a:pt x="3470" y="1213"/>
                    <a:pt x="3622" y="850"/>
                    <a:pt x="3517" y="522"/>
                  </a:cubicBezTo>
                  <a:cubicBezTo>
                    <a:pt x="3404" y="212"/>
                    <a:pt x="3141" y="0"/>
                    <a:pt x="2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6"/>
            <p:cNvSpPr/>
            <p:nvPr/>
          </p:nvSpPr>
          <p:spPr>
            <a:xfrm>
              <a:off x="1108150" y="3351275"/>
              <a:ext cx="86175" cy="56275"/>
            </a:xfrm>
            <a:custGeom>
              <a:avLst/>
              <a:gdLst/>
              <a:ahLst/>
              <a:cxnLst/>
              <a:rect l="l" t="t" r="r" b="b"/>
              <a:pathLst>
                <a:path w="3447" h="2251" extrusionOk="0">
                  <a:moveTo>
                    <a:pt x="2559" y="1"/>
                  </a:moveTo>
                  <a:cubicBezTo>
                    <a:pt x="2497" y="1"/>
                    <a:pt x="2433" y="7"/>
                    <a:pt x="2368" y="17"/>
                  </a:cubicBezTo>
                  <a:cubicBezTo>
                    <a:pt x="1700" y="158"/>
                    <a:pt x="1079" y="439"/>
                    <a:pt x="505" y="803"/>
                  </a:cubicBezTo>
                  <a:cubicBezTo>
                    <a:pt x="340" y="908"/>
                    <a:pt x="235" y="1049"/>
                    <a:pt x="165" y="1225"/>
                  </a:cubicBezTo>
                  <a:cubicBezTo>
                    <a:pt x="1" y="1612"/>
                    <a:pt x="176" y="2022"/>
                    <a:pt x="563" y="2186"/>
                  </a:cubicBezTo>
                  <a:cubicBezTo>
                    <a:pt x="669" y="2229"/>
                    <a:pt x="772" y="2251"/>
                    <a:pt x="873" y="2251"/>
                  </a:cubicBezTo>
                  <a:cubicBezTo>
                    <a:pt x="1019" y="2251"/>
                    <a:pt x="1158" y="2206"/>
                    <a:pt x="1290" y="2116"/>
                  </a:cubicBezTo>
                  <a:cubicBezTo>
                    <a:pt x="1712" y="1822"/>
                    <a:pt x="2169" y="1647"/>
                    <a:pt x="2650" y="1506"/>
                  </a:cubicBezTo>
                  <a:cubicBezTo>
                    <a:pt x="2732" y="1483"/>
                    <a:pt x="2814" y="1459"/>
                    <a:pt x="2884" y="1412"/>
                  </a:cubicBezTo>
                  <a:cubicBezTo>
                    <a:pt x="3388" y="1131"/>
                    <a:pt x="3447" y="498"/>
                    <a:pt x="2990" y="146"/>
                  </a:cubicBezTo>
                  <a:cubicBezTo>
                    <a:pt x="2856" y="38"/>
                    <a:pt x="2712" y="1"/>
                    <a:pt x="2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6"/>
            <p:cNvSpPr/>
            <p:nvPr/>
          </p:nvSpPr>
          <p:spPr>
            <a:xfrm>
              <a:off x="1456000" y="3452550"/>
              <a:ext cx="81475" cy="62450"/>
            </a:xfrm>
            <a:custGeom>
              <a:avLst/>
              <a:gdLst/>
              <a:ahLst/>
              <a:cxnLst/>
              <a:rect l="l" t="t" r="r" b="b"/>
              <a:pathLst>
                <a:path w="3259" h="2498" extrusionOk="0">
                  <a:moveTo>
                    <a:pt x="2312" y="0"/>
                  </a:moveTo>
                  <a:cubicBezTo>
                    <a:pt x="2138" y="0"/>
                    <a:pt x="1969" y="63"/>
                    <a:pt x="1829" y="198"/>
                  </a:cubicBezTo>
                  <a:cubicBezTo>
                    <a:pt x="1571" y="456"/>
                    <a:pt x="1278" y="620"/>
                    <a:pt x="961" y="772"/>
                  </a:cubicBezTo>
                  <a:cubicBezTo>
                    <a:pt x="750" y="878"/>
                    <a:pt x="551" y="1007"/>
                    <a:pt x="399" y="1171"/>
                  </a:cubicBezTo>
                  <a:cubicBezTo>
                    <a:pt x="0" y="1581"/>
                    <a:pt x="141" y="2214"/>
                    <a:pt x="574" y="2402"/>
                  </a:cubicBezTo>
                  <a:cubicBezTo>
                    <a:pt x="729" y="2465"/>
                    <a:pt x="864" y="2498"/>
                    <a:pt x="986" y="2498"/>
                  </a:cubicBezTo>
                  <a:cubicBezTo>
                    <a:pt x="1133" y="2498"/>
                    <a:pt x="1262" y="2451"/>
                    <a:pt x="1383" y="2355"/>
                  </a:cubicBezTo>
                  <a:cubicBezTo>
                    <a:pt x="1618" y="2144"/>
                    <a:pt x="1911" y="2015"/>
                    <a:pt x="2180" y="1862"/>
                  </a:cubicBezTo>
                  <a:cubicBezTo>
                    <a:pt x="2426" y="1722"/>
                    <a:pt x="2684" y="1616"/>
                    <a:pt x="2895" y="1429"/>
                  </a:cubicBezTo>
                  <a:cubicBezTo>
                    <a:pt x="3235" y="1136"/>
                    <a:pt x="3259" y="655"/>
                    <a:pt x="2966" y="315"/>
                  </a:cubicBezTo>
                  <a:cubicBezTo>
                    <a:pt x="2784" y="113"/>
                    <a:pt x="2545" y="0"/>
                    <a:pt x="23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6"/>
            <p:cNvSpPr/>
            <p:nvPr/>
          </p:nvSpPr>
          <p:spPr>
            <a:xfrm>
              <a:off x="1559425" y="3514900"/>
              <a:ext cx="80625" cy="55650"/>
            </a:xfrm>
            <a:custGeom>
              <a:avLst/>
              <a:gdLst/>
              <a:ahLst/>
              <a:cxnLst/>
              <a:rect l="l" t="t" r="r" b="b"/>
              <a:pathLst>
                <a:path w="3225" h="2226" extrusionOk="0">
                  <a:moveTo>
                    <a:pt x="2385" y="1"/>
                  </a:moveTo>
                  <a:cubicBezTo>
                    <a:pt x="2376" y="1"/>
                    <a:pt x="2366" y="1"/>
                    <a:pt x="2357" y="1"/>
                  </a:cubicBezTo>
                  <a:cubicBezTo>
                    <a:pt x="2240" y="13"/>
                    <a:pt x="2111" y="36"/>
                    <a:pt x="1994" y="72"/>
                  </a:cubicBezTo>
                  <a:cubicBezTo>
                    <a:pt x="1431" y="212"/>
                    <a:pt x="939" y="529"/>
                    <a:pt x="423" y="810"/>
                  </a:cubicBezTo>
                  <a:cubicBezTo>
                    <a:pt x="282" y="880"/>
                    <a:pt x="188" y="1009"/>
                    <a:pt x="130" y="1138"/>
                  </a:cubicBezTo>
                  <a:cubicBezTo>
                    <a:pt x="1" y="1466"/>
                    <a:pt x="59" y="1783"/>
                    <a:pt x="317" y="2017"/>
                  </a:cubicBezTo>
                  <a:cubicBezTo>
                    <a:pt x="468" y="2161"/>
                    <a:pt x="639" y="2225"/>
                    <a:pt x="816" y="2225"/>
                  </a:cubicBezTo>
                  <a:cubicBezTo>
                    <a:pt x="941" y="2225"/>
                    <a:pt x="1070" y="2193"/>
                    <a:pt x="1196" y="2135"/>
                  </a:cubicBezTo>
                  <a:cubicBezTo>
                    <a:pt x="1689" y="1877"/>
                    <a:pt x="2169" y="1607"/>
                    <a:pt x="2709" y="1443"/>
                  </a:cubicBezTo>
                  <a:cubicBezTo>
                    <a:pt x="3072" y="1326"/>
                    <a:pt x="3224" y="939"/>
                    <a:pt x="3131" y="576"/>
                  </a:cubicBezTo>
                  <a:cubicBezTo>
                    <a:pt x="3039" y="221"/>
                    <a:pt x="2747" y="1"/>
                    <a:pt x="2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6"/>
            <p:cNvSpPr/>
            <p:nvPr/>
          </p:nvSpPr>
          <p:spPr>
            <a:xfrm>
              <a:off x="1683675" y="3544400"/>
              <a:ext cx="72425" cy="54950"/>
            </a:xfrm>
            <a:custGeom>
              <a:avLst/>
              <a:gdLst/>
              <a:ahLst/>
              <a:cxnLst/>
              <a:rect l="l" t="t" r="r" b="b"/>
              <a:pathLst>
                <a:path w="2897" h="2198" extrusionOk="0">
                  <a:moveTo>
                    <a:pt x="2091" y="0"/>
                  </a:moveTo>
                  <a:cubicBezTo>
                    <a:pt x="2050" y="0"/>
                    <a:pt x="2006" y="5"/>
                    <a:pt x="1958" y="17"/>
                  </a:cubicBezTo>
                  <a:cubicBezTo>
                    <a:pt x="1736" y="75"/>
                    <a:pt x="1501" y="122"/>
                    <a:pt x="1278" y="158"/>
                  </a:cubicBezTo>
                  <a:cubicBezTo>
                    <a:pt x="810" y="216"/>
                    <a:pt x="528" y="533"/>
                    <a:pt x="306" y="896"/>
                  </a:cubicBezTo>
                  <a:cubicBezTo>
                    <a:pt x="1" y="1400"/>
                    <a:pt x="153" y="1916"/>
                    <a:pt x="669" y="2127"/>
                  </a:cubicBezTo>
                  <a:cubicBezTo>
                    <a:pt x="798" y="2197"/>
                    <a:pt x="962" y="2197"/>
                    <a:pt x="1138" y="2197"/>
                  </a:cubicBezTo>
                  <a:cubicBezTo>
                    <a:pt x="1900" y="2162"/>
                    <a:pt x="2357" y="1658"/>
                    <a:pt x="2744" y="1084"/>
                  </a:cubicBezTo>
                  <a:cubicBezTo>
                    <a:pt x="2896" y="861"/>
                    <a:pt x="2826" y="591"/>
                    <a:pt x="2650" y="380"/>
                  </a:cubicBezTo>
                  <a:cubicBezTo>
                    <a:pt x="2489" y="199"/>
                    <a:pt x="2345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6"/>
            <p:cNvSpPr/>
            <p:nvPr/>
          </p:nvSpPr>
          <p:spPr>
            <a:xfrm>
              <a:off x="1154150" y="3266400"/>
              <a:ext cx="70075" cy="46425"/>
            </a:xfrm>
            <a:custGeom>
              <a:avLst/>
              <a:gdLst/>
              <a:ahLst/>
              <a:cxnLst/>
              <a:rect l="l" t="t" r="r" b="b"/>
              <a:pathLst>
                <a:path w="2803" h="1857" extrusionOk="0">
                  <a:moveTo>
                    <a:pt x="2043" y="0"/>
                  </a:moveTo>
                  <a:cubicBezTo>
                    <a:pt x="1582" y="0"/>
                    <a:pt x="1134" y="84"/>
                    <a:pt x="716" y="271"/>
                  </a:cubicBezTo>
                  <a:cubicBezTo>
                    <a:pt x="493" y="365"/>
                    <a:pt x="306" y="494"/>
                    <a:pt x="177" y="693"/>
                  </a:cubicBezTo>
                  <a:cubicBezTo>
                    <a:pt x="1" y="951"/>
                    <a:pt x="48" y="1303"/>
                    <a:pt x="282" y="1513"/>
                  </a:cubicBezTo>
                  <a:cubicBezTo>
                    <a:pt x="376" y="1607"/>
                    <a:pt x="481" y="1642"/>
                    <a:pt x="634" y="1701"/>
                  </a:cubicBezTo>
                  <a:cubicBezTo>
                    <a:pt x="863" y="1809"/>
                    <a:pt x="1092" y="1857"/>
                    <a:pt x="1321" y="1857"/>
                  </a:cubicBezTo>
                  <a:cubicBezTo>
                    <a:pt x="1665" y="1857"/>
                    <a:pt x="2007" y="1748"/>
                    <a:pt x="2345" y="1572"/>
                  </a:cubicBezTo>
                  <a:cubicBezTo>
                    <a:pt x="2650" y="1420"/>
                    <a:pt x="2802" y="1174"/>
                    <a:pt x="2755" y="834"/>
                  </a:cubicBezTo>
                  <a:cubicBezTo>
                    <a:pt x="2755" y="763"/>
                    <a:pt x="2755" y="705"/>
                    <a:pt x="2755" y="646"/>
                  </a:cubicBezTo>
                  <a:cubicBezTo>
                    <a:pt x="2744" y="212"/>
                    <a:pt x="2568" y="25"/>
                    <a:pt x="2134" y="1"/>
                  </a:cubicBezTo>
                  <a:cubicBezTo>
                    <a:pt x="2104" y="1"/>
                    <a:pt x="2073" y="0"/>
                    <a:pt x="20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6"/>
            <p:cNvSpPr/>
            <p:nvPr/>
          </p:nvSpPr>
          <p:spPr>
            <a:xfrm>
              <a:off x="1201350" y="3488775"/>
              <a:ext cx="69875" cy="50300"/>
            </a:xfrm>
            <a:custGeom>
              <a:avLst/>
              <a:gdLst/>
              <a:ahLst/>
              <a:cxnLst/>
              <a:rect l="l" t="t" r="r" b="b"/>
              <a:pathLst>
                <a:path w="2795" h="2012" extrusionOk="0">
                  <a:moveTo>
                    <a:pt x="1985" y="0"/>
                  </a:moveTo>
                  <a:cubicBezTo>
                    <a:pt x="1886" y="0"/>
                    <a:pt x="1781" y="20"/>
                    <a:pt x="1676" y="62"/>
                  </a:cubicBezTo>
                  <a:cubicBezTo>
                    <a:pt x="1278" y="226"/>
                    <a:pt x="903" y="448"/>
                    <a:pt x="481" y="566"/>
                  </a:cubicBezTo>
                  <a:cubicBezTo>
                    <a:pt x="188" y="648"/>
                    <a:pt x="0" y="894"/>
                    <a:pt x="0" y="1222"/>
                  </a:cubicBezTo>
                  <a:cubicBezTo>
                    <a:pt x="0" y="1539"/>
                    <a:pt x="188" y="1808"/>
                    <a:pt x="504" y="1937"/>
                  </a:cubicBezTo>
                  <a:cubicBezTo>
                    <a:pt x="605" y="1988"/>
                    <a:pt x="715" y="2011"/>
                    <a:pt x="831" y="2011"/>
                  </a:cubicBezTo>
                  <a:cubicBezTo>
                    <a:pt x="903" y="2011"/>
                    <a:pt x="978" y="2002"/>
                    <a:pt x="1055" y="1984"/>
                  </a:cubicBezTo>
                  <a:cubicBezTo>
                    <a:pt x="1547" y="1867"/>
                    <a:pt x="2016" y="1656"/>
                    <a:pt x="2426" y="1351"/>
                  </a:cubicBezTo>
                  <a:cubicBezTo>
                    <a:pt x="2579" y="1234"/>
                    <a:pt x="2684" y="1093"/>
                    <a:pt x="2708" y="906"/>
                  </a:cubicBezTo>
                  <a:cubicBezTo>
                    <a:pt x="2794" y="406"/>
                    <a:pt x="2439" y="0"/>
                    <a:pt x="1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6"/>
            <p:cNvSpPr/>
            <p:nvPr/>
          </p:nvSpPr>
          <p:spPr>
            <a:xfrm>
              <a:off x="1550050" y="3446300"/>
              <a:ext cx="71250" cy="46625"/>
            </a:xfrm>
            <a:custGeom>
              <a:avLst/>
              <a:gdLst/>
              <a:ahLst/>
              <a:cxnLst/>
              <a:rect l="l" t="t" r="r" b="b"/>
              <a:pathLst>
                <a:path w="2850" h="1865" extrusionOk="0">
                  <a:moveTo>
                    <a:pt x="2061" y="1"/>
                  </a:moveTo>
                  <a:cubicBezTo>
                    <a:pt x="1964" y="1"/>
                    <a:pt x="1866" y="15"/>
                    <a:pt x="1771" y="38"/>
                  </a:cubicBezTo>
                  <a:cubicBezTo>
                    <a:pt x="1396" y="131"/>
                    <a:pt x="1032" y="237"/>
                    <a:pt x="657" y="354"/>
                  </a:cubicBezTo>
                  <a:cubicBezTo>
                    <a:pt x="587" y="366"/>
                    <a:pt x="528" y="413"/>
                    <a:pt x="470" y="448"/>
                  </a:cubicBezTo>
                  <a:cubicBezTo>
                    <a:pt x="118" y="682"/>
                    <a:pt x="1" y="1093"/>
                    <a:pt x="165" y="1432"/>
                  </a:cubicBezTo>
                  <a:cubicBezTo>
                    <a:pt x="308" y="1710"/>
                    <a:pt x="547" y="1864"/>
                    <a:pt x="835" y="1864"/>
                  </a:cubicBezTo>
                  <a:cubicBezTo>
                    <a:pt x="924" y="1864"/>
                    <a:pt x="1017" y="1850"/>
                    <a:pt x="1114" y="1819"/>
                  </a:cubicBezTo>
                  <a:cubicBezTo>
                    <a:pt x="1302" y="1772"/>
                    <a:pt x="1478" y="1690"/>
                    <a:pt x="1665" y="1632"/>
                  </a:cubicBezTo>
                  <a:cubicBezTo>
                    <a:pt x="1876" y="1573"/>
                    <a:pt x="2099" y="1550"/>
                    <a:pt x="2298" y="1479"/>
                  </a:cubicBezTo>
                  <a:cubicBezTo>
                    <a:pt x="2638" y="1374"/>
                    <a:pt x="2837" y="1116"/>
                    <a:pt x="2837" y="788"/>
                  </a:cubicBezTo>
                  <a:cubicBezTo>
                    <a:pt x="2849" y="460"/>
                    <a:pt x="2673" y="190"/>
                    <a:pt x="2380" y="61"/>
                  </a:cubicBezTo>
                  <a:cubicBezTo>
                    <a:pt x="2276" y="18"/>
                    <a:pt x="2169" y="1"/>
                    <a:pt x="20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6"/>
            <p:cNvSpPr/>
            <p:nvPr/>
          </p:nvSpPr>
          <p:spPr>
            <a:xfrm>
              <a:off x="1064500" y="3614475"/>
              <a:ext cx="73575" cy="50250"/>
            </a:xfrm>
            <a:custGeom>
              <a:avLst/>
              <a:gdLst/>
              <a:ahLst/>
              <a:cxnLst/>
              <a:rect l="l" t="t" r="r" b="b"/>
              <a:pathLst>
                <a:path w="2943" h="2010" extrusionOk="0">
                  <a:moveTo>
                    <a:pt x="2097" y="1"/>
                  </a:moveTo>
                  <a:cubicBezTo>
                    <a:pt x="2017" y="1"/>
                    <a:pt x="1934" y="13"/>
                    <a:pt x="1852" y="39"/>
                  </a:cubicBezTo>
                  <a:cubicBezTo>
                    <a:pt x="1442" y="168"/>
                    <a:pt x="1043" y="344"/>
                    <a:pt x="656" y="555"/>
                  </a:cubicBezTo>
                  <a:cubicBezTo>
                    <a:pt x="551" y="613"/>
                    <a:pt x="445" y="695"/>
                    <a:pt x="363" y="777"/>
                  </a:cubicBezTo>
                  <a:cubicBezTo>
                    <a:pt x="0" y="1164"/>
                    <a:pt x="129" y="1750"/>
                    <a:pt x="621" y="1949"/>
                  </a:cubicBezTo>
                  <a:cubicBezTo>
                    <a:pt x="723" y="1989"/>
                    <a:pt x="825" y="2010"/>
                    <a:pt x="927" y="2010"/>
                  </a:cubicBezTo>
                  <a:cubicBezTo>
                    <a:pt x="1036" y="2010"/>
                    <a:pt x="1145" y="1986"/>
                    <a:pt x="1254" y="1938"/>
                  </a:cubicBezTo>
                  <a:cubicBezTo>
                    <a:pt x="1629" y="1762"/>
                    <a:pt x="1993" y="1574"/>
                    <a:pt x="2380" y="1410"/>
                  </a:cubicBezTo>
                  <a:cubicBezTo>
                    <a:pt x="2778" y="1258"/>
                    <a:pt x="2942" y="859"/>
                    <a:pt x="2813" y="484"/>
                  </a:cubicBezTo>
                  <a:cubicBezTo>
                    <a:pt x="2701" y="194"/>
                    <a:pt x="2416" y="1"/>
                    <a:pt x="2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6"/>
            <p:cNvSpPr/>
            <p:nvPr/>
          </p:nvSpPr>
          <p:spPr>
            <a:xfrm>
              <a:off x="960750" y="3440050"/>
              <a:ext cx="74150" cy="49125"/>
            </a:xfrm>
            <a:custGeom>
              <a:avLst/>
              <a:gdLst/>
              <a:ahLst/>
              <a:cxnLst/>
              <a:rect l="l" t="t" r="r" b="b"/>
              <a:pathLst>
                <a:path w="2966" h="1965" extrusionOk="0">
                  <a:moveTo>
                    <a:pt x="2034" y="0"/>
                  </a:moveTo>
                  <a:cubicBezTo>
                    <a:pt x="2001" y="0"/>
                    <a:pt x="1968" y="2"/>
                    <a:pt x="1935" y="6"/>
                  </a:cubicBezTo>
                  <a:cubicBezTo>
                    <a:pt x="1395" y="88"/>
                    <a:pt x="927" y="346"/>
                    <a:pt x="481" y="628"/>
                  </a:cubicBezTo>
                  <a:cubicBezTo>
                    <a:pt x="1" y="932"/>
                    <a:pt x="94" y="1636"/>
                    <a:pt x="598" y="1882"/>
                  </a:cubicBezTo>
                  <a:cubicBezTo>
                    <a:pt x="710" y="1938"/>
                    <a:pt x="826" y="1964"/>
                    <a:pt x="941" y="1964"/>
                  </a:cubicBezTo>
                  <a:cubicBezTo>
                    <a:pt x="1043" y="1964"/>
                    <a:pt x="1144" y="1944"/>
                    <a:pt x="1243" y="1905"/>
                  </a:cubicBezTo>
                  <a:cubicBezTo>
                    <a:pt x="1630" y="1753"/>
                    <a:pt x="2005" y="1589"/>
                    <a:pt x="2380" y="1425"/>
                  </a:cubicBezTo>
                  <a:cubicBezTo>
                    <a:pt x="2556" y="1354"/>
                    <a:pt x="2685" y="1225"/>
                    <a:pt x="2755" y="1049"/>
                  </a:cubicBezTo>
                  <a:cubicBezTo>
                    <a:pt x="2965" y="541"/>
                    <a:pt x="2580" y="0"/>
                    <a:pt x="2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6"/>
            <p:cNvSpPr/>
            <p:nvPr/>
          </p:nvSpPr>
          <p:spPr>
            <a:xfrm>
              <a:off x="1322375" y="3638450"/>
              <a:ext cx="70925" cy="46875"/>
            </a:xfrm>
            <a:custGeom>
              <a:avLst/>
              <a:gdLst/>
              <a:ahLst/>
              <a:cxnLst/>
              <a:rect l="l" t="t" r="r" b="b"/>
              <a:pathLst>
                <a:path w="2837" h="1875" extrusionOk="0">
                  <a:moveTo>
                    <a:pt x="2042" y="0"/>
                  </a:moveTo>
                  <a:cubicBezTo>
                    <a:pt x="1973" y="0"/>
                    <a:pt x="1901" y="10"/>
                    <a:pt x="1829" y="29"/>
                  </a:cubicBezTo>
                  <a:cubicBezTo>
                    <a:pt x="1559" y="88"/>
                    <a:pt x="1289" y="158"/>
                    <a:pt x="1020" y="240"/>
                  </a:cubicBezTo>
                  <a:cubicBezTo>
                    <a:pt x="809" y="311"/>
                    <a:pt x="598" y="381"/>
                    <a:pt x="422" y="498"/>
                  </a:cubicBezTo>
                  <a:cubicBezTo>
                    <a:pt x="117" y="721"/>
                    <a:pt x="0" y="1108"/>
                    <a:pt x="152" y="1436"/>
                  </a:cubicBezTo>
                  <a:cubicBezTo>
                    <a:pt x="267" y="1694"/>
                    <a:pt x="538" y="1874"/>
                    <a:pt x="813" y="1874"/>
                  </a:cubicBezTo>
                  <a:cubicBezTo>
                    <a:pt x="874" y="1874"/>
                    <a:pt x="936" y="1865"/>
                    <a:pt x="996" y="1846"/>
                  </a:cubicBezTo>
                  <a:cubicBezTo>
                    <a:pt x="1407" y="1717"/>
                    <a:pt x="1817" y="1623"/>
                    <a:pt x="2215" y="1483"/>
                  </a:cubicBezTo>
                  <a:cubicBezTo>
                    <a:pt x="2450" y="1412"/>
                    <a:pt x="2626" y="1260"/>
                    <a:pt x="2708" y="1037"/>
                  </a:cubicBezTo>
                  <a:cubicBezTo>
                    <a:pt x="2837" y="756"/>
                    <a:pt x="2813" y="498"/>
                    <a:pt x="2614" y="275"/>
                  </a:cubicBezTo>
                  <a:cubicBezTo>
                    <a:pt x="2462" y="97"/>
                    <a:pt x="2263" y="0"/>
                    <a:pt x="2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6"/>
            <p:cNvSpPr/>
            <p:nvPr/>
          </p:nvSpPr>
          <p:spPr>
            <a:xfrm>
              <a:off x="1150925" y="3559500"/>
              <a:ext cx="70950" cy="51750"/>
            </a:xfrm>
            <a:custGeom>
              <a:avLst/>
              <a:gdLst/>
              <a:ahLst/>
              <a:cxnLst/>
              <a:rect l="l" t="t" r="r" b="b"/>
              <a:pathLst>
                <a:path w="2838" h="2070" extrusionOk="0">
                  <a:moveTo>
                    <a:pt x="1959" y="0"/>
                  </a:moveTo>
                  <a:cubicBezTo>
                    <a:pt x="1869" y="0"/>
                    <a:pt x="1779" y="18"/>
                    <a:pt x="1689" y="58"/>
                  </a:cubicBezTo>
                  <a:cubicBezTo>
                    <a:pt x="1255" y="222"/>
                    <a:pt x="845" y="421"/>
                    <a:pt x="458" y="691"/>
                  </a:cubicBezTo>
                  <a:cubicBezTo>
                    <a:pt x="364" y="749"/>
                    <a:pt x="282" y="843"/>
                    <a:pt x="200" y="937"/>
                  </a:cubicBezTo>
                  <a:cubicBezTo>
                    <a:pt x="1" y="1183"/>
                    <a:pt x="1" y="1464"/>
                    <a:pt x="165" y="1745"/>
                  </a:cubicBezTo>
                  <a:cubicBezTo>
                    <a:pt x="299" y="1946"/>
                    <a:pt x="503" y="2069"/>
                    <a:pt x="733" y="2069"/>
                  </a:cubicBezTo>
                  <a:cubicBezTo>
                    <a:pt x="785" y="2069"/>
                    <a:pt x="838" y="2063"/>
                    <a:pt x="892" y="2050"/>
                  </a:cubicBezTo>
                  <a:cubicBezTo>
                    <a:pt x="1021" y="2027"/>
                    <a:pt x="1138" y="1968"/>
                    <a:pt x="1255" y="1910"/>
                  </a:cubicBezTo>
                  <a:cubicBezTo>
                    <a:pt x="1572" y="1757"/>
                    <a:pt x="1876" y="1581"/>
                    <a:pt x="2193" y="1429"/>
                  </a:cubicBezTo>
                  <a:cubicBezTo>
                    <a:pt x="2310" y="1359"/>
                    <a:pt x="2416" y="1288"/>
                    <a:pt x="2509" y="1183"/>
                  </a:cubicBezTo>
                  <a:cubicBezTo>
                    <a:pt x="2838" y="808"/>
                    <a:pt x="2709" y="257"/>
                    <a:pt x="2251" y="58"/>
                  </a:cubicBezTo>
                  <a:cubicBezTo>
                    <a:pt x="2154" y="21"/>
                    <a:pt x="2057" y="0"/>
                    <a:pt x="1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6"/>
            <p:cNvSpPr/>
            <p:nvPr/>
          </p:nvSpPr>
          <p:spPr>
            <a:xfrm>
              <a:off x="1180825" y="3614975"/>
              <a:ext cx="73850" cy="46150"/>
            </a:xfrm>
            <a:custGeom>
              <a:avLst/>
              <a:gdLst/>
              <a:ahLst/>
              <a:cxnLst/>
              <a:rect l="l" t="t" r="r" b="b"/>
              <a:pathLst>
                <a:path w="2954" h="1846" extrusionOk="0">
                  <a:moveTo>
                    <a:pt x="2053" y="1"/>
                  </a:moveTo>
                  <a:cubicBezTo>
                    <a:pt x="2018" y="1"/>
                    <a:pt x="1983" y="3"/>
                    <a:pt x="1946" y="7"/>
                  </a:cubicBezTo>
                  <a:cubicBezTo>
                    <a:pt x="1442" y="66"/>
                    <a:pt x="950" y="230"/>
                    <a:pt x="505" y="476"/>
                  </a:cubicBezTo>
                  <a:cubicBezTo>
                    <a:pt x="47" y="710"/>
                    <a:pt x="0" y="1296"/>
                    <a:pt x="364" y="1648"/>
                  </a:cubicBezTo>
                  <a:cubicBezTo>
                    <a:pt x="510" y="1786"/>
                    <a:pt x="673" y="1845"/>
                    <a:pt x="845" y="1845"/>
                  </a:cubicBezTo>
                  <a:cubicBezTo>
                    <a:pt x="922" y="1845"/>
                    <a:pt x="1000" y="1834"/>
                    <a:pt x="1079" y="1812"/>
                  </a:cubicBezTo>
                  <a:cubicBezTo>
                    <a:pt x="1501" y="1695"/>
                    <a:pt x="1911" y="1566"/>
                    <a:pt x="2333" y="1437"/>
                  </a:cubicBezTo>
                  <a:cubicBezTo>
                    <a:pt x="2544" y="1367"/>
                    <a:pt x="2673" y="1214"/>
                    <a:pt x="2755" y="1015"/>
                  </a:cubicBezTo>
                  <a:cubicBezTo>
                    <a:pt x="2954" y="508"/>
                    <a:pt x="2602" y="1"/>
                    <a:pt x="2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6"/>
            <p:cNvSpPr/>
            <p:nvPr/>
          </p:nvSpPr>
          <p:spPr>
            <a:xfrm>
              <a:off x="1334075" y="3370900"/>
              <a:ext cx="68325" cy="42050"/>
            </a:xfrm>
            <a:custGeom>
              <a:avLst/>
              <a:gdLst/>
              <a:ahLst/>
              <a:cxnLst/>
              <a:rect l="l" t="t" r="r" b="b"/>
              <a:pathLst>
                <a:path w="2733" h="1682" extrusionOk="0">
                  <a:moveTo>
                    <a:pt x="1875" y="0"/>
                  </a:moveTo>
                  <a:cubicBezTo>
                    <a:pt x="1841" y="0"/>
                    <a:pt x="1806" y="2"/>
                    <a:pt x="1771" y="6"/>
                  </a:cubicBezTo>
                  <a:cubicBezTo>
                    <a:pt x="1396" y="53"/>
                    <a:pt x="1032" y="111"/>
                    <a:pt x="657" y="170"/>
                  </a:cubicBezTo>
                  <a:cubicBezTo>
                    <a:pt x="294" y="229"/>
                    <a:pt x="71" y="487"/>
                    <a:pt x="36" y="838"/>
                  </a:cubicBezTo>
                  <a:cubicBezTo>
                    <a:pt x="1" y="1190"/>
                    <a:pt x="188" y="1471"/>
                    <a:pt x="528" y="1624"/>
                  </a:cubicBezTo>
                  <a:cubicBezTo>
                    <a:pt x="625" y="1664"/>
                    <a:pt x="737" y="1682"/>
                    <a:pt x="851" y="1682"/>
                  </a:cubicBezTo>
                  <a:cubicBezTo>
                    <a:pt x="904" y="1682"/>
                    <a:pt x="957" y="1678"/>
                    <a:pt x="1009" y="1670"/>
                  </a:cubicBezTo>
                  <a:cubicBezTo>
                    <a:pt x="1349" y="1624"/>
                    <a:pt x="1677" y="1553"/>
                    <a:pt x="2017" y="1542"/>
                  </a:cubicBezTo>
                  <a:cubicBezTo>
                    <a:pt x="2263" y="1542"/>
                    <a:pt x="2427" y="1401"/>
                    <a:pt x="2545" y="1202"/>
                  </a:cubicBezTo>
                  <a:cubicBezTo>
                    <a:pt x="2697" y="932"/>
                    <a:pt x="2732" y="651"/>
                    <a:pt x="2556" y="369"/>
                  </a:cubicBezTo>
                  <a:cubicBezTo>
                    <a:pt x="2389" y="129"/>
                    <a:pt x="2156" y="0"/>
                    <a:pt x="1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6"/>
            <p:cNvSpPr/>
            <p:nvPr/>
          </p:nvSpPr>
          <p:spPr>
            <a:xfrm>
              <a:off x="1691300" y="3464575"/>
              <a:ext cx="65375" cy="50800"/>
            </a:xfrm>
            <a:custGeom>
              <a:avLst/>
              <a:gdLst/>
              <a:ahLst/>
              <a:cxnLst/>
              <a:rect l="l" t="t" r="r" b="b"/>
              <a:pathLst>
                <a:path w="2615" h="2032" extrusionOk="0">
                  <a:moveTo>
                    <a:pt x="1785" y="1"/>
                  </a:moveTo>
                  <a:cubicBezTo>
                    <a:pt x="1681" y="1"/>
                    <a:pt x="1574" y="23"/>
                    <a:pt x="1466" y="68"/>
                  </a:cubicBezTo>
                  <a:cubicBezTo>
                    <a:pt x="1126" y="197"/>
                    <a:pt x="798" y="350"/>
                    <a:pt x="493" y="537"/>
                  </a:cubicBezTo>
                  <a:cubicBezTo>
                    <a:pt x="329" y="643"/>
                    <a:pt x="212" y="772"/>
                    <a:pt x="141" y="948"/>
                  </a:cubicBezTo>
                  <a:cubicBezTo>
                    <a:pt x="1" y="1264"/>
                    <a:pt x="59" y="1581"/>
                    <a:pt x="305" y="1815"/>
                  </a:cubicBezTo>
                  <a:cubicBezTo>
                    <a:pt x="442" y="1952"/>
                    <a:pt x="632" y="2031"/>
                    <a:pt x="824" y="2031"/>
                  </a:cubicBezTo>
                  <a:cubicBezTo>
                    <a:pt x="944" y="2031"/>
                    <a:pt x="1064" y="2000"/>
                    <a:pt x="1173" y="1932"/>
                  </a:cubicBezTo>
                  <a:cubicBezTo>
                    <a:pt x="1431" y="1756"/>
                    <a:pt x="1712" y="1663"/>
                    <a:pt x="1993" y="1557"/>
                  </a:cubicBezTo>
                  <a:cubicBezTo>
                    <a:pt x="2263" y="1452"/>
                    <a:pt x="2486" y="1276"/>
                    <a:pt x="2556" y="971"/>
                  </a:cubicBezTo>
                  <a:cubicBezTo>
                    <a:pt x="2615" y="678"/>
                    <a:pt x="2544" y="408"/>
                    <a:pt x="2321" y="209"/>
                  </a:cubicBezTo>
                  <a:cubicBezTo>
                    <a:pt x="2155" y="73"/>
                    <a:pt x="1975" y="1"/>
                    <a:pt x="17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6"/>
            <p:cNvSpPr/>
            <p:nvPr/>
          </p:nvSpPr>
          <p:spPr>
            <a:xfrm>
              <a:off x="1397675" y="3667000"/>
              <a:ext cx="67425" cy="42475"/>
            </a:xfrm>
            <a:custGeom>
              <a:avLst/>
              <a:gdLst/>
              <a:ahLst/>
              <a:cxnLst/>
              <a:rect l="l" t="t" r="r" b="b"/>
              <a:pathLst>
                <a:path w="2697" h="1699" extrusionOk="0">
                  <a:moveTo>
                    <a:pt x="1677" y="1"/>
                  </a:moveTo>
                  <a:cubicBezTo>
                    <a:pt x="1091" y="12"/>
                    <a:pt x="587" y="235"/>
                    <a:pt x="223" y="704"/>
                  </a:cubicBezTo>
                  <a:cubicBezTo>
                    <a:pt x="1" y="997"/>
                    <a:pt x="47" y="1314"/>
                    <a:pt x="317" y="1548"/>
                  </a:cubicBezTo>
                  <a:cubicBezTo>
                    <a:pt x="441" y="1655"/>
                    <a:pt x="576" y="1699"/>
                    <a:pt x="719" y="1699"/>
                  </a:cubicBezTo>
                  <a:cubicBezTo>
                    <a:pt x="779" y="1699"/>
                    <a:pt x="840" y="1691"/>
                    <a:pt x="903" y="1677"/>
                  </a:cubicBezTo>
                  <a:cubicBezTo>
                    <a:pt x="1278" y="1607"/>
                    <a:pt x="1665" y="1513"/>
                    <a:pt x="2028" y="1407"/>
                  </a:cubicBezTo>
                  <a:cubicBezTo>
                    <a:pt x="2263" y="1349"/>
                    <a:pt x="2439" y="1185"/>
                    <a:pt x="2544" y="997"/>
                  </a:cubicBezTo>
                  <a:cubicBezTo>
                    <a:pt x="2696" y="622"/>
                    <a:pt x="2450" y="141"/>
                    <a:pt x="2075" y="59"/>
                  </a:cubicBezTo>
                  <a:cubicBezTo>
                    <a:pt x="1946" y="36"/>
                    <a:pt x="1806" y="1"/>
                    <a:pt x="1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6"/>
            <p:cNvSpPr/>
            <p:nvPr/>
          </p:nvSpPr>
          <p:spPr>
            <a:xfrm>
              <a:off x="967200" y="3344325"/>
              <a:ext cx="62450" cy="44625"/>
            </a:xfrm>
            <a:custGeom>
              <a:avLst/>
              <a:gdLst/>
              <a:ahLst/>
              <a:cxnLst/>
              <a:rect l="l" t="t" r="r" b="b"/>
              <a:pathLst>
                <a:path w="2498" h="1785" extrusionOk="0">
                  <a:moveTo>
                    <a:pt x="1633" y="0"/>
                  </a:moveTo>
                  <a:cubicBezTo>
                    <a:pt x="1620" y="0"/>
                    <a:pt x="1607" y="1"/>
                    <a:pt x="1595" y="2"/>
                  </a:cubicBezTo>
                  <a:cubicBezTo>
                    <a:pt x="1173" y="84"/>
                    <a:pt x="739" y="190"/>
                    <a:pt x="364" y="424"/>
                  </a:cubicBezTo>
                  <a:cubicBezTo>
                    <a:pt x="94" y="588"/>
                    <a:pt x="0" y="952"/>
                    <a:pt x="94" y="1257"/>
                  </a:cubicBezTo>
                  <a:cubicBezTo>
                    <a:pt x="186" y="1554"/>
                    <a:pt x="478" y="1784"/>
                    <a:pt x="786" y="1784"/>
                  </a:cubicBezTo>
                  <a:cubicBezTo>
                    <a:pt x="794" y="1784"/>
                    <a:pt x="802" y="1784"/>
                    <a:pt x="809" y="1784"/>
                  </a:cubicBezTo>
                  <a:cubicBezTo>
                    <a:pt x="1278" y="1761"/>
                    <a:pt x="1724" y="1596"/>
                    <a:pt x="2087" y="1303"/>
                  </a:cubicBezTo>
                  <a:cubicBezTo>
                    <a:pt x="2497" y="964"/>
                    <a:pt x="2368" y="284"/>
                    <a:pt x="1876" y="61"/>
                  </a:cubicBezTo>
                  <a:cubicBezTo>
                    <a:pt x="1805" y="30"/>
                    <a:pt x="1716" y="0"/>
                    <a:pt x="1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6"/>
            <p:cNvSpPr/>
            <p:nvPr/>
          </p:nvSpPr>
          <p:spPr>
            <a:xfrm>
              <a:off x="1244125" y="3329800"/>
              <a:ext cx="60975" cy="42825"/>
            </a:xfrm>
            <a:custGeom>
              <a:avLst/>
              <a:gdLst/>
              <a:ahLst/>
              <a:cxnLst/>
              <a:rect l="l" t="t" r="r" b="b"/>
              <a:pathLst>
                <a:path w="2439" h="1713" extrusionOk="0">
                  <a:moveTo>
                    <a:pt x="1622" y="1"/>
                  </a:moveTo>
                  <a:cubicBezTo>
                    <a:pt x="1582" y="1"/>
                    <a:pt x="1542" y="3"/>
                    <a:pt x="1501" y="9"/>
                  </a:cubicBezTo>
                  <a:cubicBezTo>
                    <a:pt x="1173" y="56"/>
                    <a:pt x="844" y="161"/>
                    <a:pt x="528" y="302"/>
                  </a:cubicBezTo>
                  <a:cubicBezTo>
                    <a:pt x="340" y="384"/>
                    <a:pt x="211" y="513"/>
                    <a:pt x="141" y="712"/>
                  </a:cubicBezTo>
                  <a:cubicBezTo>
                    <a:pt x="0" y="1052"/>
                    <a:pt x="106" y="1416"/>
                    <a:pt x="411" y="1603"/>
                  </a:cubicBezTo>
                  <a:cubicBezTo>
                    <a:pt x="542" y="1676"/>
                    <a:pt x="679" y="1713"/>
                    <a:pt x="820" y="1713"/>
                  </a:cubicBezTo>
                  <a:cubicBezTo>
                    <a:pt x="905" y="1713"/>
                    <a:pt x="991" y="1700"/>
                    <a:pt x="1079" y="1673"/>
                  </a:cubicBezTo>
                  <a:cubicBezTo>
                    <a:pt x="1313" y="1603"/>
                    <a:pt x="1548" y="1545"/>
                    <a:pt x="1782" y="1498"/>
                  </a:cubicBezTo>
                  <a:cubicBezTo>
                    <a:pt x="2181" y="1404"/>
                    <a:pt x="2438" y="1005"/>
                    <a:pt x="2356" y="619"/>
                  </a:cubicBezTo>
                  <a:cubicBezTo>
                    <a:pt x="2293" y="247"/>
                    <a:pt x="1999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6"/>
            <p:cNvSpPr/>
            <p:nvPr/>
          </p:nvSpPr>
          <p:spPr>
            <a:xfrm>
              <a:off x="1078250" y="3721650"/>
              <a:ext cx="66550" cy="41500"/>
            </a:xfrm>
            <a:custGeom>
              <a:avLst/>
              <a:gdLst/>
              <a:ahLst/>
              <a:cxnLst/>
              <a:rect l="l" t="t" r="r" b="b"/>
              <a:pathLst>
                <a:path w="2662" h="1660" extrusionOk="0">
                  <a:moveTo>
                    <a:pt x="1637" y="1"/>
                  </a:moveTo>
                  <a:cubicBezTo>
                    <a:pt x="1458" y="1"/>
                    <a:pt x="1278" y="18"/>
                    <a:pt x="1103" y="18"/>
                  </a:cubicBezTo>
                  <a:cubicBezTo>
                    <a:pt x="1021" y="18"/>
                    <a:pt x="939" y="77"/>
                    <a:pt x="868" y="124"/>
                  </a:cubicBezTo>
                  <a:cubicBezTo>
                    <a:pt x="681" y="276"/>
                    <a:pt x="482" y="429"/>
                    <a:pt x="329" y="604"/>
                  </a:cubicBezTo>
                  <a:cubicBezTo>
                    <a:pt x="1" y="944"/>
                    <a:pt x="118" y="1402"/>
                    <a:pt x="564" y="1589"/>
                  </a:cubicBezTo>
                  <a:cubicBezTo>
                    <a:pt x="587" y="1601"/>
                    <a:pt x="634" y="1624"/>
                    <a:pt x="681" y="1636"/>
                  </a:cubicBezTo>
                  <a:cubicBezTo>
                    <a:pt x="728" y="1648"/>
                    <a:pt x="775" y="1659"/>
                    <a:pt x="821" y="1659"/>
                  </a:cubicBezTo>
                  <a:cubicBezTo>
                    <a:pt x="1466" y="1648"/>
                    <a:pt x="1994" y="1378"/>
                    <a:pt x="2427" y="921"/>
                  </a:cubicBezTo>
                  <a:cubicBezTo>
                    <a:pt x="2662" y="663"/>
                    <a:pt x="2545" y="276"/>
                    <a:pt x="2240" y="124"/>
                  </a:cubicBezTo>
                  <a:cubicBezTo>
                    <a:pt x="2046" y="24"/>
                    <a:pt x="1842" y="1"/>
                    <a:pt x="1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6"/>
            <p:cNvSpPr/>
            <p:nvPr/>
          </p:nvSpPr>
          <p:spPr>
            <a:xfrm>
              <a:off x="1457175" y="3566400"/>
              <a:ext cx="60375" cy="40550"/>
            </a:xfrm>
            <a:custGeom>
              <a:avLst/>
              <a:gdLst/>
              <a:ahLst/>
              <a:cxnLst/>
              <a:rect l="l" t="t" r="r" b="b"/>
              <a:pathLst>
                <a:path w="2415" h="1622" extrusionOk="0">
                  <a:moveTo>
                    <a:pt x="1571" y="1"/>
                  </a:moveTo>
                  <a:cubicBezTo>
                    <a:pt x="1544" y="1"/>
                    <a:pt x="1517" y="2"/>
                    <a:pt x="1489" y="4"/>
                  </a:cubicBezTo>
                  <a:cubicBezTo>
                    <a:pt x="1254" y="28"/>
                    <a:pt x="1008" y="51"/>
                    <a:pt x="774" y="98"/>
                  </a:cubicBezTo>
                  <a:cubicBezTo>
                    <a:pt x="504" y="145"/>
                    <a:pt x="305" y="297"/>
                    <a:pt x="199" y="555"/>
                  </a:cubicBezTo>
                  <a:cubicBezTo>
                    <a:pt x="0" y="989"/>
                    <a:pt x="270" y="1516"/>
                    <a:pt x="727" y="1598"/>
                  </a:cubicBezTo>
                  <a:cubicBezTo>
                    <a:pt x="829" y="1614"/>
                    <a:pt x="930" y="1621"/>
                    <a:pt x="1030" y="1621"/>
                  </a:cubicBezTo>
                  <a:cubicBezTo>
                    <a:pt x="1310" y="1621"/>
                    <a:pt x="1581" y="1564"/>
                    <a:pt x="1840" y="1469"/>
                  </a:cubicBezTo>
                  <a:cubicBezTo>
                    <a:pt x="2239" y="1329"/>
                    <a:pt x="2415" y="965"/>
                    <a:pt x="2333" y="602"/>
                  </a:cubicBezTo>
                  <a:cubicBezTo>
                    <a:pt x="2234" y="230"/>
                    <a:pt x="1952" y="1"/>
                    <a:pt x="1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6"/>
            <p:cNvSpPr/>
            <p:nvPr/>
          </p:nvSpPr>
          <p:spPr>
            <a:xfrm>
              <a:off x="1341700" y="3523675"/>
              <a:ext cx="59350" cy="42075"/>
            </a:xfrm>
            <a:custGeom>
              <a:avLst/>
              <a:gdLst/>
              <a:ahLst/>
              <a:cxnLst/>
              <a:rect l="l" t="t" r="r" b="b"/>
              <a:pathLst>
                <a:path w="2374" h="1683" extrusionOk="0">
                  <a:moveTo>
                    <a:pt x="1416" y="0"/>
                  </a:moveTo>
                  <a:cubicBezTo>
                    <a:pt x="1397" y="0"/>
                    <a:pt x="1379" y="1"/>
                    <a:pt x="1360" y="2"/>
                  </a:cubicBezTo>
                  <a:cubicBezTo>
                    <a:pt x="1009" y="25"/>
                    <a:pt x="681" y="154"/>
                    <a:pt x="364" y="318"/>
                  </a:cubicBezTo>
                  <a:cubicBezTo>
                    <a:pt x="106" y="459"/>
                    <a:pt x="1" y="693"/>
                    <a:pt x="12" y="987"/>
                  </a:cubicBezTo>
                  <a:cubicBezTo>
                    <a:pt x="45" y="1391"/>
                    <a:pt x="363" y="1683"/>
                    <a:pt x="776" y="1683"/>
                  </a:cubicBezTo>
                  <a:cubicBezTo>
                    <a:pt x="806" y="1683"/>
                    <a:pt x="837" y="1681"/>
                    <a:pt x="868" y="1678"/>
                  </a:cubicBezTo>
                  <a:cubicBezTo>
                    <a:pt x="1196" y="1643"/>
                    <a:pt x="1513" y="1526"/>
                    <a:pt x="1818" y="1409"/>
                  </a:cubicBezTo>
                  <a:cubicBezTo>
                    <a:pt x="1993" y="1350"/>
                    <a:pt x="2099" y="1198"/>
                    <a:pt x="2169" y="1045"/>
                  </a:cubicBezTo>
                  <a:cubicBezTo>
                    <a:pt x="2374" y="523"/>
                    <a:pt x="1984" y="0"/>
                    <a:pt x="1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6"/>
            <p:cNvSpPr/>
            <p:nvPr/>
          </p:nvSpPr>
          <p:spPr>
            <a:xfrm>
              <a:off x="1573800" y="3583875"/>
              <a:ext cx="63025" cy="40325"/>
            </a:xfrm>
            <a:custGeom>
              <a:avLst/>
              <a:gdLst/>
              <a:ahLst/>
              <a:cxnLst/>
              <a:rect l="l" t="t" r="r" b="b"/>
              <a:pathLst>
                <a:path w="2521" h="1613" extrusionOk="0">
                  <a:moveTo>
                    <a:pt x="1664" y="0"/>
                  </a:moveTo>
                  <a:cubicBezTo>
                    <a:pt x="1176" y="0"/>
                    <a:pt x="525" y="236"/>
                    <a:pt x="270" y="548"/>
                  </a:cubicBezTo>
                  <a:cubicBezTo>
                    <a:pt x="0" y="888"/>
                    <a:pt x="129" y="1380"/>
                    <a:pt x="528" y="1556"/>
                  </a:cubicBezTo>
                  <a:cubicBezTo>
                    <a:pt x="620" y="1595"/>
                    <a:pt x="737" y="1613"/>
                    <a:pt x="866" y="1613"/>
                  </a:cubicBezTo>
                  <a:cubicBezTo>
                    <a:pt x="1390" y="1613"/>
                    <a:pt x="2126" y="1318"/>
                    <a:pt x="2333" y="970"/>
                  </a:cubicBezTo>
                  <a:cubicBezTo>
                    <a:pt x="2520" y="677"/>
                    <a:pt x="2321" y="149"/>
                    <a:pt x="1981" y="44"/>
                  </a:cubicBezTo>
                  <a:cubicBezTo>
                    <a:pt x="1890" y="14"/>
                    <a:pt x="1782" y="0"/>
                    <a:pt x="1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6"/>
            <p:cNvSpPr/>
            <p:nvPr/>
          </p:nvSpPr>
          <p:spPr>
            <a:xfrm>
              <a:off x="1494075" y="3617175"/>
              <a:ext cx="59825" cy="38350"/>
            </a:xfrm>
            <a:custGeom>
              <a:avLst/>
              <a:gdLst/>
              <a:ahLst/>
              <a:cxnLst/>
              <a:rect l="l" t="t" r="r" b="b"/>
              <a:pathLst>
                <a:path w="2393" h="1534" extrusionOk="0">
                  <a:moveTo>
                    <a:pt x="1565" y="0"/>
                  </a:moveTo>
                  <a:cubicBezTo>
                    <a:pt x="1125" y="0"/>
                    <a:pt x="706" y="98"/>
                    <a:pt x="329" y="353"/>
                  </a:cubicBezTo>
                  <a:cubicBezTo>
                    <a:pt x="118" y="505"/>
                    <a:pt x="1" y="704"/>
                    <a:pt x="60" y="986"/>
                  </a:cubicBezTo>
                  <a:cubicBezTo>
                    <a:pt x="118" y="1255"/>
                    <a:pt x="282" y="1455"/>
                    <a:pt x="552" y="1501"/>
                  </a:cubicBezTo>
                  <a:cubicBezTo>
                    <a:pt x="676" y="1523"/>
                    <a:pt x="800" y="1534"/>
                    <a:pt x="921" y="1534"/>
                  </a:cubicBezTo>
                  <a:cubicBezTo>
                    <a:pt x="1336" y="1534"/>
                    <a:pt x="1726" y="1405"/>
                    <a:pt x="2052" y="1115"/>
                  </a:cubicBezTo>
                  <a:cubicBezTo>
                    <a:pt x="2392" y="833"/>
                    <a:pt x="2263" y="224"/>
                    <a:pt x="1818" y="36"/>
                  </a:cubicBezTo>
                  <a:cubicBezTo>
                    <a:pt x="1783" y="36"/>
                    <a:pt x="1712" y="1"/>
                    <a:pt x="1642" y="1"/>
                  </a:cubicBezTo>
                  <a:cubicBezTo>
                    <a:pt x="1616" y="0"/>
                    <a:pt x="1591" y="0"/>
                    <a:pt x="1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6"/>
            <p:cNvSpPr/>
            <p:nvPr/>
          </p:nvSpPr>
          <p:spPr>
            <a:xfrm>
              <a:off x="1193425" y="3696375"/>
              <a:ext cx="57750" cy="40800"/>
            </a:xfrm>
            <a:custGeom>
              <a:avLst/>
              <a:gdLst/>
              <a:ahLst/>
              <a:cxnLst/>
              <a:rect l="l" t="t" r="r" b="b"/>
              <a:pathLst>
                <a:path w="2310" h="1632" extrusionOk="0">
                  <a:moveTo>
                    <a:pt x="1466" y="0"/>
                  </a:moveTo>
                  <a:cubicBezTo>
                    <a:pt x="981" y="0"/>
                    <a:pt x="334" y="350"/>
                    <a:pt x="165" y="760"/>
                  </a:cubicBezTo>
                  <a:cubicBezTo>
                    <a:pt x="1" y="1170"/>
                    <a:pt x="235" y="1592"/>
                    <a:pt x="692" y="1627"/>
                  </a:cubicBezTo>
                  <a:cubicBezTo>
                    <a:pt x="732" y="1630"/>
                    <a:pt x="772" y="1631"/>
                    <a:pt x="812" y="1631"/>
                  </a:cubicBezTo>
                  <a:cubicBezTo>
                    <a:pt x="1268" y="1631"/>
                    <a:pt x="1681" y="1446"/>
                    <a:pt x="2005" y="1111"/>
                  </a:cubicBezTo>
                  <a:cubicBezTo>
                    <a:pt x="2310" y="783"/>
                    <a:pt x="2122" y="162"/>
                    <a:pt x="1700" y="33"/>
                  </a:cubicBezTo>
                  <a:cubicBezTo>
                    <a:pt x="1629" y="11"/>
                    <a:pt x="1550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6"/>
            <p:cNvSpPr/>
            <p:nvPr/>
          </p:nvSpPr>
          <p:spPr>
            <a:xfrm>
              <a:off x="1453950" y="3378225"/>
              <a:ext cx="54225" cy="38350"/>
            </a:xfrm>
            <a:custGeom>
              <a:avLst/>
              <a:gdLst/>
              <a:ahLst/>
              <a:cxnLst/>
              <a:rect l="l" t="t" r="r" b="b"/>
              <a:pathLst>
                <a:path w="2169" h="1534" extrusionOk="0">
                  <a:moveTo>
                    <a:pt x="1362" y="1"/>
                  </a:moveTo>
                  <a:cubicBezTo>
                    <a:pt x="904" y="1"/>
                    <a:pt x="487" y="160"/>
                    <a:pt x="152" y="534"/>
                  </a:cubicBezTo>
                  <a:cubicBezTo>
                    <a:pt x="12" y="674"/>
                    <a:pt x="0" y="862"/>
                    <a:pt x="82" y="1038"/>
                  </a:cubicBezTo>
                  <a:cubicBezTo>
                    <a:pt x="191" y="1321"/>
                    <a:pt x="513" y="1533"/>
                    <a:pt x="822" y="1533"/>
                  </a:cubicBezTo>
                  <a:cubicBezTo>
                    <a:pt x="845" y="1533"/>
                    <a:pt x="868" y="1532"/>
                    <a:pt x="891" y="1530"/>
                  </a:cubicBezTo>
                  <a:cubicBezTo>
                    <a:pt x="1231" y="1495"/>
                    <a:pt x="1547" y="1366"/>
                    <a:pt x="1817" y="1143"/>
                  </a:cubicBezTo>
                  <a:cubicBezTo>
                    <a:pt x="1887" y="1084"/>
                    <a:pt x="1958" y="1014"/>
                    <a:pt x="1993" y="920"/>
                  </a:cubicBezTo>
                  <a:cubicBezTo>
                    <a:pt x="2169" y="498"/>
                    <a:pt x="2004" y="53"/>
                    <a:pt x="1629" y="18"/>
                  </a:cubicBezTo>
                  <a:cubicBezTo>
                    <a:pt x="1539" y="6"/>
                    <a:pt x="1450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6"/>
            <p:cNvSpPr/>
            <p:nvPr/>
          </p:nvSpPr>
          <p:spPr>
            <a:xfrm>
              <a:off x="1091150" y="3463575"/>
              <a:ext cx="51025" cy="39850"/>
            </a:xfrm>
            <a:custGeom>
              <a:avLst/>
              <a:gdLst/>
              <a:ahLst/>
              <a:cxnLst/>
              <a:rect l="l" t="t" r="r" b="b"/>
              <a:pathLst>
                <a:path w="2041" h="1594" extrusionOk="0">
                  <a:moveTo>
                    <a:pt x="1157" y="0"/>
                  </a:moveTo>
                  <a:cubicBezTo>
                    <a:pt x="898" y="0"/>
                    <a:pt x="685" y="110"/>
                    <a:pt x="481" y="249"/>
                  </a:cubicBezTo>
                  <a:cubicBezTo>
                    <a:pt x="1" y="589"/>
                    <a:pt x="71" y="1281"/>
                    <a:pt x="610" y="1527"/>
                  </a:cubicBezTo>
                  <a:cubicBezTo>
                    <a:pt x="706" y="1572"/>
                    <a:pt x="814" y="1593"/>
                    <a:pt x="924" y="1593"/>
                  </a:cubicBezTo>
                  <a:cubicBezTo>
                    <a:pt x="1298" y="1593"/>
                    <a:pt x="1708" y="1352"/>
                    <a:pt x="1853" y="999"/>
                  </a:cubicBezTo>
                  <a:cubicBezTo>
                    <a:pt x="2040" y="530"/>
                    <a:pt x="1735" y="38"/>
                    <a:pt x="1231" y="3"/>
                  </a:cubicBezTo>
                  <a:cubicBezTo>
                    <a:pt x="1206" y="1"/>
                    <a:pt x="1181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6"/>
            <p:cNvSpPr/>
            <p:nvPr/>
          </p:nvSpPr>
          <p:spPr>
            <a:xfrm>
              <a:off x="1078550" y="3315775"/>
              <a:ext cx="50150" cy="34250"/>
            </a:xfrm>
            <a:custGeom>
              <a:avLst/>
              <a:gdLst/>
              <a:ahLst/>
              <a:cxnLst/>
              <a:rect l="l" t="t" r="r" b="b"/>
              <a:pathLst>
                <a:path w="2006" h="1370" extrusionOk="0">
                  <a:moveTo>
                    <a:pt x="1401" y="1"/>
                  </a:moveTo>
                  <a:cubicBezTo>
                    <a:pt x="1351" y="1"/>
                    <a:pt x="1298" y="7"/>
                    <a:pt x="1243" y="19"/>
                  </a:cubicBezTo>
                  <a:cubicBezTo>
                    <a:pt x="950" y="78"/>
                    <a:pt x="657" y="171"/>
                    <a:pt x="387" y="289"/>
                  </a:cubicBezTo>
                  <a:cubicBezTo>
                    <a:pt x="83" y="418"/>
                    <a:pt x="1" y="758"/>
                    <a:pt x="176" y="1027"/>
                  </a:cubicBezTo>
                  <a:cubicBezTo>
                    <a:pt x="270" y="1156"/>
                    <a:pt x="387" y="1250"/>
                    <a:pt x="540" y="1332"/>
                  </a:cubicBezTo>
                  <a:cubicBezTo>
                    <a:pt x="575" y="1344"/>
                    <a:pt x="622" y="1367"/>
                    <a:pt x="669" y="1367"/>
                  </a:cubicBezTo>
                  <a:cubicBezTo>
                    <a:pt x="704" y="1369"/>
                    <a:pt x="738" y="1370"/>
                    <a:pt x="773" y="1370"/>
                  </a:cubicBezTo>
                  <a:cubicBezTo>
                    <a:pt x="1188" y="1370"/>
                    <a:pt x="1561" y="1237"/>
                    <a:pt x="1864" y="945"/>
                  </a:cubicBezTo>
                  <a:cubicBezTo>
                    <a:pt x="1993" y="828"/>
                    <a:pt x="2005" y="664"/>
                    <a:pt x="1970" y="500"/>
                  </a:cubicBezTo>
                  <a:cubicBezTo>
                    <a:pt x="1900" y="191"/>
                    <a:pt x="1687" y="1"/>
                    <a:pt x="1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6"/>
            <p:cNvSpPr/>
            <p:nvPr/>
          </p:nvSpPr>
          <p:spPr>
            <a:xfrm>
              <a:off x="1044850" y="3386600"/>
              <a:ext cx="36075" cy="30100"/>
            </a:xfrm>
            <a:custGeom>
              <a:avLst/>
              <a:gdLst/>
              <a:ahLst/>
              <a:cxnLst/>
              <a:rect l="l" t="t" r="r" b="b"/>
              <a:pathLst>
                <a:path w="1443" h="1204" extrusionOk="0">
                  <a:moveTo>
                    <a:pt x="892" y="0"/>
                  </a:moveTo>
                  <a:cubicBezTo>
                    <a:pt x="846" y="0"/>
                    <a:pt x="799" y="8"/>
                    <a:pt x="751" y="23"/>
                  </a:cubicBezTo>
                  <a:cubicBezTo>
                    <a:pt x="516" y="105"/>
                    <a:pt x="305" y="234"/>
                    <a:pt x="176" y="445"/>
                  </a:cubicBezTo>
                  <a:cubicBezTo>
                    <a:pt x="1" y="726"/>
                    <a:pt x="141" y="1089"/>
                    <a:pt x="446" y="1183"/>
                  </a:cubicBezTo>
                  <a:cubicBezTo>
                    <a:pt x="492" y="1197"/>
                    <a:pt x="542" y="1204"/>
                    <a:pt x="595" y="1204"/>
                  </a:cubicBezTo>
                  <a:cubicBezTo>
                    <a:pt x="894" y="1204"/>
                    <a:pt x="1274" y="991"/>
                    <a:pt x="1384" y="703"/>
                  </a:cubicBezTo>
                  <a:cubicBezTo>
                    <a:pt x="1442" y="527"/>
                    <a:pt x="1396" y="339"/>
                    <a:pt x="1243" y="175"/>
                  </a:cubicBezTo>
                  <a:cubicBezTo>
                    <a:pt x="1147" y="62"/>
                    <a:pt x="1026" y="0"/>
                    <a:pt x="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6" name="Google Shape;2126;p36"/>
          <p:cNvGrpSpPr/>
          <p:nvPr/>
        </p:nvGrpSpPr>
        <p:grpSpPr>
          <a:xfrm>
            <a:off x="-56575" y="153000"/>
            <a:ext cx="852775" cy="681125"/>
            <a:chOff x="5867125" y="2023350"/>
            <a:chExt cx="852775" cy="681125"/>
          </a:xfrm>
        </p:grpSpPr>
        <p:sp>
          <p:nvSpPr>
            <p:cNvPr id="2127" name="Google Shape;2127;p36"/>
            <p:cNvSpPr/>
            <p:nvPr/>
          </p:nvSpPr>
          <p:spPr>
            <a:xfrm>
              <a:off x="5867125" y="2023350"/>
              <a:ext cx="107000" cy="81175"/>
            </a:xfrm>
            <a:custGeom>
              <a:avLst/>
              <a:gdLst/>
              <a:ahLst/>
              <a:cxnLst/>
              <a:rect l="l" t="t" r="r" b="b"/>
              <a:pathLst>
                <a:path w="4280" h="3247" extrusionOk="0">
                  <a:moveTo>
                    <a:pt x="1243" y="1"/>
                  </a:moveTo>
                  <a:cubicBezTo>
                    <a:pt x="927" y="130"/>
                    <a:pt x="610" y="259"/>
                    <a:pt x="306" y="387"/>
                  </a:cubicBezTo>
                  <a:cubicBezTo>
                    <a:pt x="1" y="809"/>
                    <a:pt x="71" y="1243"/>
                    <a:pt x="306" y="1665"/>
                  </a:cubicBezTo>
                  <a:cubicBezTo>
                    <a:pt x="845" y="2615"/>
                    <a:pt x="1689" y="3107"/>
                    <a:pt x="2755" y="3236"/>
                  </a:cubicBezTo>
                  <a:cubicBezTo>
                    <a:pt x="2818" y="3243"/>
                    <a:pt x="2878" y="3246"/>
                    <a:pt x="2938" y="3246"/>
                  </a:cubicBezTo>
                  <a:cubicBezTo>
                    <a:pt x="3458" y="3246"/>
                    <a:pt x="3857" y="2975"/>
                    <a:pt x="4057" y="2533"/>
                  </a:cubicBezTo>
                  <a:cubicBezTo>
                    <a:pt x="4279" y="2028"/>
                    <a:pt x="4139" y="1489"/>
                    <a:pt x="3646" y="1056"/>
                  </a:cubicBezTo>
                  <a:cubicBezTo>
                    <a:pt x="3494" y="915"/>
                    <a:pt x="3306" y="798"/>
                    <a:pt x="3131" y="681"/>
                  </a:cubicBezTo>
                  <a:cubicBezTo>
                    <a:pt x="2556" y="294"/>
                    <a:pt x="1876" y="200"/>
                    <a:pt x="1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6"/>
            <p:cNvSpPr/>
            <p:nvPr/>
          </p:nvSpPr>
          <p:spPr>
            <a:xfrm>
              <a:off x="5957400" y="2380725"/>
              <a:ext cx="87925" cy="80900"/>
            </a:xfrm>
            <a:custGeom>
              <a:avLst/>
              <a:gdLst/>
              <a:ahLst/>
              <a:cxnLst/>
              <a:rect l="l" t="t" r="r" b="b"/>
              <a:pathLst>
                <a:path w="3517" h="3236" extrusionOk="0">
                  <a:moveTo>
                    <a:pt x="848" y="0"/>
                  </a:moveTo>
                  <a:cubicBezTo>
                    <a:pt x="555" y="0"/>
                    <a:pt x="271" y="100"/>
                    <a:pt x="0" y="346"/>
                  </a:cubicBezTo>
                  <a:cubicBezTo>
                    <a:pt x="387" y="1284"/>
                    <a:pt x="774" y="2221"/>
                    <a:pt x="1149" y="3159"/>
                  </a:cubicBezTo>
                  <a:cubicBezTo>
                    <a:pt x="1342" y="3209"/>
                    <a:pt x="1532" y="3235"/>
                    <a:pt x="1721" y="3235"/>
                  </a:cubicBezTo>
                  <a:cubicBezTo>
                    <a:pt x="1889" y="3235"/>
                    <a:pt x="2057" y="3215"/>
                    <a:pt x="2227" y="3171"/>
                  </a:cubicBezTo>
                  <a:cubicBezTo>
                    <a:pt x="3188" y="2936"/>
                    <a:pt x="3517" y="2010"/>
                    <a:pt x="2907" y="1213"/>
                  </a:cubicBezTo>
                  <a:cubicBezTo>
                    <a:pt x="2567" y="768"/>
                    <a:pt x="2133" y="428"/>
                    <a:pt x="1618" y="193"/>
                  </a:cubicBezTo>
                  <a:cubicBezTo>
                    <a:pt x="1357" y="74"/>
                    <a:pt x="1100" y="0"/>
                    <a:pt x="8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6"/>
            <p:cNvSpPr/>
            <p:nvPr/>
          </p:nvSpPr>
          <p:spPr>
            <a:xfrm>
              <a:off x="6199150" y="2469550"/>
              <a:ext cx="167050" cy="96850"/>
            </a:xfrm>
            <a:custGeom>
              <a:avLst/>
              <a:gdLst/>
              <a:ahLst/>
              <a:cxnLst/>
              <a:rect l="l" t="t" r="r" b="b"/>
              <a:pathLst>
                <a:path w="6682" h="3874" extrusionOk="0">
                  <a:moveTo>
                    <a:pt x="1600" y="1"/>
                  </a:moveTo>
                  <a:cubicBezTo>
                    <a:pt x="774" y="1"/>
                    <a:pt x="127" y="617"/>
                    <a:pt x="71" y="1470"/>
                  </a:cubicBezTo>
                  <a:cubicBezTo>
                    <a:pt x="0" y="2407"/>
                    <a:pt x="598" y="3205"/>
                    <a:pt x="1489" y="3216"/>
                  </a:cubicBezTo>
                  <a:cubicBezTo>
                    <a:pt x="2204" y="3228"/>
                    <a:pt x="2861" y="3416"/>
                    <a:pt x="3517" y="3627"/>
                  </a:cubicBezTo>
                  <a:cubicBezTo>
                    <a:pt x="3931" y="3761"/>
                    <a:pt x="4355" y="3873"/>
                    <a:pt x="4800" y="3873"/>
                  </a:cubicBezTo>
                  <a:cubicBezTo>
                    <a:pt x="4822" y="3873"/>
                    <a:pt x="4843" y="3873"/>
                    <a:pt x="4865" y="3873"/>
                  </a:cubicBezTo>
                  <a:cubicBezTo>
                    <a:pt x="5990" y="3837"/>
                    <a:pt x="6682" y="2771"/>
                    <a:pt x="6342" y="1903"/>
                  </a:cubicBezTo>
                  <a:cubicBezTo>
                    <a:pt x="6061" y="1212"/>
                    <a:pt x="5697" y="884"/>
                    <a:pt x="5135" y="849"/>
                  </a:cubicBezTo>
                  <a:cubicBezTo>
                    <a:pt x="4502" y="802"/>
                    <a:pt x="3927" y="567"/>
                    <a:pt x="3318" y="403"/>
                  </a:cubicBezTo>
                  <a:cubicBezTo>
                    <a:pt x="2790" y="262"/>
                    <a:pt x="2274" y="40"/>
                    <a:pt x="1712" y="5"/>
                  </a:cubicBezTo>
                  <a:cubicBezTo>
                    <a:pt x="1674" y="2"/>
                    <a:pt x="1637" y="1"/>
                    <a:pt x="16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6"/>
            <p:cNvSpPr/>
            <p:nvPr/>
          </p:nvSpPr>
          <p:spPr>
            <a:xfrm>
              <a:off x="6137025" y="2240125"/>
              <a:ext cx="159450" cy="106925"/>
            </a:xfrm>
            <a:custGeom>
              <a:avLst/>
              <a:gdLst/>
              <a:ahLst/>
              <a:cxnLst/>
              <a:rect l="l" t="t" r="r" b="b"/>
              <a:pathLst>
                <a:path w="6378" h="4277" extrusionOk="0">
                  <a:moveTo>
                    <a:pt x="1613" y="1"/>
                  </a:moveTo>
                  <a:cubicBezTo>
                    <a:pt x="1123" y="1"/>
                    <a:pt x="649" y="298"/>
                    <a:pt x="387" y="754"/>
                  </a:cubicBezTo>
                  <a:cubicBezTo>
                    <a:pt x="1" y="1387"/>
                    <a:pt x="106" y="2137"/>
                    <a:pt x="669" y="2653"/>
                  </a:cubicBezTo>
                  <a:cubicBezTo>
                    <a:pt x="844" y="2805"/>
                    <a:pt x="1055" y="2934"/>
                    <a:pt x="1255" y="3063"/>
                  </a:cubicBezTo>
                  <a:cubicBezTo>
                    <a:pt x="2263" y="3661"/>
                    <a:pt x="3388" y="3907"/>
                    <a:pt x="4490" y="4223"/>
                  </a:cubicBezTo>
                  <a:cubicBezTo>
                    <a:pt x="4614" y="4260"/>
                    <a:pt x="4736" y="4277"/>
                    <a:pt x="4854" y="4277"/>
                  </a:cubicBezTo>
                  <a:cubicBezTo>
                    <a:pt x="5038" y="4277"/>
                    <a:pt x="5212" y="4236"/>
                    <a:pt x="5369" y="4165"/>
                  </a:cubicBezTo>
                  <a:cubicBezTo>
                    <a:pt x="6014" y="3907"/>
                    <a:pt x="6377" y="3356"/>
                    <a:pt x="6354" y="2688"/>
                  </a:cubicBezTo>
                  <a:cubicBezTo>
                    <a:pt x="6330" y="1961"/>
                    <a:pt x="5908" y="1504"/>
                    <a:pt x="5275" y="1305"/>
                  </a:cubicBezTo>
                  <a:cubicBezTo>
                    <a:pt x="4232" y="953"/>
                    <a:pt x="3177" y="660"/>
                    <a:pt x="2181" y="144"/>
                  </a:cubicBezTo>
                  <a:cubicBezTo>
                    <a:pt x="1997" y="46"/>
                    <a:pt x="1804" y="1"/>
                    <a:pt x="1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6"/>
            <p:cNvSpPr/>
            <p:nvPr/>
          </p:nvSpPr>
          <p:spPr>
            <a:xfrm>
              <a:off x="6020400" y="2035175"/>
              <a:ext cx="144775" cy="99675"/>
            </a:xfrm>
            <a:custGeom>
              <a:avLst/>
              <a:gdLst/>
              <a:ahLst/>
              <a:cxnLst/>
              <a:rect l="l" t="t" r="r" b="b"/>
              <a:pathLst>
                <a:path w="5791" h="3987" extrusionOk="0">
                  <a:moveTo>
                    <a:pt x="2476" y="1"/>
                  </a:moveTo>
                  <a:cubicBezTo>
                    <a:pt x="1994" y="1"/>
                    <a:pt x="1501" y="73"/>
                    <a:pt x="1008" y="172"/>
                  </a:cubicBezTo>
                  <a:cubicBezTo>
                    <a:pt x="469" y="290"/>
                    <a:pt x="188" y="747"/>
                    <a:pt x="141" y="1298"/>
                  </a:cubicBezTo>
                  <a:cubicBezTo>
                    <a:pt x="106" y="1849"/>
                    <a:pt x="0" y="2411"/>
                    <a:pt x="610" y="2775"/>
                  </a:cubicBezTo>
                  <a:cubicBezTo>
                    <a:pt x="997" y="3009"/>
                    <a:pt x="1383" y="3255"/>
                    <a:pt x="1747" y="3525"/>
                  </a:cubicBezTo>
                  <a:cubicBezTo>
                    <a:pt x="2190" y="3864"/>
                    <a:pt x="2662" y="3986"/>
                    <a:pt x="3145" y="3986"/>
                  </a:cubicBezTo>
                  <a:cubicBezTo>
                    <a:pt x="3480" y="3986"/>
                    <a:pt x="3821" y="3928"/>
                    <a:pt x="4161" y="3841"/>
                  </a:cubicBezTo>
                  <a:cubicBezTo>
                    <a:pt x="5287" y="3572"/>
                    <a:pt x="5791" y="2622"/>
                    <a:pt x="5357" y="1602"/>
                  </a:cubicBezTo>
                  <a:cubicBezTo>
                    <a:pt x="5275" y="1344"/>
                    <a:pt x="5052" y="1098"/>
                    <a:pt x="4806" y="864"/>
                  </a:cubicBezTo>
                  <a:cubicBezTo>
                    <a:pt x="4096" y="213"/>
                    <a:pt x="3301" y="1"/>
                    <a:pt x="2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6"/>
            <p:cNvSpPr/>
            <p:nvPr/>
          </p:nvSpPr>
          <p:spPr>
            <a:xfrm>
              <a:off x="6065825" y="2360750"/>
              <a:ext cx="138050" cy="106225"/>
            </a:xfrm>
            <a:custGeom>
              <a:avLst/>
              <a:gdLst/>
              <a:ahLst/>
              <a:cxnLst/>
              <a:rect l="l" t="t" r="r" b="b"/>
              <a:pathLst>
                <a:path w="5522" h="4249" extrusionOk="0">
                  <a:moveTo>
                    <a:pt x="1596" y="0"/>
                  </a:moveTo>
                  <a:cubicBezTo>
                    <a:pt x="1237" y="0"/>
                    <a:pt x="898" y="144"/>
                    <a:pt x="610" y="418"/>
                  </a:cubicBezTo>
                  <a:cubicBezTo>
                    <a:pt x="141" y="852"/>
                    <a:pt x="0" y="1496"/>
                    <a:pt x="246" y="2059"/>
                  </a:cubicBezTo>
                  <a:cubicBezTo>
                    <a:pt x="410" y="2458"/>
                    <a:pt x="715" y="2739"/>
                    <a:pt x="1055" y="2950"/>
                  </a:cubicBezTo>
                  <a:cubicBezTo>
                    <a:pt x="1712" y="3348"/>
                    <a:pt x="2391" y="3724"/>
                    <a:pt x="3059" y="4087"/>
                  </a:cubicBezTo>
                  <a:cubicBezTo>
                    <a:pt x="3188" y="4157"/>
                    <a:pt x="3329" y="4192"/>
                    <a:pt x="3470" y="4216"/>
                  </a:cubicBezTo>
                  <a:cubicBezTo>
                    <a:pt x="3587" y="4238"/>
                    <a:pt x="3702" y="4248"/>
                    <a:pt x="3813" y="4248"/>
                  </a:cubicBezTo>
                  <a:cubicBezTo>
                    <a:pt x="4487" y="4248"/>
                    <a:pt x="5052" y="3866"/>
                    <a:pt x="5263" y="3243"/>
                  </a:cubicBezTo>
                  <a:cubicBezTo>
                    <a:pt x="5521" y="2493"/>
                    <a:pt x="5228" y="1766"/>
                    <a:pt x="4478" y="1368"/>
                  </a:cubicBezTo>
                  <a:cubicBezTo>
                    <a:pt x="4138" y="1192"/>
                    <a:pt x="3775" y="1051"/>
                    <a:pt x="3446" y="864"/>
                  </a:cubicBezTo>
                  <a:cubicBezTo>
                    <a:pt x="3071" y="653"/>
                    <a:pt x="2720" y="395"/>
                    <a:pt x="2333" y="195"/>
                  </a:cubicBezTo>
                  <a:cubicBezTo>
                    <a:pt x="2084" y="64"/>
                    <a:pt x="1836" y="0"/>
                    <a:pt x="1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6"/>
            <p:cNvSpPr/>
            <p:nvPr/>
          </p:nvSpPr>
          <p:spPr>
            <a:xfrm>
              <a:off x="5906100" y="2145400"/>
              <a:ext cx="127800" cy="94350"/>
            </a:xfrm>
            <a:custGeom>
              <a:avLst/>
              <a:gdLst/>
              <a:ahLst/>
              <a:cxnLst/>
              <a:rect l="l" t="t" r="r" b="b"/>
              <a:pathLst>
                <a:path w="5112" h="3774" extrusionOk="0">
                  <a:moveTo>
                    <a:pt x="1544" y="0"/>
                  </a:moveTo>
                  <a:cubicBezTo>
                    <a:pt x="1289" y="0"/>
                    <a:pt x="1033" y="66"/>
                    <a:pt x="786" y="229"/>
                  </a:cubicBezTo>
                  <a:cubicBezTo>
                    <a:pt x="282" y="557"/>
                    <a:pt x="1" y="1015"/>
                    <a:pt x="48" y="1624"/>
                  </a:cubicBezTo>
                  <a:cubicBezTo>
                    <a:pt x="95" y="2269"/>
                    <a:pt x="435" y="2773"/>
                    <a:pt x="1032" y="3019"/>
                  </a:cubicBezTo>
                  <a:cubicBezTo>
                    <a:pt x="1689" y="3300"/>
                    <a:pt x="2357" y="3570"/>
                    <a:pt x="3060" y="3722"/>
                  </a:cubicBezTo>
                  <a:cubicBezTo>
                    <a:pt x="3208" y="3756"/>
                    <a:pt x="3354" y="3773"/>
                    <a:pt x="3498" y="3773"/>
                  </a:cubicBezTo>
                  <a:cubicBezTo>
                    <a:pt x="3709" y="3773"/>
                    <a:pt x="3918" y="3735"/>
                    <a:pt x="4127" y="3652"/>
                  </a:cubicBezTo>
                  <a:cubicBezTo>
                    <a:pt x="4772" y="3394"/>
                    <a:pt x="5111" y="2878"/>
                    <a:pt x="5100" y="2198"/>
                  </a:cubicBezTo>
                  <a:cubicBezTo>
                    <a:pt x="5100" y="1577"/>
                    <a:pt x="4678" y="968"/>
                    <a:pt x="4045" y="827"/>
                  </a:cubicBezTo>
                  <a:cubicBezTo>
                    <a:pt x="3447" y="686"/>
                    <a:pt x="2920" y="440"/>
                    <a:pt x="2369" y="194"/>
                  </a:cubicBezTo>
                  <a:cubicBezTo>
                    <a:pt x="2100" y="78"/>
                    <a:pt x="1822" y="0"/>
                    <a:pt x="15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6"/>
            <p:cNvSpPr/>
            <p:nvPr/>
          </p:nvSpPr>
          <p:spPr>
            <a:xfrm>
              <a:off x="6594750" y="2276925"/>
              <a:ext cx="125150" cy="93925"/>
            </a:xfrm>
            <a:custGeom>
              <a:avLst/>
              <a:gdLst/>
              <a:ahLst/>
              <a:cxnLst/>
              <a:rect l="l" t="t" r="r" b="b"/>
              <a:pathLst>
                <a:path w="5006" h="3757" extrusionOk="0">
                  <a:moveTo>
                    <a:pt x="1583" y="1"/>
                  </a:moveTo>
                  <a:cubicBezTo>
                    <a:pt x="1411" y="1"/>
                    <a:pt x="1240" y="28"/>
                    <a:pt x="1079" y="79"/>
                  </a:cubicBezTo>
                  <a:cubicBezTo>
                    <a:pt x="329" y="384"/>
                    <a:pt x="1" y="1392"/>
                    <a:pt x="423" y="2036"/>
                  </a:cubicBezTo>
                  <a:cubicBezTo>
                    <a:pt x="563" y="2259"/>
                    <a:pt x="704" y="2482"/>
                    <a:pt x="892" y="2669"/>
                  </a:cubicBezTo>
                  <a:cubicBezTo>
                    <a:pt x="1617" y="3364"/>
                    <a:pt x="2463" y="3756"/>
                    <a:pt x="3430" y="3756"/>
                  </a:cubicBezTo>
                  <a:cubicBezTo>
                    <a:pt x="3589" y="3756"/>
                    <a:pt x="3751" y="3746"/>
                    <a:pt x="3916" y="3724"/>
                  </a:cubicBezTo>
                  <a:cubicBezTo>
                    <a:pt x="4631" y="3630"/>
                    <a:pt x="5006" y="3103"/>
                    <a:pt x="4959" y="2411"/>
                  </a:cubicBezTo>
                  <a:cubicBezTo>
                    <a:pt x="4936" y="1954"/>
                    <a:pt x="4678" y="1638"/>
                    <a:pt x="4326" y="1403"/>
                  </a:cubicBezTo>
                  <a:cubicBezTo>
                    <a:pt x="3693" y="981"/>
                    <a:pt x="3037" y="583"/>
                    <a:pt x="2368" y="208"/>
                  </a:cubicBezTo>
                  <a:cubicBezTo>
                    <a:pt x="2120" y="66"/>
                    <a:pt x="1849" y="1"/>
                    <a:pt x="1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6"/>
            <p:cNvSpPr/>
            <p:nvPr/>
          </p:nvSpPr>
          <p:spPr>
            <a:xfrm>
              <a:off x="6380250" y="2339925"/>
              <a:ext cx="115200" cy="96850"/>
            </a:xfrm>
            <a:custGeom>
              <a:avLst/>
              <a:gdLst/>
              <a:ahLst/>
              <a:cxnLst/>
              <a:rect l="l" t="t" r="r" b="b"/>
              <a:pathLst>
                <a:path w="4608" h="3874" extrusionOk="0">
                  <a:moveTo>
                    <a:pt x="1634" y="0"/>
                  </a:moveTo>
                  <a:cubicBezTo>
                    <a:pt x="1140" y="0"/>
                    <a:pt x="697" y="255"/>
                    <a:pt x="422" y="700"/>
                  </a:cubicBezTo>
                  <a:cubicBezTo>
                    <a:pt x="0" y="1403"/>
                    <a:pt x="118" y="2165"/>
                    <a:pt x="762" y="2716"/>
                  </a:cubicBezTo>
                  <a:cubicBezTo>
                    <a:pt x="1126" y="3021"/>
                    <a:pt x="1513" y="3314"/>
                    <a:pt x="1899" y="3595"/>
                  </a:cubicBezTo>
                  <a:cubicBezTo>
                    <a:pt x="2167" y="3779"/>
                    <a:pt x="2452" y="3873"/>
                    <a:pt x="2747" y="3873"/>
                  </a:cubicBezTo>
                  <a:cubicBezTo>
                    <a:pt x="2942" y="3873"/>
                    <a:pt x="3140" y="3832"/>
                    <a:pt x="3341" y="3748"/>
                  </a:cubicBezTo>
                  <a:cubicBezTo>
                    <a:pt x="4232" y="3408"/>
                    <a:pt x="4607" y="2306"/>
                    <a:pt x="4056" y="1544"/>
                  </a:cubicBezTo>
                  <a:cubicBezTo>
                    <a:pt x="3611" y="935"/>
                    <a:pt x="3001" y="477"/>
                    <a:pt x="2321" y="161"/>
                  </a:cubicBezTo>
                  <a:cubicBezTo>
                    <a:pt x="2089" y="52"/>
                    <a:pt x="1856" y="0"/>
                    <a:pt x="1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6"/>
            <p:cNvSpPr/>
            <p:nvPr/>
          </p:nvSpPr>
          <p:spPr>
            <a:xfrm>
              <a:off x="6236650" y="2155250"/>
              <a:ext cx="119600" cy="88400"/>
            </a:xfrm>
            <a:custGeom>
              <a:avLst/>
              <a:gdLst/>
              <a:ahLst/>
              <a:cxnLst/>
              <a:rect l="l" t="t" r="r" b="b"/>
              <a:pathLst>
                <a:path w="4784" h="3536" extrusionOk="0">
                  <a:moveTo>
                    <a:pt x="1441" y="1"/>
                  </a:moveTo>
                  <a:cubicBezTo>
                    <a:pt x="1328" y="1"/>
                    <a:pt x="1222" y="12"/>
                    <a:pt x="1126" y="35"/>
                  </a:cubicBezTo>
                  <a:cubicBezTo>
                    <a:pt x="458" y="199"/>
                    <a:pt x="1" y="1207"/>
                    <a:pt x="317" y="1840"/>
                  </a:cubicBezTo>
                  <a:cubicBezTo>
                    <a:pt x="739" y="2672"/>
                    <a:pt x="2275" y="3536"/>
                    <a:pt x="3263" y="3536"/>
                  </a:cubicBezTo>
                  <a:cubicBezTo>
                    <a:pt x="3318" y="3536"/>
                    <a:pt x="3372" y="3533"/>
                    <a:pt x="3424" y="3528"/>
                  </a:cubicBezTo>
                  <a:cubicBezTo>
                    <a:pt x="4279" y="3434"/>
                    <a:pt x="4783" y="2578"/>
                    <a:pt x="4467" y="1769"/>
                  </a:cubicBezTo>
                  <a:cubicBezTo>
                    <a:pt x="4139" y="923"/>
                    <a:pt x="2485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6"/>
            <p:cNvSpPr/>
            <p:nvPr/>
          </p:nvSpPr>
          <p:spPr>
            <a:xfrm>
              <a:off x="6399875" y="2226050"/>
              <a:ext cx="111975" cy="87775"/>
            </a:xfrm>
            <a:custGeom>
              <a:avLst/>
              <a:gdLst/>
              <a:ahLst/>
              <a:cxnLst/>
              <a:rect l="l" t="t" r="r" b="b"/>
              <a:pathLst>
                <a:path w="4479" h="3511" extrusionOk="0">
                  <a:moveTo>
                    <a:pt x="1441" y="1"/>
                  </a:moveTo>
                  <a:cubicBezTo>
                    <a:pt x="615" y="1"/>
                    <a:pt x="1" y="993"/>
                    <a:pt x="341" y="1833"/>
                  </a:cubicBezTo>
                  <a:cubicBezTo>
                    <a:pt x="388" y="1903"/>
                    <a:pt x="446" y="2032"/>
                    <a:pt x="540" y="2137"/>
                  </a:cubicBezTo>
                  <a:cubicBezTo>
                    <a:pt x="1185" y="2829"/>
                    <a:pt x="1947" y="3309"/>
                    <a:pt x="2873" y="3485"/>
                  </a:cubicBezTo>
                  <a:cubicBezTo>
                    <a:pt x="2973" y="3502"/>
                    <a:pt x="3072" y="3511"/>
                    <a:pt x="3169" y="3511"/>
                  </a:cubicBezTo>
                  <a:cubicBezTo>
                    <a:pt x="3553" y="3511"/>
                    <a:pt x="3895" y="3368"/>
                    <a:pt x="4139" y="2993"/>
                  </a:cubicBezTo>
                  <a:cubicBezTo>
                    <a:pt x="4443" y="2524"/>
                    <a:pt x="4478" y="2008"/>
                    <a:pt x="4162" y="1575"/>
                  </a:cubicBezTo>
                  <a:cubicBezTo>
                    <a:pt x="3517" y="672"/>
                    <a:pt x="2638" y="86"/>
                    <a:pt x="1525" y="4"/>
                  </a:cubicBezTo>
                  <a:cubicBezTo>
                    <a:pt x="1496" y="2"/>
                    <a:pt x="1468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6"/>
            <p:cNvSpPr/>
            <p:nvPr/>
          </p:nvSpPr>
          <p:spPr>
            <a:xfrm>
              <a:off x="6123850" y="2624150"/>
              <a:ext cx="108150" cy="80325"/>
            </a:xfrm>
            <a:custGeom>
              <a:avLst/>
              <a:gdLst/>
              <a:ahLst/>
              <a:cxnLst/>
              <a:rect l="l" t="t" r="r" b="b"/>
              <a:pathLst>
                <a:path w="4326" h="3213" extrusionOk="0">
                  <a:moveTo>
                    <a:pt x="1658" y="1"/>
                  </a:moveTo>
                  <a:cubicBezTo>
                    <a:pt x="1512" y="1"/>
                    <a:pt x="1371" y="27"/>
                    <a:pt x="1231" y="80"/>
                  </a:cubicBezTo>
                  <a:cubicBezTo>
                    <a:pt x="410" y="420"/>
                    <a:pt x="0" y="1264"/>
                    <a:pt x="469" y="1850"/>
                  </a:cubicBezTo>
                  <a:cubicBezTo>
                    <a:pt x="1143" y="2703"/>
                    <a:pt x="2021" y="3212"/>
                    <a:pt x="3124" y="3212"/>
                  </a:cubicBezTo>
                  <a:cubicBezTo>
                    <a:pt x="3172" y="3212"/>
                    <a:pt x="3221" y="3211"/>
                    <a:pt x="3270" y="3210"/>
                  </a:cubicBezTo>
                  <a:cubicBezTo>
                    <a:pt x="3669" y="3186"/>
                    <a:pt x="3939" y="2952"/>
                    <a:pt x="4079" y="2600"/>
                  </a:cubicBezTo>
                  <a:cubicBezTo>
                    <a:pt x="4325" y="2002"/>
                    <a:pt x="4138" y="1170"/>
                    <a:pt x="3634" y="760"/>
                  </a:cubicBezTo>
                  <a:cubicBezTo>
                    <a:pt x="3106" y="326"/>
                    <a:pt x="2485" y="80"/>
                    <a:pt x="1805" y="10"/>
                  </a:cubicBezTo>
                  <a:cubicBezTo>
                    <a:pt x="1755" y="4"/>
                    <a:pt x="1706" y="1"/>
                    <a:pt x="16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9" name="Google Shape;2139;p36"/>
          <p:cNvSpPr/>
          <p:nvPr/>
        </p:nvSpPr>
        <p:spPr>
          <a:xfrm rot="10800000" flipH="1">
            <a:off x="2667012" y="47610"/>
            <a:ext cx="341026" cy="364842"/>
          </a:xfrm>
          <a:custGeom>
            <a:avLst/>
            <a:gdLst/>
            <a:ahLst/>
            <a:cxnLst/>
            <a:rect l="l" t="t" r="r" b="b"/>
            <a:pathLst>
              <a:path w="37955" h="33727" extrusionOk="0">
                <a:moveTo>
                  <a:pt x="29480" y="588"/>
                </a:moveTo>
                <a:cubicBezTo>
                  <a:pt x="24680" y="2254"/>
                  <a:pt x="11160" y="10287"/>
                  <a:pt x="6555" y="14108"/>
                </a:cubicBezTo>
                <a:cubicBezTo>
                  <a:pt x="1950" y="17929"/>
                  <a:pt x="-2459" y="20280"/>
                  <a:pt x="1852" y="23513"/>
                </a:cubicBezTo>
                <a:cubicBezTo>
                  <a:pt x="6163" y="26746"/>
                  <a:pt x="26443" y="34389"/>
                  <a:pt x="32419" y="33507"/>
                </a:cubicBezTo>
                <a:cubicBezTo>
                  <a:pt x="38395" y="32625"/>
                  <a:pt x="37220" y="23122"/>
                  <a:pt x="37710" y="18223"/>
                </a:cubicBezTo>
                <a:cubicBezTo>
                  <a:pt x="38200" y="13324"/>
                  <a:pt x="36730" y="7054"/>
                  <a:pt x="35358" y="4115"/>
                </a:cubicBezTo>
                <a:cubicBezTo>
                  <a:pt x="33986" y="1176"/>
                  <a:pt x="34281" y="-1077"/>
                  <a:pt x="29480" y="5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140" name="Google Shape;2140;p36"/>
          <p:cNvSpPr txBox="1">
            <a:spLocks noGrp="1"/>
          </p:cNvSpPr>
          <p:nvPr>
            <p:ph type="title" hasCustomPrompt="1"/>
          </p:nvPr>
        </p:nvSpPr>
        <p:spPr>
          <a:xfrm>
            <a:off x="2009550" y="540000"/>
            <a:ext cx="51249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141" name="Google Shape;2141;p36"/>
          <p:cNvSpPr txBox="1">
            <a:spLocks noGrp="1"/>
          </p:cNvSpPr>
          <p:nvPr>
            <p:ph type="subTitle" idx="1"/>
          </p:nvPr>
        </p:nvSpPr>
        <p:spPr>
          <a:xfrm>
            <a:off x="2009550" y="1246027"/>
            <a:ext cx="51249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2" name="Google Shape;2142;p36"/>
          <p:cNvSpPr txBox="1">
            <a:spLocks noGrp="1"/>
          </p:cNvSpPr>
          <p:nvPr>
            <p:ph type="title" idx="2" hasCustomPrompt="1"/>
          </p:nvPr>
        </p:nvSpPr>
        <p:spPr>
          <a:xfrm>
            <a:off x="2009550" y="1996149"/>
            <a:ext cx="51249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143" name="Google Shape;2143;p36"/>
          <p:cNvSpPr txBox="1">
            <a:spLocks noGrp="1"/>
          </p:cNvSpPr>
          <p:nvPr>
            <p:ph type="subTitle" idx="3"/>
          </p:nvPr>
        </p:nvSpPr>
        <p:spPr>
          <a:xfrm>
            <a:off x="2009550" y="2702176"/>
            <a:ext cx="51249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4" name="Google Shape;2144;p36"/>
          <p:cNvSpPr txBox="1">
            <a:spLocks noGrp="1"/>
          </p:cNvSpPr>
          <p:nvPr>
            <p:ph type="title" idx="4" hasCustomPrompt="1"/>
          </p:nvPr>
        </p:nvSpPr>
        <p:spPr>
          <a:xfrm>
            <a:off x="2009550" y="3452297"/>
            <a:ext cx="51249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145" name="Google Shape;2145;p36"/>
          <p:cNvSpPr txBox="1">
            <a:spLocks noGrp="1"/>
          </p:cNvSpPr>
          <p:nvPr>
            <p:ph type="subTitle" idx="5"/>
          </p:nvPr>
        </p:nvSpPr>
        <p:spPr>
          <a:xfrm>
            <a:off x="2009550" y="4158325"/>
            <a:ext cx="51249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p38"/>
          <p:cNvSpPr/>
          <p:nvPr/>
        </p:nvSpPr>
        <p:spPr>
          <a:xfrm>
            <a:off x="7314948" y="-265025"/>
            <a:ext cx="1919894" cy="2482587"/>
          </a:xfrm>
          <a:custGeom>
            <a:avLst/>
            <a:gdLst/>
            <a:ahLst/>
            <a:cxnLst/>
            <a:rect l="l" t="t" r="r" b="b"/>
            <a:pathLst>
              <a:path w="29691" h="38393" extrusionOk="0">
                <a:moveTo>
                  <a:pt x="1325" y="1"/>
                </a:moveTo>
                <a:cubicBezTo>
                  <a:pt x="1102" y="458"/>
                  <a:pt x="961" y="939"/>
                  <a:pt x="809" y="1419"/>
                </a:cubicBezTo>
                <a:cubicBezTo>
                  <a:pt x="504" y="2334"/>
                  <a:pt x="223" y="3260"/>
                  <a:pt x="106" y="4221"/>
                </a:cubicBezTo>
                <a:cubicBezTo>
                  <a:pt x="0" y="5053"/>
                  <a:pt x="24" y="5885"/>
                  <a:pt x="352" y="6682"/>
                </a:cubicBezTo>
                <a:cubicBezTo>
                  <a:pt x="645" y="7350"/>
                  <a:pt x="1102" y="7854"/>
                  <a:pt x="1688" y="8265"/>
                </a:cubicBezTo>
                <a:cubicBezTo>
                  <a:pt x="2133" y="8581"/>
                  <a:pt x="2626" y="8816"/>
                  <a:pt x="3106" y="9050"/>
                </a:cubicBezTo>
                <a:cubicBezTo>
                  <a:pt x="3399" y="9202"/>
                  <a:pt x="3692" y="9320"/>
                  <a:pt x="3962" y="9507"/>
                </a:cubicBezTo>
                <a:cubicBezTo>
                  <a:pt x="4513" y="9870"/>
                  <a:pt x="4853" y="10398"/>
                  <a:pt x="5099" y="10996"/>
                </a:cubicBezTo>
                <a:cubicBezTo>
                  <a:pt x="5357" y="11605"/>
                  <a:pt x="5544" y="12238"/>
                  <a:pt x="5697" y="12883"/>
                </a:cubicBezTo>
                <a:cubicBezTo>
                  <a:pt x="5978" y="14032"/>
                  <a:pt x="6283" y="15157"/>
                  <a:pt x="6705" y="16259"/>
                </a:cubicBezTo>
                <a:cubicBezTo>
                  <a:pt x="7139" y="17349"/>
                  <a:pt x="7736" y="18345"/>
                  <a:pt x="8487" y="19248"/>
                </a:cubicBezTo>
                <a:cubicBezTo>
                  <a:pt x="8744" y="19564"/>
                  <a:pt x="9014" y="19892"/>
                  <a:pt x="9272" y="20221"/>
                </a:cubicBezTo>
                <a:cubicBezTo>
                  <a:pt x="9694" y="20771"/>
                  <a:pt x="9975" y="21381"/>
                  <a:pt x="10163" y="22049"/>
                </a:cubicBezTo>
                <a:cubicBezTo>
                  <a:pt x="10409" y="22858"/>
                  <a:pt x="10503" y="23690"/>
                  <a:pt x="10585" y="24534"/>
                </a:cubicBezTo>
                <a:cubicBezTo>
                  <a:pt x="10702" y="25636"/>
                  <a:pt x="10737" y="26761"/>
                  <a:pt x="10983" y="27851"/>
                </a:cubicBezTo>
                <a:cubicBezTo>
                  <a:pt x="11206" y="28859"/>
                  <a:pt x="11663" y="29738"/>
                  <a:pt x="12378" y="30477"/>
                </a:cubicBezTo>
                <a:cubicBezTo>
                  <a:pt x="12999" y="31122"/>
                  <a:pt x="13691" y="31684"/>
                  <a:pt x="14336" y="32282"/>
                </a:cubicBezTo>
                <a:cubicBezTo>
                  <a:pt x="14969" y="32868"/>
                  <a:pt x="15578" y="33478"/>
                  <a:pt x="16211" y="34064"/>
                </a:cubicBezTo>
                <a:cubicBezTo>
                  <a:pt x="17336" y="35130"/>
                  <a:pt x="18473" y="36162"/>
                  <a:pt x="19821" y="36947"/>
                </a:cubicBezTo>
                <a:cubicBezTo>
                  <a:pt x="20900" y="37592"/>
                  <a:pt x="22048" y="38072"/>
                  <a:pt x="23303" y="38283"/>
                </a:cubicBezTo>
                <a:cubicBezTo>
                  <a:pt x="23773" y="38362"/>
                  <a:pt x="24247" y="38393"/>
                  <a:pt x="24720" y="38393"/>
                </a:cubicBezTo>
                <a:cubicBezTo>
                  <a:pt x="25096" y="38393"/>
                  <a:pt x="25472" y="38373"/>
                  <a:pt x="25846" y="38342"/>
                </a:cubicBezTo>
                <a:cubicBezTo>
                  <a:pt x="27159" y="38225"/>
                  <a:pt x="28425" y="37897"/>
                  <a:pt x="29691" y="37580"/>
                </a:cubicBezTo>
                <a:lnTo>
                  <a:pt x="296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38"/>
          <p:cNvSpPr/>
          <p:nvPr/>
        </p:nvSpPr>
        <p:spPr>
          <a:xfrm>
            <a:off x="4114800" y="4451097"/>
            <a:ext cx="2340555" cy="967871"/>
          </a:xfrm>
          <a:custGeom>
            <a:avLst/>
            <a:gdLst/>
            <a:ahLst/>
            <a:cxnLst/>
            <a:rect l="l" t="t" r="r" b="b"/>
            <a:pathLst>
              <a:path w="37404" h="15468" extrusionOk="0">
                <a:moveTo>
                  <a:pt x="12622" y="0"/>
                </a:moveTo>
                <a:cubicBezTo>
                  <a:pt x="11937" y="0"/>
                  <a:pt x="11286" y="163"/>
                  <a:pt x="10690" y="569"/>
                </a:cubicBezTo>
                <a:cubicBezTo>
                  <a:pt x="10045" y="1003"/>
                  <a:pt x="9553" y="1566"/>
                  <a:pt x="9096" y="2175"/>
                </a:cubicBezTo>
                <a:cubicBezTo>
                  <a:pt x="8416" y="3066"/>
                  <a:pt x="7760" y="3969"/>
                  <a:pt x="7103" y="4871"/>
                </a:cubicBezTo>
                <a:cubicBezTo>
                  <a:pt x="6189" y="6078"/>
                  <a:pt x="5263" y="7274"/>
                  <a:pt x="4314" y="8458"/>
                </a:cubicBezTo>
                <a:cubicBezTo>
                  <a:pt x="3763" y="9126"/>
                  <a:pt x="3188" y="9782"/>
                  <a:pt x="2614" y="10439"/>
                </a:cubicBezTo>
                <a:cubicBezTo>
                  <a:pt x="2286" y="10814"/>
                  <a:pt x="1969" y="11201"/>
                  <a:pt x="1676" y="11611"/>
                </a:cubicBezTo>
                <a:cubicBezTo>
                  <a:pt x="1055" y="12502"/>
                  <a:pt x="633" y="13475"/>
                  <a:pt x="281" y="14494"/>
                </a:cubicBezTo>
                <a:cubicBezTo>
                  <a:pt x="164" y="14811"/>
                  <a:pt x="23" y="15127"/>
                  <a:pt x="0" y="15467"/>
                </a:cubicBezTo>
                <a:lnTo>
                  <a:pt x="37404" y="15467"/>
                </a:lnTo>
                <a:cubicBezTo>
                  <a:pt x="37099" y="15010"/>
                  <a:pt x="36677" y="14647"/>
                  <a:pt x="36302" y="14248"/>
                </a:cubicBezTo>
                <a:cubicBezTo>
                  <a:pt x="35704" y="13615"/>
                  <a:pt x="35083" y="13006"/>
                  <a:pt x="34438" y="12420"/>
                </a:cubicBezTo>
                <a:cubicBezTo>
                  <a:pt x="33829" y="11857"/>
                  <a:pt x="33207" y="11306"/>
                  <a:pt x="32551" y="10790"/>
                </a:cubicBezTo>
                <a:cubicBezTo>
                  <a:pt x="30910" y="9489"/>
                  <a:pt x="29128" y="8411"/>
                  <a:pt x="27276" y="7450"/>
                </a:cubicBezTo>
                <a:cubicBezTo>
                  <a:pt x="26327" y="6969"/>
                  <a:pt x="25354" y="6524"/>
                  <a:pt x="24381" y="6055"/>
                </a:cubicBezTo>
                <a:cubicBezTo>
                  <a:pt x="22447" y="5141"/>
                  <a:pt x="20595" y="4086"/>
                  <a:pt x="18802" y="2890"/>
                </a:cubicBezTo>
                <a:cubicBezTo>
                  <a:pt x="17876" y="2269"/>
                  <a:pt x="16950" y="1648"/>
                  <a:pt x="15988" y="1085"/>
                </a:cubicBezTo>
                <a:cubicBezTo>
                  <a:pt x="15121" y="593"/>
                  <a:pt x="14242" y="171"/>
                  <a:pt x="13245" y="42"/>
                </a:cubicBezTo>
                <a:cubicBezTo>
                  <a:pt x="13035" y="15"/>
                  <a:pt x="12827" y="0"/>
                  <a:pt x="126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38"/>
          <p:cNvSpPr/>
          <p:nvPr/>
        </p:nvSpPr>
        <p:spPr>
          <a:xfrm rot="-7200025">
            <a:off x="-159700" y="-1349404"/>
            <a:ext cx="1721289" cy="3124813"/>
          </a:xfrm>
          <a:custGeom>
            <a:avLst/>
            <a:gdLst/>
            <a:ahLst/>
            <a:cxnLst/>
            <a:rect l="l" t="t" r="r" b="b"/>
            <a:pathLst>
              <a:path w="15216" h="27623" extrusionOk="0">
                <a:moveTo>
                  <a:pt x="188" y="0"/>
                </a:moveTo>
                <a:cubicBezTo>
                  <a:pt x="118" y="153"/>
                  <a:pt x="130" y="305"/>
                  <a:pt x="142" y="446"/>
                </a:cubicBezTo>
                <a:cubicBezTo>
                  <a:pt x="200" y="1196"/>
                  <a:pt x="235" y="1946"/>
                  <a:pt x="235" y="2696"/>
                </a:cubicBezTo>
                <a:cubicBezTo>
                  <a:pt x="235" y="3634"/>
                  <a:pt x="270" y="4583"/>
                  <a:pt x="200" y="5533"/>
                </a:cubicBezTo>
                <a:cubicBezTo>
                  <a:pt x="153" y="6189"/>
                  <a:pt x="177" y="6857"/>
                  <a:pt x="153" y="7514"/>
                </a:cubicBezTo>
                <a:cubicBezTo>
                  <a:pt x="106" y="8721"/>
                  <a:pt x="59" y="9917"/>
                  <a:pt x="36" y="11124"/>
                </a:cubicBezTo>
                <a:cubicBezTo>
                  <a:pt x="1" y="12413"/>
                  <a:pt x="36" y="13703"/>
                  <a:pt x="177" y="14980"/>
                </a:cubicBezTo>
                <a:cubicBezTo>
                  <a:pt x="329" y="16387"/>
                  <a:pt x="610" y="17770"/>
                  <a:pt x="1056" y="19118"/>
                </a:cubicBezTo>
                <a:cubicBezTo>
                  <a:pt x="1490" y="20419"/>
                  <a:pt x="2076" y="21662"/>
                  <a:pt x="2755" y="22857"/>
                </a:cubicBezTo>
                <a:cubicBezTo>
                  <a:pt x="3482" y="24147"/>
                  <a:pt x="4338" y="25354"/>
                  <a:pt x="5451" y="26339"/>
                </a:cubicBezTo>
                <a:cubicBezTo>
                  <a:pt x="5979" y="26807"/>
                  <a:pt x="6542" y="27229"/>
                  <a:pt x="7210" y="27476"/>
                </a:cubicBezTo>
                <a:cubicBezTo>
                  <a:pt x="7484" y="27573"/>
                  <a:pt x="7750" y="27623"/>
                  <a:pt x="8007" y="27623"/>
                </a:cubicBezTo>
                <a:cubicBezTo>
                  <a:pt x="8463" y="27623"/>
                  <a:pt x="8891" y="27465"/>
                  <a:pt x="9296" y="27136"/>
                </a:cubicBezTo>
                <a:cubicBezTo>
                  <a:pt x="9495" y="26971"/>
                  <a:pt x="9671" y="26796"/>
                  <a:pt x="9824" y="26585"/>
                </a:cubicBezTo>
                <a:cubicBezTo>
                  <a:pt x="10949" y="25014"/>
                  <a:pt x="11535" y="23267"/>
                  <a:pt x="11500" y="21322"/>
                </a:cubicBezTo>
                <a:cubicBezTo>
                  <a:pt x="11476" y="20196"/>
                  <a:pt x="11441" y="19071"/>
                  <a:pt x="11383" y="17946"/>
                </a:cubicBezTo>
                <a:cubicBezTo>
                  <a:pt x="11312" y="16434"/>
                  <a:pt x="11535" y="14980"/>
                  <a:pt x="12051" y="13562"/>
                </a:cubicBezTo>
                <a:cubicBezTo>
                  <a:pt x="12285" y="12917"/>
                  <a:pt x="12543" y="12284"/>
                  <a:pt x="12777" y="11651"/>
                </a:cubicBezTo>
                <a:cubicBezTo>
                  <a:pt x="13364" y="10116"/>
                  <a:pt x="13985" y="8580"/>
                  <a:pt x="14395" y="6986"/>
                </a:cubicBezTo>
                <a:cubicBezTo>
                  <a:pt x="14676" y="5955"/>
                  <a:pt x="14876" y="4912"/>
                  <a:pt x="14981" y="3857"/>
                </a:cubicBezTo>
                <a:cubicBezTo>
                  <a:pt x="15028" y="3353"/>
                  <a:pt x="15075" y="2860"/>
                  <a:pt x="15098" y="2356"/>
                </a:cubicBezTo>
                <a:cubicBezTo>
                  <a:pt x="15145" y="1571"/>
                  <a:pt x="15216" y="786"/>
                  <a:pt x="151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38"/>
          <p:cNvSpPr/>
          <p:nvPr/>
        </p:nvSpPr>
        <p:spPr>
          <a:xfrm rot="6299926">
            <a:off x="-298633" y="-227587"/>
            <a:ext cx="1157724" cy="1324155"/>
          </a:xfrm>
          <a:custGeom>
            <a:avLst/>
            <a:gdLst/>
            <a:ahLst/>
            <a:cxnLst/>
            <a:rect l="l" t="t" r="r" b="b"/>
            <a:pathLst>
              <a:path w="28844" h="32990" extrusionOk="0">
                <a:moveTo>
                  <a:pt x="28607" y="1"/>
                </a:moveTo>
                <a:cubicBezTo>
                  <a:pt x="28574" y="1"/>
                  <a:pt x="28536" y="6"/>
                  <a:pt x="28496" y="17"/>
                </a:cubicBezTo>
                <a:cubicBezTo>
                  <a:pt x="28250" y="87"/>
                  <a:pt x="28016" y="204"/>
                  <a:pt x="27769" y="298"/>
                </a:cubicBezTo>
                <a:cubicBezTo>
                  <a:pt x="27535" y="380"/>
                  <a:pt x="27301" y="486"/>
                  <a:pt x="27066" y="568"/>
                </a:cubicBezTo>
                <a:cubicBezTo>
                  <a:pt x="26890" y="626"/>
                  <a:pt x="26726" y="673"/>
                  <a:pt x="26550" y="732"/>
                </a:cubicBezTo>
                <a:cubicBezTo>
                  <a:pt x="26269" y="814"/>
                  <a:pt x="25988" y="884"/>
                  <a:pt x="25695" y="943"/>
                </a:cubicBezTo>
                <a:cubicBezTo>
                  <a:pt x="25484" y="978"/>
                  <a:pt x="25273" y="1013"/>
                  <a:pt x="25062" y="1048"/>
                </a:cubicBezTo>
                <a:cubicBezTo>
                  <a:pt x="24886" y="1072"/>
                  <a:pt x="24698" y="1107"/>
                  <a:pt x="24523" y="1130"/>
                </a:cubicBezTo>
                <a:cubicBezTo>
                  <a:pt x="24253" y="1166"/>
                  <a:pt x="23995" y="1212"/>
                  <a:pt x="23737" y="1306"/>
                </a:cubicBezTo>
                <a:cubicBezTo>
                  <a:pt x="23350" y="1435"/>
                  <a:pt x="23010" y="1646"/>
                  <a:pt x="22694" y="1892"/>
                </a:cubicBezTo>
                <a:cubicBezTo>
                  <a:pt x="22436" y="2092"/>
                  <a:pt x="22190" y="2314"/>
                  <a:pt x="21967" y="2537"/>
                </a:cubicBezTo>
                <a:cubicBezTo>
                  <a:pt x="21674" y="2830"/>
                  <a:pt x="21416" y="3146"/>
                  <a:pt x="21147" y="3463"/>
                </a:cubicBezTo>
                <a:cubicBezTo>
                  <a:pt x="20842" y="3838"/>
                  <a:pt x="20537" y="4225"/>
                  <a:pt x="20174" y="4553"/>
                </a:cubicBezTo>
                <a:cubicBezTo>
                  <a:pt x="19951" y="4741"/>
                  <a:pt x="19717" y="4905"/>
                  <a:pt x="19447" y="5022"/>
                </a:cubicBezTo>
                <a:cubicBezTo>
                  <a:pt x="19142" y="5163"/>
                  <a:pt x="18802" y="5245"/>
                  <a:pt x="18474" y="5338"/>
                </a:cubicBezTo>
                <a:cubicBezTo>
                  <a:pt x="18240" y="5397"/>
                  <a:pt x="18005" y="5444"/>
                  <a:pt x="17783" y="5514"/>
                </a:cubicBezTo>
                <a:cubicBezTo>
                  <a:pt x="17443" y="5620"/>
                  <a:pt x="17126" y="5749"/>
                  <a:pt x="16833" y="5924"/>
                </a:cubicBezTo>
                <a:cubicBezTo>
                  <a:pt x="16493" y="6124"/>
                  <a:pt x="16212" y="6393"/>
                  <a:pt x="15954" y="6686"/>
                </a:cubicBezTo>
                <a:cubicBezTo>
                  <a:pt x="15708" y="6991"/>
                  <a:pt x="15497" y="7308"/>
                  <a:pt x="15309" y="7648"/>
                </a:cubicBezTo>
                <a:cubicBezTo>
                  <a:pt x="15134" y="7952"/>
                  <a:pt x="14993" y="8269"/>
                  <a:pt x="14876" y="8585"/>
                </a:cubicBezTo>
                <a:cubicBezTo>
                  <a:pt x="14618" y="9300"/>
                  <a:pt x="14477" y="10050"/>
                  <a:pt x="14442" y="10801"/>
                </a:cubicBezTo>
                <a:cubicBezTo>
                  <a:pt x="14430" y="10976"/>
                  <a:pt x="14430" y="11152"/>
                  <a:pt x="14301" y="11293"/>
                </a:cubicBezTo>
                <a:cubicBezTo>
                  <a:pt x="14278" y="11328"/>
                  <a:pt x="14254" y="11375"/>
                  <a:pt x="14231" y="11410"/>
                </a:cubicBezTo>
                <a:cubicBezTo>
                  <a:pt x="13985" y="11797"/>
                  <a:pt x="13762" y="12195"/>
                  <a:pt x="13457" y="12559"/>
                </a:cubicBezTo>
                <a:cubicBezTo>
                  <a:pt x="13117" y="12957"/>
                  <a:pt x="12813" y="13391"/>
                  <a:pt x="12508" y="13825"/>
                </a:cubicBezTo>
                <a:cubicBezTo>
                  <a:pt x="12227" y="14212"/>
                  <a:pt x="11957" y="14598"/>
                  <a:pt x="11699" y="14997"/>
                </a:cubicBezTo>
                <a:cubicBezTo>
                  <a:pt x="11476" y="15337"/>
                  <a:pt x="11265" y="15689"/>
                  <a:pt x="11054" y="16028"/>
                </a:cubicBezTo>
                <a:cubicBezTo>
                  <a:pt x="10832" y="16404"/>
                  <a:pt x="10609" y="16790"/>
                  <a:pt x="10398" y="17165"/>
                </a:cubicBezTo>
                <a:cubicBezTo>
                  <a:pt x="10257" y="17400"/>
                  <a:pt x="10152" y="17646"/>
                  <a:pt x="9988" y="17857"/>
                </a:cubicBezTo>
                <a:cubicBezTo>
                  <a:pt x="10035" y="17658"/>
                  <a:pt x="10093" y="17458"/>
                  <a:pt x="10128" y="17259"/>
                </a:cubicBezTo>
                <a:cubicBezTo>
                  <a:pt x="10292" y="16568"/>
                  <a:pt x="10457" y="15864"/>
                  <a:pt x="10632" y="15173"/>
                </a:cubicBezTo>
                <a:cubicBezTo>
                  <a:pt x="10820" y="14434"/>
                  <a:pt x="11043" y="13719"/>
                  <a:pt x="11254" y="12981"/>
                </a:cubicBezTo>
                <a:cubicBezTo>
                  <a:pt x="11476" y="12184"/>
                  <a:pt x="11664" y="11375"/>
                  <a:pt x="11699" y="10531"/>
                </a:cubicBezTo>
                <a:cubicBezTo>
                  <a:pt x="11723" y="10097"/>
                  <a:pt x="11687" y="9664"/>
                  <a:pt x="11629" y="9242"/>
                </a:cubicBezTo>
                <a:cubicBezTo>
                  <a:pt x="11558" y="8761"/>
                  <a:pt x="11429" y="8292"/>
                  <a:pt x="11289" y="7823"/>
                </a:cubicBezTo>
                <a:cubicBezTo>
                  <a:pt x="11183" y="7507"/>
                  <a:pt x="11101" y="7179"/>
                  <a:pt x="11054" y="6839"/>
                </a:cubicBezTo>
                <a:cubicBezTo>
                  <a:pt x="10984" y="6440"/>
                  <a:pt x="10972" y="6030"/>
                  <a:pt x="10972" y="5620"/>
                </a:cubicBezTo>
                <a:cubicBezTo>
                  <a:pt x="10972" y="5585"/>
                  <a:pt x="10972" y="5549"/>
                  <a:pt x="10961" y="5514"/>
                </a:cubicBezTo>
                <a:cubicBezTo>
                  <a:pt x="10949" y="5456"/>
                  <a:pt x="10925" y="5397"/>
                  <a:pt x="10855" y="5397"/>
                </a:cubicBezTo>
                <a:cubicBezTo>
                  <a:pt x="10785" y="5397"/>
                  <a:pt x="10750" y="5444"/>
                  <a:pt x="10726" y="5502"/>
                </a:cubicBezTo>
                <a:cubicBezTo>
                  <a:pt x="10597" y="5784"/>
                  <a:pt x="10480" y="6065"/>
                  <a:pt x="10351" y="6346"/>
                </a:cubicBezTo>
                <a:cubicBezTo>
                  <a:pt x="10164" y="6768"/>
                  <a:pt x="9917" y="7167"/>
                  <a:pt x="9660" y="7554"/>
                </a:cubicBezTo>
                <a:cubicBezTo>
                  <a:pt x="9542" y="7741"/>
                  <a:pt x="9413" y="7917"/>
                  <a:pt x="9308" y="8105"/>
                </a:cubicBezTo>
                <a:cubicBezTo>
                  <a:pt x="9050" y="8562"/>
                  <a:pt x="9003" y="9054"/>
                  <a:pt x="9062" y="9558"/>
                </a:cubicBezTo>
                <a:cubicBezTo>
                  <a:pt x="9109" y="10015"/>
                  <a:pt x="9202" y="10461"/>
                  <a:pt x="9296" y="10918"/>
                </a:cubicBezTo>
                <a:cubicBezTo>
                  <a:pt x="9343" y="11211"/>
                  <a:pt x="9355" y="11504"/>
                  <a:pt x="9273" y="11797"/>
                </a:cubicBezTo>
                <a:cubicBezTo>
                  <a:pt x="9202" y="12102"/>
                  <a:pt x="9050" y="12360"/>
                  <a:pt x="8898" y="12617"/>
                </a:cubicBezTo>
                <a:cubicBezTo>
                  <a:pt x="8651" y="13063"/>
                  <a:pt x="8523" y="13532"/>
                  <a:pt x="8499" y="14036"/>
                </a:cubicBezTo>
                <a:cubicBezTo>
                  <a:pt x="8476" y="14376"/>
                  <a:pt x="8523" y="14716"/>
                  <a:pt x="8581" y="15056"/>
                </a:cubicBezTo>
                <a:cubicBezTo>
                  <a:pt x="8675" y="15595"/>
                  <a:pt x="8839" y="16110"/>
                  <a:pt x="8980" y="16650"/>
                </a:cubicBezTo>
                <a:cubicBezTo>
                  <a:pt x="9062" y="16954"/>
                  <a:pt x="9144" y="17259"/>
                  <a:pt x="9191" y="17576"/>
                </a:cubicBezTo>
                <a:cubicBezTo>
                  <a:pt x="9238" y="17927"/>
                  <a:pt x="9226" y="18291"/>
                  <a:pt x="9226" y="18642"/>
                </a:cubicBezTo>
                <a:cubicBezTo>
                  <a:pt x="9214" y="18806"/>
                  <a:pt x="9214" y="18971"/>
                  <a:pt x="9155" y="19135"/>
                </a:cubicBezTo>
                <a:cubicBezTo>
                  <a:pt x="9027" y="19486"/>
                  <a:pt x="8886" y="19826"/>
                  <a:pt x="8734" y="20166"/>
                </a:cubicBezTo>
                <a:cubicBezTo>
                  <a:pt x="8358" y="21034"/>
                  <a:pt x="7972" y="21901"/>
                  <a:pt x="7561" y="22757"/>
                </a:cubicBezTo>
                <a:cubicBezTo>
                  <a:pt x="7303" y="23308"/>
                  <a:pt x="7069" y="23858"/>
                  <a:pt x="6835" y="24421"/>
                </a:cubicBezTo>
                <a:cubicBezTo>
                  <a:pt x="6600" y="24984"/>
                  <a:pt x="6354" y="25546"/>
                  <a:pt x="6131" y="26121"/>
                </a:cubicBezTo>
                <a:cubicBezTo>
                  <a:pt x="6073" y="26273"/>
                  <a:pt x="6014" y="26414"/>
                  <a:pt x="5955" y="26566"/>
                </a:cubicBezTo>
                <a:cubicBezTo>
                  <a:pt x="5944" y="26543"/>
                  <a:pt x="5944" y="26519"/>
                  <a:pt x="5944" y="26507"/>
                </a:cubicBezTo>
                <a:cubicBezTo>
                  <a:pt x="6084" y="25792"/>
                  <a:pt x="6178" y="25066"/>
                  <a:pt x="6213" y="24339"/>
                </a:cubicBezTo>
                <a:cubicBezTo>
                  <a:pt x="6260" y="23624"/>
                  <a:pt x="6225" y="22921"/>
                  <a:pt x="6049" y="22217"/>
                </a:cubicBezTo>
                <a:cubicBezTo>
                  <a:pt x="5932" y="21784"/>
                  <a:pt x="5815" y="21338"/>
                  <a:pt x="5768" y="20893"/>
                </a:cubicBezTo>
                <a:cubicBezTo>
                  <a:pt x="5709" y="20401"/>
                  <a:pt x="5721" y="19920"/>
                  <a:pt x="5827" y="19439"/>
                </a:cubicBezTo>
                <a:cubicBezTo>
                  <a:pt x="5909" y="19029"/>
                  <a:pt x="6014" y="18631"/>
                  <a:pt x="6108" y="18232"/>
                </a:cubicBezTo>
                <a:cubicBezTo>
                  <a:pt x="6260" y="17541"/>
                  <a:pt x="6284" y="16849"/>
                  <a:pt x="6249" y="16134"/>
                </a:cubicBezTo>
                <a:cubicBezTo>
                  <a:pt x="6213" y="15630"/>
                  <a:pt x="6120" y="15138"/>
                  <a:pt x="6002" y="14645"/>
                </a:cubicBezTo>
                <a:cubicBezTo>
                  <a:pt x="5862" y="14071"/>
                  <a:pt x="5651" y="13532"/>
                  <a:pt x="5487" y="12969"/>
                </a:cubicBezTo>
                <a:cubicBezTo>
                  <a:pt x="5287" y="12313"/>
                  <a:pt x="5123" y="11645"/>
                  <a:pt x="5112" y="10941"/>
                </a:cubicBezTo>
                <a:cubicBezTo>
                  <a:pt x="5112" y="10836"/>
                  <a:pt x="5123" y="10719"/>
                  <a:pt x="5065" y="10613"/>
                </a:cubicBezTo>
                <a:cubicBezTo>
                  <a:pt x="5041" y="10578"/>
                  <a:pt x="5018" y="10543"/>
                  <a:pt x="4971" y="10543"/>
                </a:cubicBezTo>
                <a:cubicBezTo>
                  <a:pt x="4912" y="10543"/>
                  <a:pt x="4889" y="10578"/>
                  <a:pt x="4865" y="10625"/>
                </a:cubicBezTo>
                <a:cubicBezTo>
                  <a:pt x="4854" y="10648"/>
                  <a:pt x="4854" y="10660"/>
                  <a:pt x="4854" y="10683"/>
                </a:cubicBezTo>
                <a:cubicBezTo>
                  <a:pt x="4818" y="10801"/>
                  <a:pt x="4842" y="10918"/>
                  <a:pt x="4842" y="11035"/>
                </a:cubicBezTo>
                <a:cubicBezTo>
                  <a:pt x="4842" y="11750"/>
                  <a:pt x="4865" y="12477"/>
                  <a:pt x="4830" y="13192"/>
                </a:cubicBezTo>
                <a:cubicBezTo>
                  <a:pt x="4807" y="13708"/>
                  <a:pt x="4772" y="14223"/>
                  <a:pt x="4701" y="14727"/>
                </a:cubicBezTo>
                <a:cubicBezTo>
                  <a:pt x="4631" y="15220"/>
                  <a:pt x="4514" y="15712"/>
                  <a:pt x="4373" y="16181"/>
                </a:cubicBezTo>
                <a:cubicBezTo>
                  <a:pt x="4174" y="16814"/>
                  <a:pt x="3928" y="17412"/>
                  <a:pt x="3705" y="18033"/>
                </a:cubicBezTo>
                <a:cubicBezTo>
                  <a:pt x="3388" y="18935"/>
                  <a:pt x="3295" y="19850"/>
                  <a:pt x="3400" y="20787"/>
                </a:cubicBezTo>
                <a:cubicBezTo>
                  <a:pt x="3447" y="21245"/>
                  <a:pt x="3541" y="21702"/>
                  <a:pt x="3646" y="22147"/>
                </a:cubicBezTo>
                <a:cubicBezTo>
                  <a:pt x="3834" y="22897"/>
                  <a:pt x="4092" y="23636"/>
                  <a:pt x="4396" y="24351"/>
                </a:cubicBezTo>
                <a:cubicBezTo>
                  <a:pt x="4643" y="24913"/>
                  <a:pt x="4889" y="25464"/>
                  <a:pt x="5100" y="26039"/>
                </a:cubicBezTo>
                <a:cubicBezTo>
                  <a:pt x="5299" y="26636"/>
                  <a:pt x="5416" y="27246"/>
                  <a:pt x="5393" y="27867"/>
                </a:cubicBezTo>
                <a:cubicBezTo>
                  <a:pt x="5381" y="28008"/>
                  <a:pt x="5358" y="28148"/>
                  <a:pt x="5311" y="28277"/>
                </a:cubicBezTo>
                <a:cubicBezTo>
                  <a:pt x="5147" y="28746"/>
                  <a:pt x="4971" y="29215"/>
                  <a:pt x="4795" y="29684"/>
                </a:cubicBezTo>
                <a:cubicBezTo>
                  <a:pt x="4654" y="30071"/>
                  <a:pt x="4514" y="30458"/>
                  <a:pt x="4373" y="30844"/>
                </a:cubicBezTo>
                <a:lnTo>
                  <a:pt x="4350" y="30844"/>
                </a:lnTo>
                <a:cubicBezTo>
                  <a:pt x="4350" y="30833"/>
                  <a:pt x="4350" y="30821"/>
                  <a:pt x="4350" y="30809"/>
                </a:cubicBezTo>
                <a:cubicBezTo>
                  <a:pt x="4338" y="30352"/>
                  <a:pt x="4338" y="29895"/>
                  <a:pt x="4279" y="29450"/>
                </a:cubicBezTo>
                <a:cubicBezTo>
                  <a:pt x="4221" y="28969"/>
                  <a:pt x="4150" y="28500"/>
                  <a:pt x="4045" y="28031"/>
                </a:cubicBezTo>
                <a:cubicBezTo>
                  <a:pt x="3916" y="27527"/>
                  <a:pt x="3752" y="27035"/>
                  <a:pt x="3553" y="26554"/>
                </a:cubicBezTo>
                <a:cubicBezTo>
                  <a:pt x="3283" y="25910"/>
                  <a:pt x="2978" y="25288"/>
                  <a:pt x="2591" y="24714"/>
                </a:cubicBezTo>
                <a:cubicBezTo>
                  <a:pt x="2392" y="24433"/>
                  <a:pt x="2193" y="24151"/>
                  <a:pt x="2005" y="23858"/>
                </a:cubicBezTo>
                <a:cubicBezTo>
                  <a:pt x="1747" y="23460"/>
                  <a:pt x="1513" y="23038"/>
                  <a:pt x="1325" y="22604"/>
                </a:cubicBezTo>
                <a:cubicBezTo>
                  <a:pt x="1056" y="21995"/>
                  <a:pt x="798" y="21362"/>
                  <a:pt x="552" y="20740"/>
                </a:cubicBezTo>
                <a:cubicBezTo>
                  <a:pt x="470" y="20541"/>
                  <a:pt x="399" y="20330"/>
                  <a:pt x="270" y="20166"/>
                </a:cubicBezTo>
                <a:cubicBezTo>
                  <a:pt x="243" y="20120"/>
                  <a:pt x="208" y="20073"/>
                  <a:pt x="154" y="20073"/>
                </a:cubicBezTo>
                <a:cubicBezTo>
                  <a:pt x="139" y="20073"/>
                  <a:pt x="124" y="20077"/>
                  <a:pt x="106" y="20084"/>
                </a:cubicBezTo>
                <a:cubicBezTo>
                  <a:pt x="36" y="20119"/>
                  <a:pt x="13" y="20178"/>
                  <a:pt x="13" y="20248"/>
                </a:cubicBezTo>
                <a:cubicBezTo>
                  <a:pt x="1" y="20283"/>
                  <a:pt x="13" y="20319"/>
                  <a:pt x="24" y="20342"/>
                </a:cubicBezTo>
                <a:cubicBezTo>
                  <a:pt x="59" y="20494"/>
                  <a:pt x="106" y="20647"/>
                  <a:pt x="130" y="20799"/>
                </a:cubicBezTo>
                <a:cubicBezTo>
                  <a:pt x="212" y="21162"/>
                  <a:pt x="247" y="21538"/>
                  <a:pt x="294" y="21901"/>
                </a:cubicBezTo>
                <a:cubicBezTo>
                  <a:pt x="329" y="22264"/>
                  <a:pt x="388" y="22616"/>
                  <a:pt x="435" y="22979"/>
                </a:cubicBezTo>
                <a:cubicBezTo>
                  <a:pt x="505" y="23554"/>
                  <a:pt x="610" y="24140"/>
                  <a:pt x="692" y="24726"/>
                </a:cubicBezTo>
                <a:cubicBezTo>
                  <a:pt x="739" y="25077"/>
                  <a:pt x="786" y="25417"/>
                  <a:pt x="786" y="25769"/>
                </a:cubicBezTo>
                <a:cubicBezTo>
                  <a:pt x="786" y="26179"/>
                  <a:pt x="763" y="26590"/>
                  <a:pt x="763" y="27012"/>
                </a:cubicBezTo>
                <a:cubicBezTo>
                  <a:pt x="763" y="27398"/>
                  <a:pt x="775" y="27797"/>
                  <a:pt x="821" y="28195"/>
                </a:cubicBezTo>
                <a:cubicBezTo>
                  <a:pt x="903" y="28770"/>
                  <a:pt x="1068" y="29309"/>
                  <a:pt x="1279" y="29836"/>
                </a:cubicBezTo>
                <a:cubicBezTo>
                  <a:pt x="1478" y="30305"/>
                  <a:pt x="1712" y="30739"/>
                  <a:pt x="1982" y="31173"/>
                </a:cubicBezTo>
                <a:cubicBezTo>
                  <a:pt x="2251" y="31595"/>
                  <a:pt x="2603" y="31946"/>
                  <a:pt x="2966" y="32274"/>
                </a:cubicBezTo>
                <a:cubicBezTo>
                  <a:pt x="3177" y="32462"/>
                  <a:pt x="3400" y="32626"/>
                  <a:pt x="3588" y="32825"/>
                </a:cubicBezTo>
                <a:cubicBezTo>
                  <a:pt x="3623" y="32849"/>
                  <a:pt x="3646" y="32872"/>
                  <a:pt x="3635" y="32919"/>
                </a:cubicBezTo>
                <a:cubicBezTo>
                  <a:pt x="3611" y="32978"/>
                  <a:pt x="3658" y="32989"/>
                  <a:pt x="3705" y="32989"/>
                </a:cubicBezTo>
                <a:cubicBezTo>
                  <a:pt x="3807" y="32989"/>
                  <a:pt x="3913" y="32984"/>
                  <a:pt x="4022" y="32984"/>
                </a:cubicBezTo>
                <a:cubicBezTo>
                  <a:pt x="4076" y="32984"/>
                  <a:pt x="4131" y="32986"/>
                  <a:pt x="4186" y="32989"/>
                </a:cubicBezTo>
                <a:cubicBezTo>
                  <a:pt x="4256" y="32989"/>
                  <a:pt x="4279" y="32954"/>
                  <a:pt x="4303" y="32896"/>
                </a:cubicBezTo>
                <a:cubicBezTo>
                  <a:pt x="4443" y="32403"/>
                  <a:pt x="4584" y="31911"/>
                  <a:pt x="4736" y="31419"/>
                </a:cubicBezTo>
                <a:cubicBezTo>
                  <a:pt x="4842" y="31067"/>
                  <a:pt x="4959" y="30716"/>
                  <a:pt x="5076" y="30364"/>
                </a:cubicBezTo>
                <a:cubicBezTo>
                  <a:pt x="5158" y="30129"/>
                  <a:pt x="5205" y="29895"/>
                  <a:pt x="5323" y="29684"/>
                </a:cubicBezTo>
                <a:cubicBezTo>
                  <a:pt x="5339" y="29644"/>
                  <a:pt x="5355" y="29631"/>
                  <a:pt x="5383" y="29631"/>
                </a:cubicBezTo>
                <a:cubicBezTo>
                  <a:pt x="5395" y="29631"/>
                  <a:pt x="5410" y="29634"/>
                  <a:pt x="5428" y="29637"/>
                </a:cubicBezTo>
                <a:cubicBezTo>
                  <a:pt x="5662" y="29707"/>
                  <a:pt x="5862" y="29848"/>
                  <a:pt x="6049" y="30000"/>
                </a:cubicBezTo>
                <a:cubicBezTo>
                  <a:pt x="6413" y="30282"/>
                  <a:pt x="6764" y="30551"/>
                  <a:pt x="7151" y="30798"/>
                </a:cubicBezTo>
                <a:cubicBezTo>
                  <a:pt x="7468" y="30997"/>
                  <a:pt x="7796" y="31161"/>
                  <a:pt x="8147" y="31290"/>
                </a:cubicBezTo>
                <a:cubicBezTo>
                  <a:pt x="8440" y="31384"/>
                  <a:pt x="8734" y="31431"/>
                  <a:pt x="9038" y="31454"/>
                </a:cubicBezTo>
                <a:cubicBezTo>
                  <a:pt x="9063" y="31455"/>
                  <a:pt x="9087" y="31455"/>
                  <a:pt x="9112" y="31455"/>
                </a:cubicBezTo>
                <a:cubicBezTo>
                  <a:pt x="9369" y="31455"/>
                  <a:pt x="9624" y="31402"/>
                  <a:pt x="9871" y="31348"/>
                </a:cubicBezTo>
                <a:cubicBezTo>
                  <a:pt x="10081" y="31290"/>
                  <a:pt x="10281" y="31208"/>
                  <a:pt x="10468" y="31102"/>
                </a:cubicBezTo>
                <a:cubicBezTo>
                  <a:pt x="10773" y="30950"/>
                  <a:pt x="11031" y="30739"/>
                  <a:pt x="11277" y="30505"/>
                </a:cubicBezTo>
                <a:cubicBezTo>
                  <a:pt x="11594" y="30211"/>
                  <a:pt x="11851" y="29860"/>
                  <a:pt x="12133" y="29532"/>
                </a:cubicBezTo>
                <a:cubicBezTo>
                  <a:pt x="12379" y="29250"/>
                  <a:pt x="12602" y="28957"/>
                  <a:pt x="12871" y="28699"/>
                </a:cubicBezTo>
                <a:cubicBezTo>
                  <a:pt x="13106" y="28453"/>
                  <a:pt x="13364" y="28254"/>
                  <a:pt x="13668" y="28102"/>
                </a:cubicBezTo>
                <a:cubicBezTo>
                  <a:pt x="14043" y="27902"/>
                  <a:pt x="14442" y="27844"/>
                  <a:pt x="14852" y="27785"/>
                </a:cubicBezTo>
                <a:cubicBezTo>
                  <a:pt x="14952" y="27773"/>
                  <a:pt x="15051" y="27770"/>
                  <a:pt x="15153" y="27770"/>
                </a:cubicBezTo>
                <a:cubicBezTo>
                  <a:pt x="15254" y="27770"/>
                  <a:pt x="15356" y="27773"/>
                  <a:pt x="15462" y="27773"/>
                </a:cubicBezTo>
                <a:cubicBezTo>
                  <a:pt x="15749" y="27773"/>
                  <a:pt x="16037" y="27787"/>
                  <a:pt x="16324" y="27787"/>
                </a:cubicBezTo>
                <a:cubicBezTo>
                  <a:pt x="16576" y="27787"/>
                  <a:pt x="16828" y="27777"/>
                  <a:pt x="17079" y="27738"/>
                </a:cubicBezTo>
                <a:cubicBezTo>
                  <a:pt x="17314" y="27703"/>
                  <a:pt x="17548" y="27668"/>
                  <a:pt x="17783" y="27609"/>
                </a:cubicBezTo>
                <a:cubicBezTo>
                  <a:pt x="18076" y="27527"/>
                  <a:pt x="18345" y="27422"/>
                  <a:pt x="18615" y="27293"/>
                </a:cubicBezTo>
                <a:cubicBezTo>
                  <a:pt x="19013" y="27094"/>
                  <a:pt x="19388" y="26859"/>
                  <a:pt x="19752" y="26578"/>
                </a:cubicBezTo>
                <a:cubicBezTo>
                  <a:pt x="20139" y="26273"/>
                  <a:pt x="20514" y="25933"/>
                  <a:pt x="20854" y="25558"/>
                </a:cubicBezTo>
                <a:cubicBezTo>
                  <a:pt x="21229" y="25136"/>
                  <a:pt x="21580" y="24691"/>
                  <a:pt x="21862" y="24187"/>
                </a:cubicBezTo>
                <a:cubicBezTo>
                  <a:pt x="22120" y="23741"/>
                  <a:pt x="22295" y="23272"/>
                  <a:pt x="22436" y="22792"/>
                </a:cubicBezTo>
                <a:cubicBezTo>
                  <a:pt x="22577" y="22311"/>
                  <a:pt x="22659" y="21842"/>
                  <a:pt x="22717" y="21350"/>
                </a:cubicBezTo>
                <a:cubicBezTo>
                  <a:pt x="22729" y="21221"/>
                  <a:pt x="22741" y="21080"/>
                  <a:pt x="22694" y="20951"/>
                </a:cubicBezTo>
                <a:cubicBezTo>
                  <a:pt x="22662" y="20849"/>
                  <a:pt x="22604" y="20800"/>
                  <a:pt x="22531" y="20800"/>
                </a:cubicBezTo>
                <a:cubicBezTo>
                  <a:pt x="22495" y="20800"/>
                  <a:pt x="22455" y="20811"/>
                  <a:pt x="22413" y="20834"/>
                </a:cubicBezTo>
                <a:cubicBezTo>
                  <a:pt x="22120" y="20998"/>
                  <a:pt x="21850" y="21174"/>
                  <a:pt x="21569" y="21338"/>
                </a:cubicBezTo>
                <a:cubicBezTo>
                  <a:pt x="21217" y="21538"/>
                  <a:pt x="20877" y="21749"/>
                  <a:pt x="20525" y="21960"/>
                </a:cubicBezTo>
                <a:cubicBezTo>
                  <a:pt x="20209" y="22147"/>
                  <a:pt x="19893" y="22346"/>
                  <a:pt x="19564" y="22522"/>
                </a:cubicBezTo>
                <a:cubicBezTo>
                  <a:pt x="19306" y="22663"/>
                  <a:pt x="19037" y="22792"/>
                  <a:pt x="18744" y="22874"/>
                </a:cubicBezTo>
                <a:cubicBezTo>
                  <a:pt x="18498" y="22932"/>
                  <a:pt x="18240" y="22979"/>
                  <a:pt x="17982" y="22991"/>
                </a:cubicBezTo>
                <a:cubicBezTo>
                  <a:pt x="17944" y="22992"/>
                  <a:pt x="17905" y="22993"/>
                  <a:pt x="17867" y="22993"/>
                </a:cubicBezTo>
                <a:cubicBezTo>
                  <a:pt x="17532" y="22993"/>
                  <a:pt x="17205" y="22947"/>
                  <a:pt x="16868" y="22874"/>
                </a:cubicBezTo>
                <a:cubicBezTo>
                  <a:pt x="16669" y="22827"/>
                  <a:pt x="16470" y="22757"/>
                  <a:pt x="16271" y="22698"/>
                </a:cubicBezTo>
                <a:cubicBezTo>
                  <a:pt x="15977" y="22616"/>
                  <a:pt x="15684" y="22499"/>
                  <a:pt x="15403" y="22393"/>
                </a:cubicBezTo>
                <a:cubicBezTo>
                  <a:pt x="15204" y="22323"/>
                  <a:pt x="15005" y="22253"/>
                  <a:pt x="14805" y="22194"/>
                </a:cubicBezTo>
                <a:cubicBezTo>
                  <a:pt x="14559" y="22124"/>
                  <a:pt x="14313" y="22065"/>
                  <a:pt x="14055" y="22042"/>
                </a:cubicBezTo>
                <a:cubicBezTo>
                  <a:pt x="13985" y="22033"/>
                  <a:pt x="13912" y="22029"/>
                  <a:pt x="13840" y="22029"/>
                </a:cubicBezTo>
                <a:cubicBezTo>
                  <a:pt x="13708" y="22029"/>
                  <a:pt x="13574" y="22042"/>
                  <a:pt x="13446" y="22065"/>
                </a:cubicBezTo>
                <a:cubicBezTo>
                  <a:pt x="13153" y="22112"/>
                  <a:pt x="12883" y="22206"/>
                  <a:pt x="12637" y="22358"/>
                </a:cubicBezTo>
                <a:cubicBezTo>
                  <a:pt x="12309" y="22557"/>
                  <a:pt x="12027" y="22815"/>
                  <a:pt x="11793" y="23120"/>
                </a:cubicBezTo>
                <a:cubicBezTo>
                  <a:pt x="11476" y="23507"/>
                  <a:pt x="11230" y="23940"/>
                  <a:pt x="10996" y="24398"/>
                </a:cubicBezTo>
                <a:cubicBezTo>
                  <a:pt x="10785" y="24820"/>
                  <a:pt x="10586" y="25265"/>
                  <a:pt x="10304" y="25652"/>
                </a:cubicBezTo>
                <a:cubicBezTo>
                  <a:pt x="10081" y="25968"/>
                  <a:pt x="9812" y="26214"/>
                  <a:pt x="9472" y="26390"/>
                </a:cubicBezTo>
                <a:cubicBezTo>
                  <a:pt x="9167" y="26554"/>
                  <a:pt x="8827" y="26625"/>
                  <a:pt x="8487" y="26707"/>
                </a:cubicBezTo>
                <a:cubicBezTo>
                  <a:pt x="8276" y="26754"/>
                  <a:pt x="8065" y="26812"/>
                  <a:pt x="7854" y="26883"/>
                </a:cubicBezTo>
                <a:cubicBezTo>
                  <a:pt x="7538" y="27000"/>
                  <a:pt x="7233" y="27152"/>
                  <a:pt x="6952" y="27328"/>
                </a:cubicBezTo>
                <a:cubicBezTo>
                  <a:pt x="6565" y="27586"/>
                  <a:pt x="6225" y="27879"/>
                  <a:pt x="5932" y="28231"/>
                </a:cubicBezTo>
                <a:cubicBezTo>
                  <a:pt x="5862" y="28324"/>
                  <a:pt x="5791" y="28430"/>
                  <a:pt x="5698" y="28535"/>
                </a:cubicBezTo>
                <a:cubicBezTo>
                  <a:pt x="5709" y="28488"/>
                  <a:pt x="5721" y="28465"/>
                  <a:pt x="5721" y="28442"/>
                </a:cubicBezTo>
                <a:cubicBezTo>
                  <a:pt x="5920" y="27902"/>
                  <a:pt x="6120" y="27351"/>
                  <a:pt x="6319" y="26812"/>
                </a:cubicBezTo>
                <a:cubicBezTo>
                  <a:pt x="6588" y="26050"/>
                  <a:pt x="6881" y="25300"/>
                  <a:pt x="7221" y="24562"/>
                </a:cubicBezTo>
                <a:cubicBezTo>
                  <a:pt x="7444" y="24069"/>
                  <a:pt x="7667" y="23565"/>
                  <a:pt x="7901" y="23073"/>
                </a:cubicBezTo>
                <a:cubicBezTo>
                  <a:pt x="8077" y="22710"/>
                  <a:pt x="8253" y="22335"/>
                  <a:pt x="8440" y="21971"/>
                </a:cubicBezTo>
                <a:cubicBezTo>
                  <a:pt x="8698" y="21432"/>
                  <a:pt x="8968" y="20893"/>
                  <a:pt x="9249" y="20365"/>
                </a:cubicBezTo>
                <a:cubicBezTo>
                  <a:pt x="9437" y="20002"/>
                  <a:pt x="9648" y="19639"/>
                  <a:pt x="9847" y="19275"/>
                </a:cubicBezTo>
                <a:cubicBezTo>
                  <a:pt x="10140" y="18736"/>
                  <a:pt x="10457" y="18209"/>
                  <a:pt x="10761" y="17681"/>
                </a:cubicBezTo>
                <a:cubicBezTo>
                  <a:pt x="10785" y="17623"/>
                  <a:pt x="10832" y="17599"/>
                  <a:pt x="10879" y="17576"/>
                </a:cubicBezTo>
                <a:cubicBezTo>
                  <a:pt x="11043" y="17517"/>
                  <a:pt x="11207" y="17447"/>
                  <a:pt x="11383" y="17388"/>
                </a:cubicBezTo>
                <a:cubicBezTo>
                  <a:pt x="11676" y="17306"/>
                  <a:pt x="11980" y="17306"/>
                  <a:pt x="12273" y="17259"/>
                </a:cubicBezTo>
                <a:cubicBezTo>
                  <a:pt x="12281" y="17258"/>
                  <a:pt x="12289" y="17257"/>
                  <a:pt x="12297" y="17257"/>
                </a:cubicBezTo>
                <a:cubicBezTo>
                  <a:pt x="12359" y="17257"/>
                  <a:pt x="12421" y="17294"/>
                  <a:pt x="12473" y="17294"/>
                </a:cubicBezTo>
                <a:cubicBezTo>
                  <a:pt x="12637" y="17294"/>
                  <a:pt x="12777" y="17353"/>
                  <a:pt x="12918" y="17400"/>
                </a:cubicBezTo>
                <a:cubicBezTo>
                  <a:pt x="13235" y="17505"/>
                  <a:pt x="13551" y="17634"/>
                  <a:pt x="13868" y="17740"/>
                </a:cubicBezTo>
                <a:cubicBezTo>
                  <a:pt x="14196" y="17857"/>
                  <a:pt x="14536" y="17939"/>
                  <a:pt x="14864" y="18056"/>
                </a:cubicBezTo>
                <a:cubicBezTo>
                  <a:pt x="15134" y="18150"/>
                  <a:pt x="15403" y="18232"/>
                  <a:pt x="15673" y="18314"/>
                </a:cubicBezTo>
                <a:cubicBezTo>
                  <a:pt x="16001" y="18420"/>
                  <a:pt x="16329" y="18502"/>
                  <a:pt x="16657" y="18584"/>
                </a:cubicBezTo>
                <a:cubicBezTo>
                  <a:pt x="16892" y="18631"/>
                  <a:pt x="17126" y="18677"/>
                  <a:pt x="17372" y="18713"/>
                </a:cubicBezTo>
                <a:cubicBezTo>
                  <a:pt x="17630" y="18748"/>
                  <a:pt x="17888" y="18783"/>
                  <a:pt x="18146" y="18783"/>
                </a:cubicBezTo>
                <a:cubicBezTo>
                  <a:pt x="18421" y="18783"/>
                  <a:pt x="18697" y="18795"/>
                  <a:pt x="18972" y="18795"/>
                </a:cubicBezTo>
                <a:cubicBezTo>
                  <a:pt x="19248" y="18795"/>
                  <a:pt x="19523" y="18783"/>
                  <a:pt x="19799" y="18736"/>
                </a:cubicBezTo>
                <a:cubicBezTo>
                  <a:pt x="20033" y="18701"/>
                  <a:pt x="20279" y="18666"/>
                  <a:pt x="20514" y="18631"/>
                </a:cubicBezTo>
                <a:cubicBezTo>
                  <a:pt x="20760" y="18595"/>
                  <a:pt x="20994" y="18525"/>
                  <a:pt x="21229" y="18455"/>
                </a:cubicBezTo>
                <a:cubicBezTo>
                  <a:pt x="21545" y="18361"/>
                  <a:pt x="21873" y="18244"/>
                  <a:pt x="22178" y="18103"/>
                </a:cubicBezTo>
                <a:cubicBezTo>
                  <a:pt x="22518" y="17939"/>
                  <a:pt x="22835" y="17763"/>
                  <a:pt x="23151" y="17564"/>
                </a:cubicBezTo>
                <a:cubicBezTo>
                  <a:pt x="23479" y="17353"/>
                  <a:pt x="23784" y="17107"/>
                  <a:pt x="24077" y="16849"/>
                </a:cubicBezTo>
                <a:cubicBezTo>
                  <a:pt x="24452" y="16532"/>
                  <a:pt x="24780" y="16181"/>
                  <a:pt x="25097" y="15806"/>
                </a:cubicBezTo>
                <a:cubicBezTo>
                  <a:pt x="25261" y="15606"/>
                  <a:pt x="25413" y="15407"/>
                  <a:pt x="25577" y="15196"/>
                </a:cubicBezTo>
                <a:cubicBezTo>
                  <a:pt x="25812" y="14903"/>
                  <a:pt x="26035" y="14575"/>
                  <a:pt x="26246" y="14258"/>
                </a:cubicBezTo>
                <a:cubicBezTo>
                  <a:pt x="26457" y="13919"/>
                  <a:pt x="26656" y="13579"/>
                  <a:pt x="26843" y="13227"/>
                </a:cubicBezTo>
                <a:cubicBezTo>
                  <a:pt x="26937" y="13051"/>
                  <a:pt x="27031" y="12875"/>
                  <a:pt x="27019" y="12664"/>
                </a:cubicBezTo>
                <a:cubicBezTo>
                  <a:pt x="27008" y="12512"/>
                  <a:pt x="26914" y="12371"/>
                  <a:pt x="26785" y="12336"/>
                </a:cubicBezTo>
                <a:cubicBezTo>
                  <a:pt x="26421" y="12242"/>
                  <a:pt x="26070" y="12160"/>
                  <a:pt x="25706" y="12067"/>
                </a:cubicBezTo>
                <a:cubicBezTo>
                  <a:pt x="25531" y="12020"/>
                  <a:pt x="25367" y="11973"/>
                  <a:pt x="25191" y="11902"/>
                </a:cubicBezTo>
                <a:cubicBezTo>
                  <a:pt x="25015" y="11832"/>
                  <a:pt x="24839" y="11774"/>
                  <a:pt x="24663" y="11691"/>
                </a:cubicBezTo>
                <a:cubicBezTo>
                  <a:pt x="24440" y="11586"/>
                  <a:pt x="24218" y="11480"/>
                  <a:pt x="23995" y="11398"/>
                </a:cubicBezTo>
                <a:cubicBezTo>
                  <a:pt x="23804" y="11341"/>
                  <a:pt x="23604" y="11284"/>
                  <a:pt x="23404" y="11284"/>
                </a:cubicBezTo>
                <a:cubicBezTo>
                  <a:pt x="23359" y="11284"/>
                  <a:pt x="23314" y="11286"/>
                  <a:pt x="23268" y="11293"/>
                </a:cubicBezTo>
                <a:cubicBezTo>
                  <a:pt x="23057" y="11316"/>
                  <a:pt x="22858" y="11352"/>
                  <a:pt x="22671" y="11434"/>
                </a:cubicBezTo>
                <a:cubicBezTo>
                  <a:pt x="22495" y="11504"/>
                  <a:pt x="22307" y="11563"/>
                  <a:pt x="22143" y="11645"/>
                </a:cubicBezTo>
                <a:cubicBezTo>
                  <a:pt x="21780" y="11832"/>
                  <a:pt x="21428" y="12020"/>
                  <a:pt x="21088" y="12219"/>
                </a:cubicBezTo>
                <a:cubicBezTo>
                  <a:pt x="20713" y="12453"/>
                  <a:pt x="20350" y="12688"/>
                  <a:pt x="19986" y="12934"/>
                </a:cubicBezTo>
                <a:cubicBezTo>
                  <a:pt x="19471" y="13286"/>
                  <a:pt x="18978" y="13661"/>
                  <a:pt x="18462" y="13989"/>
                </a:cubicBezTo>
                <a:cubicBezTo>
                  <a:pt x="18240" y="14118"/>
                  <a:pt x="18005" y="14235"/>
                  <a:pt x="17771" y="14329"/>
                </a:cubicBezTo>
                <a:cubicBezTo>
                  <a:pt x="17607" y="14387"/>
                  <a:pt x="17454" y="14458"/>
                  <a:pt x="17279" y="14493"/>
                </a:cubicBezTo>
                <a:cubicBezTo>
                  <a:pt x="17091" y="14540"/>
                  <a:pt x="16903" y="14598"/>
                  <a:pt x="16704" y="14598"/>
                </a:cubicBezTo>
                <a:cubicBezTo>
                  <a:pt x="16399" y="14587"/>
                  <a:pt x="16083" y="14610"/>
                  <a:pt x="15766" y="14540"/>
                </a:cubicBezTo>
                <a:cubicBezTo>
                  <a:pt x="15555" y="14505"/>
                  <a:pt x="15345" y="14458"/>
                  <a:pt x="15134" y="14446"/>
                </a:cubicBezTo>
                <a:cubicBezTo>
                  <a:pt x="14993" y="14446"/>
                  <a:pt x="14852" y="14434"/>
                  <a:pt x="14712" y="14423"/>
                </a:cubicBezTo>
                <a:cubicBezTo>
                  <a:pt x="14696" y="14421"/>
                  <a:pt x="14681" y="14420"/>
                  <a:pt x="14666" y="14420"/>
                </a:cubicBezTo>
                <a:cubicBezTo>
                  <a:pt x="14573" y="14420"/>
                  <a:pt x="14472" y="14446"/>
                  <a:pt x="14372" y="14446"/>
                </a:cubicBezTo>
                <a:cubicBezTo>
                  <a:pt x="14184" y="14446"/>
                  <a:pt x="14008" y="14493"/>
                  <a:pt x="13832" y="14540"/>
                </a:cubicBezTo>
                <a:cubicBezTo>
                  <a:pt x="13645" y="14610"/>
                  <a:pt x="13446" y="14680"/>
                  <a:pt x="13258" y="14763"/>
                </a:cubicBezTo>
                <a:cubicBezTo>
                  <a:pt x="12953" y="14903"/>
                  <a:pt x="12660" y="15079"/>
                  <a:pt x="12402" y="15278"/>
                </a:cubicBezTo>
                <a:cubicBezTo>
                  <a:pt x="12262" y="15384"/>
                  <a:pt x="12133" y="15489"/>
                  <a:pt x="11992" y="15595"/>
                </a:cubicBezTo>
                <a:cubicBezTo>
                  <a:pt x="11992" y="15560"/>
                  <a:pt x="12004" y="15536"/>
                  <a:pt x="12016" y="15524"/>
                </a:cubicBezTo>
                <a:cubicBezTo>
                  <a:pt x="12191" y="15243"/>
                  <a:pt x="12367" y="14973"/>
                  <a:pt x="12543" y="14704"/>
                </a:cubicBezTo>
                <a:cubicBezTo>
                  <a:pt x="12754" y="14364"/>
                  <a:pt x="12977" y="14012"/>
                  <a:pt x="13199" y="13672"/>
                </a:cubicBezTo>
                <a:cubicBezTo>
                  <a:pt x="13364" y="13403"/>
                  <a:pt x="13539" y="13133"/>
                  <a:pt x="13715" y="12852"/>
                </a:cubicBezTo>
                <a:cubicBezTo>
                  <a:pt x="13809" y="12711"/>
                  <a:pt x="13903" y="12559"/>
                  <a:pt x="13997" y="12406"/>
                </a:cubicBezTo>
                <a:cubicBezTo>
                  <a:pt x="14125" y="12219"/>
                  <a:pt x="14243" y="12031"/>
                  <a:pt x="14395" y="11856"/>
                </a:cubicBezTo>
                <a:cubicBezTo>
                  <a:pt x="14512" y="11691"/>
                  <a:pt x="14665" y="11563"/>
                  <a:pt x="14794" y="11398"/>
                </a:cubicBezTo>
                <a:cubicBezTo>
                  <a:pt x="14981" y="11152"/>
                  <a:pt x="15169" y="10906"/>
                  <a:pt x="15427" y="10719"/>
                </a:cubicBezTo>
                <a:cubicBezTo>
                  <a:pt x="15720" y="10496"/>
                  <a:pt x="16036" y="10297"/>
                  <a:pt x="16388" y="10179"/>
                </a:cubicBezTo>
                <a:cubicBezTo>
                  <a:pt x="16657" y="10097"/>
                  <a:pt x="16927" y="10015"/>
                  <a:pt x="17197" y="9933"/>
                </a:cubicBezTo>
                <a:cubicBezTo>
                  <a:pt x="17478" y="9851"/>
                  <a:pt x="17747" y="9769"/>
                  <a:pt x="18017" y="9711"/>
                </a:cubicBezTo>
                <a:cubicBezTo>
                  <a:pt x="18357" y="9628"/>
                  <a:pt x="18685" y="9582"/>
                  <a:pt x="19025" y="9523"/>
                </a:cubicBezTo>
                <a:cubicBezTo>
                  <a:pt x="19283" y="9476"/>
                  <a:pt x="19541" y="9441"/>
                  <a:pt x="19810" y="9394"/>
                </a:cubicBezTo>
                <a:cubicBezTo>
                  <a:pt x="20033" y="9347"/>
                  <a:pt x="20256" y="9312"/>
                  <a:pt x="20479" y="9265"/>
                </a:cubicBezTo>
                <a:cubicBezTo>
                  <a:pt x="20748" y="9206"/>
                  <a:pt x="21006" y="9124"/>
                  <a:pt x="21276" y="9054"/>
                </a:cubicBezTo>
                <a:cubicBezTo>
                  <a:pt x="21580" y="8960"/>
                  <a:pt x="21885" y="8843"/>
                  <a:pt x="22178" y="8726"/>
                </a:cubicBezTo>
                <a:cubicBezTo>
                  <a:pt x="22624" y="8550"/>
                  <a:pt x="23057" y="8316"/>
                  <a:pt x="23456" y="8058"/>
                </a:cubicBezTo>
                <a:cubicBezTo>
                  <a:pt x="23808" y="7823"/>
                  <a:pt x="24147" y="7565"/>
                  <a:pt x="24464" y="7284"/>
                </a:cubicBezTo>
                <a:cubicBezTo>
                  <a:pt x="24874" y="6921"/>
                  <a:pt x="25273" y="6534"/>
                  <a:pt x="25636" y="6112"/>
                </a:cubicBezTo>
                <a:cubicBezTo>
                  <a:pt x="25871" y="5842"/>
                  <a:pt x="26082" y="5549"/>
                  <a:pt x="26281" y="5233"/>
                </a:cubicBezTo>
                <a:cubicBezTo>
                  <a:pt x="26562" y="4799"/>
                  <a:pt x="26808" y="4354"/>
                  <a:pt x="27043" y="3897"/>
                </a:cubicBezTo>
                <a:cubicBezTo>
                  <a:pt x="27371" y="3240"/>
                  <a:pt x="27687" y="2572"/>
                  <a:pt x="28039" y="1927"/>
                </a:cubicBezTo>
                <a:cubicBezTo>
                  <a:pt x="28203" y="1599"/>
                  <a:pt x="28391" y="1271"/>
                  <a:pt x="28555" y="943"/>
                </a:cubicBezTo>
                <a:cubicBezTo>
                  <a:pt x="28660" y="744"/>
                  <a:pt x="28789" y="544"/>
                  <a:pt x="28824" y="310"/>
                </a:cubicBezTo>
                <a:cubicBezTo>
                  <a:pt x="28844" y="108"/>
                  <a:pt x="28761" y="1"/>
                  <a:pt x="2860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38"/>
          <p:cNvSpPr/>
          <p:nvPr/>
        </p:nvSpPr>
        <p:spPr>
          <a:xfrm rot="6300002">
            <a:off x="7668874" y="4159399"/>
            <a:ext cx="1497176" cy="1634769"/>
          </a:xfrm>
          <a:custGeom>
            <a:avLst/>
            <a:gdLst/>
            <a:ahLst/>
            <a:cxnLst/>
            <a:rect l="l" t="t" r="r" b="b"/>
            <a:pathLst>
              <a:path w="17127" h="18701" extrusionOk="0">
                <a:moveTo>
                  <a:pt x="669" y="0"/>
                </a:moveTo>
                <a:cubicBezTo>
                  <a:pt x="528" y="2098"/>
                  <a:pt x="317" y="4185"/>
                  <a:pt x="165" y="6283"/>
                </a:cubicBezTo>
                <a:cubicBezTo>
                  <a:pt x="24" y="8311"/>
                  <a:pt x="1" y="10339"/>
                  <a:pt x="399" y="12343"/>
                </a:cubicBezTo>
                <a:cubicBezTo>
                  <a:pt x="692" y="13867"/>
                  <a:pt x="1185" y="15320"/>
                  <a:pt x="2052" y="16621"/>
                </a:cubicBezTo>
                <a:cubicBezTo>
                  <a:pt x="2970" y="17995"/>
                  <a:pt x="4178" y="18701"/>
                  <a:pt x="5547" y="18701"/>
                </a:cubicBezTo>
                <a:cubicBezTo>
                  <a:pt x="6223" y="18701"/>
                  <a:pt x="6939" y="18529"/>
                  <a:pt x="7679" y="18180"/>
                </a:cubicBezTo>
                <a:cubicBezTo>
                  <a:pt x="9179" y="17477"/>
                  <a:pt x="10234" y="16328"/>
                  <a:pt x="11019" y="14887"/>
                </a:cubicBezTo>
                <a:cubicBezTo>
                  <a:pt x="11910" y="13222"/>
                  <a:pt x="12484" y="11429"/>
                  <a:pt x="13035" y="9624"/>
                </a:cubicBezTo>
                <a:cubicBezTo>
                  <a:pt x="13868" y="6834"/>
                  <a:pt x="14899" y="4114"/>
                  <a:pt x="16294" y="1547"/>
                </a:cubicBezTo>
                <a:cubicBezTo>
                  <a:pt x="16575" y="1032"/>
                  <a:pt x="16915" y="551"/>
                  <a:pt x="171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38"/>
          <p:cNvSpPr/>
          <p:nvPr/>
        </p:nvSpPr>
        <p:spPr>
          <a:xfrm>
            <a:off x="7253782" y="-605875"/>
            <a:ext cx="2340419" cy="2482537"/>
          </a:xfrm>
          <a:custGeom>
            <a:avLst/>
            <a:gdLst/>
            <a:ahLst/>
            <a:cxnLst/>
            <a:rect l="l" t="t" r="r" b="b"/>
            <a:pathLst>
              <a:path w="58281" h="61820" extrusionOk="0">
                <a:moveTo>
                  <a:pt x="2275" y="0"/>
                </a:moveTo>
                <a:cubicBezTo>
                  <a:pt x="1536" y="247"/>
                  <a:pt x="798" y="493"/>
                  <a:pt x="59" y="739"/>
                </a:cubicBezTo>
                <a:cubicBezTo>
                  <a:pt x="48" y="856"/>
                  <a:pt x="24" y="962"/>
                  <a:pt x="24" y="1079"/>
                </a:cubicBezTo>
                <a:cubicBezTo>
                  <a:pt x="24" y="1841"/>
                  <a:pt x="1" y="2614"/>
                  <a:pt x="24" y="3388"/>
                </a:cubicBezTo>
                <a:cubicBezTo>
                  <a:pt x="59" y="5416"/>
                  <a:pt x="177" y="7444"/>
                  <a:pt x="517" y="9448"/>
                </a:cubicBezTo>
                <a:cubicBezTo>
                  <a:pt x="751" y="10878"/>
                  <a:pt x="1079" y="12296"/>
                  <a:pt x="1700" y="13621"/>
                </a:cubicBezTo>
                <a:cubicBezTo>
                  <a:pt x="2451" y="15227"/>
                  <a:pt x="3506" y="16598"/>
                  <a:pt x="4877" y="17723"/>
                </a:cubicBezTo>
                <a:cubicBezTo>
                  <a:pt x="5768" y="18438"/>
                  <a:pt x="6764" y="19001"/>
                  <a:pt x="7772" y="19517"/>
                </a:cubicBezTo>
                <a:cubicBezTo>
                  <a:pt x="8323" y="19810"/>
                  <a:pt x="8886" y="20091"/>
                  <a:pt x="9413" y="20419"/>
                </a:cubicBezTo>
                <a:cubicBezTo>
                  <a:pt x="10386" y="21041"/>
                  <a:pt x="11336" y="21685"/>
                  <a:pt x="12262" y="22377"/>
                </a:cubicBezTo>
                <a:cubicBezTo>
                  <a:pt x="13211" y="23080"/>
                  <a:pt x="14114" y="23854"/>
                  <a:pt x="14887" y="24745"/>
                </a:cubicBezTo>
                <a:cubicBezTo>
                  <a:pt x="15872" y="25870"/>
                  <a:pt x="16575" y="27148"/>
                  <a:pt x="17208" y="28484"/>
                </a:cubicBezTo>
                <a:cubicBezTo>
                  <a:pt x="17806" y="29738"/>
                  <a:pt x="18310" y="31027"/>
                  <a:pt x="18838" y="32305"/>
                </a:cubicBezTo>
                <a:cubicBezTo>
                  <a:pt x="19259" y="33278"/>
                  <a:pt x="19705" y="34239"/>
                  <a:pt x="20232" y="35165"/>
                </a:cubicBezTo>
                <a:cubicBezTo>
                  <a:pt x="20760" y="36091"/>
                  <a:pt x="21369" y="36935"/>
                  <a:pt x="22143" y="37662"/>
                </a:cubicBezTo>
                <a:cubicBezTo>
                  <a:pt x="23479" y="38916"/>
                  <a:pt x="25027" y="39818"/>
                  <a:pt x="26750" y="40428"/>
                </a:cubicBezTo>
                <a:cubicBezTo>
                  <a:pt x="28109" y="40909"/>
                  <a:pt x="29516" y="41237"/>
                  <a:pt x="30923" y="41553"/>
                </a:cubicBezTo>
                <a:cubicBezTo>
                  <a:pt x="31579" y="41706"/>
                  <a:pt x="32235" y="41870"/>
                  <a:pt x="32868" y="42104"/>
                </a:cubicBezTo>
                <a:cubicBezTo>
                  <a:pt x="33970" y="42514"/>
                  <a:pt x="34838" y="43229"/>
                  <a:pt x="35553" y="44144"/>
                </a:cubicBezTo>
                <a:cubicBezTo>
                  <a:pt x="36209" y="44953"/>
                  <a:pt x="36725" y="45843"/>
                  <a:pt x="37229" y="46746"/>
                </a:cubicBezTo>
                <a:cubicBezTo>
                  <a:pt x="37897" y="47953"/>
                  <a:pt x="38553" y="49161"/>
                  <a:pt x="39315" y="50309"/>
                </a:cubicBezTo>
                <a:cubicBezTo>
                  <a:pt x="40124" y="51528"/>
                  <a:pt x="41097" y="52583"/>
                  <a:pt x="42269" y="53474"/>
                </a:cubicBezTo>
                <a:cubicBezTo>
                  <a:pt x="43183" y="54154"/>
                  <a:pt x="44168" y="54728"/>
                  <a:pt x="45188" y="55244"/>
                </a:cubicBezTo>
                <a:cubicBezTo>
                  <a:pt x="46219" y="55760"/>
                  <a:pt x="47274" y="56240"/>
                  <a:pt x="48317" y="56744"/>
                </a:cubicBezTo>
                <a:cubicBezTo>
                  <a:pt x="49490" y="57319"/>
                  <a:pt x="50662" y="57905"/>
                  <a:pt x="51846" y="58479"/>
                </a:cubicBezTo>
                <a:cubicBezTo>
                  <a:pt x="54014" y="59546"/>
                  <a:pt x="56147" y="60683"/>
                  <a:pt x="58281" y="61820"/>
                </a:cubicBezTo>
                <a:cubicBezTo>
                  <a:pt x="56077" y="55209"/>
                  <a:pt x="53873" y="48598"/>
                  <a:pt x="51682" y="41987"/>
                </a:cubicBezTo>
                <a:cubicBezTo>
                  <a:pt x="50545" y="41495"/>
                  <a:pt x="49419" y="41002"/>
                  <a:pt x="48329" y="40416"/>
                </a:cubicBezTo>
                <a:cubicBezTo>
                  <a:pt x="46981" y="39701"/>
                  <a:pt x="45703" y="38892"/>
                  <a:pt x="44473" y="38002"/>
                </a:cubicBezTo>
                <a:cubicBezTo>
                  <a:pt x="42937" y="36900"/>
                  <a:pt x="41437" y="35739"/>
                  <a:pt x="39925" y="34579"/>
                </a:cubicBezTo>
                <a:cubicBezTo>
                  <a:pt x="39151" y="33993"/>
                  <a:pt x="38331" y="33454"/>
                  <a:pt x="37440" y="33043"/>
                </a:cubicBezTo>
                <a:cubicBezTo>
                  <a:pt x="36830" y="32762"/>
                  <a:pt x="36197" y="32575"/>
                  <a:pt x="35564" y="32387"/>
                </a:cubicBezTo>
                <a:cubicBezTo>
                  <a:pt x="34361" y="32048"/>
                  <a:pt x="33149" y="31898"/>
                  <a:pt x="31912" y="31898"/>
                </a:cubicBezTo>
                <a:cubicBezTo>
                  <a:pt x="31739" y="31898"/>
                  <a:pt x="31565" y="31901"/>
                  <a:pt x="31391" y="31906"/>
                </a:cubicBezTo>
                <a:cubicBezTo>
                  <a:pt x="31215" y="31911"/>
                  <a:pt x="31039" y="31914"/>
                  <a:pt x="30863" y="31914"/>
                </a:cubicBezTo>
                <a:cubicBezTo>
                  <a:pt x="30091" y="31914"/>
                  <a:pt x="29321" y="31861"/>
                  <a:pt x="28566" y="31660"/>
                </a:cubicBezTo>
                <a:cubicBezTo>
                  <a:pt x="27687" y="31438"/>
                  <a:pt x="26867" y="31086"/>
                  <a:pt x="26081" y="30617"/>
                </a:cubicBezTo>
                <a:cubicBezTo>
                  <a:pt x="24042" y="29433"/>
                  <a:pt x="22459" y="27769"/>
                  <a:pt x="21100" y="25858"/>
                </a:cubicBezTo>
                <a:cubicBezTo>
                  <a:pt x="20244" y="24674"/>
                  <a:pt x="19447" y="23455"/>
                  <a:pt x="18498" y="22342"/>
                </a:cubicBezTo>
                <a:cubicBezTo>
                  <a:pt x="17536" y="21228"/>
                  <a:pt x="16446" y="20255"/>
                  <a:pt x="15262" y="19388"/>
                </a:cubicBezTo>
                <a:cubicBezTo>
                  <a:pt x="14407" y="18767"/>
                  <a:pt x="13539" y="18157"/>
                  <a:pt x="12613" y="17630"/>
                </a:cubicBezTo>
                <a:cubicBezTo>
                  <a:pt x="11781" y="17161"/>
                  <a:pt x="10925" y="16715"/>
                  <a:pt x="10058" y="16329"/>
                </a:cubicBezTo>
                <a:cubicBezTo>
                  <a:pt x="9026" y="15860"/>
                  <a:pt x="7983" y="15414"/>
                  <a:pt x="6987" y="14899"/>
                </a:cubicBezTo>
                <a:cubicBezTo>
                  <a:pt x="5897" y="14324"/>
                  <a:pt x="5065" y="13492"/>
                  <a:pt x="4490" y="12402"/>
                </a:cubicBezTo>
                <a:cubicBezTo>
                  <a:pt x="4021" y="11499"/>
                  <a:pt x="3717" y="10550"/>
                  <a:pt x="3470" y="9577"/>
                </a:cubicBezTo>
                <a:cubicBezTo>
                  <a:pt x="3213" y="8592"/>
                  <a:pt x="3013" y="7619"/>
                  <a:pt x="2849" y="6623"/>
                </a:cubicBezTo>
                <a:cubicBezTo>
                  <a:pt x="2591" y="5111"/>
                  <a:pt x="2474" y="3587"/>
                  <a:pt x="2404" y="2063"/>
                </a:cubicBezTo>
                <a:cubicBezTo>
                  <a:pt x="2380" y="1489"/>
                  <a:pt x="2357" y="915"/>
                  <a:pt x="2333" y="329"/>
                </a:cubicBezTo>
                <a:cubicBezTo>
                  <a:pt x="2333" y="223"/>
                  <a:pt x="2333" y="106"/>
                  <a:pt x="22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0" name="Google Shape;2200;p38"/>
          <p:cNvGrpSpPr/>
          <p:nvPr/>
        </p:nvGrpSpPr>
        <p:grpSpPr>
          <a:xfrm>
            <a:off x="7618328" y="4175613"/>
            <a:ext cx="1598266" cy="967897"/>
            <a:chOff x="960750" y="3245475"/>
            <a:chExt cx="854825" cy="517675"/>
          </a:xfrm>
        </p:grpSpPr>
        <p:sp>
          <p:nvSpPr>
            <p:cNvPr id="2201" name="Google Shape;2201;p38"/>
            <p:cNvSpPr/>
            <p:nvPr/>
          </p:nvSpPr>
          <p:spPr>
            <a:xfrm>
              <a:off x="1320900" y="3284300"/>
              <a:ext cx="64200" cy="43550"/>
            </a:xfrm>
            <a:custGeom>
              <a:avLst/>
              <a:gdLst/>
              <a:ahLst/>
              <a:cxnLst/>
              <a:rect l="l" t="t" r="r" b="b"/>
              <a:pathLst>
                <a:path w="2568" h="1742" extrusionOk="0">
                  <a:moveTo>
                    <a:pt x="1067" y="0"/>
                  </a:moveTo>
                  <a:cubicBezTo>
                    <a:pt x="868" y="165"/>
                    <a:pt x="645" y="282"/>
                    <a:pt x="422" y="399"/>
                  </a:cubicBezTo>
                  <a:cubicBezTo>
                    <a:pt x="59" y="587"/>
                    <a:pt x="0" y="856"/>
                    <a:pt x="223" y="1173"/>
                  </a:cubicBezTo>
                  <a:cubicBezTo>
                    <a:pt x="270" y="1243"/>
                    <a:pt x="317" y="1313"/>
                    <a:pt x="352" y="1395"/>
                  </a:cubicBezTo>
                  <a:cubicBezTo>
                    <a:pt x="496" y="1632"/>
                    <a:pt x="703" y="1742"/>
                    <a:pt x="957" y="1742"/>
                  </a:cubicBezTo>
                  <a:cubicBezTo>
                    <a:pt x="993" y="1742"/>
                    <a:pt x="1029" y="1740"/>
                    <a:pt x="1067" y="1735"/>
                  </a:cubicBezTo>
                  <a:cubicBezTo>
                    <a:pt x="1501" y="1677"/>
                    <a:pt x="1899" y="1513"/>
                    <a:pt x="2251" y="1231"/>
                  </a:cubicBezTo>
                  <a:cubicBezTo>
                    <a:pt x="2462" y="1067"/>
                    <a:pt x="2567" y="868"/>
                    <a:pt x="2474" y="598"/>
                  </a:cubicBezTo>
                  <a:lnTo>
                    <a:pt x="10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8"/>
            <p:cNvSpPr/>
            <p:nvPr/>
          </p:nvSpPr>
          <p:spPr>
            <a:xfrm>
              <a:off x="1760450" y="3499975"/>
              <a:ext cx="55125" cy="36975"/>
            </a:xfrm>
            <a:custGeom>
              <a:avLst/>
              <a:gdLst/>
              <a:ahLst/>
              <a:cxnLst/>
              <a:rect l="l" t="t" r="r" b="b"/>
              <a:pathLst>
                <a:path w="2205" h="1479" extrusionOk="0">
                  <a:moveTo>
                    <a:pt x="1307" y="1"/>
                  </a:moveTo>
                  <a:cubicBezTo>
                    <a:pt x="946" y="1"/>
                    <a:pt x="610" y="130"/>
                    <a:pt x="306" y="376"/>
                  </a:cubicBezTo>
                  <a:cubicBezTo>
                    <a:pt x="71" y="563"/>
                    <a:pt x="1" y="833"/>
                    <a:pt x="95" y="1091"/>
                  </a:cubicBezTo>
                  <a:cubicBezTo>
                    <a:pt x="196" y="1338"/>
                    <a:pt x="417" y="1478"/>
                    <a:pt x="725" y="1478"/>
                  </a:cubicBezTo>
                  <a:cubicBezTo>
                    <a:pt x="738" y="1478"/>
                    <a:pt x="750" y="1478"/>
                    <a:pt x="763" y="1477"/>
                  </a:cubicBezTo>
                  <a:cubicBezTo>
                    <a:pt x="880" y="1466"/>
                    <a:pt x="986" y="1442"/>
                    <a:pt x="1091" y="1419"/>
                  </a:cubicBezTo>
                  <a:cubicBezTo>
                    <a:pt x="1431" y="1360"/>
                    <a:pt x="1701" y="1149"/>
                    <a:pt x="2005" y="985"/>
                  </a:cubicBezTo>
                  <a:cubicBezTo>
                    <a:pt x="2064" y="833"/>
                    <a:pt x="2134" y="680"/>
                    <a:pt x="2205" y="516"/>
                  </a:cubicBezTo>
                  <a:cubicBezTo>
                    <a:pt x="2158" y="258"/>
                    <a:pt x="1982" y="129"/>
                    <a:pt x="1736" y="59"/>
                  </a:cubicBezTo>
                  <a:cubicBezTo>
                    <a:pt x="1589" y="20"/>
                    <a:pt x="1446" y="1"/>
                    <a:pt x="1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8"/>
            <p:cNvSpPr/>
            <p:nvPr/>
          </p:nvSpPr>
          <p:spPr>
            <a:xfrm>
              <a:off x="1607200" y="3400350"/>
              <a:ext cx="51300" cy="33500"/>
            </a:xfrm>
            <a:custGeom>
              <a:avLst/>
              <a:gdLst/>
              <a:ahLst/>
              <a:cxnLst/>
              <a:rect l="l" t="t" r="r" b="b"/>
              <a:pathLst>
                <a:path w="2052" h="1340" extrusionOk="0">
                  <a:moveTo>
                    <a:pt x="645" y="0"/>
                  </a:moveTo>
                  <a:cubicBezTo>
                    <a:pt x="481" y="94"/>
                    <a:pt x="352" y="223"/>
                    <a:pt x="258" y="375"/>
                  </a:cubicBezTo>
                  <a:cubicBezTo>
                    <a:pt x="0" y="809"/>
                    <a:pt x="211" y="1254"/>
                    <a:pt x="715" y="1325"/>
                  </a:cubicBezTo>
                  <a:cubicBezTo>
                    <a:pt x="795" y="1335"/>
                    <a:pt x="874" y="1340"/>
                    <a:pt x="953" y="1340"/>
                  </a:cubicBezTo>
                  <a:cubicBezTo>
                    <a:pt x="1150" y="1340"/>
                    <a:pt x="1343" y="1306"/>
                    <a:pt x="1536" y="1231"/>
                  </a:cubicBezTo>
                  <a:cubicBezTo>
                    <a:pt x="1829" y="1125"/>
                    <a:pt x="2040" y="938"/>
                    <a:pt x="2052" y="598"/>
                  </a:cubicBezTo>
                  <a:cubicBezTo>
                    <a:pt x="1583" y="399"/>
                    <a:pt x="1114" y="199"/>
                    <a:pt x="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8"/>
            <p:cNvSpPr/>
            <p:nvPr/>
          </p:nvSpPr>
          <p:spPr>
            <a:xfrm>
              <a:off x="1148600" y="3420025"/>
              <a:ext cx="112825" cy="66125"/>
            </a:xfrm>
            <a:custGeom>
              <a:avLst/>
              <a:gdLst/>
              <a:ahLst/>
              <a:cxnLst/>
              <a:rect l="l" t="t" r="r" b="b"/>
              <a:pathLst>
                <a:path w="4513" h="2645" extrusionOk="0">
                  <a:moveTo>
                    <a:pt x="3606" y="0"/>
                  </a:moveTo>
                  <a:cubicBezTo>
                    <a:pt x="3482" y="0"/>
                    <a:pt x="3359" y="34"/>
                    <a:pt x="3235" y="92"/>
                  </a:cubicBezTo>
                  <a:cubicBezTo>
                    <a:pt x="2403" y="456"/>
                    <a:pt x="1571" y="831"/>
                    <a:pt x="727" y="1159"/>
                  </a:cubicBezTo>
                  <a:cubicBezTo>
                    <a:pt x="621" y="1206"/>
                    <a:pt x="528" y="1253"/>
                    <a:pt x="446" y="1323"/>
                  </a:cubicBezTo>
                  <a:cubicBezTo>
                    <a:pt x="0" y="1698"/>
                    <a:pt x="94" y="2366"/>
                    <a:pt x="633" y="2589"/>
                  </a:cubicBezTo>
                  <a:cubicBezTo>
                    <a:pt x="720" y="2627"/>
                    <a:pt x="810" y="2645"/>
                    <a:pt x="901" y="2645"/>
                  </a:cubicBezTo>
                  <a:cubicBezTo>
                    <a:pt x="1006" y="2645"/>
                    <a:pt x="1112" y="2621"/>
                    <a:pt x="1219" y="2577"/>
                  </a:cubicBezTo>
                  <a:cubicBezTo>
                    <a:pt x="2063" y="2226"/>
                    <a:pt x="2895" y="1862"/>
                    <a:pt x="3739" y="1511"/>
                  </a:cubicBezTo>
                  <a:cubicBezTo>
                    <a:pt x="3892" y="1452"/>
                    <a:pt x="4044" y="1370"/>
                    <a:pt x="4161" y="1241"/>
                  </a:cubicBezTo>
                  <a:cubicBezTo>
                    <a:pt x="4513" y="842"/>
                    <a:pt x="4396" y="268"/>
                    <a:pt x="3903" y="69"/>
                  </a:cubicBezTo>
                  <a:cubicBezTo>
                    <a:pt x="3804" y="22"/>
                    <a:pt x="3705" y="0"/>
                    <a:pt x="3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8"/>
            <p:cNvSpPr/>
            <p:nvPr/>
          </p:nvSpPr>
          <p:spPr>
            <a:xfrm>
              <a:off x="1329100" y="3426300"/>
              <a:ext cx="85600" cy="51150"/>
            </a:xfrm>
            <a:custGeom>
              <a:avLst/>
              <a:gdLst/>
              <a:ahLst/>
              <a:cxnLst/>
              <a:rect l="l" t="t" r="r" b="b"/>
              <a:pathLst>
                <a:path w="3424" h="2046" extrusionOk="0">
                  <a:moveTo>
                    <a:pt x="2116" y="1"/>
                  </a:moveTo>
                  <a:cubicBezTo>
                    <a:pt x="1784" y="1"/>
                    <a:pt x="1451" y="91"/>
                    <a:pt x="1108" y="91"/>
                  </a:cubicBezTo>
                  <a:cubicBezTo>
                    <a:pt x="1009" y="91"/>
                    <a:pt x="910" y="83"/>
                    <a:pt x="809" y="64"/>
                  </a:cubicBezTo>
                  <a:cubicBezTo>
                    <a:pt x="799" y="62"/>
                    <a:pt x="789" y="61"/>
                    <a:pt x="777" y="61"/>
                  </a:cubicBezTo>
                  <a:cubicBezTo>
                    <a:pt x="723" y="61"/>
                    <a:pt x="659" y="84"/>
                    <a:pt x="610" y="123"/>
                  </a:cubicBezTo>
                  <a:cubicBezTo>
                    <a:pt x="270" y="345"/>
                    <a:pt x="1" y="638"/>
                    <a:pt x="36" y="1072"/>
                  </a:cubicBezTo>
                  <a:cubicBezTo>
                    <a:pt x="71" y="1459"/>
                    <a:pt x="235" y="1799"/>
                    <a:pt x="634" y="1893"/>
                  </a:cubicBezTo>
                  <a:cubicBezTo>
                    <a:pt x="833" y="1986"/>
                    <a:pt x="1009" y="2045"/>
                    <a:pt x="1196" y="2045"/>
                  </a:cubicBezTo>
                  <a:cubicBezTo>
                    <a:pt x="1211" y="2045"/>
                    <a:pt x="1226" y="2045"/>
                    <a:pt x="1241" y="2045"/>
                  </a:cubicBezTo>
                  <a:cubicBezTo>
                    <a:pt x="1913" y="2045"/>
                    <a:pt x="2485" y="1789"/>
                    <a:pt x="2990" y="1365"/>
                  </a:cubicBezTo>
                  <a:cubicBezTo>
                    <a:pt x="3119" y="1248"/>
                    <a:pt x="3212" y="1107"/>
                    <a:pt x="3271" y="943"/>
                  </a:cubicBezTo>
                  <a:cubicBezTo>
                    <a:pt x="3423" y="545"/>
                    <a:pt x="3212" y="146"/>
                    <a:pt x="2790" y="52"/>
                  </a:cubicBezTo>
                  <a:cubicBezTo>
                    <a:pt x="2615" y="17"/>
                    <a:pt x="2427" y="29"/>
                    <a:pt x="2239" y="5"/>
                  </a:cubicBezTo>
                  <a:cubicBezTo>
                    <a:pt x="2198" y="2"/>
                    <a:pt x="2157" y="1"/>
                    <a:pt x="2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8"/>
            <p:cNvSpPr/>
            <p:nvPr/>
          </p:nvSpPr>
          <p:spPr>
            <a:xfrm>
              <a:off x="979500" y="3550625"/>
              <a:ext cx="87350" cy="57800"/>
            </a:xfrm>
            <a:custGeom>
              <a:avLst/>
              <a:gdLst/>
              <a:ahLst/>
              <a:cxnLst/>
              <a:rect l="l" t="t" r="r" b="b"/>
              <a:pathLst>
                <a:path w="3494" h="2312" extrusionOk="0">
                  <a:moveTo>
                    <a:pt x="2673" y="1"/>
                  </a:moveTo>
                  <a:cubicBezTo>
                    <a:pt x="2657" y="1"/>
                    <a:pt x="2642" y="1"/>
                    <a:pt x="2626" y="2"/>
                  </a:cubicBezTo>
                  <a:cubicBezTo>
                    <a:pt x="2497" y="14"/>
                    <a:pt x="2357" y="49"/>
                    <a:pt x="2240" y="96"/>
                  </a:cubicBezTo>
                  <a:cubicBezTo>
                    <a:pt x="1618" y="307"/>
                    <a:pt x="1056" y="600"/>
                    <a:pt x="470" y="881"/>
                  </a:cubicBezTo>
                  <a:cubicBezTo>
                    <a:pt x="305" y="963"/>
                    <a:pt x="177" y="1104"/>
                    <a:pt x="118" y="1280"/>
                  </a:cubicBezTo>
                  <a:cubicBezTo>
                    <a:pt x="1" y="1561"/>
                    <a:pt x="48" y="1889"/>
                    <a:pt x="259" y="2089"/>
                  </a:cubicBezTo>
                  <a:cubicBezTo>
                    <a:pt x="416" y="2238"/>
                    <a:pt x="596" y="2311"/>
                    <a:pt x="783" y="2311"/>
                  </a:cubicBezTo>
                  <a:cubicBezTo>
                    <a:pt x="889" y="2311"/>
                    <a:pt x="996" y="2288"/>
                    <a:pt x="1103" y="2241"/>
                  </a:cubicBezTo>
                  <a:cubicBezTo>
                    <a:pt x="1747" y="1972"/>
                    <a:pt x="2369" y="1655"/>
                    <a:pt x="3013" y="1409"/>
                  </a:cubicBezTo>
                  <a:cubicBezTo>
                    <a:pt x="3353" y="1268"/>
                    <a:pt x="3494" y="905"/>
                    <a:pt x="3400" y="553"/>
                  </a:cubicBezTo>
                  <a:cubicBezTo>
                    <a:pt x="3310" y="240"/>
                    <a:pt x="3007" y="1"/>
                    <a:pt x="26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8"/>
            <p:cNvSpPr/>
            <p:nvPr/>
          </p:nvSpPr>
          <p:spPr>
            <a:xfrm>
              <a:off x="1045150" y="3245475"/>
              <a:ext cx="90575" cy="56875"/>
            </a:xfrm>
            <a:custGeom>
              <a:avLst/>
              <a:gdLst/>
              <a:ahLst/>
              <a:cxnLst/>
              <a:rect l="l" t="t" r="r" b="b"/>
              <a:pathLst>
                <a:path w="3623" h="2275" extrusionOk="0">
                  <a:moveTo>
                    <a:pt x="2842" y="0"/>
                  </a:moveTo>
                  <a:cubicBezTo>
                    <a:pt x="2768" y="0"/>
                    <a:pt x="2691" y="13"/>
                    <a:pt x="2614" y="41"/>
                  </a:cubicBezTo>
                  <a:cubicBezTo>
                    <a:pt x="1934" y="299"/>
                    <a:pt x="1266" y="592"/>
                    <a:pt x="586" y="885"/>
                  </a:cubicBezTo>
                  <a:cubicBezTo>
                    <a:pt x="516" y="909"/>
                    <a:pt x="446" y="979"/>
                    <a:pt x="387" y="1038"/>
                  </a:cubicBezTo>
                  <a:cubicBezTo>
                    <a:pt x="0" y="1413"/>
                    <a:pt x="106" y="1987"/>
                    <a:pt x="633" y="2210"/>
                  </a:cubicBezTo>
                  <a:cubicBezTo>
                    <a:pt x="724" y="2255"/>
                    <a:pt x="819" y="2274"/>
                    <a:pt x="916" y="2274"/>
                  </a:cubicBezTo>
                  <a:cubicBezTo>
                    <a:pt x="1045" y="2274"/>
                    <a:pt x="1179" y="2240"/>
                    <a:pt x="1313" y="2186"/>
                  </a:cubicBezTo>
                  <a:cubicBezTo>
                    <a:pt x="1653" y="2057"/>
                    <a:pt x="1993" y="1929"/>
                    <a:pt x="2333" y="1776"/>
                  </a:cubicBezTo>
                  <a:cubicBezTo>
                    <a:pt x="2603" y="1671"/>
                    <a:pt x="2860" y="1542"/>
                    <a:pt x="3118" y="1401"/>
                  </a:cubicBezTo>
                  <a:cubicBezTo>
                    <a:pt x="3470" y="1213"/>
                    <a:pt x="3622" y="850"/>
                    <a:pt x="3517" y="522"/>
                  </a:cubicBezTo>
                  <a:cubicBezTo>
                    <a:pt x="3404" y="212"/>
                    <a:pt x="3141" y="0"/>
                    <a:pt x="2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8"/>
            <p:cNvSpPr/>
            <p:nvPr/>
          </p:nvSpPr>
          <p:spPr>
            <a:xfrm>
              <a:off x="1108150" y="3351275"/>
              <a:ext cx="86175" cy="56275"/>
            </a:xfrm>
            <a:custGeom>
              <a:avLst/>
              <a:gdLst/>
              <a:ahLst/>
              <a:cxnLst/>
              <a:rect l="l" t="t" r="r" b="b"/>
              <a:pathLst>
                <a:path w="3447" h="2251" extrusionOk="0">
                  <a:moveTo>
                    <a:pt x="2559" y="1"/>
                  </a:moveTo>
                  <a:cubicBezTo>
                    <a:pt x="2497" y="1"/>
                    <a:pt x="2433" y="7"/>
                    <a:pt x="2368" y="17"/>
                  </a:cubicBezTo>
                  <a:cubicBezTo>
                    <a:pt x="1700" y="158"/>
                    <a:pt x="1079" y="439"/>
                    <a:pt x="505" y="803"/>
                  </a:cubicBezTo>
                  <a:cubicBezTo>
                    <a:pt x="340" y="908"/>
                    <a:pt x="235" y="1049"/>
                    <a:pt x="165" y="1225"/>
                  </a:cubicBezTo>
                  <a:cubicBezTo>
                    <a:pt x="1" y="1612"/>
                    <a:pt x="176" y="2022"/>
                    <a:pt x="563" y="2186"/>
                  </a:cubicBezTo>
                  <a:cubicBezTo>
                    <a:pt x="669" y="2229"/>
                    <a:pt x="772" y="2251"/>
                    <a:pt x="873" y="2251"/>
                  </a:cubicBezTo>
                  <a:cubicBezTo>
                    <a:pt x="1019" y="2251"/>
                    <a:pt x="1158" y="2206"/>
                    <a:pt x="1290" y="2116"/>
                  </a:cubicBezTo>
                  <a:cubicBezTo>
                    <a:pt x="1712" y="1822"/>
                    <a:pt x="2169" y="1647"/>
                    <a:pt x="2650" y="1506"/>
                  </a:cubicBezTo>
                  <a:cubicBezTo>
                    <a:pt x="2732" y="1483"/>
                    <a:pt x="2814" y="1459"/>
                    <a:pt x="2884" y="1412"/>
                  </a:cubicBezTo>
                  <a:cubicBezTo>
                    <a:pt x="3388" y="1131"/>
                    <a:pt x="3447" y="498"/>
                    <a:pt x="2990" y="146"/>
                  </a:cubicBezTo>
                  <a:cubicBezTo>
                    <a:pt x="2856" y="38"/>
                    <a:pt x="2712" y="1"/>
                    <a:pt x="2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8"/>
            <p:cNvSpPr/>
            <p:nvPr/>
          </p:nvSpPr>
          <p:spPr>
            <a:xfrm>
              <a:off x="1456000" y="3452550"/>
              <a:ext cx="81475" cy="62450"/>
            </a:xfrm>
            <a:custGeom>
              <a:avLst/>
              <a:gdLst/>
              <a:ahLst/>
              <a:cxnLst/>
              <a:rect l="l" t="t" r="r" b="b"/>
              <a:pathLst>
                <a:path w="3259" h="2498" extrusionOk="0">
                  <a:moveTo>
                    <a:pt x="2312" y="0"/>
                  </a:moveTo>
                  <a:cubicBezTo>
                    <a:pt x="2138" y="0"/>
                    <a:pt x="1969" y="63"/>
                    <a:pt x="1829" y="198"/>
                  </a:cubicBezTo>
                  <a:cubicBezTo>
                    <a:pt x="1571" y="456"/>
                    <a:pt x="1278" y="620"/>
                    <a:pt x="961" y="772"/>
                  </a:cubicBezTo>
                  <a:cubicBezTo>
                    <a:pt x="750" y="878"/>
                    <a:pt x="551" y="1007"/>
                    <a:pt x="399" y="1171"/>
                  </a:cubicBezTo>
                  <a:cubicBezTo>
                    <a:pt x="0" y="1581"/>
                    <a:pt x="141" y="2214"/>
                    <a:pt x="574" y="2402"/>
                  </a:cubicBezTo>
                  <a:cubicBezTo>
                    <a:pt x="729" y="2465"/>
                    <a:pt x="864" y="2498"/>
                    <a:pt x="986" y="2498"/>
                  </a:cubicBezTo>
                  <a:cubicBezTo>
                    <a:pt x="1133" y="2498"/>
                    <a:pt x="1262" y="2451"/>
                    <a:pt x="1383" y="2355"/>
                  </a:cubicBezTo>
                  <a:cubicBezTo>
                    <a:pt x="1618" y="2144"/>
                    <a:pt x="1911" y="2015"/>
                    <a:pt x="2180" y="1862"/>
                  </a:cubicBezTo>
                  <a:cubicBezTo>
                    <a:pt x="2426" y="1722"/>
                    <a:pt x="2684" y="1616"/>
                    <a:pt x="2895" y="1429"/>
                  </a:cubicBezTo>
                  <a:cubicBezTo>
                    <a:pt x="3235" y="1136"/>
                    <a:pt x="3259" y="655"/>
                    <a:pt x="2966" y="315"/>
                  </a:cubicBezTo>
                  <a:cubicBezTo>
                    <a:pt x="2784" y="113"/>
                    <a:pt x="2545" y="0"/>
                    <a:pt x="23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8"/>
            <p:cNvSpPr/>
            <p:nvPr/>
          </p:nvSpPr>
          <p:spPr>
            <a:xfrm>
              <a:off x="1559425" y="3514900"/>
              <a:ext cx="80625" cy="55650"/>
            </a:xfrm>
            <a:custGeom>
              <a:avLst/>
              <a:gdLst/>
              <a:ahLst/>
              <a:cxnLst/>
              <a:rect l="l" t="t" r="r" b="b"/>
              <a:pathLst>
                <a:path w="3225" h="2226" extrusionOk="0">
                  <a:moveTo>
                    <a:pt x="2385" y="1"/>
                  </a:moveTo>
                  <a:cubicBezTo>
                    <a:pt x="2376" y="1"/>
                    <a:pt x="2366" y="1"/>
                    <a:pt x="2357" y="1"/>
                  </a:cubicBezTo>
                  <a:cubicBezTo>
                    <a:pt x="2240" y="13"/>
                    <a:pt x="2111" y="36"/>
                    <a:pt x="1994" y="72"/>
                  </a:cubicBezTo>
                  <a:cubicBezTo>
                    <a:pt x="1431" y="212"/>
                    <a:pt x="939" y="529"/>
                    <a:pt x="423" y="810"/>
                  </a:cubicBezTo>
                  <a:cubicBezTo>
                    <a:pt x="282" y="880"/>
                    <a:pt x="188" y="1009"/>
                    <a:pt x="130" y="1138"/>
                  </a:cubicBezTo>
                  <a:cubicBezTo>
                    <a:pt x="1" y="1466"/>
                    <a:pt x="59" y="1783"/>
                    <a:pt x="317" y="2017"/>
                  </a:cubicBezTo>
                  <a:cubicBezTo>
                    <a:pt x="468" y="2161"/>
                    <a:pt x="639" y="2225"/>
                    <a:pt x="816" y="2225"/>
                  </a:cubicBezTo>
                  <a:cubicBezTo>
                    <a:pt x="941" y="2225"/>
                    <a:pt x="1070" y="2193"/>
                    <a:pt x="1196" y="2135"/>
                  </a:cubicBezTo>
                  <a:cubicBezTo>
                    <a:pt x="1689" y="1877"/>
                    <a:pt x="2169" y="1607"/>
                    <a:pt x="2709" y="1443"/>
                  </a:cubicBezTo>
                  <a:cubicBezTo>
                    <a:pt x="3072" y="1326"/>
                    <a:pt x="3224" y="939"/>
                    <a:pt x="3131" y="576"/>
                  </a:cubicBezTo>
                  <a:cubicBezTo>
                    <a:pt x="3039" y="221"/>
                    <a:pt x="2747" y="1"/>
                    <a:pt x="2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8"/>
            <p:cNvSpPr/>
            <p:nvPr/>
          </p:nvSpPr>
          <p:spPr>
            <a:xfrm>
              <a:off x="1683675" y="3544400"/>
              <a:ext cx="72425" cy="54950"/>
            </a:xfrm>
            <a:custGeom>
              <a:avLst/>
              <a:gdLst/>
              <a:ahLst/>
              <a:cxnLst/>
              <a:rect l="l" t="t" r="r" b="b"/>
              <a:pathLst>
                <a:path w="2897" h="2198" extrusionOk="0">
                  <a:moveTo>
                    <a:pt x="2091" y="0"/>
                  </a:moveTo>
                  <a:cubicBezTo>
                    <a:pt x="2050" y="0"/>
                    <a:pt x="2006" y="5"/>
                    <a:pt x="1958" y="17"/>
                  </a:cubicBezTo>
                  <a:cubicBezTo>
                    <a:pt x="1736" y="75"/>
                    <a:pt x="1501" y="122"/>
                    <a:pt x="1278" y="158"/>
                  </a:cubicBezTo>
                  <a:cubicBezTo>
                    <a:pt x="810" y="216"/>
                    <a:pt x="528" y="533"/>
                    <a:pt x="306" y="896"/>
                  </a:cubicBezTo>
                  <a:cubicBezTo>
                    <a:pt x="1" y="1400"/>
                    <a:pt x="153" y="1916"/>
                    <a:pt x="669" y="2127"/>
                  </a:cubicBezTo>
                  <a:cubicBezTo>
                    <a:pt x="798" y="2197"/>
                    <a:pt x="962" y="2197"/>
                    <a:pt x="1138" y="2197"/>
                  </a:cubicBezTo>
                  <a:cubicBezTo>
                    <a:pt x="1900" y="2162"/>
                    <a:pt x="2357" y="1658"/>
                    <a:pt x="2744" y="1084"/>
                  </a:cubicBezTo>
                  <a:cubicBezTo>
                    <a:pt x="2896" y="861"/>
                    <a:pt x="2826" y="591"/>
                    <a:pt x="2650" y="380"/>
                  </a:cubicBezTo>
                  <a:cubicBezTo>
                    <a:pt x="2489" y="199"/>
                    <a:pt x="2345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8"/>
            <p:cNvSpPr/>
            <p:nvPr/>
          </p:nvSpPr>
          <p:spPr>
            <a:xfrm>
              <a:off x="1154150" y="3266400"/>
              <a:ext cx="70075" cy="46425"/>
            </a:xfrm>
            <a:custGeom>
              <a:avLst/>
              <a:gdLst/>
              <a:ahLst/>
              <a:cxnLst/>
              <a:rect l="l" t="t" r="r" b="b"/>
              <a:pathLst>
                <a:path w="2803" h="1857" extrusionOk="0">
                  <a:moveTo>
                    <a:pt x="2043" y="0"/>
                  </a:moveTo>
                  <a:cubicBezTo>
                    <a:pt x="1582" y="0"/>
                    <a:pt x="1134" y="84"/>
                    <a:pt x="716" y="271"/>
                  </a:cubicBezTo>
                  <a:cubicBezTo>
                    <a:pt x="493" y="365"/>
                    <a:pt x="306" y="494"/>
                    <a:pt x="177" y="693"/>
                  </a:cubicBezTo>
                  <a:cubicBezTo>
                    <a:pt x="1" y="951"/>
                    <a:pt x="48" y="1303"/>
                    <a:pt x="282" y="1513"/>
                  </a:cubicBezTo>
                  <a:cubicBezTo>
                    <a:pt x="376" y="1607"/>
                    <a:pt x="481" y="1642"/>
                    <a:pt x="634" y="1701"/>
                  </a:cubicBezTo>
                  <a:cubicBezTo>
                    <a:pt x="863" y="1809"/>
                    <a:pt x="1092" y="1857"/>
                    <a:pt x="1321" y="1857"/>
                  </a:cubicBezTo>
                  <a:cubicBezTo>
                    <a:pt x="1665" y="1857"/>
                    <a:pt x="2007" y="1748"/>
                    <a:pt x="2345" y="1572"/>
                  </a:cubicBezTo>
                  <a:cubicBezTo>
                    <a:pt x="2650" y="1420"/>
                    <a:pt x="2802" y="1174"/>
                    <a:pt x="2755" y="834"/>
                  </a:cubicBezTo>
                  <a:cubicBezTo>
                    <a:pt x="2755" y="763"/>
                    <a:pt x="2755" y="705"/>
                    <a:pt x="2755" y="646"/>
                  </a:cubicBezTo>
                  <a:cubicBezTo>
                    <a:pt x="2744" y="212"/>
                    <a:pt x="2568" y="25"/>
                    <a:pt x="2134" y="1"/>
                  </a:cubicBezTo>
                  <a:cubicBezTo>
                    <a:pt x="2104" y="1"/>
                    <a:pt x="2073" y="0"/>
                    <a:pt x="20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8"/>
            <p:cNvSpPr/>
            <p:nvPr/>
          </p:nvSpPr>
          <p:spPr>
            <a:xfrm>
              <a:off x="1201350" y="3488775"/>
              <a:ext cx="69875" cy="50300"/>
            </a:xfrm>
            <a:custGeom>
              <a:avLst/>
              <a:gdLst/>
              <a:ahLst/>
              <a:cxnLst/>
              <a:rect l="l" t="t" r="r" b="b"/>
              <a:pathLst>
                <a:path w="2795" h="2012" extrusionOk="0">
                  <a:moveTo>
                    <a:pt x="1985" y="0"/>
                  </a:moveTo>
                  <a:cubicBezTo>
                    <a:pt x="1886" y="0"/>
                    <a:pt x="1781" y="20"/>
                    <a:pt x="1676" y="62"/>
                  </a:cubicBezTo>
                  <a:cubicBezTo>
                    <a:pt x="1278" y="226"/>
                    <a:pt x="903" y="448"/>
                    <a:pt x="481" y="566"/>
                  </a:cubicBezTo>
                  <a:cubicBezTo>
                    <a:pt x="188" y="648"/>
                    <a:pt x="0" y="894"/>
                    <a:pt x="0" y="1222"/>
                  </a:cubicBezTo>
                  <a:cubicBezTo>
                    <a:pt x="0" y="1539"/>
                    <a:pt x="188" y="1808"/>
                    <a:pt x="504" y="1937"/>
                  </a:cubicBezTo>
                  <a:cubicBezTo>
                    <a:pt x="605" y="1988"/>
                    <a:pt x="715" y="2011"/>
                    <a:pt x="831" y="2011"/>
                  </a:cubicBezTo>
                  <a:cubicBezTo>
                    <a:pt x="903" y="2011"/>
                    <a:pt x="978" y="2002"/>
                    <a:pt x="1055" y="1984"/>
                  </a:cubicBezTo>
                  <a:cubicBezTo>
                    <a:pt x="1547" y="1867"/>
                    <a:pt x="2016" y="1656"/>
                    <a:pt x="2426" y="1351"/>
                  </a:cubicBezTo>
                  <a:cubicBezTo>
                    <a:pt x="2579" y="1234"/>
                    <a:pt x="2684" y="1093"/>
                    <a:pt x="2708" y="906"/>
                  </a:cubicBezTo>
                  <a:cubicBezTo>
                    <a:pt x="2794" y="406"/>
                    <a:pt x="2439" y="0"/>
                    <a:pt x="1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8"/>
            <p:cNvSpPr/>
            <p:nvPr/>
          </p:nvSpPr>
          <p:spPr>
            <a:xfrm>
              <a:off x="1550050" y="3446300"/>
              <a:ext cx="71250" cy="46625"/>
            </a:xfrm>
            <a:custGeom>
              <a:avLst/>
              <a:gdLst/>
              <a:ahLst/>
              <a:cxnLst/>
              <a:rect l="l" t="t" r="r" b="b"/>
              <a:pathLst>
                <a:path w="2850" h="1865" extrusionOk="0">
                  <a:moveTo>
                    <a:pt x="2061" y="1"/>
                  </a:moveTo>
                  <a:cubicBezTo>
                    <a:pt x="1964" y="1"/>
                    <a:pt x="1866" y="15"/>
                    <a:pt x="1771" y="38"/>
                  </a:cubicBezTo>
                  <a:cubicBezTo>
                    <a:pt x="1396" y="131"/>
                    <a:pt x="1032" y="237"/>
                    <a:pt x="657" y="354"/>
                  </a:cubicBezTo>
                  <a:cubicBezTo>
                    <a:pt x="587" y="366"/>
                    <a:pt x="528" y="413"/>
                    <a:pt x="470" y="448"/>
                  </a:cubicBezTo>
                  <a:cubicBezTo>
                    <a:pt x="118" y="682"/>
                    <a:pt x="1" y="1093"/>
                    <a:pt x="165" y="1432"/>
                  </a:cubicBezTo>
                  <a:cubicBezTo>
                    <a:pt x="308" y="1710"/>
                    <a:pt x="547" y="1864"/>
                    <a:pt x="835" y="1864"/>
                  </a:cubicBezTo>
                  <a:cubicBezTo>
                    <a:pt x="924" y="1864"/>
                    <a:pt x="1017" y="1850"/>
                    <a:pt x="1114" y="1819"/>
                  </a:cubicBezTo>
                  <a:cubicBezTo>
                    <a:pt x="1302" y="1772"/>
                    <a:pt x="1478" y="1690"/>
                    <a:pt x="1665" y="1632"/>
                  </a:cubicBezTo>
                  <a:cubicBezTo>
                    <a:pt x="1876" y="1573"/>
                    <a:pt x="2099" y="1550"/>
                    <a:pt x="2298" y="1479"/>
                  </a:cubicBezTo>
                  <a:cubicBezTo>
                    <a:pt x="2638" y="1374"/>
                    <a:pt x="2837" y="1116"/>
                    <a:pt x="2837" y="788"/>
                  </a:cubicBezTo>
                  <a:cubicBezTo>
                    <a:pt x="2849" y="460"/>
                    <a:pt x="2673" y="190"/>
                    <a:pt x="2380" y="61"/>
                  </a:cubicBezTo>
                  <a:cubicBezTo>
                    <a:pt x="2276" y="18"/>
                    <a:pt x="2169" y="1"/>
                    <a:pt x="20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8"/>
            <p:cNvSpPr/>
            <p:nvPr/>
          </p:nvSpPr>
          <p:spPr>
            <a:xfrm>
              <a:off x="1064500" y="3614475"/>
              <a:ext cx="73575" cy="50250"/>
            </a:xfrm>
            <a:custGeom>
              <a:avLst/>
              <a:gdLst/>
              <a:ahLst/>
              <a:cxnLst/>
              <a:rect l="l" t="t" r="r" b="b"/>
              <a:pathLst>
                <a:path w="2943" h="2010" extrusionOk="0">
                  <a:moveTo>
                    <a:pt x="2097" y="1"/>
                  </a:moveTo>
                  <a:cubicBezTo>
                    <a:pt x="2017" y="1"/>
                    <a:pt x="1934" y="13"/>
                    <a:pt x="1852" y="39"/>
                  </a:cubicBezTo>
                  <a:cubicBezTo>
                    <a:pt x="1442" y="168"/>
                    <a:pt x="1043" y="344"/>
                    <a:pt x="656" y="555"/>
                  </a:cubicBezTo>
                  <a:cubicBezTo>
                    <a:pt x="551" y="613"/>
                    <a:pt x="445" y="695"/>
                    <a:pt x="363" y="777"/>
                  </a:cubicBezTo>
                  <a:cubicBezTo>
                    <a:pt x="0" y="1164"/>
                    <a:pt x="129" y="1750"/>
                    <a:pt x="621" y="1949"/>
                  </a:cubicBezTo>
                  <a:cubicBezTo>
                    <a:pt x="723" y="1989"/>
                    <a:pt x="825" y="2010"/>
                    <a:pt x="927" y="2010"/>
                  </a:cubicBezTo>
                  <a:cubicBezTo>
                    <a:pt x="1036" y="2010"/>
                    <a:pt x="1145" y="1986"/>
                    <a:pt x="1254" y="1938"/>
                  </a:cubicBezTo>
                  <a:cubicBezTo>
                    <a:pt x="1629" y="1762"/>
                    <a:pt x="1993" y="1574"/>
                    <a:pt x="2380" y="1410"/>
                  </a:cubicBezTo>
                  <a:cubicBezTo>
                    <a:pt x="2778" y="1258"/>
                    <a:pt x="2942" y="859"/>
                    <a:pt x="2813" y="484"/>
                  </a:cubicBezTo>
                  <a:cubicBezTo>
                    <a:pt x="2701" y="194"/>
                    <a:pt x="2416" y="1"/>
                    <a:pt x="2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960750" y="3440050"/>
              <a:ext cx="74150" cy="49125"/>
            </a:xfrm>
            <a:custGeom>
              <a:avLst/>
              <a:gdLst/>
              <a:ahLst/>
              <a:cxnLst/>
              <a:rect l="l" t="t" r="r" b="b"/>
              <a:pathLst>
                <a:path w="2966" h="1965" extrusionOk="0">
                  <a:moveTo>
                    <a:pt x="2034" y="0"/>
                  </a:moveTo>
                  <a:cubicBezTo>
                    <a:pt x="2001" y="0"/>
                    <a:pt x="1968" y="2"/>
                    <a:pt x="1935" y="6"/>
                  </a:cubicBezTo>
                  <a:cubicBezTo>
                    <a:pt x="1395" y="88"/>
                    <a:pt x="927" y="346"/>
                    <a:pt x="481" y="628"/>
                  </a:cubicBezTo>
                  <a:cubicBezTo>
                    <a:pt x="1" y="932"/>
                    <a:pt x="94" y="1636"/>
                    <a:pt x="598" y="1882"/>
                  </a:cubicBezTo>
                  <a:cubicBezTo>
                    <a:pt x="710" y="1938"/>
                    <a:pt x="826" y="1964"/>
                    <a:pt x="941" y="1964"/>
                  </a:cubicBezTo>
                  <a:cubicBezTo>
                    <a:pt x="1043" y="1964"/>
                    <a:pt x="1144" y="1944"/>
                    <a:pt x="1243" y="1905"/>
                  </a:cubicBezTo>
                  <a:cubicBezTo>
                    <a:pt x="1630" y="1753"/>
                    <a:pt x="2005" y="1589"/>
                    <a:pt x="2380" y="1425"/>
                  </a:cubicBezTo>
                  <a:cubicBezTo>
                    <a:pt x="2556" y="1354"/>
                    <a:pt x="2685" y="1225"/>
                    <a:pt x="2755" y="1049"/>
                  </a:cubicBezTo>
                  <a:cubicBezTo>
                    <a:pt x="2965" y="541"/>
                    <a:pt x="2580" y="0"/>
                    <a:pt x="2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1322375" y="3638450"/>
              <a:ext cx="70925" cy="46875"/>
            </a:xfrm>
            <a:custGeom>
              <a:avLst/>
              <a:gdLst/>
              <a:ahLst/>
              <a:cxnLst/>
              <a:rect l="l" t="t" r="r" b="b"/>
              <a:pathLst>
                <a:path w="2837" h="1875" extrusionOk="0">
                  <a:moveTo>
                    <a:pt x="2042" y="0"/>
                  </a:moveTo>
                  <a:cubicBezTo>
                    <a:pt x="1973" y="0"/>
                    <a:pt x="1901" y="10"/>
                    <a:pt x="1829" y="29"/>
                  </a:cubicBezTo>
                  <a:cubicBezTo>
                    <a:pt x="1559" y="88"/>
                    <a:pt x="1289" y="158"/>
                    <a:pt x="1020" y="240"/>
                  </a:cubicBezTo>
                  <a:cubicBezTo>
                    <a:pt x="809" y="311"/>
                    <a:pt x="598" y="381"/>
                    <a:pt x="422" y="498"/>
                  </a:cubicBezTo>
                  <a:cubicBezTo>
                    <a:pt x="117" y="721"/>
                    <a:pt x="0" y="1108"/>
                    <a:pt x="152" y="1436"/>
                  </a:cubicBezTo>
                  <a:cubicBezTo>
                    <a:pt x="267" y="1694"/>
                    <a:pt x="538" y="1874"/>
                    <a:pt x="813" y="1874"/>
                  </a:cubicBezTo>
                  <a:cubicBezTo>
                    <a:pt x="874" y="1874"/>
                    <a:pt x="936" y="1865"/>
                    <a:pt x="996" y="1846"/>
                  </a:cubicBezTo>
                  <a:cubicBezTo>
                    <a:pt x="1407" y="1717"/>
                    <a:pt x="1817" y="1623"/>
                    <a:pt x="2215" y="1483"/>
                  </a:cubicBezTo>
                  <a:cubicBezTo>
                    <a:pt x="2450" y="1412"/>
                    <a:pt x="2626" y="1260"/>
                    <a:pt x="2708" y="1037"/>
                  </a:cubicBezTo>
                  <a:cubicBezTo>
                    <a:pt x="2837" y="756"/>
                    <a:pt x="2813" y="498"/>
                    <a:pt x="2614" y="275"/>
                  </a:cubicBezTo>
                  <a:cubicBezTo>
                    <a:pt x="2462" y="97"/>
                    <a:pt x="2263" y="0"/>
                    <a:pt x="2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1150925" y="3559500"/>
              <a:ext cx="70950" cy="51750"/>
            </a:xfrm>
            <a:custGeom>
              <a:avLst/>
              <a:gdLst/>
              <a:ahLst/>
              <a:cxnLst/>
              <a:rect l="l" t="t" r="r" b="b"/>
              <a:pathLst>
                <a:path w="2838" h="2070" extrusionOk="0">
                  <a:moveTo>
                    <a:pt x="1959" y="0"/>
                  </a:moveTo>
                  <a:cubicBezTo>
                    <a:pt x="1869" y="0"/>
                    <a:pt x="1779" y="18"/>
                    <a:pt x="1689" y="58"/>
                  </a:cubicBezTo>
                  <a:cubicBezTo>
                    <a:pt x="1255" y="222"/>
                    <a:pt x="845" y="421"/>
                    <a:pt x="458" y="691"/>
                  </a:cubicBezTo>
                  <a:cubicBezTo>
                    <a:pt x="364" y="749"/>
                    <a:pt x="282" y="843"/>
                    <a:pt x="200" y="937"/>
                  </a:cubicBezTo>
                  <a:cubicBezTo>
                    <a:pt x="1" y="1183"/>
                    <a:pt x="1" y="1464"/>
                    <a:pt x="165" y="1745"/>
                  </a:cubicBezTo>
                  <a:cubicBezTo>
                    <a:pt x="299" y="1946"/>
                    <a:pt x="503" y="2069"/>
                    <a:pt x="733" y="2069"/>
                  </a:cubicBezTo>
                  <a:cubicBezTo>
                    <a:pt x="785" y="2069"/>
                    <a:pt x="838" y="2063"/>
                    <a:pt x="892" y="2050"/>
                  </a:cubicBezTo>
                  <a:cubicBezTo>
                    <a:pt x="1021" y="2027"/>
                    <a:pt x="1138" y="1968"/>
                    <a:pt x="1255" y="1910"/>
                  </a:cubicBezTo>
                  <a:cubicBezTo>
                    <a:pt x="1572" y="1757"/>
                    <a:pt x="1876" y="1581"/>
                    <a:pt x="2193" y="1429"/>
                  </a:cubicBezTo>
                  <a:cubicBezTo>
                    <a:pt x="2310" y="1359"/>
                    <a:pt x="2416" y="1288"/>
                    <a:pt x="2509" y="1183"/>
                  </a:cubicBezTo>
                  <a:cubicBezTo>
                    <a:pt x="2838" y="808"/>
                    <a:pt x="2709" y="257"/>
                    <a:pt x="2251" y="58"/>
                  </a:cubicBezTo>
                  <a:cubicBezTo>
                    <a:pt x="2154" y="21"/>
                    <a:pt x="2057" y="0"/>
                    <a:pt x="1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1180825" y="3614975"/>
              <a:ext cx="73850" cy="46150"/>
            </a:xfrm>
            <a:custGeom>
              <a:avLst/>
              <a:gdLst/>
              <a:ahLst/>
              <a:cxnLst/>
              <a:rect l="l" t="t" r="r" b="b"/>
              <a:pathLst>
                <a:path w="2954" h="1846" extrusionOk="0">
                  <a:moveTo>
                    <a:pt x="2053" y="1"/>
                  </a:moveTo>
                  <a:cubicBezTo>
                    <a:pt x="2018" y="1"/>
                    <a:pt x="1983" y="3"/>
                    <a:pt x="1946" y="7"/>
                  </a:cubicBezTo>
                  <a:cubicBezTo>
                    <a:pt x="1442" y="66"/>
                    <a:pt x="950" y="230"/>
                    <a:pt x="505" y="476"/>
                  </a:cubicBezTo>
                  <a:cubicBezTo>
                    <a:pt x="47" y="710"/>
                    <a:pt x="0" y="1296"/>
                    <a:pt x="364" y="1648"/>
                  </a:cubicBezTo>
                  <a:cubicBezTo>
                    <a:pt x="510" y="1786"/>
                    <a:pt x="673" y="1845"/>
                    <a:pt x="845" y="1845"/>
                  </a:cubicBezTo>
                  <a:cubicBezTo>
                    <a:pt x="922" y="1845"/>
                    <a:pt x="1000" y="1834"/>
                    <a:pt x="1079" y="1812"/>
                  </a:cubicBezTo>
                  <a:cubicBezTo>
                    <a:pt x="1501" y="1695"/>
                    <a:pt x="1911" y="1566"/>
                    <a:pt x="2333" y="1437"/>
                  </a:cubicBezTo>
                  <a:cubicBezTo>
                    <a:pt x="2544" y="1367"/>
                    <a:pt x="2673" y="1214"/>
                    <a:pt x="2755" y="1015"/>
                  </a:cubicBezTo>
                  <a:cubicBezTo>
                    <a:pt x="2954" y="508"/>
                    <a:pt x="2602" y="1"/>
                    <a:pt x="2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1334075" y="3370900"/>
              <a:ext cx="68325" cy="42050"/>
            </a:xfrm>
            <a:custGeom>
              <a:avLst/>
              <a:gdLst/>
              <a:ahLst/>
              <a:cxnLst/>
              <a:rect l="l" t="t" r="r" b="b"/>
              <a:pathLst>
                <a:path w="2733" h="1682" extrusionOk="0">
                  <a:moveTo>
                    <a:pt x="1875" y="0"/>
                  </a:moveTo>
                  <a:cubicBezTo>
                    <a:pt x="1841" y="0"/>
                    <a:pt x="1806" y="2"/>
                    <a:pt x="1771" y="6"/>
                  </a:cubicBezTo>
                  <a:cubicBezTo>
                    <a:pt x="1396" y="53"/>
                    <a:pt x="1032" y="111"/>
                    <a:pt x="657" y="170"/>
                  </a:cubicBezTo>
                  <a:cubicBezTo>
                    <a:pt x="294" y="229"/>
                    <a:pt x="71" y="487"/>
                    <a:pt x="36" y="838"/>
                  </a:cubicBezTo>
                  <a:cubicBezTo>
                    <a:pt x="1" y="1190"/>
                    <a:pt x="188" y="1471"/>
                    <a:pt x="528" y="1624"/>
                  </a:cubicBezTo>
                  <a:cubicBezTo>
                    <a:pt x="625" y="1664"/>
                    <a:pt x="737" y="1682"/>
                    <a:pt x="851" y="1682"/>
                  </a:cubicBezTo>
                  <a:cubicBezTo>
                    <a:pt x="904" y="1682"/>
                    <a:pt x="957" y="1678"/>
                    <a:pt x="1009" y="1670"/>
                  </a:cubicBezTo>
                  <a:cubicBezTo>
                    <a:pt x="1349" y="1624"/>
                    <a:pt x="1677" y="1553"/>
                    <a:pt x="2017" y="1542"/>
                  </a:cubicBezTo>
                  <a:cubicBezTo>
                    <a:pt x="2263" y="1542"/>
                    <a:pt x="2427" y="1401"/>
                    <a:pt x="2545" y="1202"/>
                  </a:cubicBezTo>
                  <a:cubicBezTo>
                    <a:pt x="2697" y="932"/>
                    <a:pt x="2732" y="651"/>
                    <a:pt x="2556" y="369"/>
                  </a:cubicBezTo>
                  <a:cubicBezTo>
                    <a:pt x="2389" y="129"/>
                    <a:pt x="2156" y="0"/>
                    <a:pt x="1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1691300" y="3464575"/>
              <a:ext cx="65375" cy="50800"/>
            </a:xfrm>
            <a:custGeom>
              <a:avLst/>
              <a:gdLst/>
              <a:ahLst/>
              <a:cxnLst/>
              <a:rect l="l" t="t" r="r" b="b"/>
              <a:pathLst>
                <a:path w="2615" h="2032" extrusionOk="0">
                  <a:moveTo>
                    <a:pt x="1785" y="1"/>
                  </a:moveTo>
                  <a:cubicBezTo>
                    <a:pt x="1681" y="1"/>
                    <a:pt x="1574" y="23"/>
                    <a:pt x="1466" y="68"/>
                  </a:cubicBezTo>
                  <a:cubicBezTo>
                    <a:pt x="1126" y="197"/>
                    <a:pt x="798" y="350"/>
                    <a:pt x="493" y="537"/>
                  </a:cubicBezTo>
                  <a:cubicBezTo>
                    <a:pt x="329" y="643"/>
                    <a:pt x="212" y="772"/>
                    <a:pt x="141" y="948"/>
                  </a:cubicBezTo>
                  <a:cubicBezTo>
                    <a:pt x="1" y="1264"/>
                    <a:pt x="59" y="1581"/>
                    <a:pt x="305" y="1815"/>
                  </a:cubicBezTo>
                  <a:cubicBezTo>
                    <a:pt x="442" y="1952"/>
                    <a:pt x="632" y="2031"/>
                    <a:pt x="824" y="2031"/>
                  </a:cubicBezTo>
                  <a:cubicBezTo>
                    <a:pt x="944" y="2031"/>
                    <a:pt x="1064" y="2000"/>
                    <a:pt x="1173" y="1932"/>
                  </a:cubicBezTo>
                  <a:cubicBezTo>
                    <a:pt x="1431" y="1756"/>
                    <a:pt x="1712" y="1663"/>
                    <a:pt x="1993" y="1557"/>
                  </a:cubicBezTo>
                  <a:cubicBezTo>
                    <a:pt x="2263" y="1452"/>
                    <a:pt x="2486" y="1276"/>
                    <a:pt x="2556" y="971"/>
                  </a:cubicBezTo>
                  <a:cubicBezTo>
                    <a:pt x="2615" y="678"/>
                    <a:pt x="2544" y="408"/>
                    <a:pt x="2321" y="209"/>
                  </a:cubicBezTo>
                  <a:cubicBezTo>
                    <a:pt x="2155" y="73"/>
                    <a:pt x="1975" y="1"/>
                    <a:pt x="17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1397675" y="3667000"/>
              <a:ext cx="67425" cy="42475"/>
            </a:xfrm>
            <a:custGeom>
              <a:avLst/>
              <a:gdLst/>
              <a:ahLst/>
              <a:cxnLst/>
              <a:rect l="l" t="t" r="r" b="b"/>
              <a:pathLst>
                <a:path w="2697" h="1699" extrusionOk="0">
                  <a:moveTo>
                    <a:pt x="1677" y="1"/>
                  </a:moveTo>
                  <a:cubicBezTo>
                    <a:pt x="1091" y="12"/>
                    <a:pt x="587" y="235"/>
                    <a:pt x="223" y="704"/>
                  </a:cubicBezTo>
                  <a:cubicBezTo>
                    <a:pt x="1" y="997"/>
                    <a:pt x="47" y="1314"/>
                    <a:pt x="317" y="1548"/>
                  </a:cubicBezTo>
                  <a:cubicBezTo>
                    <a:pt x="441" y="1655"/>
                    <a:pt x="576" y="1699"/>
                    <a:pt x="719" y="1699"/>
                  </a:cubicBezTo>
                  <a:cubicBezTo>
                    <a:pt x="779" y="1699"/>
                    <a:pt x="840" y="1691"/>
                    <a:pt x="903" y="1677"/>
                  </a:cubicBezTo>
                  <a:cubicBezTo>
                    <a:pt x="1278" y="1607"/>
                    <a:pt x="1665" y="1513"/>
                    <a:pt x="2028" y="1407"/>
                  </a:cubicBezTo>
                  <a:cubicBezTo>
                    <a:pt x="2263" y="1349"/>
                    <a:pt x="2439" y="1185"/>
                    <a:pt x="2544" y="997"/>
                  </a:cubicBezTo>
                  <a:cubicBezTo>
                    <a:pt x="2696" y="622"/>
                    <a:pt x="2450" y="141"/>
                    <a:pt x="2075" y="59"/>
                  </a:cubicBezTo>
                  <a:cubicBezTo>
                    <a:pt x="1946" y="36"/>
                    <a:pt x="1806" y="1"/>
                    <a:pt x="1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967200" y="3344325"/>
              <a:ext cx="62450" cy="44625"/>
            </a:xfrm>
            <a:custGeom>
              <a:avLst/>
              <a:gdLst/>
              <a:ahLst/>
              <a:cxnLst/>
              <a:rect l="l" t="t" r="r" b="b"/>
              <a:pathLst>
                <a:path w="2498" h="1785" extrusionOk="0">
                  <a:moveTo>
                    <a:pt x="1633" y="0"/>
                  </a:moveTo>
                  <a:cubicBezTo>
                    <a:pt x="1620" y="0"/>
                    <a:pt x="1607" y="1"/>
                    <a:pt x="1595" y="2"/>
                  </a:cubicBezTo>
                  <a:cubicBezTo>
                    <a:pt x="1173" y="84"/>
                    <a:pt x="739" y="190"/>
                    <a:pt x="364" y="424"/>
                  </a:cubicBezTo>
                  <a:cubicBezTo>
                    <a:pt x="94" y="588"/>
                    <a:pt x="0" y="952"/>
                    <a:pt x="94" y="1257"/>
                  </a:cubicBezTo>
                  <a:cubicBezTo>
                    <a:pt x="186" y="1554"/>
                    <a:pt x="478" y="1784"/>
                    <a:pt x="786" y="1784"/>
                  </a:cubicBezTo>
                  <a:cubicBezTo>
                    <a:pt x="794" y="1784"/>
                    <a:pt x="802" y="1784"/>
                    <a:pt x="809" y="1784"/>
                  </a:cubicBezTo>
                  <a:cubicBezTo>
                    <a:pt x="1278" y="1761"/>
                    <a:pt x="1724" y="1596"/>
                    <a:pt x="2087" y="1303"/>
                  </a:cubicBezTo>
                  <a:cubicBezTo>
                    <a:pt x="2497" y="964"/>
                    <a:pt x="2368" y="284"/>
                    <a:pt x="1876" y="61"/>
                  </a:cubicBezTo>
                  <a:cubicBezTo>
                    <a:pt x="1805" y="30"/>
                    <a:pt x="1716" y="0"/>
                    <a:pt x="1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8"/>
            <p:cNvSpPr/>
            <p:nvPr/>
          </p:nvSpPr>
          <p:spPr>
            <a:xfrm>
              <a:off x="1244125" y="3329800"/>
              <a:ext cx="60975" cy="42825"/>
            </a:xfrm>
            <a:custGeom>
              <a:avLst/>
              <a:gdLst/>
              <a:ahLst/>
              <a:cxnLst/>
              <a:rect l="l" t="t" r="r" b="b"/>
              <a:pathLst>
                <a:path w="2439" h="1713" extrusionOk="0">
                  <a:moveTo>
                    <a:pt x="1622" y="1"/>
                  </a:moveTo>
                  <a:cubicBezTo>
                    <a:pt x="1582" y="1"/>
                    <a:pt x="1542" y="3"/>
                    <a:pt x="1501" y="9"/>
                  </a:cubicBezTo>
                  <a:cubicBezTo>
                    <a:pt x="1173" y="56"/>
                    <a:pt x="844" y="161"/>
                    <a:pt x="528" y="302"/>
                  </a:cubicBezTo>
                  <a:cubicBezTo>
                    <a:pt x="340" y="384"/>
                    <a:pt x="211" y="513"/>
                    <a:pt x="141" y="712"/>
                  </a:cubicBezTo>
                  <a:cubicBezTo>
                    <a:pt x="0" y="1052"/>
                    <a:pt x="106" y="1416"/>
                    <a:pt x="411" y="1603"/>
                  </a:cubicBezTo>
                  <a:cubicBezTo>
                    <a:pt x="542" y="1676"/>
                    <a:pt x="679" y="1713"/>
                    <a:pt x="820" y="1713"/>
                  </a:cubicBezTo>
                  <a:cubicBezTo>
                    <a:pt x="905" y="1713"/>
                    <a:pt x="991" y="1700"/>
                    <a:pt x="1079" y="1673"/>
                  </a:cubicBezTo>
                  <a:cubicBezTo>
                    <a:pt x="1313" y="1603"/>
                    <a:pt x="1548" y="1545"/>
                    <a:pt x="1782" y="1498"/>
                  </a:cubicBezTo>
                  <a:cubicBezTo>
                    <a:pt x="2181" y="1404"/>
                    <a:pt x="2438" y="1005"/>
                    <a:pt x="2356" y="619"/>
                  </a:cubicBezTo>
                  <a:cubicBezTo>
                    <a:pt x="2293" y="247"/>
                    <a:pt x="1999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8"/>
            <p:cNvSpPr/>
            <p:nvPr/>
          </p:nvSpPr>
          <p:spPr>
            <a:xfrm>
              <a:off x="1078250" y="3721650"/>
              <a:ext cx="66550" cy="41500"/>
            </a:xfrm>
            <a:custGeom>
              <a:avLst/>
              <a:gdLst/>
              <a:ahLst/>
              <a:cxnLst/>
              <a:rect l="l" t="t" r="r" b="b"/>
              <a:pathLst>
                <a:path w="2662" h="1660" extrusionOk="0">
                  <a:moveTo>
                    <a:pt x="1637" y="1"/>
                  </a:moveTo>
                  <a:cubicBezTo>
                    <a:pt x="1458" y="1"/>
                    <a:pt x="1278" y="18"/>
                    <a:pt x="1103" y="18"/>
                  </a:cubicBezTo>
                  <a:cubicBezTo>
                    <a:pt x="1021" y="18"/>
                    <a:pt x="939" y="77"/>
                    <a:pt x="868" y="124"/>
                  </a:cubicBezTo>
                  <a:cubicBezTo>
                    <a:pt x="681" y="276"/>
                    <a:pt x="482" y="429"/>
                    <a:pt x="329" y="604"/>
                  </a:cubicBezTo>
                  <a:cubicBezTo>
                    <a:pt x="1" y="944"/>
                    <a:pt x="118" y="1402"/>
                    <a:pt x="564" y="1589"/>
                  </a:cubicBezTo>
                  <a:cubicBezTo>
                    <a:pt x="587" y="1601"/>
                    <a:pt x="634" y="1624"/>
                    <a:pt x="681" y="1636"/>
                  </a:cubicBezTo>
                  <a:cubicBezTo>
                    <a:pt x="728" y="1648"/>
                    <a:pt x="775" y="1659"/>
                    <a:pt x="821" y="1659"/>
                  </a:cubicBezTo>
                  <a:cubicBezTo>
                    <a:pt x="1466" y="1648"/>
                    <a:pt x="1994" y="1378"/>
                    <a:pt x="2427" y="921"/>
                  </a:cubicBezTo>
                  <a:cubicBezTo>
                    <a:pt x="2662" y="663"/>
                    <a:pt x="2545" y="276"/>
                    <a:pt x="2240" y="124"/>
                  </a:cubicBezTo>
                  <a:cubicBezTo>
                    <a:pt x="2046" y="24"/>
                    <a:pt x="1842" y="1"/>
                    <a:pt x="1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1457175" y="3566400"/>
              <a:ext cx="60375" cy="40550"/>
            </a:xfrm>
            <a:custGeom>
              <a:avLst/>
              <a:gdLst/>
              <a:ahLst/>
              <a:cxnLst/>
              <a:rect l="l" t="t" r="r" b="b"/>
              <a:pathLst>
                <a:path w="2415" h="1622" extrusionOk="0">
                  <a:moveTo>
                    <a:pt x="1571" y="1"/>
                  </a:moveTo>
                  <a:cubicBezTo>
                    <a:pt x="1544" y="1"/>
                    <a:pt x="1517" y="2"/>
                    <a:pt x="1489" y="4"/>
                  </a:cubicBezTo>
                  <a:cubicBezTo>
                    <a:pt x="1254" y="28"/>
                    <a:pt x="1008" y="51"/>
                    <a:pt x="774" y="98"/>
                  </a:cubicBezTo>
                  <a:cubicBezTo>
                    <a:pt x="504" y="145"/>
                    <a:pt x="305" y="297"/>
                    <a:pt x="199" y="555"/>
                  </a:cubicBezTo>
                  <a:cubicBezTo>
                    <a:pt x="0" y="989"/>
                    <a:pt x="270" y="1516"/>
                    <a:pt x="727" y="1598"/>
                  </a:cubicBezTo>
                  <a:cubicBezTo>
                    <a:pt x="829" y="1614"/>
                    <a:pt x="930" y="1621"/>
                    <a:pt x="1030" y="1621"/>
                  </a:cubicBezTo>
                  <a:cubicBezTo>
                    <a:pt x="1310" y="1621"/>
                    <a:pt x="1581" y="1564"/>
                    <a:pt x="1840" y="1469"/>
                  </a:cubicBezTo>
                  <a:cubicBezTo>
                    <a:pt x="2239" y="1329"/>
                    <a:pt x="2415" y="965"/>
                    <a:pt x="2333" y="602"/>
                  </a:cubicBezTo>
                  <a:cubicBezTo>
                    <a:pt x="2234" y="230"/>
                    <a:pt x="1952" y="1"/>
                    <a:pt x="1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1341700" y="3523675"/>
              <a:ext cx="59350" cy="42075"/>
            </a:xfrm>
            <a:custGeom>
              <a:avLst/>
              <a:gdLst/>
              <a:ahLst/>
              <a:cxnLst/>
              <a:rect l="l" t="t" r="r" b="b"/>
              <a:pathLst>
                <a:path w="2374" h="1683" extrusionOk="0">
                  <a:moveTo>
                    <a:pt x="1416" y="0"/>
                  </a:moveTo>
                  <a:cubicBezTo>
                    <a:pt x="1397" y="0"/>
                    <a:pt x="1379" y="1"/>
                    <a:pt x="1360" y="2"/>
                  </a:cubicBezTo>
                  <a:cubicBezTo>
                    <a:pt x="1009" y="25"/>
                    <a:pt x="681" y="154"/>
                    <a:pt x="364" y="318"/>
                  </a:cubicBezTo>
                  <a:cubicBezTo>
                    <a:pt x="106" y="459"/>
                    <a:pt x="1" y="693"/>
                    <a:pt x="12" y="987"/>
                  </a:cubicBezTo>
                  <a:cubicBezTo>
                    <a:pt x="45" y="1391"/>
                    <a:pt x="363" y="1683"/>
                    <a:pt x="776" y="1683"/>
                  </a:cubicBezTo>
                  <a:cubicBezTo>
                    <a:pt x="806" y="1683"/>
                    <a:pt x="837" y="1681"/>
                    <a:pt x="868" y="1678"/>
                  </a:cubicBezTo>
                  <a:cubicBezTo>
                    <a:pt x="1196" y="1643"/>
                    <a:pt x="1513" y="1526"/>
                    <a:pt x="1818" y="1409"/>
                  </a:cubicBezTo>
                  <a:cubicBezTo>
                    <a:pt x="1993" y="1350"/>
                    <a:pt x="2099" y="1198"/>
                    <a:pt x="2169" y="1045"/>
                  </a:cubicBezTo>
                  <a:cubicBezTo>
                    <a:pt x="2374" y="523"/>
                    <a:pt x="1984" y="0"/>
                    <a:pt x="1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1573800" y="3583875"/>
              <a:ext cx="63025" cy="40325"/>
            </a:xfrm>
            <a:custGeom>
              <a:avLst/>
              <a:gdLst/>
              <a:ahLst/>
              <a:cxnLst/>
              <a:rect l="l" t="t" r="r" b="b"/>
              <a:pathLst>
                <a:path w="2521" h="1613" extrusionOk="0">
                  <a:moveTo>
                    <a:pt x="1664" y="0"/>
                  </a:moveTo>
                  <a:cubicBezTo>
                    <a:pt x="1176" y="0"/>
                    <a:pt x="525" y="236"/>
                    <a:pt x="270" y="548"/>
                  </a:cubicBezTo>
                  <a:cubicBezTo>
                    <a:pt x="0" y="888"/>
                    <a:pt x="129" y="1380"/>
                    <a:pt x="528" y="1556"/>
                  </a:cubicBezTo>
                  <a:cubicBezTo>
                    <a:pt x="620" y="1595"/>
                    <a:pt x="737" y="1613"/>
                    <a:pt x="866" y="1613"/>
                  </a:cubicBezTo>
                  <a:cubicBezTo>
                    <a:pt x="1390" y="1613"/>
                    <a:pt x="2126" y="1318"/>
                    <a:pt x="2333" y="970"/>
                  </a:cubicBezTo>
                  <a:cubicBezTo>
                    <a:pt x="2520" y="677"/>
                    <a:pt x="2321" y="149"/>
                    <a:pt x="1981" y="44"/>
                  </a:cubicBezTo>
                  <a:cubicBezTo>
                    <a:pt x="1890" y="14"/>
                    <a:pt x="1782" y="0"/>
                    <a:pt x="1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1494075" y="3617175"/>
              <a:ext cx="59825" cy="38350"/>
            </a:xfrm>
            <a:custGeom>
              <a:avLst/>
              <a:gdLst/>
              <a:ahLst/>
              <a:cxnLst/>
              <a:rect l="l" t="t" r="r" b="b"/>
              <a:pathLst>
                <a:path w="2393" h="1534" extrusionOk="0">
                  <a:moveTo>
                    <a:pt x="1565" y="0"/>
                  </a:moveTo>
                  <a:cubicBezTo>
                    <a:pt x="1125" y="0"/>
                    <a:pt x="706" y="98"/>
                    <a:pt x="329" y="353"/>
                  </a:cubicBezTo>
                  <a:cubicBezTo>
                    <a:pt x="118" y="505"/>
                    <a:pt x="1" y="704"/>
                    <a:pt x="60" y="986"/>
                  </a:cubicBezTo>
                  <a:cubicBezTo>
                    <a:pt x="118" y="1255"/>
                    <a:pt x="282" y="1455"/>
                    <a:pt x="552" y="1501"/>
                  </a:cubicBezTo>
                  <a:cubicBezTo>
                    <a:pt x="676" y="1523"/>
                    <a:pt x="800" y="1534"/>
                    <a:pt x="921" y="1534"/>
                  </a:cubicBezTo>
                  <a:cubicBezTo>
                    <a:pt x="1336" y="1534"/>
                    <a:pt x="1726" y="1405"/>
                    <a:pt x="2052" y="1115"/>
                  </a:cubicBezTo>
                  <a:cubicBezTo>
                    <a:pt x="2392" y="833"/>
                    <a:pt x="2263" y="224"/>
                    <a:pt x="1818" y="36"/>
                  </a:cubicBezTo>
                  <a:cubicBezTo>
                    <a:pt x="1783" y="36"/>
                    <a:pt x="1712" y="1"/>
                    <a:pt x="1642" y="1"/>
                  </a:cubicBezTo>
                  <a:cubicBezTo>
                    <a:pt x="1616" y="0"/>
                    <a:pt x="1591" y="0"/>
                    <a:pt x="1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1193425" y="3696375"/>
              <a:ext cx="57750" cy="40800"/>
            </a:xfrm>
            <a:custGeom>
              <a:avLst/>
              <a:gdLst/>
              <a:ahLst/>
              <a:cxnLst/>
              <a:rect l="l" t="t" r="r" b="b"/>
              <a:pathLst>
                <a:path w="2310" h="1632" extrusionOk="0">
                  <a:moveTo>
                    <a:pt x="1466" y="0"/>
                  </a:moveTo>
                  <a:cubicBezTo>
                    <a:pt x="981" y="0"/>
                    <a:pt x="334" y="350"/>
                    <a:pt x="165" y="760"/>
                  </a:cubicBezTo>
                  <a:cubicBezTo>
                    <a:pt x="1" y="1170"/>
                    <a:pt x="235" y="1592"/>
                    <a:pt x="692" y="1627"/>
                  </a:cubicBezTo>
                  <a:cubicBezTo>
                    <a:pt x="732" y="1630"/>
                    <a:pt x="772" y="1631"/>
                    <a:pt x="812" y="1631"/>
                  </a:cubicBezTo>
                  <a:cubicBezTo>
                    <a:pt x="1268" y="1631"/>
                    <a:pt x="1681" y="1446"/>
                    <a:pt x="2005" y="1111"/>
                  </a:cubicBezTo>
                  <a:cubicBezTo>
                    <a:pt x="2310" y="783"/>
                    <a:pt x="2122" y="162"/>
                    <a:pt x="1700" y="33"/>
                  </a:cubicBezTo>
                  <a:cubicBezTo>
                    <a:pt x="1629" y="11"/>
                    <a:pt x="1550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1453950" y="3378225"/>
              <a:ext cx="54225" cy="38350"/>
            </a:xfrm>
            <a:custGeom>
              <a:avLst/>
              <a:gdLst/>
              <a:ahLst/>
              <a:cxnLst/>
              <a:rect l="l" t="t" r="r" b="b"/>
              <a:pathLst>
                <a:path w="2169" h="1534" extrusionOk="0">
                  <a:moveTo>
                    <a:pt x="1362" y="1"/>
                  </a:moveTo>
                  <a:cubicBezTo>
                    <a:pt x="904" y="1"/>
                    <a:pt x="487" y="160"/>
                    <a:pt x="152" y="534"/>
                  </a:cubicBezTo>
                  <a:cubicBezTo>
                    <a:pt x="12" y="674"/>
                    <a:pt x="0" y="862"/>
                    <a:pt x="82" y="1038"/>
                  </a:cubicBezTo>
                  <a:cubicBezTo>
                    <a:pt x="191" y="1321"/>
                    <a:pt x="513" y="1533"/>
                    <a:pt x="822" y="1533"/>
                  </a:cubicBezTo>
                  <a:cubicBezTo>
                    <a:pt x="845" y="1533"/>
                    <a:pt x="868" y="1532"/>
                    <a:pt x="891" y="1530"/>
                  </a:cubicBezTo>
                  <a:cubicBezTo>
                    <a:pt x="1231" y="1495"/>
                    <a:pt x="1547" y="1366"/>
                    <a:pt x="1817" y="1143"/>
                  </a:cubicBezTo>
                  <a:cubicBezTo>
                    <a:pt x="1887" y="1084"/>
                    <a:pt x="1958" y="1014"/>
                    <a:pt x="1993" y="920"/>
                  </a:cubicBezTo>
                  <a:cubicBezTo>
                    <a:pt x="2169" y="498"/>
                    <a:pt x="2004" y="53"/>
                    <a:pt x="1629" y="18"/>
                  </a:cubicBezTo>
                  <a:cubicBezTo>
                    <a:pt x="1539" y="6"/>
                    <a:pt x="1450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1091150" y="3463575"/>
              <a:ext cx="51025" cy="39850"/>
            </a:xfrm>
            <a:custGeom>
              <a:avLst/>
              <a:gdLst/>
              <a:ahLst/>
              <a:cxnLst/>
              <a:rect l="l" t="t" r="r" b="b"/>
              <a:pathLst>
                <a:path w="2041" h="1594" extrusionOk="0">
                  <a:moveTo>
                    <a:pt x="1157" y="0"/>
                  </a:moveTo>
                  <a:cubicBezTo>
                    <a:pt x="898" y="0"/>
                    <a:pt x="685" y="110"/>
                    <a:pt x="481" y="249"/>
                  </a:cubicBezTo>
                  <a:cubicBezTo>
                    <a:pt x="1" y="589"/>
                    <a:pt x="71" y="1281"/>
                    <a:pt x="610" y="1527"/>
                  </a:cubicBezTo>
                  <a:cubicBezTo>
                    <a:pt x="706" y="1572"/>
                    <a:pt x="814" y="1593"/>
                    <a:pt x="924" y="1593"/>
                  </a:cubicBezTo>
                  <a:cubicBezTo>
                    <a:pt x="1298" y="1593"/>
                    <a:pt x="1708" y="1352"/>
                    <a:pt x="1853" y="999"/>
                  </a:cubicBezTo>
                  <a:cubicBezTo>
                    <a:pt x="2040" y="530"/>
                    <a:pt x="1735" y="38"/>
                    <a:pt x="1231" y="3"/>
                  </a:cubicBezTo>
                  <a:cubicBezTo>
                    <a:pt x="1206" y="1"/>
                    <a:pt x="1181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1078550" y="3315775"/>
              <a:ext cx="50150" cy="34250"/>
            </a:xfrm>
            <a:custGeom>
              <a:avLst/>
              <a:gdLst/>
              <a:ahLst/>
              <a:cxnLst/>
              <a:rect l="l" t="t" r="r" b="b"/>
              <a:pathLst>
                <a:path w="2006" h="1370" extrusionOk="0">
                  <a:moveTo>
                    <a:pt x="1401" y="1"/>
                  </a:moveTo>
                  <a:cubicBezTo>
                    <a:pt x="1351" y="1"/>
                    <a:pt x="1298" y="7"/>
                    <a:pt x="1243" y="19"/>
                  </a:cubicBezTo>
                  <a:cubicBezTo>
                    <a:pt x="950" y="78"/>
                    <a:pt x="657" y="171"/>
                    <a:pt x="387" y="289"/>
                  </a:cubicBezTo>
                  <a:cubicBezTo>
                    <a:pt x="83" y="418"/>
                    <a:pt x="1" y="758"/>
                    <a:pt x="176" y="1027"/>
                  </a:cubicBezTo>
                  <a:cubicBezTo>
                    <a:pt x="270" y="1156"/>
                    <a:pt x="387" y="1250"/>
                    <a:pt x="540" y="1332"/>
                  </a:cubicBezTo>
                  <a:cubicBezTo>
                    <a:pt x="575" y="1344"/>
                    <a:pt x="622" y="1367"/>
                    <a:pt x="669" y="1367"/>
                  </a:cubicBezTo>
                  <a:cubicBezTo>
                    <a:pt x="704" y="1369"/>
                    <a:pt x="738" y="1370"/>
                    <a:pt x="773" y="1370"/>
                  </a:cubicBezTo>
                  <a:cubicBezTo>
                    <a:pt x="1188" y="1370"/>
                    <a:pt x="1561" y="1237"/>
                    <a:pt x="1864" y="945"/>
                  </a:cubicBezTo>
                  <a:cubicBezTo>
                    <a:pt x="1993" y="828"/>
                    <a:pt x="2005" y="664"/>
                    <a:pt x="1970" y="500"/>
                  </a:cubicBezTo>
                  <a:cubicBezTo>
                    <a:pt x="1900" y="191"/>
                    <a:pt x="1687" y="1"/>
                    <a:pt x="1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8"/>
            <p:cNvSpPr/>
            <p:nvPr/>
          </p:nvSpPr>
          <p:spPr>
            <a:xfrm>
              <a:off x="1044850" y="3386600"/>
              <a:ext cx="36075" cy="30100"/>
            </a:xfrm>
            <a:custGeom>
              <a:avLst/>
              <a:gdLst/>
              <a:ahLst/>
              <a:cxnLst/>
              <a:rect l="l" t="t" r="r" b="b"/>
              <a:pathLst>
                <a:path w="1443" h="1204" extrusionOk="0">
                  <a:moveTo>
                    <a:pt x="892" y="0"/>
                  </a:moveTo>
                  <a:cubicBezTo>
                    <a:pt x="846" y="0"/>
                    <a:pt x="799" y="8"/>
                    <a:pt x="751" y="23"/>
                  </a:cubicBezTo>
                  <a:cubicBezTo>
                    <a:pt x="516" y="105"/>
                    <a:pt x="305" y="234"/>
                    <a:pt x="176" y="445"/>
                  </a:cubicBezTo>
                  <a:cubicBezTo>
                    <a:pt x="1" y="726"/>
                    <a:pt x="141" y="1089"/>
                    <a:pt x="446" y="1183"/>
                  </a:cubicBezTo>
                  <a:cubicBezTo>
                    <a:pt x="492" y="1197"/>
                    <a:pt x="542" y="1204"/>
                    <a:pt x="595" y="1204"/>
                  </a:cubicBezTo>
                  <a:cubicBezTo>
                    <a:pt x="894" y="1204"/>
                    <a:pt x="1274" y="991"/>
                    <a:pt x="1384" y="703"/>
                  </a:cubicBezTo>
                  <a:cubicBezTo>
                    <a:pt x="1442" y="527"/>
                    <a:pt x="1396" y="339"/>
                    <a:pt x="1243" y="175"/>
                  </a:cubicBezTo>
                  <a:cubicBezTo>
                    <a:pt x="1147" y="62"/>
                    <a:pt x="1026" y="0"/>
                    <a:pt x="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5" name="Google Shape;2235;p38"/>
          <p:cNvSpPr/>
          <p:nvPr/>
        </p:nvSpPr>
        <p:spPr>
          <a:xfrm>
            <a:off x="3483231" y="-150409"/>
            <a:ext cx="2609300" cy="587550"/>
          </a:xfrm>
          <a:custGeom>
            <a:avLst/>
            <a:gdLst/>
            <a:ahLst/>
            <a:cxnLst/>
            <a:rect l="l" t="t" r="r" b="b"/>
            <a:pathLst>
              <a:path w="104372" h="23502" extrusionOk="0">
                <a:moveTo>
                  <a:pt x="7317" y="1582"/>
                </a:moveTo>
                <a:cubicBezTo>
                  <a:pt x="-7657" y="3314"/>
                  <a:pt x="4550" y="8995"/>
                  <a:pt x="7252" y="11558"/>
                </a:cubicBezTo>
                <a:cubicBezTo>
                  <a:pt x="9954" y="14121"/>
                  <a:pt x="17916" y="16476"/>
                  <a:pt x="23527" y="16961"/>
                </a:cubicBezTo>
                <a:cubicBezTo>
                  <a:pt x="29138" y="17446"/>
                  <a:pt x="34765" y="13428"/>
                  <a:pt x="40919" y="14467"/>
                </a:cubicBezTo>
                <a:cubicBezTo>
                  <a:pt x="47074" y="15506"/>
                  <a:pt x="53735" y="22157"/>
                  <a:pt x="60454" y="23196"/>
                </a:cubicBezTo>
                <a:cubicBezTo>
                  <a:pt x="67173" y="24235"/>
                  <a:pt x="75128" y="22434"/>
                  <a:pt x="81235" y="20702"/>
                </a:cubicBezTo>
                <a:cubicBezTo>
                  <a:pt x="87342" y="18970"/>
                  <a:pt x="94452" y="16060"/>
                  <a:pt x="97095" y="12804"/>
                </a:cubicBezTo>
                <a:cubicBezTo>
                  <a:pt x="99738" y="9548"/>
                  <a:pt x="112058" y="3037"/>
                  <a:pt x="97095" y="1167"/>
                </a:cubicBezTo>
                <a:cubicBezTo>
                  <a:pt x="82132" y="-703"/>
                  <a:pt x="22291" y="-150"/>
                  <a:pt x="7317" y="15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36" name="Google Shape;2236;p38"/>
          <p:cNvSpPr/>
          <p:nvPr/>
        </p:nvSpPr>
        <p:spPr>
          <a:xfrm rot="10800000" flipH="1">
            <a:off x="4191012" y="123810"/>
            <a:ext cx="341026" cy="364842"/>
          </a:xfrm>
          <a:custGeom>
            <a:avLst/>
            <a:gdLst/>
            <a:ahLst/>
            <a:cxnLst/>
            <a:rect l="l" t="t" r="r" b="b"/>
            <a:pathLst>
              <a:path w="37955" h="33727" extrusionOk="0">
                <a:moveTo>
                  <a:pt x="29480" y="588"/>
                </a:moveTo>
                <a:cubicBezTo>
                  <a:pt x="24680" y="2254"/>
                  <a:pt x="11160" y="10287"/>
                  <a:pt x="6555" y="14108"/>
                </a:cubicBezTo>
                <a:cubicBezTo>
                  <a:pt x="1950" y="17929"/>
                  <a:pt x="-2459" y="20280"/>
                  <a:pt x="1852" y="23513"/>
                </a:cubicBezTo>
                <a:cubicBezTo>
                  <a:pt x="6163" y="26746"/>
                  <a:pt x="26443" y="34389"/>
                  <a:pt x="32419" y="33507"/>
                </a:cubicBezTo>
                <a:cubicBezTo>
                  <a:pt x="38395" y="32625"/>
                  <a:pt x="37220" y="23122"/>
                  <a:pt x="37710" y="18223"/>
                </a:cubicBezTo>
                <a:cubicBezTo>
                  <a:pt x="38200" y="13324"/>
                  <a:pt x="36730" y="7054"/>
                  <a:pt x="35358" y="4115"/>
                </a:cubicBezTo>
                <a:cubicBezTo>
                  <a:pt x="33986" y="1176"/>
                  <a:pt x="34281" y="-1077"/>
                  <a:pt x="29480" y="5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237" name="Google Shape;2237;p38"/>
          <p:cNvSpPr/>
          <p:nvPr/>
        </p:nvSpPr>
        <p:spPr>
          <a:xfrm>
            <a:off x="-1295440" y="2645399"/>
            <a:ext cx="3061275" cy="3610825"/>
          </a:xfrm>
          <a:custGeom>
            <a:avLst/>
            <a:gdLst/>
            <a:ahLst/>
            <a:cxnLst/>
            <a:rect l="l" t="t" r="r" b="b"/>
            <a:pathLst>
              <a:path w="122451" h="144433" extrusionOk="0">
                <a:moveTo>
                  <a:pt x="41290" y="1660"/>
                </a:moveTo>
                <a:cubicBezTo>
                  <a:pt x="51247" y="-6483"/>
                  <a:pt x="57082" y="17526"/>
                  <a:pt x="60153" y="26226"/>
                </a:cubicBezTo>
                <a:cubicBezTo>
                  <a:pt x="63224" y="34927"/>
                  <a:pt x="57521" y="45674"/>
                  <a:pt x="59714" y="53863"/>
                </a:cubicBezTo>
                <a:cubicBezTo>
                  <a:pt x="61907" y="62052"/>
                  <a:pt x="66075" y="70240"/>
                  <a:pt x="73313" y="75358"/>
                </a:cubicBezTo>
                <a:cubicBezTo>
                  <a:pt x="80551" y="80476"/>
                  <a:pt x="94954" y="79452"/>
                  <a:pt x="103143" y="84570"/>
                </a:cubicBezTo>
                <a:cubicBezTo>
                  <a:pt x="111332" y="89688"/>
                  <a:pt x="122058" y="99457"/>
                  <a:pt x="122445" y="106065"/>
                </a:cubicBezTo>
                <a:cubicBezTo>
                  <a:pt x="122832" y="112674"/>
                  <a:pt x="106161" y="117963"/>
                  <a:pt x="105465" y="124221"/>
                </a:cubicBezTo>
                <a:cubicBezTo>
                  <a:pt x="104769" y="130479"/>
                  <a:pt x="118561" y="141301"/>
                  <a:pt x="118267" y="143611"/>
                </a:cubicBezTo>
                <a:cubicBezTo>
                  <a:pt x="117973" y="145921"/>
                  <a:pt x="111902" y="143136"/>
                  <a:pt x="103702" y="138081"/>
                </a:cubicBezTo>
                <a:cubicBezTo>
                  <a:pt x="95502" y="133026"/>
                  <a:pt x="86281" y="123782"/>
                  <a:pt x="69066" y="113283"/>
                </a:cubicBezTo>
                <a:cubicBezTo>
                  <a:pt x="51851" y="102784"/>
                  <a:pt x="5043" y="93690"/>
                  <a:pt x="414" y="75086"/>
                </a:cubicBezTo>
                <a:cubicBezTo>
                  <a:pt x="-4215" y="56482"/>
                  <a:pt x="31334" y="9803"/>
                  <a:pt x="41290" y="166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grpSp>
        <p:nvGrpSpPr>
          <p:cNvPr id="2238" name="Google Shape;2238;p38"/>
          <p:cNvGrpSpPr/>
          <p:nvPr/>
        </p:nvGrpSpPr>
        <p:grpSpPr>
          <a:xfrm>
            <a:off x="-416925" y="3789025"/>
            <a:ext cx="852775" cy="681125"/>
            <a:chOff x="5867125" y="2023350"/>
            <a:chExt cx="852775" cy="681125"/>
          </a:xfrm>
        </p:grpSpPr>
        <p:sp>
          <p:nvSpPr>
            <p:cNvPr id="2239" name="Google Shape;2239;p38"/>
            <p:cNvSpPr/>
            <p:nvPr/>
          </p:nvSpPr>
          <p:spPr>
            <a:xfrm>
              <a:off x="5867125" y="2023350"/>
              <a:ext cx="107000" cy="81175"/>
            </a:xfrm>
            <a:custGeom>
              <a:avLst/>
              <a:gdLst/>
              <a:ahLst/>
              <a:cxnLst/>
              <a:rect l="l" t="t" r="r" b="b"/>
              <a:pathLst>
                <a:path w="4280" h="3247" extrusionOk="0">
                  <a:moveTo>
                    <a:pt x="1243" y="1"/>
                  </a:moveTo>
                  <a:cubicBezTo>
                    <a:pt x="927" y="130"/>
                    <a:pt x="610" y="259"/>
                    <a:pt x="306" y="387"/>
                  </a:cubicBezTo>
                  <a:cubicBezTo>
                    <a:pt x="1" y="809"/>
                    <a:pt x="71" y="1243"/>
                    <a:pt x="306" y="1665"/>
                  </a:cubicBezTo>
                  <a:cubicBezTo>
                    <a:pt x="845" y="2615"/>
                    <a:pt x="1689" y="3107"/>
                    <a:pt x="2755" y="3236"/>
                  </a:cubicBezTo>
                  <a:cubicBezTo>
                    <a:pt x="2818" y="3243"/>
                    <a:pt x="2878" y="3246"/>
                    <a:pt x="2938" y="3246"/>
                  </a:cubicBezTo>
                  <a:cubicBezTo>
                    <a:pt x="3458" y="3246"/>
                    <a:pt x="3857" y="2975"/>
                    <a:pt x="4057" y="2533"/>
                  </a:cubicBezTo>
                  <a:cubicBezTo>
                    <a:pt x="4279" y="2028"/>
                    <a:pt x="4139" y="1489"/>
                    <a:pt x="3646" y="1056"/>
                  </a:cubicBezTo>
                  <a:cubicBezTo>
                    <a:pt x="3494" y="915"/>
                    <a:pt x="3306" y="798"/>
                    <a:pt x="3131" y="681"/>
                  </a:cubicBezTo>
                  <a:cubicBezTo>
                    <a:pt x="2556" y="294"/>
                    <a:pt x="1876" y="200"/>
                    <a:pt x="1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5957400" y="2380725"/>
              <a:ext cx="87925" cy="80900"/>
            </a:xfrm>
            <a:custGeom>
              <a:avLst/>
              <a:gdLst/>
              <a:ahLst/>
              <a:cxnLst/>
              <a:rect l="l" t="t" r="r" b="b"/>
              <a:pathLst>
                <a:path w="3517" h="3236" extrusionOk="0">
                  <a:moveTo>
                    <a:pt x="848" y="0"/>
                  </a:moveTo>
                  <a:cubicBezTo>
                    <a:pt x="555" y="0"/>
                    <a:pt x="271" y="100"/>
                    <a:pt x="0" y="346"/>
                  </a:cubicBezTo>
                  <a:cubicBezTo>
                    <a:pt x="387" y="1284"/>
                    <a:pt x="774" y="2221"/>
                    <a:pt x="1149" y="3159"/>
                  </a:cubicBezTo>
                  <a:cubicBezTo>
                    <a:pt x="1342" y="3209"/>
                    <a:pt x="1532" y="3235"/>
                    <a:pt x="1721" y="3235"/>
                  </a:cubicBezTo>
                  <a:cubicBezTo>
                    <a:pt x="1889" y="3235"/>
                    <a:pt x="2057" y="3215"/>
                    <a:pt x="2227" y="3171"/>
                  </a:cubicBezTo>
                  <a:cubicBezTo>
                    <a:pt x="3188" y="2936"/>
                    <a:pt x="3517" y="2010"/>
                    <a:pt x="2907" y="1213"/>
                  </a:cubicBezTo>
                  <a:cubicBezTo>
                    <a:pt x="2567" y="768"/>
                    <a:pt x="2133" y="428"/>
                    <a:pt x="1618" y="193"/>
                  </a:cubicBezTo>
                  <a:cubicBezTo>
                    <a:pt x="1357" y="74"/>
                    <a:pt x="1100" y="0"/>
                    <a:pt x="8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199150" y="2469550"/>
              <a:ext cx="167050" cy="96850"/>
            </a:xfrm>
            <a:custGeom>
              <a:avLst/>
              <a:gdLst/>
              <a:ahLst/>
              <a:cxnLst/>
              <a:rect l="l" t="t" r="r" b="b"/>
              <a:pathLst>
                <a:path w="6682" h="3874" extrusionOk="0">
                  <a:moveTo>
                    <a:pt x="1600" y="1"/>
                  </a:moveTo>
                  <a:cubicBezTo>
                    <a:pt x="774" y="1"/>
                    <a:pt x="127" y="617"/>
                    <a:pt x="71" y="1470"/>
                  </a:cubicBezTo>
                  <a:cubicBezTo>
                    <a:pt x="0" y="2407"/>
                    <a:pt x="598" y="3205"/>
                    <a:pt x="1489" y="3216"/>
                  </a:cubicBezTo>
                  <a:cubicBezTo>
                    <a:pt x="2204" y="3228"/>
                    <a:pt x="2861" y="3416"/>
                    <a:pt x="3517" y="3627"/>
                  </a:cubicBezTo>
                  <a:cubicBezTo>
                    <a:pt x="3931" y="3761"/>
                    <a:pt x="4355" y="3873"/>
                    <a:pt x="4800" y="3873"/>
                  </a:cubicBezTo>
                  <a:cubicBezTo>
                    <a:pt x="4822" y="3873"/>
                    <a:pt x="4843" y="3873"/>
                    <a:pt x="4865" y="3873"/>
                  </a:cubicBezTo>
                  <a:cubicBezTo>
                    <a:pt x="5990" y="3837"/>
                    <a:pt x="6682" y="2771"/>
                    <a:pt x="6342" y="1903"/>
                  </a:cubicBezTo>
                  <a:cubicBezTo>
                    <a:pt x="6061" y="1212"/>
                    <a:pt x="5697" y="884"/>
                    <a:pt x="5135" y="849"/>
                  </a:cubicBezTo>
                  <a:cubicBezTo>
                    <a:pt x="4502" y="802"/>
                    <a:pt x="3927" y="567"/>
                    <a:pt x="3318" y="403"/>
                  </a:cubicBezTo>
                  <a:cubicBezTo>
                    <a:pt x="2790" y="262"/>
                    <a:pt x="2274" y="40"/>
                    <a:pt x="1712" y="5"/>
                  </a:cubicBezTo>
                  <a:cubicBezTo>
                    <a:pt x="1674" y="2"/>
                    <a:pt x="1637" y="1"/>
                    <a:pt x="16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137025" y="2240125"/>
              <a:ext cx="159450" cy="106925"/>
            </a:xfrm>
            <a:custGeom>
              <a:avLst/>
              <a:gdLst/>
              <a:ahLst/>
              <a:cxnLst/>
              <a:rect l="l" t="t" r="r" b="b"/>
              <a:pathLst>
                <a:path w="6378" h="4277" extrusionOk="0">
                  <a:moveTo>
                    <a:pt x="1613" y="1"/>
                  </a:moveTo>
                  <a:cubicBezTo>
                    <a:pt x="1123" y="1"/>
                    <a:pt x="649" y="298"/>
                    <a:pt x="387" y="754"/>
                  </a:cubicBezTo>
                  <a:cubicBezTo>
                    <a:pt x="1" y="1387"/>
                    <a:pt x="106" y="2137"/>
                    <a:pt x="669" y="2653"/>
                  </a:cubicBezTo>
                  <a:cubicBezTo>
                    <a:pt x="844" y="2805"/>
                    <a:pt x="1055" y="2934"/>
                    <a:pt x="1255" y="3063"/>
                  </a:cubicBezTo>
                  <a:cubicBezTo>
                    <a:pt x="2263" y="3661"/>
                    <a:pt x="3388" y="3907"/>
                    <a:pt x="4490" y="4223"/>
                  </a:cubicBezTo>
                  <a:cubicBezTo>
                    <a:pt x="4614" y="4260"/>
                    <a:pt x="4736" y="4277"/>
                    <a:pt x="4854" y="4277"/>
                  </a:cubicBezTo>
                  <a:cubicBezTo>
                    <a:pt x="5038" y="4277"/>
                    <a:pt x="5212" y="4236"/>
                    <a:pt x="5369" y="4165"/>
                  </a:cubicBezTo>
                  <a:cubicBezTo>
                    <a:pt x="6014" y="3907"/>
                    <a:pt x="6377" y="3356"/>
                    <a:pt x="6354" y="2688"/>
                  </a:cubicBezTo>
                  <a:cubicBezTo>
                    <a:pt x="6330" y="1961"/>
                    <a:pt x="5908" y="1504"/>
                    <a:pt x="5275" y="1305"/>
                  </a:cubicBezTo>
                  <a:cubicBezTo>
                    <a:pt x="4232" y="953"/>
                    <a:pt x="3177" y="660"/>
                    <a:pt x="2181" y="144"/>
                  </a:cubicBezTo>
                  <a:cubicBezTo>
                    <a:pt x="1997" y="46"/>
                    <a:pt x="1804" y="1"/>
                    <a:pt x="1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6020400" y="2035175"/>
              <a:ext cx="144775" cy="99675"/>
            </a:xfrm>
            <a:custGeom>
              <a:avLst/>
              <a:gdLst/>
              <a:ahLst/>
              <a:cxnLst/>
              <a:rect l="l" t="t" r="r" b="b"/>
              <a:pathLst>
                <a:path w="5791" h="3987" extrusionOk="0">
                  <a:moveTo>
                    <a:pt x="2476" y="1"/>
                  </a:moveTo>
                  <a:cubicBezTo>
                    <a:pt x="1994" y="1"/>
                    <a:pt x="1501" y="73"/>
                    <a:pt x="1008" y="172"/>
                  </a:cubicBezTo>
                  <a:cubicBezTo>
                    <a:pt x="469" y="290"/>
                    <a:pt x="188" y="747"/>
                    <a:pt x="141" y="1298"/>
                  </a:cubicBezTo>
                  <a:cubicBezTo>
                    <a:pt x="106" y="1849"/>
                    <a:pt x="0" y="2411"/>
                    <a:pt x="610" y="2775"/>
                  </a:cubicBezTo>
                  <a:cubicBezTo>
                    <a:pt x="997" y="3009"/>
                    <a:pt x="1383" y="3255"/>
                    <a:pt x="1747" y="3525"/>
                  </a:cubicBezTo>
                  <a:cubicBezTo>
                    <a:pt x="2190" y="3864"/>
                    <a:pt x="2662" y="3986"/>
                    <a:pt x="3145" y="3986"/>
                  </a:cubicBezTo>
                  <a:cubicBezTo>
                    <a:pt x="3480" y="3986"/>
                    <a:pt x="3821" y="3928"/>
                    <a:pt x="4161" y="3841"/>
                  </a:cubicBezTo>
                  <a:cubicBezTo>
                    <a:pt x="5287" y="3572"/>
                    <a:pt x="5791" y="2622"/>
                    <a:pt x="5357" y="1602"/>
                  </a:cubicBezTo>
                  <a:cubicBezTo>
                    <a:pt x="5275" y="1344"/>
                    <a:pt x="5052" y="1098"/>
                    <a:pt x="4806" y="864"/>
                  </a:cubicBezTo>
                  <a:cubicBezTo>
                    <a:pt x="4096" y="213"/>
                    <a:pt x="3301" y="1"/>
                    <a:pt x="2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6065825" y="2360750"/>
              <a:ext cx="138050" cy="106225"/>
            </a:xfrm>
            <a:custGeom>
              <a:avLst/>
              <a:gdLst/>
              <a:ahLst/>
              <a:cxnLst/>
              <a:rect l="l" t="t" r="r" b="b"/>
              <a:pathLst>
                <a:path w="5522" h="4249" extrusionOk="0">
                  <a:moveTo>
                    <a:pt x="1596" y="0"/>
                  </a:moveTo>
                  <a:cubicBezTo>
                    <a:pt x="1237" y="0"/>
                    <a:pt x="898" y="144"/>
                    <a:pt x="610" y="418"/>
                  </a:cubicBezTo>
                  <a:cubicBezTo>
                    <a:pt x="141" y="852"/>
                    <a:pt x="0" y="1496"/>
                    <a:pt x="246" y="2059"/>
                  </a:cubicBezTo>
                  <a:cubicBezTo>
                    <a:pt x="410" y="2458"/>
                    <a:pt x="715" y="2739"/>
                    <a:pt x="1055" y="2950"/>
                  </a:cubicBezTo>
                  <a:cubicBezTo>
                    <a:pt x="1712" y="3348"/>
                    <a:pt x="2391" y="3724"/>
                    <a:pt x="3059" y="4087"/>
                  </a:cubicBezTo>
                  <a:cubicBezTo>
                    <a:pt x="3188" y="4157"/>
                    <a:pt x="3329" y="4192"/>
                    <a:pt x="3470" y="4216"/>
                  </a:cubicBezTo>
                  <a:cubicBezTo>
                    <a:pt x="3587" y="4238"/>
                    <a:pt x="3702" y="4248"/>
                    <a:pt x="3813" y="4248"/>
                  </a:cubicBezTo>
                  <a:cubicBezTo>
                    <a:pt x="4487" y="4248"/>
                    <a:pt x="5052" y="3866"/>
                    <a:pt x="5263" y="3243"/>
                  </a:cubicBezTo>
                  <a:cubicBezTo>
                    <a:pt x="5521" y="2493"/>
                    <a:pt x="5228" y="1766"/>
                    <a:pt x="4478" y="1368"/>
                  </a:cubicBezTo>
                  <a:cubicBezTo>
                    <a:pt x="4138" y="1192"/>
                    <a:pt x="3775" y="1051"/>
                    <a:pt x="3446" y="864"/>
                  </a:cubicBezTo>
                  <a:cubicBezTo>
                    <a:pt x="3071" y="653"/>
                    <a:pt x="2720" y="395"/>
                    <a:pt x="2333" y="195"/>
                  </a:cubicBezTo>
                  <a:cubicBezTo>
                    <a:pt x="2084" y="64"/>
                    <a:pt x="1836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8"/>
            <p:cNvSpPr/>
            <p:nvPr/>
          </p:nvSpPr>
          <p:spPr>
            <a:xfrm>
              <a:off x="5906100" y="2145400"/>
              <a:ext cx="127800" cy="94350"/>
            </a:xfrm>
            <a:custGeom>
              <a:avLst/>
              <a:gdLst/>
              <a:ahLst/>
              <a:cxnLst/>
              <a:rect l="l" t="t" r="r" b="b"/>
              <a:pathLst>
                <a:path w="5112" h="3774" extrusionOk="0">
                  <a:moveTo>
                    <a:pt x="1544" y="0"/>
                  </a:moveTo>
                  <a:cubicBezTo>
                    <a:pt x="1289" y="0"/>
                    <a:pt x="1033" y="66"/>
                    <a:pt x="786" y="229"/>
                  </a:cubicBezTo>
                  <a:cubicBezTo>
                    <a:pt x="282" y="557"/>
                    <a:pt x="1" y="1015"/>
                    <a:pt x="48" y="1624"/>
                  </a:cubicBezTo>
                  <a:cubicBezTo>
                    <a:pt x="95" y="2269"/>
                    <a:pt x="435" y="2773"/>
                    <a:pt x="1032" y="3019"/>
                  </a:cubicBezTo>
                  <a:cubicBezTo>
                    <a:pt x="1689" y="3300"/>
                    <a:pt x="2357" y="3570"/>
                    <a:pt x="3060" y="3722"/>
                  </a:cubicBezTo>
                  <a:cubicBezTo>
                    <a:pt x="3208" y="3756"/>
                    <a:pt x="3354" y="3773"/>
                    <a:pt x="3498" y="3773"/>
                  </a:cubicBezTo>
                  <a:cubicBezTo>
                    <a:pt x="3709" y="3773"/>
                    <a:pt x="3918" y="3735"/>
                    <a:pt x="4127" y="3652"/>
                  </a:cubicBezTo>
                  <a:cubicBezTo>
                    <a:pt x="4772" y="3394"/>
                    <a:pt x="5111" y="2878"/>
                    <a:pt x="5100" y="2198"/>
                  </a:cubicBezTo>
                  <a:cubicBezTo>
                    <a:pt x="5100" y="1577"/>
                    <a:pt x="4678" y="968"/>
                    <a:pt x="4045" y="827"/>
                  </a:cubicBezTo>
                  <a:cubicBezTo>
                    <a:pt x="3447" y="686"/>
                    <a:pt x="2920" y="440"/>
                    <a:pt x="2369" y="194"/>
                  </a:cubicBezTo>
                  <a:cubicBezTo>
                    <a:pt x="2100" y="78"/>
                    <a:pt x="1822" y="0"/>
                    <a:pt x="1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8"/>
            <p:cNvSpPr/>
            <p:nvPr/>
          </p:nvSpPr>
          <p:spPr>
            <a:xfrm>
              <a:off x="6594750" y="2276925"/>
              <a:ext cx="125150" cy="93925"/>
            </a:xfrm>
            <a:custGeom>
              <a:avLst/>
              <a:gdLst/>
              <a:ahLst/>
              <a:cxnLst/>
              <a:rect l="l" t="t" r="r" b="b"/>
              <a:pathLst>
                <a:path w="5006" h="3757" extrusionOk="0">
                  <a:moveTo>
                    <a:pt x="1583" y="1"/>
                  </a:moveTo>
                  <a:cubicBezTo>
                    <a:pt x="1411" y="1"/>
                    <a:pt x="1240" y="28"/>
                    <a:pt x="1079" y="79"/>
                  </a:cubicBezTo>
                  <a:cubicBezTo>
                    <a:pt x="329" y="384"/>
                    <a:pt x="1" y="1392"/>
                    <a:pt x="423" y="2036"/>
                  </a:cubicBezTo>
                  <a:cubicBezTo>
                    <a:pt x="563" y="2259"/>
                    <a:pt x="704" y="2482"/>
                    <a:pt x="892" y="2669"/>
                  </a:cubicBezTo>
                  <a:cubicBezTo>
                    <a:pt x="1617" y="3364"/>
                    <a:pt x="2463" y="3756"/>
                    <a:pt x="3430" y="3756"/>
                  </a:cubicBezTo>
                  <a:cubicBezTo>
                    <a:pt x="3589" y="3756"/>
                    <a:pt x="3751" y="3746"/>
                    <a:pt x="3916" y="3724"/>
                  </a:cubicBezTo>
                  <a:cubicBezTo>
                    <a:pt x="4631" y="3630"/>
                    <a:pt x="5006" y="3103"/>
                    <a:pt x="4959" y="2411"/>
                  </a:cubicBezTo>
                  <a:cubicBezTo>
                    <a:pt x="4936" y="1954"/>
                    <a:pt x="4678" y="1638"/>
                    <a:pt x="4326" y="1403"/>
                  </a:cubicBezTo>
                  <a:cubicBezTo>
                    <a:pt x="3693" y="981"/>
                    <a:pt x="3037" y="583"/>
                    <a:pt x="2368" y="208"/>
                  </a:cubicBezTo>
                  <a:cubicBezTo>
                    <a:pt x="2120" y="66"/>
                    <a:pt x="1849" y="1"/>
                    <a:pt x="15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6380250" y="2339925"/>
              <a:ext cx="115200" cy="96850"/>
            </a:xfrm>
            <a:custGeom>
              <a:avLst/>
              <a:gdLst/>
              <a:ahLst/>
              <a:cxnLst/>
              <a:rect l="l" t="t" r="r" b="b"/>
              <a:pathLst>
                <a:path w="4608" h="3874" extrusionOk="0">
                  <a:moveTo>
                    <a:pt x="1634" y="0"/>
                  </a:moveTo>
                  <a:cubicBezTo>
                    <a:pt x="1140" y="0"/>
                    <a:pt x="697" y="255"/>
                    <a:pt x="422" y="700"/>
                  </a:cubicBezTo>
                  <a:cubicBezTo>
                    <a:pt x="0" y="1403"/>
                    <a:pt x="118" y="2165"/>
                    <a:pt x="762" y="2716"/>
                  </a:cubicBezTo>
                  <a:cubicBezTo>
                    <a:pt x="1126" y="3021"/>
                    <a:pt x="1513" y="3314"/>
                    <a:pt x="1899" y="3595"/>
                  </a:cubicBezTo>
                  <a:cubicBezTo>
                    <a:pt x="2167" y="3779"/>
                    <a:pt x="2452" y="3873"/>
                    <a:pt x="2747" y="3873"/>
                  </a:cubicBezTo>
                  <a:cubicBezTo>
                    <a:pt x="2942" y="3873"/>
                    <a:pt x="3140" y="3832"/>
                    <a:pt x="3341" y="3748"/>
                  </a:cubicBezTo>
                  <a:cubicBezTo>
                    <a:pt x="4232" y="3408"/>
                    <a:pt x="4607" y="2306"/>
                    <a:pt x="4056" y="1544"/>
                  </a:cubicBezTo>
                  <a:cubicBezTo>
                    <a:pt x="3611" y="935"/>
                    <a:pt x="3001" y="477"/>
                    <a:pt x="2321" y="161"/>
                  </a:cubicBezTo>
                  <a:cubicBezTo>
                    <a:pt x="2089" y="52"/>
                    <a:pt x="1856" y="0"/>
                    <a:pt x="1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6236650" y="2155250"/>
              <a:ext cx="119600" cy="88400"/>
            </a:xfrm>
            <a:custGeom>
              <a:avLst/>
              <a:gdLst/>
              <a:ahLst/>
              <a:cxnLst/>
              <a:rect l="l" t="t" r="r" b="b"/>
              <a:pathLst>
                <a:path w="4784" h="3536" extrusionOk="0">
                  <a:moveTo>
                    <a:pt x="1441" y="1"/>
                  </a:moveTo>
                  <a:cubicBezTo>
                    <a:pt x="1328" y="1"/>
                    <a:pt x="1222" y="12"/>
                    <a:pt x="1126" y="35"/>
                  </a:cubicBezTo>
                  <a:cubicBezTo>
                    <a:pt x="458" y="199"/>
                    <a:pt x="1" y="1207"/>
                    <a:pt x="317" y="1840"/>
                  </a:cubicBezTo>
                  <a:cubicBezTo>
                    <a:pt x="739" y="2672"/>
                    <a:pt x="2275" y="3536"/>
                    <a:pt x="3263" y="3536"/>
                  </a:cubicBezTo>
                  <a:cubicBezTo>
                    <a:pt x="3318" y="3536"/>
                    <a:pt x="3372" y="3533"/>
                    <a:pt x="3424" y="3528"/>
                  </a:cubicBezTo>
                  <a:cubicBezTo>
                    <a:pt x="4279" y="3434"/>
                    <a:pt x="4783" y="2578"/>
                    <a:pt x="4467" y="1769"/>
                  </a:cubicBezTo>
                  <a:cubicBezTo>
                    <a:pt x="4139" y="923"/>
                    <a:pt x="2485" y="1"/>
                    <a:pt x="1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6399875" y="2226050"/>
              <a:ext cx="111975" cy="87775"/>
            </a:xfrm>
            <a:custGeom>
              <a:avLst/>
              <a:gdLst/>
              <a:ahLst/>
              <a:cxnLst/>
              <a:rect l="l" t="t" r="r" b="b"/>
              <a:pathLst>
                <a:path w="4479" h="3511" extrusionOk="0">
                  <a:moveTo>
                    <a:pt x="1441" y="1"/>
                  </a:moveTo>
                  <a:cubicBezTo>
                    <a:pt x="615" y="1"/>
                    <a:pt x="1" y="993"/>
                    <a:pt x="341" y="1833"/>
                  </a:cubicBezTo>
                  <a:cubicBezTo>
                    <a:pt x="388" y="1903"/>
                    <a:pt x="446" y="2032"/>
                    <a:pt x="540" y="2137"/>
                  </a:cubicBezTo>
                  <a:cubicBezTo>
                    <a:pt x="1185" y="2829"/>
                    <a:pt x="1947" y="3309"/>
                    <a:pt x="2873" y="3485"/>
                  </a:cubicBezTo>
                  <a:cubicBezTo>
                    <a:pt x="2973" y="3502"/>
                    <a:pt x="3072" y="3511"/>
                    <a:pt x="3169" y="3511"/>
                  </a:cubicBezTo>
                  <a:cubicBezTo>
                    <a:pt x="3553" y="3511"/>
                    <a:pt x="3895" y="3368"/>
                    <a:pt x="4139" y="2993"/>
                  </a:cubicBezTo>
                  <a:cubicBezTo>
                    <a:pt x="4443" y="2524"/>
                    <a:pt x="4478" y="2008"/>
                    <a:pt x="4162" y="1575"/>
                  </a:cubicBezTo>
                  <a:cubicBezTo>
                    <a:pt x="3517" y="672"/>
                    <a:pt x="2638" y="86"/>
                    <a:pt x="1525" y="4"/>
                  </a:cubicBezTo>
                  <a:cubicBezTo>
                    <a:pt x="1496" y="2"/>
                    <a:pt x="1468" y="1"/>
                    <a:pt x="1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6123850" y="2624150"/>
              <a:ext cx="108150" cy="80325"/>
            </a:xfrm>
            <a:custGeom>
              <a:avLst/>
              <a:gdLst/>
              <a:ahLst/>
              <a:cxnLst/>
              <a:rect l="l" t="t" r="r" b="b"/>
              <a:pathLst>
                <a:path w="4326" h="3213" extrusionOk="0">
                  <a:moveTo>
                    <a:pt x="1658" y="1"/>
                  </a:moveTo>
                  <a:cubicBezTo>
                    <a:pt x="1512" y="1"/>
                    <a:pt x="1371" y="27"/>
                    <a:pt x="1231" y="80"/>
                  </a:cubicBezTo>
                  <a:cubicBezTo>
                    <a:pt x="410" y="420"/>
                    <a:pt x="0" y="1264"/>
                    <a:pt x="469" y="1850"/>
                  </a:cubicBezTo>
                  <a:cubicBezTo>
                    <a:pt x="1143" y="2703"/>
                    <a:pt x="2021" y="3212"/>
                    <a:pt x="3124" y="3212"/>
                  </a:cubicBezTo>
                  <a:cubicBezTo>
                    <a:pt x="3172" y="3212"/>
                    <a:pt x="3221" y="3211"/>
                    <a:pt x="3270" y="3210"/>
                  </a:cubicBezTo>
                  <a:cubicBezTo>
                    <a:pt x="3669" y="3186"/>
                    <a:pt x="3939" y="2952"/>
                    <a:pt x="4079" y="2600"/>
                  </a:cubicBezTo>
                  <a:cubicBezTo>
                    <a:pt x="4325" y="2002"/>
                    <a:pt x="4138" y="1170"/>
                    <a:pt x="3634" y="760"/>
                  </a:cubicBezTo>
                  <a:cubicBezTo>
                    <a:pt x="3106" y="326"/>
                    <a:pt x="2485" y="80"/>
                    <a:pt x="1805" y="10"/>
                  </a:cubicBezTo>
                  <a:cubicBezTo>
                    <a:pt x="1755" y="4"/>
                    <a:pt x="1706" y="1"/>
                    <a:pt x="16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" name="Google Shape;2252;p39"/>
          <p:cNvSpPr/>
          <p:nvPr/>
        </p:nvSpPr>
        <p:spPr>
          <a:xfrm>
            <a:off x="8424000" y="351650"/>
            <a:ext cx="1411181" cy="1432002"/>
          </a:xfrm>
          <a:custGeom>
            <a:avLst/>
            <a:gdLst/>
            <a:ahLst/>
            <a:cxnLst/>
            <a:rect l="l" t="t" r="r" b="b"/>
            <a:pathLst>
              <a:path w="36057" h="36589" extrusionOk="0">
                <a:moveTo>
                  <a:pt x="14299" y="0"/>
                </a:moveTo>
                <a:cubicBezTo>
                  <a:pt x="13949" y="0"/>
                  <a:pt x="13598" y="10"/>
                  <a:pt x="13246" y="28"/>
                </a:cubicBezTo>
                <a:cubicBezTo>
                  <a:pt x="12625" y="63"/>
                  <a:pt x="12003" y="145"/>
                  <a:pt x="11382" y="239"/>
                </a:cubicBezTo>
                <a:cubicBezTo>
                  <a:pt x="10093" y="426"/>
                  <a:pt x="8803" y="649"/>
                  <a:pt x="7537" y="1001"/>
                </a:cubicBezTo>
                <a:cubicBezTo>
                  <a:pt x="6002" y="1411"/>
                  <a:pt x="4537" y="1973"/>
                  <a:pt x="3259" y="2946"/>
                </a:cubicBezTo>
                <a:cubicBezTo>
                  <a:pt x="1829" y="4025"/>
                  <a:pt x="821" y="5384"/>
                  <a:pt x="399" y="7154"/>
                </a:cubicBezTo>
                <a:cubicBezTo>
                  <a:pt x="47" y="8596"/>
                  <a:pt x="0" y="10061"/>
                  <a:pt x="118" y="11796"/>
                </a:cubicBezTo>
                <a:cubicBezTo>
                  <a:pt x="129" y="12171"/>
                  <a:pt x="211" y="12781"/>
                  <a:pt x="340" y="13402"/>
                </a:cubicBezTo>
                <a:cubicBezTo>
                  <a:pt x="844" y="15770"/>
                  <a:pt x="1806" y="17938"/>
                  <a:pt x="3212" y="19919"/>
                </a:cubicBezTo>
                <a:cubicBezTo>
                  <a:pt x="4771" y="22099"/>
                  <a:pt x="6588" y="24057"/>
                  <a:pt x="8569" y="25862"/>
                </a:cubicBezTo>
                <a:cubicBezTo>
                  <a:pt x="10878" y="27972"/>
                  <a:pt x="13304" y="29941"/>
                  <a:pt x="15907" y="31699"/>
                </a:cubicBezTo>
                <a:cubicBezTo>
                  <a:pt x="18052" y="33164"/>
                  <a:pt x="20279" y="34489"/>
                  <a:pt x="22717" y="35438"/>
                </a:cubicBezTo>
                <a:cubicBezTo>
                  <a:pt x="24393" y="36095"/>
                  <a:pt x="26128" y="36552"/>
                  <a:pt x="27945" y="36587"/>
                </a:cubicBezTo>
                <a:cubicBezTo>
                  <a:pt x="28001" y="36588"/>
                  <a:pt x="28056" y="36589"/>
                  <a:pt x="28112" y="36589"/>
                </a:cubicBezTo>
                <a:cubicBezTo>
                  <a:pt x="29294" y="36589"/>
                  <a:pt x="30431" y="36348"/>
                  <a:pt x="31461" y="35743"/>
                </a:cubicBezTo>
                <a:cubicBezTo>
                  <a:pt x="33360" y="34618"/>
                  <a:pt x="34579" y="32930"/>
                  <a:pt x="35329" y="30879"/>
                </a:cubicBezTo>
                <a:cubicBezTo>
                  <a:pt x="35892" y="29331"/>
                  <a:pt x="36056" y="27714"/>
                  <a:pt x="36021" y="26073"/>
                </a:cubicBezTo>
                <a:cubicBezTo>
                  <a:pt x="35986" y="24408"/>
                  <a:pt x="35787" y="22756"/>
                  <a:pt x="35400" y="21126"/>
                </a:cubicBezTo>
                <a:cubicBezTo>
                  <a:pt x="34907" y="19017"/>
                  <a:pt x="34263" y="16954"/>
                  <a:pt x="33477" y="14937"/>
                </a:cubicBezTo>
                <a:cubicBezTo>
                  <a:pt x="32247" y="11773"/>
                  <a:pt x="30524" y="8889"/>
                  <a:pt x="28332" y="6287"/>
                </a:cubicBezTo>
                <a:cubicBezTo>
                  <a:pt x="27230" y="4986"/>
                  <a:pt x="25999" y="3849"/>
                  <a:pt x="24557" y="2923"/>
                </a:cubicBezTo>
                <a:cubicBezTo>
                  <a:pt x="23303" y="2126"/>
                  <a:pt x="21967" y="1505"/>
                  <a:pt x="20572" y="1036"/>
                </a:cubicBezTo>
                <a:cubicBezTo>
                  <a:pt x="18527" y="341"/>
                  <a:pt x="16438" y="0"/>
                  <a:pt x="142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3" name="Google Shape;2253;p39"/>
          <p:cNvSpPr/>
          <p:nvPr/>
        </p:nvSpPr>
        <p:spPr>
          <a:xfrm rot="10800000">
            <a:off x="-120652" y="2848625"/>
            <a:ext cx="1957082" cy="2530675"/>
          </a:xfrm>
          <a:custGeom>
            <a:avLst/>
            <a:gdLst/>
            <a:ahLst/>
            <a:cxnLst/>
            <a:rect l="l" t="t" r="r" b="b"/>
            <a:pathLst>
              <a:path w="29691" h="38393" extrusionOk="0">
                <a:moveTo>
                  <a:pt x="1325" y="1"/>
                </a:moveTo>
                <a:cubicBezTo>
                  <a:pt x="1102" y="458"/>
                  <a:pt x="961" y="939"/>
                  <a:pt x="809" y="1419"/>
                </a:cubicBezTo>
                <a:cubicBezTo>
                  <a:pt x="504" y="2334"/>
                  <a:pt x="223" y="3260"/>
                  <a:pt x="106" y="4221"/>
                </a:cubicBezTo>
                <a:cubicBezTo>
                  <a:pt x="0" y="5053"/>
                  <a:pt x="24" y="5885"/>
                  <a:pt x="352" y="6682"/>
                </a:cubicBezTo>
                <a:cubicBezTo>
                  <a:pt x="645" y="7350"/>
                  <a:pt x="1102" y="7854"/>
                  <a:pt x="1688" y="8265"/>
                </a:cubicBezTo>
                <a:cubicBezTo>
                  <a:pt x="2133" y="8581"/>
                  <a:pt x="2626" y="8816"/>
                  <a:pt x="3106" y="9050"/>
                </a:cubicBezTo>
                <a:cubicBezTo>
                  <a:pt x="3399" y="9202"/>
                  <a:pt x="3692" y="9320"/>
                  <a:pt x="3962" y="9507"/>
                </a:cubicBezTo>
                <a:cubicBezTo>
                  <a:pt x="4513" y="9870"/>
                  <a:pt x="4853" y="10398"/>
                  <a:pt x="5099" y="10996"/>
                </a:cubicBezTo>
                <a:cubicBezTo>
                  <a:pt x="5357" y="11605"/>
                  <a:pt x="5544" y="12238"/>
                  <a:pt x="5697" y="12883"/>
                </a:cubicBezTo>
                <a:cubicBezTo>
                  <a:pt x="5978" y="14032"/>
                  <a:pt x="6283" y="15157"/>
                  <a:pt x="6705" y="16259"/>
                </a:cubicBezTo>
                <a:cubicBezTo>
                  <a:pt x="7139" y="17349"/>
                  <a:pt x="7736" y="18345"/>
                  <a:pt x="8487" y="19248"/>
                </a:cubicBezTo>
                <a:cubicBezTo>
                  <a:pt x="8744" y="19564"/>
                  <a:pt x="9014" y="19892"/>
                  <a:pt x="9272" y="20221"/>
                </a:cubicBezTo>
                <a:cubicBezTo>
                  <a:pt x="9694" y="20771"/>
                  <a:pt x="9975" y="21381"/>
                  <a:pt x="10163" y="22049"/>
                </a:cubicBezTo>
                <a:cubicBezTo>
                  <a:pt x="10409" y="22858"/>
                  <a:pt x="10503" y="23690"/>
                  <a:pt x="10585" y="24534"/>
                </a:cubicBezTo>
                <a:cubicBezTo>
                  <a:pt x="10702" y="25636"/>
                  <a:pt x="10737" y="26761"/>
                  <a:pt x="10983" y="27851"/>
                </a:cubicBezTo>
                <a:cubicBezTo>
                  <a:pt x="11206" y="28859"/>
                  <a:pt x="11663" y="29738"/>
                  <a:pt x="12378" y="30477"/>
                </a:cubicBezTo>
                <a:cubicBezTo>
                  <a:pt x="12999" y="31122"/>
                  <a:pt x="13691" y="31684"/>
                  <a:pt x="14336" y="32282"/>
                </a:cubicBezTo>
                <a:cubicBezTo>
                  <a:pt x="14969" y="32868"/>
                  <a:pt x="15578" y="33478"/>
                  <a:pt x="16211" y="34064"/>
                </a:cubicBezTo>
                <a:cubicBezTo>
                  <a:pt x="17336" y="35130"/>
                  <a:pt x="18473" y="36162"/>
                  <a:pt x="19821" y="36947"/>
                </a:cubicBezTo>
                <a:cubicBezTo>
                  <a:pt x="20900" y="37592"/>
                  <a:pt x="22048" y="38072"/>
                  <a:pt x="23303" y="38283"/>
                </a:cubicBezTo>
                <a:cubicBezTo>
                  <a:pt x="23773" y="38362"/>
                  <a:pt x="24247" y="38393"/>
                  <a:pt x="24720" y="38393"/>
                </a:cubicBezTo>
                <a:cubicBezTo>
                  <a:pt x="25096" y="38393"/>
                  <a:pt x="25472" y="38373"/>
                  <a:pt x="25846" y="38342"/>
                </a:cubicBezTo>
                <a:cubicBezTo>
                  <a:pt x="27159" y="38225"/>
                  <a:pt x="28425" y="37897"/>
                  <a:pt x="29691" y="37580"/>
                </a:cubicBezTo>
                <a:lnTo>
                  <a:pt x="296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4" name="Google Shape;2254;p39"/>
          <p:cNvSpPr/>
          <p:nvPr/>
        </p:nvSpPr>
        <p:spPr>
          <a:xfrm rot="1799976">
            <a:off x="-349249" y="-549523"/>
            <a:ext cx="1200328" cy="2179066"/>
          </a:xfrm>
          <a:custGeom>
            <a:avLst/>
            <a:gdLst/>
            <a:ahLst/>
            <a:cxnLst/>
            <a:rect l="l" t="t" r="r" b="b"/>
            <a:pathLst>
              <a:path w="15216" h="27623" extrusionOk="0">
                <a:moveTo>
                  <a:pt x="188" y="0"/>
                </a:moveTo>
                <a:cubicBezTo>
                  <a:pt x="118" y="153"/>
                  <a:pt x="130" y="305"/>
                  <a:pt x="142" y="446"/>
                </a:cubicBezTo>
                <a:cubicBezTo>
                  <a:pt x="200" y="1196"/>
                  <a:pt x="235" y="1946"/>
                  <a:pt x="235" y="2696"/>
                </a:cubicBezTo>
                <a:cubicBezTo>
                  <a:pt x="235" y="3634"/>
                  <a:pt x="270" y="4583"/>
                  <a:pt x="200" y="5533"/>
                </a:cubicBezTo>
                <a:cubicBezTo>
                  <a:pt x="153" y="6189"/>
                  <a:pt x="177" y="6857"/>
                  <a:pt x="153" y="7514"/>
                </a:cubicBezTo>
                <a:cubicBezTo>
                  <a:pt x="106" y="8721"/>
                  <a:pt x="59" y="9917"/>
                  <a:pt x="36" y="11124"/>
                </a:cubicBezTo>
                <a:cubicBezTo>
                  <a:pt x="1" y="12413"/>
                  <a:pt x="36" y="13703"/>
                  <a:pt x="177" y="14980"/>
                </a:cubicBezTo>
                <a:cubicBezTo>
                  <a:pt x="329" y="16387"/>
                  <a:pt x="610" y="17770"/>
                  <a:pt x="1056" y="19118"/>
                </a:cubicBezTo>
                <a:cubicBezTo>
                  <a:pt x="1490" y="20419"/>
                  <a:pt x="2076" y="21662"/>
                  <a:pt x="2755" y="22857"/>
                </a:cubicBezTo>
                <a:cubicBezTo>
                  <a:pt x="3482" y="24147"/>
                  <a:pt x="4338" y="25354"/>
                  <a:pt x="5451" y="26339"/>
                </a:cubicBezTo>
                <a:cubicBezTo>
                  <a:pt x="5979" y="26807"/>
                  <a:pt x="6542" y="27229"/>
                  <a:pt x="7210" y="27476"/>
                </a:cubicBezTo>
                <a:cubicBezTo>
                  <a:pt x="7484" y="27573"/>
                  <a:pt x="7750" y="27623"/>
                  <a:pt x="8007" y="27623"/>
                </a:cubicBezTo>
                <a:cubicBezTo>
                  <a:pt x="8463" y="27623"/>
                  <a:pt x="8891" y="27465"/>
                  <a:pt x="9296" y="27136"/>
                </a:cubicBezTo>
                <a:cubicBezTo>
                  <a:pt x="9495" y="26971"/>
                  <a:pt x="9671" y="26796"/>
                  <a:pt x="9824" y="26585"/>
                </a:cubicBezTo>
                <a:cubicBezTo>
                  <a:pt x="10949" y="25014"/>
                  <a:pt x="11535" y="23267"/>
                  <a:pt x="11500" y="21322"/>
                </a:cubicBezTo>
                <a:cubicBezTo>
                  <a:pt x="11476" y="20196"/>
                  <a:pt x="11441" y="19071"/>
                  <a:pt x="11383" y="17946"/>
                </a:cubicBezTo>
                <a:cubicBezTo>
                  <a:pt x="11312" y="16434"/>
                  <a:pt x="11535" y="14980"/>
                  <a:pt x="12051" y="13562"/>
                </a:cubicBezTo>
                <a:cubicBezTo>
                  <a:pt x="12285" y="12917"/>
                  <a:pt x="12543" y="12284"/>
                  <a:pt x="12777" y="11651"/>
                </a:cubicBezTo>
                <a:cubicBezTo>
                  <a:pt x="13364" y="10116"/>
                  <a:pt x="13985" y="8580"/>
                  <a:pt x="14395" y="6986"/>
                </a:cubicBezTo>
                <a:cubicBezTo>
                  <a:pt x="14676" y="5955"/>
                  <a:pt x="14876" y="4912"/>
                  <a:pt x="14981" y="3857"/>
                </a:cubicBezTo>
                <a:cubicBezTo>
                  <a:pt x="15028" y="3353"/>
                  <a:pt x="15075" y="2860"/>
                  <a:pt x="15098" y="2356"/>
                </a:cubicBezTo>
                <a:cubicBezTo>
                  <a:pt x="15145" y="1571"/>
                  <a:pt x="15216" y="786"/>
                  <a:pt x="1519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5" name="Google Shape;2255;p39"/>
          <p:cNvGrpSpPr/>
          <p:nvPr/>
        </p:nvGrpSpPr>
        <p:grpSpPr>
          <a:xfrm>
            <a:off x="292574" y="4007648"/>
            <a:ext cx="1411145" cy="854578"/>
            <a:chOff x="960750" y="3245475"/>
            <a:chExt cx="854825" cy="517675"/>
          </a:xfrm>
        </p:grpSpPr>
        <p:sp>
          <p:nvSpPr>
            <p:cNvPr id="2256" name="Google Shape;2256;p39"/>
            <p:cNvSpPr/>
            <p:nvPr/>
          </p:nvSpPr>
          <p:spPr>
            <a:xfrm>
              <a:off x="1320900" y="3284300"/>
              <a:ext cx="64200" cy="43550"/>
            </a:xfrm>
            <a:custGeom>
              <a:avLst/>
              <a:gdLst/>
              <a:ahLst/>
              <a:cxnLst/>
              <a:rect l="l" t="t" r="r" b="b"/>
              <a:pathLst>
                <a:path w="2568" h="1742" extrusionOk="0">
                  <a:moveTo>
                    <a:pt x="1067" y="0"/>
                  </a:moveTo>
                  <a:cubicBezTo>
                    <a:pt x="868" y="165"/>
                    <a:pt x="645" y="282"/>
                    <a:pt x="422" y="399"/>
                  </a:cubicBezTo>
                  <a:cubicBezTo>
                    <a:pt x="59" y="587"/>
                    <a:pt x="0" y="856"/>
                    <a:pt x="223" y="1173"/>
                  </a:cubicBezTo>
                  <a:cubicBezTo>
                    <a:pt x="270" y="1243"/>
                    <a:pt x="317" y="1313"/>
                    <a:pt x="352" y="1395"/>
                  </a:cubicBezTo>
                  <a:cubicBezTo>
                    <a:pt x="496" y="1632"/>
                    <a:pt x="703" y="1742"/>
                    <a:pt x="957" y="1742"/>
                  </a:cubicBezTo>
                  <a:cubicBezTo>
                    <a:pt x="993" y="1742"/>
                    <a:pt x="1029" y="1740"/>
                    <a:pt x="1067" y="1735"/>
                  </a:cubicBezTo>
                  <a:cubicBezTo>
                    <a:pt x="1501" y="1677"/>
                    <a:pt x="1899" y="1513"/>
                    <a:pt x="2251" y="1231"/>
                  </a:cubicBezTo>
                  <a:cubicBezTo>
                    <a:pt x="2462" y="1067"/>
                    <a:pt x="2567" y="868"/>
                    <a:pt x="2474" y="598"/>
                  </a:cubicBezTo>
                  <a:lnTo>
                    <a:pt x="10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9"/>
            <p:cNvSpPr/>
            <p:nvPr/>
          </p:nvSpPr>
          <p:spPr>
            <a:xfrm>
              <a:off x="1760450" y="3499975"/>
              <a:ext cx="55125" cy="36975"/>
            </a:xfrm>
            <a:custGeom>
              <a:avLst/>
              <a:gdLst/>
              <a:ahLst/>
              <a:cxnLst/>
              <a:rect l="l" t="t" r="r" b="b"/>
              <a:pathLst>
                <a:path w="2205" h="1479" extrusionOk="0">
                  <a:moveTo>
                    <a:pt x="1307" y="1"/>
                  </a:moveTo>
                  <a:cubicBezTo>
                    <a:pt x="946" y="1"/>
                    <a:pt x="610" y="130"/>
                    <a:pt x="306" y="376"/>
                  </a:cubicBezTo>
                  <a:cubicBezTo>
                    <a:pt x="71" y="563"/>
                    <a:pt x="1" y="833"/>
                    <a:pt x="95" y="1091"/>
                  </a:cubicBezTo>
                  <a:cubicBezTo>
                    <a:pt x="196" y="1338"/>
                    <a:pt x="417" y="1478"/>
                    <a:pt x="725" y="1478"/>
                  </a:cubicBezTo>
                  <a:cubicBezTo>
                    <a:pt x="738" y="1478"/>
                    <a:pt x="750" y="1478"/>
                    <a:pt x="763" y="1477"/>
                  </a:cubicBezTo>
                  <a:cubicBezTo>
                    <a:pt x="880" y="1466"/>
                    <a:pt x="986" y="1442"/>
                    <a:pt x="1091" y="1419"/>
                  </a:cubicBezTo>
                  <a:cubicBezTo>
                    <a:pt x="1431" y="1360"/>
                    <a:pt x="1701" y="1149"/>
                    <a:pt x="2005" y="985"/>
                  </a:cubicBezTo>
                  <a:cubicBezTo>
                    <a:pt x="2064" y="833"/>
                    <a:pt x="2134" y="680"/>
                    <a:pt x="2205" y="516"/>
                  </a:cubicBezTo>
                  <a:cubicBezTo>
                    <a:pt x="2158" y="258"/>
                    <a:pt x="1982" y="129"/>
                    <a:pt x="1736" y="59"/>
                  </a:cubicBezTo>
                  <a:cubicBezTo>
                    <a:pt x="1589" y="20"/>
                    <a:pt x="1446" y="1"/>
                    <a:pt x="1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9"/>
            <p:cNvSpPr/>
            <p:nvPr/>
          </p:nvSpPr>
          <p:spPr>
            <a:xfrm>
              <a:off x="1607200" y="3400350"/>
              <a:ext cx="51300" cy="33500"/>
            </a:xfrm>
            <a:custGeom>
              <a:avLst/>
              <a:gdLst/>
              <a:ahLst/>
              <a:cxnLst/>
              <a:rect l="l" t="t" r="r" b="b"/>
              <a:pathLst>
                <a:path w="2052" h="1340" extrusionOk="0">
                  <a:moveTo>
                    <a:pt x="645" y="0"/>
                  </a:moveTo>
                  <a:cubicBezTo>
                    <a:pt x="481" y="94"/>
                    <a:pt x="352" y="223"/>
                    <a:pt x="258" y="375"/>
                  </a:cubicBezTo>
                  <a:cubicBezTo>
                    <a:pt x="0" y="809"/>
                    <a:pt x="211" y="1254"/>
                    <a:pt x="715" y="1325"/>
                  </a:cubicBezTo>
                  <a:cubicBezTo>
                    <a:pt x="795" y="1335"/>
                    <a:pt x="874" y="1340"/>
                    <a:pt x="953" y="1340"/>
                  </a:cubicBezTo>
                  <a:cubicBezTo>
                    <a:pt x="1150" y="1340"/>
                    <a:pt x="1343" y="1306"/>
                    <a:pt x="1536" y="1231"/>
                  </a:cubicBezTo>
                  <a:cubicBezTo>
                    <a:pt x="1829" y="1125"/>
                    <a:pt x="2040" y="938"/>
                    <a:pt x="2052" y="598"/>
                  </a:cubicBezTo>
                  <a:cubicBezTo>
                    <a:pt x="1583" y="399"/>
                    <a:pt x="1114" y="199"/>
                    <a:pt x="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9"/>
            <p:cNvSpPr/>
            <p:nvPr/>
          </p:nvSpPr>
          <p:spPr>
            <a:xfrm>
              <a:off x="1148600" y="3420025"/>
              <a:ext cx="112825" cy="66125"/>
            </a:xfrm>
            <a:custGeom>
              <a:avLst/>
              <a:gdLst/>
              <a:ahLst/>
              <a:cxnLst/>
              <a:rect l="l" t="t" r="r" b="b"/>
              <a:pathLst>
                <a:path w="4513" h="2645" extrusionOk="0">
                  <a:moveTo>
                    <a:pt x="3606" y="0"/>
                  </a:moveTo>
                  <a:cubicBezTo>
                    <a:pt x="3482" y="0"/>
                    <a:pt x="3359" y="34"/>
                    <a:pt x="3235" y="92"/>
                  </a:cubicBezTo>
                  <a:cubicBezTo>
                    <a:pt x="2403" y="456"/>
                    <a:pt x="1571" y="831"/>
                    <a:pt x="727" y="1159"/>
                  </a:cubicBezTo>
                  <a:cubicBezTo>
                    <a:pt x="621" y="1206"/>
                    <a:pt x="528" y="1253"/>
                    <a:pt x="446" y="1323"/>
                  </a:cubicBezTo>
                  <a:cubicBezTo>
                    <a:pt x="0" y="1698"/>
                    <a:pt x="94" y="2366"/>
                    <a:pt x="633" y="2589"/>
                  </a:cubicBezTo>
                  <a:cubicBezTo>
                    <a:pt x="720" y="2627"/>
                    <a:pt x="810" y="2645"/>
                    <a:pt x="901" y="2645"/>
                  </a:cubicBezTo>
                  <a:cubicBezTo>
                    <a:pt x="1006" y="2645"/>
                    <a:pt x="1112" y="2621"/>
                    <a:pt x="1219" y="2577"/>
                  </a:cubicBezTo>
                  <a:cubicBezTo>
                    <a:pt x="2063" y="2226"/>
                    <a:pt x="2895" y="1862"/>
                    <a:pt x="3739" y="1511"/>
                  </a:cubicBezTo>
                  <a:cubicBezTo>
                    <a:pt x="3892" y="1452"/>
                    <a:pt x="4044" y="1370"/>
                    <a:pt x="4161" y="1241"/>
                  </a:cubicBezTo>
                  <a:cubicBezTo>
                    <a:pt x="4513" y="842"/>
                    <a:pt x="4396" y="268"/>
                    <a:pt x="3903" y="69"/>
                  </a:cubicBezTo>
                  <a:cubicBezTo>
                    <a:pt x="3804" y="22"/>
                    <a:pt x="3705" y="0"/>
                    <a:pt x="3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9"/>
            <p:cNvSpPr/>
            <p:nvPr/>
          </p:nvSpPr>
          <p:spPr>
            <a:xfrm>
              <a:off x="1329100" y="3426300"/>
              <a:ext cx="85600" cy="51150"/>
            </a:xfrm>
            <a:custGeom>
              <a:avLst/>
              <a:gdLst/>
              <a:ahLst/>
              <a:cxnLst/>
              <a:rect l="l" t="t" r="r" b="b"/>
              <a:pathLst>
                <a:path w="3424" h="2046" extrusionOk="0">
                  <a:moveTo>
                    <a:pt x="2116" y="1"/>
                  </a:moveTo>
                  <a:cubicBezTo>
                    <a:pt x="1784" y="1"/>
                    <a:pt x="1451" y="91"/>
                    <a:pt x="1108" y="91"/>
                  </a:cubicBezTo>
                  <a:cubicBezTo>
                    <a:pt x="1009" y="91"/>
                    <a:pt x="910" y="83"/>
                    <a:pt x="809" y="64"/>
                  </a:cubicBezTo>
                  <a:cubicBezTo>
                    <a:pt x="799" y="62"/>
                    <a:pt x="789" y="61"/>
                    <a:pt x="777" y="61"/>
                  </a:cubicBezTo>
                  <a:cubicBezTo>
                    <a:pt x="723" y="61"/>
                    <a:pt x="659" y="84"/>
                    <a:pt x="610" y="123"/>
                  </a:cubicBezTo>
                  <a:cubicBezTo>
                    <a:pt x="270" y="345"/>
                    <a:pt x="1" y="638"/>
                    <a:pt x="36" y="1072"/>
                  </a:cubicBezTo>
                  <a:cubicBezTo>
                    <a:pt x="71" y="1459"/>
                    <a:pt x="235" y="1799"/>
                    <a:pt x="634" y="1893"/>
                  </a:cubicBezTo>
                  <a:cubicBezTo>
                    <a:pt x="833" y="1986"/>
                    <a:pt x="1009" y="2045"/>
                    <a:pt x="1196" y="2045"/>
                  </a:cubicBezTo>
                  <a:cubicBezTo>
                    <a:pt x="1211" y="2045"/>
                    <a:pt x="1226" y="2045"/>
                    <a:pt x="1241" y="2045"/>
                  </a:cubicBezTo>
                  <a:cubicBezTo>
                    <a:pt x="1913" y="2045"/>
                    <a:pt x="2485" y="1789"/>
                    <a:pt x="2990" y="1365"/>
                  </a:cubicBezTo>
                  <a:cubicBezTo>
                    <a:pt x="3119" y="1248"/>
                    <a:pt x="3212" y="1107"/>
                    <a:pt x="3271" y="943"/>
                  </a:cubicBezTo>
                  <a:cubicBezTo>
                    <a:pt x="3423" y="545"/>
                    <a:pt x="3212" y="146"/>
                    <a:pt x="2790" y="52"/>
                  </a:cubicBezTo>
                  <a:cubicBezTo>
                    <a:pt x="2615" y="17"/>
                    <a:pt x="2427" y="29"/>
                    <a:pt x="2239" y="5"/>
                  </a:cubicBezTo>
                  <a:cubicBezTo>
                    <a:pt x="2198" y="2"/>
                    <a:pt x="2157" y="1"/>
                    <a:pt x="2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9"/>
            <p:cNvSpPr/>
            <p:nvPr/>
          </p:nvSpPr>
          <p:spPr>
            <a:xfrm>
              <a:off x="979500" y="3550625"/>
              <a:ext cx="87350" cy="57800"/>
            </a:xfrm>
            <a:custGeom>
              <a:avLst/>
              <a:gdLst/>
              <a:ahLst/>
              <a:cxnLst/>
              <a:rect l="l" t="t" r="r" b="b"/>
              <a:pathLst>
                <a:path w="3494" h="2312" extrusionOk="0">
                  <a:moveTo>
                    <a:pt x="2673" y="1"/>
                  </a:moveTo>
                  <a:cubicBezTo>
                    <a:pt x="2657" y="1"/>
                    <a:pt x="2642" y="1"/>
                    <a:pt x="2626" y="2"/>
                  </a:cubicBezTo>
                  <a:cubicBezTo>
                    <a:pt x="2497" y="14"/>
                    <a:pt x="2357" y="49"/>
                    <a:pt x="2240" y="96"/>
                  </a:cubicBezTo>
                  <a:cubicBezTo>
                    <a:pt x="1618" y="307"/>
                    <a:pt x="1056" y="600"/>
                    <a:pt x="470" y="881"/>
                  </a:cubicBezTo>
                  <a:cubicBezTo>
                    <a:pt x="305" y="963"/>
                    <a:pt x="177" y="1104"/>
                    <a:pt x="118" y="1280"/>
                  </a:cubicBezTo>
                  <a:cubicBezTo>
                    <a:pt x="1" y="1561"/>
                    <a:pt x="48" y="1889"/>
                    <a:pt x="259" y="2089"/>
                  </a:cubicBezTo>
                  <a:cubicBezTo>
                    <a:pt x="416" y="2238"/>
                    <a:pt x="596" y="2311"/>
                    <a:pt x="783" y="2311"/>
                  </a:cubicBezTo>
                  <a:cubicBezTo>
                    <a:pt x="889" y="2311"/>
                    <a:pt x="996" y="2288"/>
                    <a:pt x="1103" y="2241"/>
                  </a:cubicBezTo>
                  <a:cubicBezTo>
                    <a:pt x="1747" y="1972"/>
                    <a:pt x="2369" y="1655"/>
                    <a:pt x="3013" y="1409"/>
                  </a:cubicBezTo>
                  <a:cubicBezTo>
                    <a:pt x="3353" y="1268"/>
                    <a:pt x="3494" y="905"/>
                    <a:pt x="3400" y="553"/>
                  </a:cubicBezTo>
                  <a:cubicBezTo>
                    <a:pt x="3310" y="240"/>
                    <a:pt x="3007" y="1"/>
                    <a:pt x="26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9"/>
            <p:cNvSpPr/>
            <p:nvPr/>
          </p:nvSpPr>
          <p:spPr>
            <a:xfrm>
              <a:off x="1045150" y="3245475"/>
              <a:ext cx="90575" cy="56875"/>
            </a:xfrm>
            <a:custGeom>
              <a:avLst/>
              <a:gdLst/>
              <a:ahLst/>
              <a:cxnLst/>
              <a:rect l="l" t="t" r="r" b="b"/>
              <a:pathLst>
                <a:path w="3623" h="2275" extrusionOk="0">
                  <a:moveTo>
                    <a:pt x="2842" y="0"/>
                  </a:moveTo>
                  <a:cubicBezTo>
                    <a:pt x="2768" y="0"/>
                    <a:pt x="2691" y="13"/>
                    <a:pt x="2614" y="41"/>
                  </a:cubicBezTo>
                  <a:cubicBezTo>
                    <a:pt x="1934" y="299"/>
                    <a:pt x="1266" y="592"/>
                    <a:pt x="586" y="885"/>
                  </a:cubicBezTo>
                  <a:cubicBezTo>
                    <a:pt x="516" y="909"/>
                    <a:pt x="446" y="979"/>
                    <a:pt x="387" y="1038"/>
                  </a:cubicBezTo>
                  <a:cubicBezTo>
                    <a:pt x="0" y="1413"/>
                    <a:pt x="106" y="1987"/>
                    <a:pt x="633" y="2210"/>
                  </a:cubicBezTo>
                  <a:cubicBezTo>
                    <a:pt x="724" y="2255"/>
                    <a:pt x="819" y="2274"/>
                    <a:pt x="916" y="2274"/>
                  </a:cubicBezTo>
                  <a:cubicBezTo>
                    <a:pt x="1045" y="2274"/>
                    <a:pt x="1179" y="2240"/>
                    <a:pt x="1313" y="2186"/>
                  </a:cubicBezTo>
                  <a:cubicBezTo>
                    <a:pt x="1653" y="2057"/>
                    <a:pt x="1993" y="1929"/>
                    <a:pt x="2333" y="1776"/>
                  </a:cubicBezTo>
                  <a:cubicBezTo>
                    <a:pt x="2603" y="1671"/>
                    <a:pt x="2860" y="1542"/>
                    <a:pt x="3118" y="1401"/>
                  </a:cubicBezTo>
                  <a:cubicBezTo>
                    <a:pt x="3470" y="1213"/>
                    <a:pt x="3622" y="850"/>
                    <a:pt x="3517" y="522"/>
                  </a:cubicBezTo>
                  <a:cubicBezTo>
                    <a:pt x="3404" y="212"/>
                    <a:pt x="3141" y="0"/>
                    <a:pt x="2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9"/>
            <p:cNvSpPr/>
            <p:nvPr/>
          </p:nvSpPr>
          <p:spPr>
            <a:xfrm>
              <a:off x="1108150" y="3351275"/>
              <a:ext cx="86175" cy="56275"/>
            </a:xfrm>
            <a:custGeom>
              <a:avLst/>
              <a:gdLst/>
              <a:ahLst/>
              <a:cxnLst/>
              <a:rect l="l" t="t" r="r" b="b"/>
              <a:pathLst>
                <a:path w="3447" h="2251" extrusionOk="0">
                  <a:moveTo>
                    <a:pt x="2559" y="1"/>
                  </a:moveTo>
                  <a:cubicBezTo>
                    <a:pt x="2497" y="1"/>
                    <a:pt x="2433" y="7"/>
                    <a:pt x="2368" y="17"/>
                  </a:cubicBezTo>
                  <a:cubicBezTo>
                    <a:pt x="1700" y="158"/>
                    <a:pt x="1079" y="439"/>
                    <a:pt x="505" y="803"/>
                  </a:cubicBezTo>
                  <a:cubicBezTo>
                    <a:pt x="340" y="908"/>
                    <a:pt x="235" y="1049"/>
                    <a:pt x="165" y="1225"/>
                  </a:cubicBezTo>
                  <a:cubicBezTo>
                    <a:pt x="1" y="1612"/>
                    <a:pt x="176" y="2022"/>
                    <a:pt x="563" y="2186"/>
                  </a:cubicBezTo>
                  <a:cubicBezTo>
                    <a:pt x="669" y="2229"/>
                    <a:pt x="772" y="2251"/>
                    <a:pt x="873" y="2251"/>
                  </a:cubicBezTo>
                  <a:cubicBezTo>
                    <a:pt x="1019" y="2251"/>
                    <a:pt x="1158" y="2206"/>
                    <a:pt x="1290" y="2116"/>
                  </a:cubicBezTo>
                  <a:cubicBezTo>
                    <a:pt x="1712" y="1822"/>
                    <a:pt x="2169" y="1647"/>
                    <a:pt x="2650" y="1506"/>
                  </a:cubicBezTo>
                  <a:cubicBezTo>
                    <a:pt x="2732" y="1483"/>
                    <a:pt x="2814" y="1459"/>
                    <a:pt x="2884" y="1412"/>
                  </a:cubicBezTo>
                  <a:cubicBezTo>
                    <a:pt x="3388" y="1131"/>
                    <a:pt x="3447" y="498"/>
                    <a:pt x="2990" y="146"/>
                  </a:cubicBezTo>
                  <a:cubicBezTo>
                    <a:pt x="2856" y="38"/>
                    <a:pt x="2712" y="1"/>
                    <a:pt x="2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9"/>
            <p:cNvSpPr/>
            <p:nvPr/>
          </p:nvSpPr>
          <p:spPr>
            <a:xfrm>
              <a:off x="1456000" y="3452550"/>
              <a:ext cx="81475" cy="62450"/>
            </a:xfrm>
            <a:custGeom>
              <a:avLst/>
              <a:gdLst/>
              <a:ahLst/>
              <a:cxnLst/>
              <a:rect l="l" t="t" r="r" b="b"/>
              <a:pathLst>
                <a:path w="3259" h="2498" extrusionOk="0">
                  <a:moveTo>
                    <a:pt x="2312" y="0"/>
                  </a:moveTo>
                  <a:cubicBezTo>
                    <a:pt x="2138" y="0"/>
                    <a:pt x="1969" y="63"/>
                    <a:pt x="1829" y="198"/>
                  </a:cubicBezTo>
                  <a:cubicBezTo>
                    <a:pt x="1571" y="456"/>
                    <a:pt x="1278" y="620"/>
                    <a:pt x="961" y="772"/>
                  </a:cubicBezTo>
                  <a:cubicBezTo>
                    <a:pt x="750" y="878"/>
                    <a:pt x="551" y="1007"/>
                    <a:pt x="399" y="1171"/>
                  </a:cubicBezTo>
                  <a:cubicBezTo>
                    <a:pt x="0" y="1581"/>
                    <a:pt x="141" y="2214"/>
                    <a:pt x="574" y="2402"/>
                  </a:cubicBezTo>
                  <a:cubicBezTo>
                    <a:pt x="729" y="2465"/>
                    <a:pt x="864" y="2498"/>
                    <a:pt x="986" y="2498"/>
                  </a:cubicBezTo>
                  <a:cubicBezTo>
                    <a:pt x="1133" y="2498"/>
                    <a:pt x="1262" y="2451"/>
                    <a:pt x="1383" y="2355"/>
                  </a:cubicBezTo>
                  <a:cubicBezTo>
                    <a:pt x="1618" y="2144"/>
                    <a:pt x="1911" y="2015"/>
                    <a:pt x="2180" y="1862"/>
                  </a:cubicBezTo>
                  <a:cubicBezTo>
                    <a:pt x="2426" y="1722"/>
                    <a:pt x="2684" y="1616"/>
                    <a:pt x="2895" y="1429"/>
                  </a:cubicBezTo>
                  <a:cubicBezTo>
                    <a:pt x="3235" y="1136"/>
                    <a:pt x="3259" y="655"/>
                    <a:pt x="2966" y="315"/>
                  </a:cubicBezTo>
                  <a:cubicBezTo>
                    <a:pt x="2784" y="113"/>
                    <a:pt x="2545" y="0"/>
                    <a:pt x="23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9"/>
            <p:cNvSpPr/>
            <p:nvPr/>
          </p:nvSpPr>
          <p:spPr>
            <a:xfrm>
              <a:off x="1559425" y="3514900"/>
              <a:ext cx="80625" cy="55650"/>
            </a:xfrm>
            <a:custGeom>
              <a:avLst/>
              <a:gdLst/>
              <a:ahLst/>
              <a:cxnLst/>
              <a:rect l="l" t="t" r="r" b="b"/>
              <a:pathLst>
                <a:path w="3225" h="2226" extrusionOk="0">
                  <a:moveTo>
                    <a:pt x="2385" y="1"/>
                  </a:moveTo>
                  <a:cubicBezTo>
                    <a:pt x="2376" y="1"/>
                    <a:pt x="2366" y="1"/>
                    <a:pt x="2357" y="1"/>
                  </a:cubicBezTo>
                  <a:cubicBezTo>
                    <a:pt x="2240" y="13"/>
                    <a:pt x="2111" y="36"/>
                    <a:pt x="1994" y="72"/>
                  </a:cubicBezTo>
                  <a:cubicBezTo>
                    <a:pt x="1431" y="212"/>
                    <a:pt x="939" y="529"/>
                    <a:pt x="423" y="810"/>
                  </a:cubicBezTo>
                  <a:cubicBezTo>
                    <a:pt x="282" y="880"/>
                    <a:pt x="188" y="1009"/>
                    <a:pt x="130" y="1138"/>
                  </a:cubicBezTo>
                  <a:cubicBezTo>
                    <a:pt x="1" y="1466"/>
                    <a:pt x="59" y="1783"/>
                    <a:pt x="317" y="2017"/>
                  </a:cubicBezTo>
                  <a:cubicBezTo>
                    <a:pt x="468" y="2161"/>
                    <a:pt x="639" y="2225"/>
                    <a:pt x="816" y="2225"/>
                  </a:cubicBezTo>
                  <a:cubicBezTo>
                    <a:pt x="941" y="2225"/>
                    <a:pt x="1070" y="2193"/>
                    <a:pt x="1196" y="2135"/>
                  </a:cubicBezTo>
                  <a:cubicBezTo>
                    <a:pt x="1689" y="1877"/>
                    <a:pt x="2169" y="1607"/>
                    <a:pt x="2709" y="1443"/>
                  </a:cubicBezTo>
                  <a:cubicBezTo>
                    <a:pt x="3072" y="1326"/>
                    <a:pt x="3224" y="939"/>
                    <a:pt x="3131" y="576"/>
                  </a:cubicBezTo>
                  <a:cubicBezTo>
                    <a:pt x="3039" y="221"/>
                    <a:pt x="2747" y="1"/>
                    <a:pt x="2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9"/>
            <p:cNvSpPr/>
            <p:nvPr/>
          </p:nvSpPr>
          <p:spPr>
            <a:xfrm>
              <a:off x="1683675" y="3544400"/>
              <a:ext cx="72425" cy="54950"/>
            </a:xfrm>
            <a:custGeom>
              <a:avLst/>
              <a:gdLst/>
              <a:ahLst/>
              <a:cxnLst/>
              <a:rect l="l" t="t" r="r" b="b"/>
              <a:pathLst>
                <a:path w="2897" h="2198" extrusionOk="0">
                  <a:moveTo>
                    <a:pt x="2091" y="0"/>
                  </a:moveTo>
                  <a:cubicBezTo>
                    <a:pt x="2050" y="0"/>
                    <a:pt x="2006" y="5"/>
                    <a:pt x="1958" y="17"/>
                  </a:cubicBezTo>
                  <a:cubicBezTo>
                    <a:pt x="1736" y="75"/>
                    <a:pt x="1501" y="122"/>
                    <a:pt x="1278" y="158"/>
                  </a:cubicBezTo>
                  <a:cubicBezTo>
                    <a:pt x="810" y="216"/>
                    <a:pt x="528" y="533"/>
                    <a:pt x="306" y="896"/>
                  </a:cubicBezTo>
                  <a:cubicBezTo>
                    <a:pt x="1" y="1400"/>
                    <a:pt x="153" y="1916"/>
                    <a:pt x="669" y="2127"/>
                  </a:cubicBezTo>
                  <a:cubicBezTo>
                    <a:pt x="798" y="2197"/>
                    <a:pt x="962" y="2197"/>
                    <a:pt x="1138" y="2197"/>
                  </a:cubicBezTo>
                  <a:cubicBezTo>
                    <a:pt x="1900" y="2162"/>
                    <a:pt x="2357" y="1658"/>
                    <a:pt x="2744" y="1084"/>
                  </a:cubicBezTo>
                  <a:cubicBezTo>
                    <a:pt x="2896" y="861"/>
                    <a:pt x="2826" y="591"/>
                    <a:pt x="2650" y="380"/>
                  </a:cubicBezTo>
                  <a:cubicBezTo>
                    <a:pt x="2489" y="199"/>
                    <a:pt x="2345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9"/>
            <p:cNvSpPr/>
            <p:nvPr/>
          </p:nvSpPr>
          <p:spPr>
            <a:xfrm>
              <a:off x="1154150" y="3266400"/>
              <a:ext cx="70075" cy="46425"/>
            </a:xfrm>
            <a:custGeom>
              <a:avLst/>
              <a:gdLst/>
              <a:ahLst/>
              <a:cxnLst/>
              <a:rect l="l" t="t" r="r" b="b"/>
              <a:pathLst>
                <a:path w="2803" h="1857" extrusionOk="0">
                  <a:moveTo>
                    <a:pt x="2043" y="0"/>
                  </a:moveTo>
                  <a:cubicBezTo>
                    <a:pt x="1582" y="0"/>
                    <a:pt x="1134" y="84"/>
                    <a:pt x="716" y="271"/>
                  </a:cubicBezTo>
                  <a:cubicBezTo>
                    <a:pt x="493" y="365"/>
                    <a:pt x="306" y="494"/>
                    <a:pt x="177" y="693"/>
                  </a:cubicBezTo>
                  <a:cubicBezTo>
                    <a:pt x="1" y="951"/>
                    <a:pt x="48" y="1303"/>
                    <a:pt x="282" y="1513"/>
                  </a:cubicBezTo>
                  <a:cubicBezTo>
                    <a:pt x="376" y="1607"/>
                    <a:pt x="481" y="1642"/>
                    <a:pt x="634" y="1701"/>
                  </a:cubicBezTo>
                  <a:cubicBezTo>
                    <a:pt x="863" y="1809"/>
                    <a:pt x="1092" y="1857"/>
                    <a:pt x="1321" y="1857"/>
                  </a:cubicBezTo>
                  <a:cubicBezTo>
                    <a:pt x="1665" y="1857"/>
                    <a:pt x="2007" y="1748"/>
                    <a:pt x="2345" y="1572"/>
                  </a:cubicBezTo>
                  <a:cubicBezTo>
                    <a:pt x="2650" y="1420"/>
                    <a:pt x="2802" y="1174"/>
                    <a:pt x="2755" y="834"/>
                  </a:cubicBezTo>
                  <a:cubicBezTo>
                    <a:pt x="2755" y="763"/>
                    <a:pt x="2755" y="705"/>
                    <a:pt x="2755" y="646"/>
                  </a:cubicBezTo>
                  <a:cubicBezTo>
                    <a:pt x="2744" y="212"/>
                    <a:pt x="2568" y="25"/>
                    <a:pt x="2134" y="1"/>
                  </a:cubicBezTo>
                  <a:cubicBezTo>
                    <a:pt x="2104" y="1"/>
                    <a:pt x="2073" y="0"/>
                    <a:pt x="20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9"/>
            <p:cNvSpPr/>
            <p:nvPr/>
          </p:nvSpPr>
          <p:spPr>
            <a:xfrm>
              <a:off x="1201350" y="3488775"/>
              <a:ext cx="69875" cy="50300"/>
            </a:xfrm>
            <a:custGeom>
              <a:avLst/>
              <a:gdLst/>
              <a:ahLst/>
              <a:cxnLst/>
              <a:rect l="l" t="t" r="r" b="b"/>
              <a:pathLst>
                <a:path w="2795" h="2012" extrusionOk="0">
                  <a:moveTo>
                    <a:pt x="1985" y="0"/>
                  </a:moveTo>
                  <a:cubicBezTo>
                    <a:pt x="1886" y="0"/>
                    <a:pt x="1781" y="20"/>
                    <a:pt x="1676" y="62"/>
                  </a:cubicBezTo>
                  <a:cubicBezTo>
                    <a:pt x="1278" y="226"/>
                    <a:pt x="903" y="448"/>
                    <a:pt x="481" y="566"/>
                  </a:cubicBezTo>
                  <a:cubicBezTo>
                    <a:pt x="188" y="648"/>
                    <a:pt x="0" y="894"/>
                    <a:pt x="0" y="1222"/>
                  </a:cubicBezTo>
                  <a:cubicBezTo>
                    <a:pt x="0" y="1539"/>
                    <a:pt x="188" y="1808"/>
                    <a:pt x="504" y="1937"/>
                  </a:cubicBezTo>
                  <a:cubicBezTo>
                    <a:pt x="605" y="1988"/>
                    <a:pt x="715" y="2011"/>
                    <a:pt x="831" y="2011"/>
                  </a:cubicBezTo>
                  <a:cubicBezTo>
                    <a:pt x="903" y="2011"/>
                    <a:pt x="978" y="2002"/>
                    <a:pt x="1055" y="1984"/>
                  </a:cubicBezTo>
                  <a:cubicBezTo>
                    <a:pt x="1547" y="1867"/>
                    <a:pt x="2016" y="1656"/>
                    <a:pt x="2426" y="1351"/>
                  </a:cubicBezTo>
                  <a:cubicBezTo>
                    <a:pt x="2579" y="1234"/>
                    <a:pt x="2684" y="1093"/>
                    <a:pt x="2708" y="906"/>
                  </a:cubicBezTo>
                  <a:cubicBezTo>
                    <a:pt x="2794" y="406"/>
                    <a:pt x="2439" y="0"/>
                    <a:pt x="1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9"/>
            <p:cNvSpPr/>
            <p:nvPr/>
          </p:nvSpPr>
          <p:spPr>
            <a:xfrm>
              <a:off x="1550050" y="3446300"/>
              <a:ext cx="71250" cy="46625"/>
            </a:xfrm>
            <a:custGeom>
              <a:avLst/>
              <a:gdLst/>
              <a:ahLst/>
              <a:cxnLst/>
              <a:rect l="l" t="t" r="r" b="b"/>
              <a:pathLst>
                <a:path w="2850" h="1865" extrusionOk="0">
                  <a:moveTo>
                    <a:pt x="2061" y="1"/>
                  </a:moveTo>
                  <a:cubicBezTo>
                    <a:pt x="1964" y="1"/>
                    <a:pt x="1866" y="15"/>
                    <a:pt x="1771" y="38"/>
                  </a:cubicBezTo>
                  <a:cubicBezTo>
                    <a:pt x="1396" y="131"/>
                    <a:pt x="1032" y="237"/>
                    <a:pt x="657" y="354"/>
                  </a:cubicBezTo>
                  <a:cubicBezTo>
                    <a:pt x="587" y="366"/>
                    <a:pt x="528" y="413"/>
                    <a:pt x="470" y="448"/>
                  </a:cubicBezTo>
                  <a:cubicBezTo>
                    <a:pt x="118" y="682"/>
                    <a:pt x="1" y="1093"/>
                    <a:pt x="165" y="1432"/>
                  </a:cubicBezTo>
                  <a:cubicBezTo>
                    <a:pt x="308" y="1710"/>
                    <a:pt x="547" y="1864"/>
                    <a:pt x="835" y="1864"/>
                  </a:cubicBezTo>
                  <a:cubicBezTo>
                    <a:pt x="924" y="1864"/>
                    <a:pt x="1017" y="1850"/>
                    <a:pt x="1114" y="1819"/>
                  </a:cubicBezTo>
                  <a:cubicBezTo>
                    <a:pt x="1302" y="1772"/>
                    <a:pt x="1478" y="1690"/>
                    <a:pt x="1665" y="1632"/>
                  </a:cubicBezTo>
                  <a:cubicBezTo>
                    <a:pt x="1876" y="1573"/>
                    <a:pt x="2099" y="1550"/>
                    <a:pt x="2298" y="1479"/>
                  </a:cubicBezTo>
                  <a:cubicBezTo>
                    <a:pt x="2638" y="1374"/>
                    <a:pt x="2837" y="1116"/>
                    <a:pt x="2837" y="788"/>
                  </a:cubicBezTo>
                  <a:cubicBezTo>
                    <a:pt x="2849" y="460"/>
                    <a:pt x="2673" y="190"/>
                    <a:pt x="2380" y="61"/>
                  </a:cubicBezTo>
                  <a:cubicBezTo>
                    <a:pt x="2276" y="18"/>
                    <a:pt x="2169" y="1"/>
                    <a:pt x="20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9"/>
            <p:cNvSpPr/>
            <p:nvPr/>
          </p:nvSpPr>
          <p:spPr>
            <a:xfrm>
              <a:off x="1064500" y="3614475"/>
              <a:ext cx="73575" cy="50250"/>
            </a:xfrm>
            <a:custGeom>
              <a:avLst/>
              <a:gdLst/>
              <a:ahLst/>
              <a:cxnLst/>
              <a:rect l="l" t="t" r="r" b="b"/>
              <a:pathLst>
                <a:path w="2943" h="2010" extrusionOk="0">
                  <a:moveTo>
                    <a:pt x="2097" y="1"/>
                  </a:moveTo>
                  <a:cubicBezTo>
                    <a:pt x="2017" y="1"/>
                    <a:pt x="1934" y="13"/>
                    <a:pt x="1852" y="39"/>
                  </a:cubicBezTo>
                  <a:cubicBezTo>
                    <a:pt x="1442" y="168"/>
                    <a:pt x="1043" y="344"/>
                    <a:pt x="656" y="555"/>
                  </a:cubicBezTo>
                  <a:cubicBezTo>
                    <a:pt x="551" y="613"/>
                    <a:pt x="445" y="695"/>
                    <a:pt x="363" y="777"/>
                  </a:cubicBezTo>
                  <a:cubicBezTo>
                    <a:pt x="0" y="1164"/>
                    <a:pt x="129" y="1750"/>
                    <a:pt x="621" y="1949"/>
                  </a:cubicBezTo>
                  <a:cubicBezTo>
                    <a:pt x="723" y="1989"/>
                    <a:pt x="825" y="2010"/>
                    <a:pt x="927" y="2010"/>
                  </a:cubicBezTo>
                  <a:cubicBezTo>
                    <a:pt x="1036" y="2010"/>
                    <a:pt x="1145" y="1986"/>
                    <a:pt x="1254" y="1938"/>
                  </a:cubicBezTo>
                  <a:cubicBezTo>
                    <a:pt x="1629" y="1762"/>
                    <a:pt x="1993" y="1574"/>
                    <a:pt x="2380" y="1410"/>
                  </a:cubicBezTo>
                  <a:cubicBezTo>
                    <a:pt x="2778" y="1258"/>
                    <a:pt x="2942" y="859"/>
                    <a:pt x="2813" y="484"/>
                  </a:cubicBezTo>
                  <a:cubicBezTo>
                    <a:pt x="2701" y="194"/>
                    <a:pt x="2416" y="1"/>
                    <a:pt x="2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9"/>
            <p:cNvSpPr/>
            <p:nvPr/>
          </p:nvSpPr>
          <p:spPr>
            <a:xfrm>
              <a:off x="960750" y="3440050"/>
              <a:ext cx="74150" cy="49125"/>
            </a:xfrm>
            <a:custGeom>
              <a:avLst/>
              <a:gdLst/>
              <a:ahLst/>
              <a:cxnLst/>
              <a:rect l="l" t="t" r="r" b="b"/>
              <a:pathLst>
                <a:path w="2966" h="1965" extrusionOk="0">
                  <a:moveTo>
                    <a:pt x="2034" y="0"/>
                  </a:moveTo>
                  <a:cubicBezTo>
                    <a:pt x="2001" y="0"/>
                    <a:pt x="1968" y="2"/>
                    <a:pt x="1935" y="6"/>
                  </a:cubicBezTo>
                  <a:cubicBezTo>
                    <a:pt x="1395" y="88"/>
                    <a:pt x="927" y="346"/>
                    <a:pt x="481" y="628"/>
                  </a:cubicBezTo>
                  <a:cubicBezTo>
                    <a:pt x="1" y="932"/>
                    <a:pt x="94" y="1636"/>
                    <a:pt x="598" y="1882"/>
                  </a:cubicBezTo>
                  <a:cubicBezTo>
                    <a:pt x="710" y="1938"/>
                    <a:pt x="826" y="1964"/>
                    <a:pt x="941" y="1964"/>
                  </a:cubicBezTo>
                  <a:cubicBezTo>
                    <a:pt x="1043" y="1964"/>
                    <a:pt x="1144" y="1944"/>
                    <a:pt x="1243" y="1905"/>
                  </a:cubicBezTo>
                  <a:cubicBezTo>
                    <a:pt x="1630" y="1753"/>
                    <a:pt x="2005" y="1589"/>
                    <a:pt x="2380" y="1425"/>
                  </a:cubicBezTo>
                  <a:cubicBezTo>
                    <a:pt x="2556" y="1354"/>
                    <a:pt x="2685" y="1225"/>
                    <a:pt x="2755" y="1049"/>
                  </a:cubicBezTo>
                  <a:cubicBezTo>
                    <a:pt x="2965" y="541"/>
                    <a:pt x="2580" y="0"/>
                    <a:pt x="2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9"/>
            <p:cNvSpPr/>
            <p:nvPr/>
          </p:nvSpPr>
          <p:spPr>
            <a:xfrm>
              <a:off x="1322375" y="3638450"/>
              <a:ext cx="70925" cy="46875"/>
            </a:xfrm>
            <a:custGeom>
              <a:avLst/>
              <a:gdLst/>
              <a:ahLst/>
              <a:cxnLst/>
              <a:rect l="l" t="t" r="r" b="b"/>
              <a:pathLst>
                <a:path w="2837" h="1875" extrusionOk="0">
                  <a:moveTo>
                    <a:pt x="2042" y="0"/>
                  </a:moveTo>
                  <a:cubicBezTo>
                    <a:pt x="1973" y="0"/>
                    <a:pt x="1901" y="10"/>
                    <a:pt x="1829" y="29"/>
                  </a:cubicBezTo>
                  <a:cubicBezTo>
                    <a:pt x="1559" y="88"/>
                    <a:pt x="1289" y="158"/>
                    <a:pt x="1020" y="240"/>
                  </a:cubicBezTo>
                  <a:cubicBezTo>
                    <a:pt x="809" y="311"/>
                    <a:pt x="598" y="381"/>
                    <a:pt x="422" y="498"/>
                  </a:cubicBezTo>
                  <a:cubicBezTo>
                    <a:pt x="117" y="721"/>
                    <a:pt x="0" y="1108"/>
                    <a:pt x="152" y="1436"/>
                  </a:cubicBezTo>
                  <a:cubicBezTo>
                    <a:pt x="267" y="1694"/>
                    <a:pt x="538" y="1874"/>
                    <a:pt x="813" y="1874"/>
                  </a:cubicBezTo>
                  <a:cubicBezTo>
                    <a:pt x="874" y="1874"/>
                    <a:pt x="936" y="1865"/>
                    <a:pt x="996" y="1846"/>
                  </a:cubicBezTo>
                  <a:cubicBezTo>
                    <a:pt x="1407" y="1717"/>
                    <a:pt x="1817" y="1623"/>
                    <a:pt x="2215" y="1483"/>
                  </a:cubicBezTo>
                  <a:cubicBezTo>
                    <a:pt x="2450" y="1412"/>
                    <a:pt x="2626" y="1260"/>
                    <a:pt x="2708" y="1037"/>
                  </a:cubicBezTo>
                  <a:cubicBezTo>
                    <a:pt x="2837" y="756"/>
                    <a:pt x="2813" y="498"/>
                    <a:pt x="2614" y="275"/>
                  </a:cubicBezTo>
                  <a:cubicBezTo>
                    <a:pt x="2462" y="97"/>
                    <a:pt x="2263" y="0"/>
                    <a:pt x="2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9"/>
            <p:cNvSpPr/>
            <p:nvPr/>
          </p:nvSpPr>
          <p:spPr>
            <a:xfrm>
              <a:off x="1150925" y="3559500"/>
              <a:ext cx="70950" cy="51750"/>
            </a:xfrm>
            <a:custGeom>
              <a:avLst/>
              <a:gdLst/>
              <a:ahLst/>
              <a:cxnLst/>
              <a:rect l="l" t="t" r="r" b="b"/>
              <a:pathLst>
                <a:path w="2838" h="2070" extrusionOk="0">
                  <a:moveTo>
                    <a:pt x="1959" y="0"/>
                  </a:moveTo>
                  <a:cubicBezTo>
                    <a:pt x="1869" y="0"/>
                    <a:pt x="1779" y="18"/>
                    <a:pt x="1689" y="58"/>
                  </a:cubicBezTo>
                  <a:cubicBezTo>
                    <a:pt x="1255" y="222"/>
                    <a:pt x="845" y="421"/>
                    <a:pt x="458" y="691"/>
                  </a:cubicBezTo>
                  <a:cubicBezTo>
                    <a:pt x="364" y="749"/>
                    <a:pt x="282" y="843"/>
                    <a:pt x="200" y="937"/>
                  </a:cubicBezTo>
                  <a:cubicBezTo>
                    <a:pt x="1" y="1183"/>
                    <a:pt x="1" y="1464"/>
                    <a:pt x="165" y="1745"/>
                  </a:cubicBezTo>
                  <a:cubicBezTo>
                    <a:pt x="299" y="1946"/>
                    <a:pt x="503" y="2069"/>
                    <a:pt x="733" y="2069"/>
                  </a:cubicBezTo>
                  <a:cubicBezTo>
                    <a:pt x="785" y="2069"/>
                    <a:pt x="838" y="2063"/>
                    <a:pt x="892" y="2050"/>
                  </a:cubicBezTo>
                  <a:cubicBezTo>
                    <a:pt x="1021" y="2027"/>
                    <a:pt x="1138" y="1968"/>
                    <a:pt x="1255" y="1910"/>
                  </a:cubicBezTo>
                  <a:cubicBezTo>
                    <a:pt x="1572" y="1757"/>
                    <a:pt x="1876" y="1581"/>
                    <a:pt x="2193" y="1429"/>
                  </a:cubicBezTo>
                  <a:cubicBezTo>
                    <a:pt x="2310" y="1359"/>
                    <a:pt x="2416" y="1288"/>
                    <a:pt x="2509" y="1183"/>
                  </a:cubicBezTo>
                  <a:cubicBezTo>
                    <a:pt x="2838" y="808"/>
                    <a:pt x="2709" y="257"/>
                    <a:pt x="2251" y="58"/>
                  </a:cubicBezTo>
                  <a:cubicBezTo>
                    <a:pt x="2154" y="21"/>
                    <a:pt x="2057" y="0"/>
                    <a:pt x="1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9"/>
            <p:cNvSpPr/>
            <p:nvPr/>
          </p:nvSpPr>
          <p:spPr>
            <a:xfrm>
              <a:off x="1180825" y="3614975"/>
              <a:ext cx="73850" cy="46150"/>
            </a:xfrm>
            <a:custGeom>
              <a:avLst/>
              <a:gdLst/>
              <a:ahLst/>
              <a:cxnLst/>
              <a:rect l="l" t="t" r="r" b="b"/>
              <a:pathLst>
                <a:path w="2954" h="1846" extrusionOk="0">
                  <a:moveTo>
                    <a:pt x="2053" y="1"/>
                  </a:moveTo>
                  <a:cubicBezTo>
                    <a:pt x="2018" y="1"/>
                    <a:pt x="1983" y="3"/>
                    <a:pt x="1946" y="7"/>
                  </a:cubicBezTo>
                  <a:cubicBezTo>
                    <a:pt x="1442" y="66"/>
                    <a:pt x="950" y="230"/>
                    <a:pt x="505" y="476"/>
                  </a:cubicBezTo>
                  <a:cubicBezTo>
                    <a:pt x="47" y="710"/>
                    <a:pt x="0" y="1296"/>
                    <a:pt x="364" y="1648"/>
                  </a:cubicBezTo>
                  <a:cubicBezTo>
                    <a:pt x="510" y="1786"/>
                    <a:pt x="673" y="1845"/>
                    <a:pt x="845" y="1845"/>
                  </a:cubicBezTo>
                  <a:cubicBezTo>
                    <a:pt x="922" y="1845"/>
                    <a:pt x="1000" y="1834"/>
                    <a:pt x="1079" y="1812"/>
                  </a:cubicBezTo>
                  <a:cubicBezTo>
                    <a:pt x="1501" y="1695"/>
                    <a:pt x="1911" y="1566"/>
                    <a:pt x="2333" y="1437"/>
                  </a:cubicBezTo>
                  <a:cubicBezTo>
                    <a:pt x="2544" y="1367"/>
                    <a:pt x="2673" y="1214"/>
                    <a:pt x="2755" y="1015"/>
                  </a:cubicBezTo>
                  <a:cubicBezTo>
                    <a:pt x="2954" y="508"/>
                    <a:pt x="2602" y="1"/>
                    <a:pt x="2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9"/>
            <p:cNvSpPr/>
            <p:nvPr/>
          </p:nvSpPr>
          <p:spPr>
            <a:xfrm>
              <a:off x="1334075" y="3370900"/>
              <a:ext cx="68325" cy="42050"/>
            </a:xfrm>
            <a:custGeom>
              <a:avLst/>
              <a:gdLst/>
              <a:ahLst/>
              <a:cxnLst/>
              <a:rect l="l" t="t" r="r" b="b"/>
              <a:pathLst>
                <a:path w="2733" h="1682" extrusionOk="0">
                  <a:moveTo>
                    <a:pt x="1875" y="0"/>
                  </a:moveTo>
                  <a:cubicBezTo>
                    <a:pt x="1841" y="0"/>
                    <a:pt x="1806" y="2"/>
                    <a:pt x="1771" y="6"/>
                  </a:cubicBezTo>
                  <a:cubicBezTo>
                    <a:pt x="1396" y="53"/>
                    <a:pt x="1032" y="111"/>
                    <a:pt x="657" y="170"/>
                  </a:cubicBezTo>
                  <a:cubicBezTo>
                    <a:pt x="294" y="229"/>
                    <a:pt x="71" y="487"/>
                    <a:pt x="36" y="838"/>
                  </a:cubicBezTo>
                  <a:cubicBezTo>
                    <a:pt x="1" y="1190"/>
                    <a:pt x="188" y="1471"/>
                    <a:pt x="528" y="1624"/>
                  </a:cubicBezTo>
                  <a:cubicBezTo>
                    <a:pt x="625" y="1664"/>
                    <a:pt x="737" y="1682"/>
                    <a:pt x="851" y="1682"/>
                  </a:cubicBezTo>
                  <a:cubicBezTo>
                    <a:pt x="904" y="1682"/>
                    <a:pt x="957" y="1678"/>
                    <a:pt x="1009" y="1670"/>
                  </a:cubicBezTo>
                  <a:cubicBezTo>
                    <a:pt x="1349" y="1624"/>
                    <a:pt x="1677" y="1553"/>
                    <a:pt x="2017" y="1542"/>
                  </a:cubicBezTo>
                  <a:cubicBezTo>
                    <a:pt x="2263" y="1542"/>
                    <a:pt x="2427" y="1401"/>
                    <a:pt x="2545" y="1202"/>
                  </a:cubicBezTo>
                  <a:cubicBezTo>
                    <a:pt x="2697" y="932"/>
                    <a:pt x="2732" y="651"/>
                    <a:pt x="2556" y="369"/>
                  </a:cubicBezTo>
                  <a:cubicBezTo>
                    <a:pt x="2389" y="129"/>
                    <a:pt x="2156" y="0"/>
                    <a:pt x="1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9"/>
            <p:cNvSpPr/>
            <p:nvPr/>
          </p:nvSpPr>
          <p:spPr>
            <a:xfrm>
              <a:off x="1691300" y="3464575"/>
              <a:ext cx="65375" cy="50800"/>
            </a:xfrm>
            <a:custGeom>
              <a:avLst/>
              <a:gdLst/>
              <a:ahLst/>
              <a:cxnLst/>
              <a:rect l="l" t="t" r="r" b="b"/>
              <a:pathLst>
                <a:path w="2615" h="2032" extrusionOk="0">
                  <a:moveTo>
                    <a:pt x="1785" y="1"/>
                  </a:moveTo>
                  <a:cubicBezTo>
                    <a:pt x="1681" y="1"/>
                    <a:pt x="1574" y="23"/>
                    <a:pt x="1466" y="68"/>
                  </a:cubicBezTo>
                  <a:cubicBezTo>
                    <a:pt x="1126" y="197"/>
                    <a:pt x="798" y="350"/>
                    <a:pt x="493" y="537"/>
                  </a:cubicBezTo>
                  <a:cubicBezTo>
                    <a:pt x="329" y="643"/>
                    <a:pt x="212" y="772"/>
                    <a:pt x="141" y="948"/>
                  </a:cubicBezTo>
                  <a:cubicBezTo>
                    <a:pt x="1" y="1264"/>
                    <a:pt x="59" y="1581"/>
                    <a:pt x="305" y="1815"/>
                  </a:cubicBezTo>
                  <a:cubicBezTo>
                    <a:pt x="442" y="1952"/>
                    <a:pt x="632" y="2031"/>
                    <a:pt x="824" y="2031"/>
                  </a:cubicBezTo>
                  <a:cubicBezTo>
                    <a:pt x="944" y="2031"/>
                    <a:pt x="1064" y="2000"/>
                    <a:pt x="1173" y="1932"/>
                  </a:cubicBezTo>
                  <a:cubicBezTo>
                    <a:pt x="1431" y="1756"/>
                    <a:pt x="1712" y="1663"/>
                    <a:pt x="1993" y="1557"/>
                  </a:cubicBezTo>
                  <a:cubicBezTo>
                    <a:pt x="2263" y="1452"/>
                    <a:pt x="2486" y="1276"/>
                    <a:pt x="2556" y="971"/>
                  </a:cubicBezTo>
                  <a:cubicBezTo>
                    <a:pt x="2615" y="678"/>
                    <a:pt x="2544" y="408"/>
                    <a:pt x="2321" y="209"/>
                  </a:cubicBezTo>
                  <a:cubicBezTo>
                    <a:pt x="2155" y="73"/>
                    <a:pt x="1975" y="1"/>
                    <a:pt x="17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9"/>
            <p:cNvSpPr/>
            <p:nvPr/>
          </p:nvSpPr>
          <p:spPr>
            <a:xfrm>
              <a:off x="1397675" y="3667000"/>
              <a:ext cx="67425" cy="42475"/>
            </a:xfrm>
            <a:custGeom>
              <a:avLst/>
              <a:gdLst/>
              <a:ahLst/>
              <a:cxnLst/>
              <a:rect l="l" t="t" r="r" b="b"/>
              <a:pathLst>
                <a:path w="2697" h="1699" extrusionOk="0">
                  <a:moveTo>
                    <a:pt x="1677" y="1"/>
                  </a:moveTo>
                  <a:cubicBezTo>
                    <a:pt x="1091" y="12"/>
                    <a:pt x="587" y="235"/>
                    <a:pt x="223" y="704"/>
                  </a:cubicBezTo>
                  <a:cubicBezTo>
                    <a:pt x="1" y="997"/>
                    <a:pt x="47" y="1314"/>
                    <a:pt x="317" y="1548"/>
                  </a:cubicBezTo>
                  <a:cubicBezTo>
                    <a:pt x="441" y="1655"/>
                    <a:pt x="576" y="1699"/>
                    <a:pt x="719" y="1699"/>
                  </a:cubicBezTo>
                  <a:cubicBezTo>
                    <a:pt x="779" y="1699"/>
                    <a:pt x="840" y="1691"/>
                    <a:pt x="903" y="1677"/>
                  </a:cubicBezTo>
                  <a:cubicBezTo>
                    <a:pt x="1278" y="1607"/>
                    <a:pt x="1665" y="1513"/>
                    <a:pt x="2028" y="1407"/>
                  </a:cubicBezTo>
                  <a:cubicBezTo>
                    <a:pt x="2263" y="1349"/>
                    <a:pt x="2439" y="1185"/>
                    <a:pt x="2544" y="997"/>
                  </a:cubicBezTo>
                  <a:cubicBezTo>
                    <a:pt x="2696" y="622"/>
                    <a:pt x="2450" y="141"/>
                    <a:pt x="2075" y="59"/>
                  </a:cubicBezTo>
                  <a:cubicBezTo>
                    <a:pt x="1946" y="36"/>
                    <a:pt x="1806" y="1"/>
                    <a:pt x="1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9"/>
            <p:cNvSpPr/>
            <p:nvPr/>
          </p:nvSpPr>
          <p:spPr>
            <a:xfrm>
              <a:off x="967200" y="3344325"/>
              <a:ext cx="62450" cy="44625"/>
            </a:xfrm>
            <a:custGeom>
              <a:avLst/>
              <a:gdLst/>
              <a:ahLst/>
              <a:cxnLst/>
              <a:rect l="l" t="t" r="r" b="b"/>
              <a:pathLst>
                <a:path w="2498" h="1785" extrusionOk="0">
                  <a:moveTo>
                    <a:pt x="1633" y="0"/>
                  </a:moveTo>
                  <a:cubicBezTo>
                    <a:pt x="1620" y="0"/>
                    <a:pt x="1607" y="1"/>
                    <a:pt x="1595" y="2"/>
                  </a:cubicBezTo>
                  <a:cubicBezTo>
                    <a:pt x="1173" y="84"/>
                    <a:pt x="739" y="190"/>
                    <a:pt x="364" y="424"/>
                  </a:cubicBezTo>
                  <a:cubicBezTo>
                    <a:pt x="94" y="588"/>
                    <a:pt x="0" y="952"/>
                    <a:pt x="94" y="1257"/>
                  </a:cubicBezTo>
                  <a:cubicBezTo>
                    <a:pt x="186" y="1554"/>
                    <a:pt x="478" y="1784"/>
                    <a:pt x="786" y="1784"/>
                  </a:cubicBezTo>
                  <a:cubicBezTo>
                    <a:pt x="794" y="1784"/>
                    <a:pt x="802" y="1784"/>
                    <a:pt x="809" y="1784"/>
                  </a:cubicBezTo>
                  <a:cubicBezTo>
                    <a:pt x="1278" y="1761"/>
                    <a:pt x="1724" y="1596"/>
                    <a:pt x="2087" y="1303"/>
                  </a:cubicBezTo>
                  <a:cubicBezTo>
                    <a:pt x="2497" y="964"/>
                    <a:pt x="2368" y="284"/>
                    <a:pt x="1876" y="61"/>
                  </a:cubicBezTo>
                  <a:cubicBezTo>
                    <a:pt x="1805" y="30"/>
                    <a:pt x="1716" y="0"/>
                    <a:pt x="1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9"/>
            <p:cNvSpPr/>
            <p:nvPr/>
          </p:nvSpPr>
          <p:spPr>
            <a:xfrm>
              <a:off x="1244125" y="3329800"/>
              <a:ext cx="60975" cy="42825"/>
            </a:xfrm>
            <a:custGeom>
              <a:avLst/>
              <a:gdLst/>
              <a:ahLst/>
              <a:cxnLst/>
              <a:rect l="l" t="t" r="r" b="b"/>
              <a:pathLst>
                <a:path w="2439" h="1713" extrusionOk="0">
                  <a:moveTo>
                    <a:pt x="1622" y="1"/>
                  </a:moveTo>
                  <a:cubicBezTo>
                    <a:pt x="1582" y="1"/>
                    <a:pt x="1542" y="3"/>
                    <a:pt x="1501" y="9"/>
                  </a:cubicBezTo>
                  <a:cubicBezTo>
                    <a:pt x="1173" y="56"/>
                    <a:pt x="844" y="161"/>
                    <a:pt x="528" y="302"/>
                  </a:cubicBezTo>
                  <a:cubicBezTo>
                    <a:pt x="340" y="384"/>
                    <a:pt x="211" y="513"/>
                    <a:pt x="141" y="712"/>
                  </a:cubicBezTo>
                  <a:cubicBezTo>
                    <a:pt x="0" y="1052"/>
                    <a:pt x="106" y="1416"/>
                    <a:pt x="411" y="1603"/>
                  </a:cubicBezTo>
                  <a:cubicBezTo>
                    <a:pt x="542" y="1676"/>
                    <a:pt x="679" y="1713"/>
                    <a:pt x="820" y="1713"/>
                  </a:cubicBezTo>
                  <a:cubicBezTo>
                    <a:pt x="905" y="1713"/>
                    <a:pt x="991" y="1700"/>
                    <a:pt x="1079" y="1673"/>
                  </a:cubicBezTo>
                  <a:cubicBezTo>
                    <a:pt x="1313" y="1603"/>
                    <a:pt x="1548" y="1545"/>
                    <a:pt x="1782" y="1498"/>
                  </a:cubicBezTo>
                  <a:cubicBezTo>
                    <a:pt x="2181" y="1404"/>
                    <a:pt x="2438" y="1005"/>
                    <a:pt x="2356" y="619"/>
                  </a:cubicBezTo>
                  <a:cubicBezTo>
                    <a:pt x="2293" y="247"/>
                    <a:pt x="1999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9"/>
            <p:cNvSpPr/>
            <p:nvPr/>
          </p:nvSpPr>
          <p:spPr>
            <a:xfrm>
              <a:off x="1078250" y="3721650"/>
              <a:ext cx="66550" cy="41500"/>
            </a:xfrm>
            <a:custGeom>
              <a:avLst/>
              <a:gdLst/>
              <a:ahLst/>
              <a:cxnLst/>
              <a:rect l="l" t="t" r="r" b="b"/>
              <a:pathLst>
                <a:path w="2662" h="1660" extrusionOk="0">
                  <a:moveTo>
                    <a:pt x="1637" y="1"/>
                  </a:moveTo>
                  <a:cubicBezTo>
                    <a:pt x="1458" y="1"/>
                    <a:pt x="1278" y="18"/>
                    <a:pt x="1103" y="18"/>
                  </a:cubicBezTo>
                  <a:cubicBezTo>
                    <a:pt x="1021" y="18"/>
                    <a:pt x="939" y="77"/>
                    <a:pt x="868" y="124"/>
                  </a:cubicBezTo>
                  <a:cubicBezTo>
                    <a:pt x="681" y="276"/>
                    <a:pt x="482" y="429"/>
                    <a:pt x="329" y="604"/>
                  </a:cubicBezTo>
                  <a:cubicBezTo>
                    <a:pt x="1" y="944"/>
                    <a:pt x="118" y="1402"/>
                    <a:pt x="564" y="1589"/>
                  </a:cubicBezTo>
                  <a:cubicBezTo>
                    <a:pt x="587" y="1601"/>
                    <a:pt x="634" y="1624"/>
                    <a:pt x="681" y="1636"/>
                  </a:cubicBezTo>
                  <a:cubicBezTo>
                    <a:pt x="728" y="1648"/>
                    <a:pt x="775" y="1659"/>
                    <a:pt x="821" y="1659"/>
                  </a:cubicBezTo>
                  <a:cubicBezTo>
                    <a:pt x="1466" y="1648"/>
                    <a:pt x="1994" y="1378"/>
                    <a:pt x="2427" y="921"/>
                  </a:cubicBezTo>
                  <a:cubicBezTo>
                    <a:pt x="2662" y="663"/>
                    <a:pt x="2545" y="276"/>
                    <a:pt x="2240" y="124"/>
                  </a:cubicBezTo>
                  <a:cubicBezTo>
                    <a:pt x="2046" y="24"/>
                    <a:pt x="1842" y="1"/>
                    <a:pt x="1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9"/>
            <p:cNvSpPr/>
            <p:nvPr/>
          </p:nvSpPr>
          <p:spPr>
            <a:xfrm>
              <a:off x="1457175" y="3566400"/>
              <a:ext cx="60375" cy="40550"/>
            </a:xfrm>
            <a:custGeom>
              <a:avLst/>
              <a:gdLst/>
              <a:ahLst/>
              <a:cxnLst/>
              <a:rect l="l" t="t" r="r" b="b"/>
              <a:pathLst>
                <a:path w="2415" h="1622" extrusionOk="0">
                  <a:moveTo>
                    <a:pt x="1571" y="1"/>
                  </a:moveTo>
                  <a:cubicBezTo>
                    <a:pt x="1544" y="1"/>
                    <a:pt x="1517" y="2"/>
                    <a:pt x="1489" y="4"/>
                  </a:cubicBezTo>
                  <a:cubicBezTo>
                    <a:pt x="1254" y="28"/>
                    <a:pt x="1008" y="51"/>
                    <a:pt x="774" y="98"/>
                  </a:cubicBezTo>
                  <a:cubicBezTo>
                    <a:pt x="504" y="145"/>
                    <a:pt x="305" y="297"/>
                    <a:pt x="199" y="555"/>
                  </a:cubicBezTo>
                  <a:cubicBezTo>
                    <a:pt x="0" y="989"/>
                    <a:pt x="270" y="1516"/>
                    <a:pt x="727" y="1598"/>
                  </a:cubicBezTo>
                  <a:cubicBezTo>
                    <a:pt x="829" y="1614"/>
                    <a:pt x="930" y="1621"/>
                    <a:pt x="1030" y="1621"/>
                  </a:cubicBezTo>
                  <a:cubicBezTo>
                    <a:pt x="1310" y="1621"/>
                    <a:pt x="1581" y="1564"/>
                    <a:pt x="1840" y="1469"/>
                  </a:cubicBezTo>
                  <a:cubicBezTo>
                    <a:pt x="2239" y="1329"/>
                    <a:pt x="2415" y="965"/>
                    <a:pt x="2333" y="602"/>
                  </a:cubicBezTo>
                  <a:cubicBezTo>
                    <a:pt x="2234" y="230"/>
                    <a:pt x="1952" y="1"/>
                    <a:pt x="1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9"/>
            <p:cNvSpPr/>
            <p:nvPr/>
          </p:nvSpPr>
          <p:spPr>
            <a:xfrm>
              <a:off x="1341700" y="3523675"/>
              <a:ext cx="59350" cy="42075"/>
            </a:xfrm>
            <a:custGeom>
              <a:avLst/>
              <a:gdLst/>
              <a:ahLst/>
              <a:cxnLst/>
              <a:rect l="l" t="t" r="r" b="b"/>
              <a:pathLst>
                <a:path w="2374" h="1683" extrusionOk="0">
                  <a:moveTo>
                    <a:pt x="1416" y="0"/>
                  </a:moveTo>
                  <a:cubicBezTo>
                    <a:pt x="1397" y="0"/>
                    <a:pt x="1379" y="1"/>
                    <a:pt x="1360" y="2"/>
                  </a:cubicBezTo>
                  <a:cubicBezTo>
                    <a:pt x="1009" y="25"/>
                    <a:pt x="681" y="154"/>
                    <a:pt x="364" y="318"/>
                  </a:cubicBezTo>
                  <a:cubicBezTo>
                    <a:pt x="106" y="459"/>
                    <a:pt x="1" y="693"/>
                    <a:pt x="12" y="987"/>
                  </a:cubicBezTo>
                  <a:cubicBezTo>
                    <a:pt x="45" y="1391"/>
                    <a:pt x="363" y="1683"/>
                    <a:pt x="776" y="1683"/>
                  </a:cubicBezTo>
                  <a:cubicBezTo>
                    <a:pt x="806" y="1683"/>
                    <a:pt x="837" y="1681"/>
                    <a:pt x="868" y="1678"/>
                  </a:cubicBezTo>
                  <a:cubicBezTo>
                    <a:pt x="1196" y="1643"/>
                    <a:pt x="1513" y="1526"/>
                    <a:pt x="1818" y="1409"/>
                  </a:cubicBezTo>
                  <a:cubicBezTo>
                    <a:pt x="1993" y="1350"/>
                    <a:pt x="2099" y="1198"/>
                    <a:pt x="2169" y="1045"/>
                  </a:cubicBezTo>
                  <a:cubicBezTo>
                    <a:pt x="2374" y="523"/>
                    <a:pt x="1984" y="0"/>
                    <a:pt x="1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9"/>
            <p:cNvSpPr/>
            <p:nvPr/>
          </p:nvSpPr>
          <p:spPr>
            <a:xfrm>
              <a:off x="1573800" y="3583875"/>
              <a:ext cx="63025" cy="40325"/>
            </a:xfrm>
            <a:custGeom>
              <a:avLst/>
              <a:gdLst/>
              <a:ahLst/>
              <a:cxnLst/>
              <a:rect l="l" t="t" r="r" b="b"/>
              <a:pathLst>
                <a:path w="2521" h="1613" extrusionOk="0">
                  <a:moveTo>
                    <a:pt x="1664" y="0"/>
                  </a:moveTo>
                  <a:cubicBezTo>
                    <a:pt x="1176" y="0"/>
                    <a:pt x="525" y="236"/>
                    <a:pt x="270" y="548"/>
                  </a:cubicBezTo>
                  <a:cubicBezTo>
                    <a:pt x="0" y="888"/>
                    <a:pt x="129" y="1380"/>
                    <a:pt x="528" y="1556"/>
                  </a:cubicBezTo>
                  <a:cubicBezTo>
                    <a:pt x="620" y="1595"/>
                    <a:pt x="737" y="1613"/>
                    <a:pt x="866" y="1613"/>
                  </a:cubicBezTo>
                  <a:cubicBezTo>
                    <a:pt x="1390" y="1613"/>
                    <a:pt x="2126" y="1318"/>
                    <a:pt x="2333" y="970"/>
                  </a:cubicBezTo>
                  <a:cubicBezTo>
                    <a:pt x="2520" y="677"/>
                    <a:pt x="2321" y="149"/>
                    <a:pt x="1981" y="44"/>
                  </a:cubicBezTo>
                  <a:cubicBezTo>
                    <a:pt x="1890" y="14"/>
                    <a:pt x="1782" y="0"/>
                    <a:pt x="1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9"/>
            <p:cNvSpPr/>
            <p:nvPr/>
          </p:nvSpPr>
          <p:spPr>
            <a:xfrm>
              <a:off x="1494075" y="3617175"/>
              <a:ext cx="59825" cy="38350"/>
            </a:xfrm>
            <a:custGeom>
              <a:avLst/>
              <a:gdLst/>
              <a:ahLst/>
              <a:cxnLst/>
              <a:rect l="l" t="t" r="r" b="b"/>
              <a:pathLst>
                <a:path w="2393" h="1534" extrusionOk="0">
                  <a:moveTo>
                    <a:pt x="1565" y="0"/>
                  </a:moveTo>
                  <a:cubicBezTo>
                    <a:pt x="1125" y="0"/>
                    <a:pt x="706" y="98"/>
                    <a:pt x="329" y="353"/>
                  </a:cubicBezTo>
                  <a:cubicBezTo>
                    <a:pt x="118" y="505"/>
                    <a:pt x="1" y="704"/>
                    <a:pt x="60" y="986"/>
                  </a:cubicBezTo>
                  <a:cubicBezTo>
                    <a:pt x="118" y="1255"/>
                    <a:pt x="282" y="1455"/>
                    <a:pt x="552" y="1501"/>
                  </a:cubicBezTo>
                  <a:cubicBezTo>
                    <a:pt x="676" y="1523"/>
                    <a:pt x="800" y="1534"/>
                    <a:pt x="921" y="1534"/>
                  </a:cubicBezTo>
                  <a:cubicBezTo>
                    <a:pt x="1336" y="1534"/>
                    <a:pt x="1726" y="1405"/>
                    <a:pt x="2052" y="1115"/>
                  </a:cubicBezTo>
                  <a:cubicBezTo>
                    <a:pt x="2392" y="833"/>
                    <a:pt x="2263" y="224"/>
                    <a:pt x="1818" y="36"/>
                  </a:cubicBezTo>
                  <a:cubicBezTo>
                    <a:pt x="1783" y="36"/>
                    <a:pt x="1712" y="1"/>
                    <a:pt x="1642" y="1"/>
                  </a:cubicBezTo>
                  <a:cubicBezTo>
                    <a:pt x="1616" y="0"/>
                    <a:pt x="1591" y="0"/>
                    <a:pt x="1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9"/>
            <p:cNvSpPr/>
            <p:nvPr/>
          </p:nvSpPr>
          <p:spPr>
            <a:xfrm>
              <a:off x="1193425" y="3696375"/>
              <a:ext cx="57750" cy="40800"/>
            </a:xfrm>
            <a:custGeom>
              <a:avLst/>
              <a:gdLst/>
              <a:ahLst/>
              <a:cxnLst/>
              <a:rect l="l" t="t" r="r" b="b"/>
              <a:pathLst>
                <a:path w="2310" h="1632" extrusionOk="0">
                  <a:moveTo>
                    <a:pt x="1466" y="0"/>
                  </a:moveTo>
                  <a:cubicBezTo>
                    <a:pt x="981" y="0"/>
                    <a:pt x="334" y="350"/>
                    <a:pt x="165" y="760"/>
                  </a:cubicBezTo>
                  <a:cubicBezTo>
                    <a:pt x="1" y="1170"/>
                    <a:pt x="235" y="1592"/>
                    <a:pt x="692" y="1627"/>
                  </a:cubicBezTo>
                  <a:cubicBezTo>
                    <a:pt x="732" y="1630"/>
                    <a:pt x="772" y="1631"/>
                    <a:pt x="812" y="1631"/>
                  </a:cubicBezTo>
                  <a:cubicBezTo>
                    <a:pt x="1268" y="1631"/>
                    <a:pt x="1681" y="1446"/>
                    <a:pt x="2005" y="1111"/>
                  </a:cubicBezTo>
                  <a:cubicBezTo>
                    <a:pt x="2310" y="783"/>
                    <a:pt x="2122" y="162"/>
                    <a:pt x="1700" y="33"/>
                  </a:cubicBezTo>
                  <a:cubicBezTo>
                    <a:pt x="1629" y="11"/>
                    <a:pt x="1550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9"/>
            <p:cNvSpPr/>
            <p:nvPr/>
          </p:nvSpPr>
          <p:spPr>
            <a:xfrm>
              <a:off x="1453950" y="3378225"/>
              <a:ext cx="54225" cy="38350"/>
            </a:xfrm>
            <a:custGeom>
              <a:avLst/>
              <a:gdLst/>
              <a:ahLst/>
              <a:cxnLst/>
              <a:rect l="l" t="t" r="r" b="b"/>
              <a:pathLst>
                <a:path w="2169" h="1534" extrusionOk="0">
                  <a:moveTo>
                    <a:pt x="1362" y="1"/>
                  </a:moveTo>
                  <a:cubicBezTo>
                    <a:pt x="904" y="1"/>
                    <a:pt x="487" y="160"/>
                    <a:pt x="152" y="534"/>
                  </a:cubicBezTo>
                  <a:cubicBezTo>
                    <a:pt x="12" y="674"/>
                    <a:pt x="0" y="862"/>
                    <a:pt x="82" y="1038"/>
                  </a:cubicBezTo>
                  <a:cubicBezTo>
                    <a:pt x="191" y="1321"/>
                    <a:pt x="513" y="1533"/>
                    <a:pt x="822" y="1533"/>
                  </a:cubicBezTo>
                  <a:cubicBezTo>
                    <a:pt x="845" y="1533"/>
                    <a:pt x="868" y="1532"/>
                    <a:pt x="891" y="1530"/>
                  </a:cubicBezTo>
                  <a:cubicBezTo>
                    <a:pt x="1231" y="1495"/>
                    <a:pt x="1547" y="1366"/>
                    <a:pt x="1817" y="1143"/>
                  </a:cubicBezTo>
                  <a:cubicBezTo>
                    <a:pt x="1887" y="1084"/>
                    <a:pt x="1958" y="1014"/>
                    <a:pt x="1993" y="920"/>
                  </a:cubicBezTo>
                  <a:cubicBezTo>
                    <a:pt x="2169" y="498"/>
                    <a:pt x="2004" y="53"/>
                    <a:pt x="1629" y="18"/>
                  </a:cubicBezTo>
                  <a:cubicBezTo>
                    <a:pt x="1539" y="6"/>
                    <a:pt x="1450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9"/>
            <p:cNvSpPr/>
            <p:nvPr/>
          </p:nvSpPr>
          <p:spPr>
            <a:xfrm>
              <a:off x="1091150" y="3463575"/>
              <a:ext cx="51025" cy="39850"/>
            </a:xfrm>
            <a:custGeom>
              <a:avLst/>
              <a:gdLst/>
              <a:ahLst/>
              <a:cxnLst/>
              <a:rect l="l" t="t" r="r" b="b"/>
              <a:pathLst>
                <a:path w="2041" h="1594" extrusionOk="0">
                  <a:moveTo>
                    <a:pt x="1157" y="0"/>
                  </a:moveTo>
                  <a:cubicBezTo>
                    <a:pt x="898" y="0"/>
                    <a:pt x="685" y="110"/>
                    <a:pt x="481" y="249"/>
                  </a:cubicBezTo>
                  <a:cubicBezTo>
                    <a:pt x="1" y="589"/>
                    <a:pt x="71" y="1281"/>
                    <a:pt x="610" y="1527"/>
                  </a:cubicBezTo>
                  <a:cubicBezTo>
                    <a:pt x="706" y="1572"/>
                    <a:pt x="814" y="1593"/>
                    <a:pt x="924" y="1593"/>
                  </a:cubicBezTo>
                  <a:cubicBezTo>
                    <a:pt x="1298" y="1593"/>
                    <a:pt x="1708" y="1352"/>
                    <a:pt x="1853" y="999"/>
                  </a:cubicBezTo>
                  <a:cubicBezTo>
                    <a:pt x="2040" y="530"/>
                    <a:pt x="1735" y="38"/>
                    <a:pt x="1231" y="3"/>
                  </a:cubicBezTo>
                  <a:cubicBezTo>
                    <a:pt x="1206" y="1"/>
                    <a:pt x="1181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9"/>
            <p:cNvSpPr/>
            <p:nvPr/>
          </p:nvSpPr>
          <p:spPr>
            <a:xfrm>
              <a:off x="1078550" y="3315775"/>
              <a:ext cx="50150" cy="34250"/>
            </a:xfrm>
            <a:custGeom>
              <a:avLst/>
              <a:gdLst/>
              <a:ahLst/>
              <a:cxnLst/>
              <a:rect l="l" t="t" r="r" b="b"/>
              <a:pathLst>
                <a:path w="2006" h="1370" extrusionOk="0">
                  <a:moveTo>
                    <a:pt x="1401" y="1"/>
                  </a:moveTo>
                  <a:cubicBezTo>
                    <a:pt x="1351" y="1"/>
                    <a:pt x="1298" y="7"/>
                    <a:pt x="1243" y="19"/>
                  </a:cubicBezTo>
                  <a:cubicBezTo>
                    <a:pt x="950" y="78"/>
                    <a:pt x="657" y="171"/>
                    <a:pt x="387" y="289"/>
                  </a:cubicBezTo>
                  <a:cubicBezTo>
                    <a:pt x="83" y="418"/>
                    <a:pt x="1" y="758"/>
                    <a:pt x="176" y="1027"/>
                  </a:cubicBezTo>
                  <a:cubicBezTo>
                    <a:pt x="270" y="1156"/>
                    <a:pt x="387" y="1250"/>
                    <a:pt x="540" y="1332"/>
                  </a:cubicBezTo>
                  <a:cubicBezTo>
                    <a:pt x="575" y="1344"/>
                    <a:pt x="622" y="1367"/>
                    <a:pt x="669" y="1367"/>
                  </a:cubicBezTo>
                  <a:cubicBezTo>
                    <a:pt x="704" y="1369"/>
                    <a:pt x="738" y="1370"/>
                    <a:pt x="773" y="1370"/>
                  </a:cubicBezTo>
                  <a:cubicBezTo>
                    <a:pt x="1188" y="1370"/>
                    <a:pt x="1561" y="1237"/>
                    <a:pt x="1864" y="945"/>
                  </a:cubicBezTo>
                  <a:cubicBezTo>
                    <a:pt x="1993" y="828"/>
                    <a:pt x="2005" y="664"/>
                    <a:pt x="1970" y="500"/>
                  </a:cubicBezTo>
                  <a:cubicBezTo>
                    <a:pt x="1900" y="191"/>
                    <a:pt x="1687" y="1"/>
                    <a:pt x="1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9"/>
            <p:cNvSpPr/>
            <p:nvPr/>
          </p:nvSpPr>
          <p:spPr>
            <a:xfrm>
              <a:off x="1044850" y="3386600"/>
              <a:ext cx="36075" cy="30100"/>
            </a:xfrm>
            <a:custGeom>
              <a:avLst/>
              <a:gdLst/>
              <a:ahLst/>
              <a:cxnLst/>
              <a:rect l="l" t="t" r="r" b="b"/>
              <a:pathLst>
                <a:path w="1443" h="1204" extrusionOk="0">
                  <a:moveTo>
                    <a:pt x="892" y="0"/>
                  </a:moveTo>
                  <a:cubicBezTo>
                    <a:pt x="846" y="0"/>
                    <a:pt x="799" y="8"/>
                    <a:pt x="751" y="23"/>
                  </a:cubicBezTo>
                  <a:cubicBezTo>
                    <a:pt x="516" y="105"/>
                    <a:pt x="305" y="234"/>
                    <a:pt x="176" y="445"/>
                  </a:cubicBezTo>
                  <a:cubicBezTo>
                    <a:pt x="1" y="726"/>
                    <a:pt x="141" y="1089"/>
                    <a:pt x="446" y="1183"/>
                  </a:cubicBezTo>
                  <a:cubicBezTo>
                    <a:pt x="492" y="1197"/>
                    <a:pt x="542" y="1204"/>
                    <a:pt x="595" y="1204"/>
                  </a:cubicBezTo>
                  <a:cubicBezTo>
                    <a:pt x="894" y="1204"/>
                    <a:pt x="1274" y="991"/>
                    <a:pt x="1384" y="703"/>
                  </a:cubicBezTo>
                  <a:cubicBezTo>
                    <a:pt x="1442" y="527"/>
                    <a:pt x="1396" y="339"/>
                    <a:pt x="1243" y="175"/>
                  </a:cubicBezTo>
                  <a:cubicBezTo>
                    <a:pt x="1147" y="62"/>
                    <a:pt x="1026" y="0"/>
                    <a:pt x="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0" name="Google Shape;2290;p39"/>
          <p:cNvSpPr/>
          <p:nvPr/>
        </p:nvSpPr>
        <p:spPr>
          <a:xfrm rot="10800000">
            <a:off x="7600025" y="3443650"/>
            <a:ext cx="1647960" cy="1799410"/>
          </a:xfrm>
          <a:custGeom>
            <a:avLst/>
            <a:gdLst/>
            <a:ahLst/>
            <a:cxnLst/>
            <a:rect l="l" t="t" r="r" b="b"/>
            <a:pathLst>
              <a:path w="17127" h="18701" extrusionOk="0">
                <a:moveTo>
                  <a:pt x="669" y="0"/>
                </a:moveTo>
                <a:cubicBezTo>
                  <a:pt x="528" y="2098"/>
                  <a:pt x="317" y="4185"/>
                  <a:pt x="165" y="6283"/>
                </a:cubicBezTo>
                <a:cubicBezTo>
                  <a:pt x="24" y="8311"/>
                  <a:pt x="1" y="10339"/>
                  <a:pt x="399" y="12343"/>
                </a:cubicBezTo>
                <a:cubicBezTo>
                  <a:pt x="692" y="13867"/>
                  <a:pt x="1185" y="15320"/>
                  <a:pt x="2052" y="16621"/>
                </a:cubicBezTo>
                <a:cubicBezTo>
                  <a:pt x="2970" y="17995"/>
                  <a:pt x="4178" y="18701"/>
                  <a:pt x="5547" y="18701"/>
                </a:cubicBezTo>
                <a:cubicBezTo>
                  <a:pt x="6223" y="18701"/>
                  <a:pt x="6939" y="18529"/>
                  <a:pt x="7679" y="18180"/>
                </a:cubicBezTo>
                <a:cubicBezTo>
                  <a:pt x="9179" y="17477"/>
                  <a:pt x="10234" y="16328"/>
                  <a:pt x="11019" y="14887"/>
                </a:cubicBezTo>
                <a:cubicBezTo>
                  <a:pt x="11910" y="13222"/>
                  <a:pt x="12484" y="11429"/>
                  <a:pt x="13035" y="9624"/>
                </a:cubicBezTo>
                <a:cubicBezTo>
                  <a:pt x="13868" y="6834"/>
                  <a:pt x="14899" y="4114"/>
                  <a:pt x="16294" y="1547"/>
                </a:cubicBezTo>
                <a:cubicBezTo>
                  <a:pt x="16575" y="1032"/>
                  <a:pt x="16915" y="551"/>
                  <a:pt x="171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1" name="Google Shape;2291;p39"/>
          <p:cNvSpPr/>
          <p:nvPr/>
        </p:nvSpPr>
        <p:spPr>
          <a:xfrm rot="10800000">
            <a:off x="3861588" y="-109454"/>
            <a:ext cx="2095415" cy="866179"/>
          </a:xfrm>
          <a:custGeom>
            <a:avLst/>
            <a:gdLst/>
            <a:ahLst/>
            <a:cxnLst/>
            <a:rect l="l" t="t" r="r" b="b"/>
            <a:pathLst>
              <a:path w="37475" h="15491" extrusionOk="0">
                <a:moveTo>
                  <a:pt x="12648" y="0"/>
                </a:moveTo>
                <a:cubicBezTo>
                  <a:pt x="11965" y="0"/>
                  <a:pt x="11319" y="163"/>
                  <a:pt x="10714" y="569"/>
                </a:cubicBezTo>
                <a:cubicBezTo>
                  <a:pt x="10070" y="1003"/>
                  <a:pt x="9577" y="1566"/>
                  <a:pt x="9120" y="2175"/>
                </a:cubicBezTo>
                <a:cubicBezTo>
                  <a:pt x="8440" y="3066"/>
                  <a:pt x="7784" y="3980"/>
                  <a:pt x="7116" y="4871"/>
                </a:cubicBezTo>
                <a:cubicBezTo>
                  <a:pt x="6213" y="6090"/>
                  <a:pt x="5276" y="7286"/>
                  <a:pt x="4326" y="8470"/>
                </a:cubicBezTo>
                <a:cubicBezTo>
                  <a:pt x="3775" y="9138"/>
                  <a:pt x="3201" y="9806"/>
                  <a:pt x="2626" y="10462"/>
                </a:cubicBezTo>
                <a:cubicBezTo>
                  <a:pt x="2298" y="10837"/>
                  <a:pt x="1982" y="11224"/>
                  <a:pt x="1689" y="11634"/>
                </a:cubicBezTo>
                <a:cubicBezTo>
                  <a:pt x="1067" y="12513"/>
                  <a:pt x="645" y="13498"/>
                  <a:pt x="294" y="14518"/>
                </a:cubicBezTo>
                <a:cubicBezTo>
                  <a:pt x="177" y="14834"/>
                  <a:pt x="36" y="15151"/>
                  <a:pt x="1" y="15491"/>
                </a:cubicBezTo>
                <a:lnTo>
                  <a:pt x="37475" y="15491"/>
                </a:lnTo>
                <a:cubicBezTo>
                  <a:pt x="37170" y="15034"/>
                  <a:pt x="36748" y="14670"/>
                  <a:pt x="36373" y="14272"/>
                </a:cubicBezTo>
                <a:cubicBezTo>
                  <a:pt x="35775" y="13639"/>
                  <a:pt x="35154" y="13029"/>
                  <a:pt x="34509" y="12431"/>
                </a:cubicBezTo>
                <a:cubicBezTo>
                  <a:pt x="33888" y="11869"/>
                  <a:pt x="33267" y="11318"/>
                  <a:pt x="32610" y="10802"/>
                </a:cubicBezTo>
                <a:cubicBezTo>
                  <a:pt x="30969" y="9501"/>
                  <a:pt x="29188" y="8423"/>
                  <a:pt x="27324" y="7461"/>
                </a:cubicBezTo>
                <a:cubicBezTo>
                  <a:pt x="26374" y="6981"/>
                  <a:pt x="25402" y="6524"/>
                  <a:pt x="24429" y="6067"/>
                </a:cubicBezTo>
                <a:cubicBezTo>
                  <a:pt x="22495" y="5152"/>
                  <a:pt x="20631" y="4086"/>
                  <a:pt x="18849" y="2890"/>
                </a:cubicBezTo>
                <a:cubicBezTo>
                  <a:pt x="17911" y="2269"/>
                  <a:pt x="16985" y="1648"/>
                  <a:pt x="16024" y="1085"/>
                </a:cubicBezTo>
                <a:cubicBezTo>
                  <a:pt x="15157" y="593"/>
                  <a:pt x="14266" y="171"/>
                  <a:pt x="13270" y="42"/>
                </a:cubicBezTo>
                <a:cubicBezTo>
                  <a:pt x="13059" y="15"/>
                  <a:pt x="12852" y="0"/>
                  <a:pt x="126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2" name="Google Shape;2292;p39"/>
          <p:cNvSpPr/>
          <p:nvPr/>
        </p:nvSpPr>
        <p:spPr>
          <a:xfrm flipH="1">
            <a:off x="7995925" y="3795125"/>
            <a:ext cx="1252046" cy="1432013"/>
          </a:xfrm>
          <a:custGeom>
            <a:avLst/>
            <a:gdLst/>
            <a:ahLst/>
            <a:cxnLst/>
            <a:rect l="l" t="t" r="r" b="b"/>
            <a:pathLst>
              <a:path w="28844" h="32990" extrusionOk="0">
                <a:moveTo>
                  <a:pt x="28607" y="1"/>
                </a:moveTo>
                <a:cubicBezTo>
                  <a:pt x="28574" y="1"/>
                  <a:pt x="28536" y="6"/>
                  <a:pt x="28496" y="17"/>
                </a:cubicBezTo>
                <a:cubicBezTo>
                  <a:pt x="28250" y="87"/>
                  <a:pt x="28016" y="204"/>
                  <a:pt x="27769" y="298"/>
                </a:cubicBezTo>
                <a:cubicBezTo>
                  <a:pt x="27535" y="380"/>
                  <a:pt x="27301" y="486"/>
                  <a:pt x="27066" y="568"/>
                </a:cubicBezTo>
                <a:cubicBezTo>
                  <a:pt x="26890" y="626"/>
                  <a:pt x="26726" y="673"/>
                  <a:pt x="26550" y="732"/>
                </a:cubicBezTo>
                <a:cubicBezTo>
                  <a:pt x="26269" y="814"/>
                  <a:pt x="25988" y="884"/>
                  <a:pt x="25695" y="943"/>
                </a:cubicBezTo>
                <a:cubicBezTo>
                  <a:pt x="25484" y="978"/>
                  <a:pt x="25273" y="1013"/>
                  <a:pt x="25062" y="1048"/>
                </a:cubicBezTo>
                <a:cubicBezTo>
                  <a:pt x="24886" y="1072"/>
                  <a:pt x="24698" y="1107"/>
                  <a:pt x="24523" y="1130"/>
                </a:cubicBezTo>
                <a:cubicBezTo>
                  <a:pt x="24253" y="1166"/>
                  <a:pt x="23995" y="1212"/>
                  <a:pt x="23737" y="1306"/>
                </a:cubicBezTo>
                <a:cubicBezTo>
                  <a:pt x="23350" y="1435"/>
                  <a:pt x="23010" y="1646"/>
                  <a:pt x="22694" y="1892"/>
                </a:cubicBezTo>
                <a:cubicBezTo>
                  <a:pt x="22436" y="2092"/>
                  <a:pt x="22190" y="2314"/>
                  <a:pt x="21967" y="2537"/>
                </a:cubicBezTo>
                <a:cubicBezTo>
                  <a:pt x="21674" y="2830"/>
                  <a:pt x="21416" y="3146"/>
                  <a:pt x="21147" y="3463"/>
                </a:cubicBezTo>
                <a:cubicBezTo>
                  <a:pt x="20842" y="3838"/>
                  <a:pt x="20537" y="4225"/>
                  <a:pt x="20174" y="4553"/>
                </a:cubicBezTo>
                <a:cubicBezTo>
                  <a:pt x="19951" y="4741"/>
                  <a:pt x="19717" y="4905"/>
                  <a:pt x="19447" y="5022"/>
                </a:cubicBezTo>
                <a:cubicBezTo>
                  <a:pt x="19142" y="5163"/>
                  <a:pt x="18802" y="5245"/>
                  <a:pt x="18474" y="5338"/>
                </a:cubicBezTo>
                <a:cubicBezTo>
                  <a:pt x="18240" y="5397"/>
                  <a:pt x="18005" y="5444"/>
                  <a:pt x="17783" y="5514"/>
                </a:cubicBezTo>
                <a:cubicBezTo>
                  <a:pt x="17443" y="5620"/>
                  <a:pt x="17126" y="5749"/>
                  <a:pt x="16833" y="5924"/>
                </a:cubicBezTo>
                <a:cubicBezTo>
                  <a:pt x="16493" y="6124"/>
                  <a:pt x="16212" y="6393"/>
                  <a:pt x="15954" y="6686"/>
                </a:cubicBezTo>
                <a:cubicBezTo>
                  <a:pt x="15708" y="6991"/>
                  <a:pt x="15497" y="7308"/>
                  <a:pt x="15309" y="7648"/>
                </a:cubicBezTo>
                <a:cubicBezTo>
                  <a:pt x="15134" y="7952"/>
                  <a:pt x="14993" y="8269"/>
                  <a:pt x="14876" y="8585"/>
                </a:cubicBezTo>
                <a:cubicBezTo>
                  <a:pt x="14618" y="9300"/>
                  <a:pt x="14477" y="10050"/>
                  <a:pt x="14442" y="10801"/>
                </a:cubicBezTo>
                <a:cubicBezTo>
                  <a:pt x="14430" y="10976"/>
                  <a:pt x="14430" y="11152"/>
                  <a:pt x="14301" y="11293"/>
                </a:cubicBezTo>
                <a:cubicBezTo>
                  <a:pt x="14278" y="11328"/>
                  <a:pt x="14254" y="11375"/>
                  <a:pt x="14231" y="11410"/>
                </a:cubicBezTo>
                <a:cubicBezTo>
                  <a:pt x="13985" y="11797"/>
                  <a:pt x="13762" y="12195"/>
                  <a:pt x="13457" y="12559"/>
                </a:cubicBezTo>
                <a:cubicBezTo>
                  <a:pt x="13117" y="12957"/>
                  <a:pt x="12813" y="13391"/>
                  <a:pt x="12508" y="13825"/>
                </a:cubicBezTo>
                <a:cubicBezTo>
                  <a:pt x="12227" y="14212"/>
                  <a:pt x="11957" y="14598"/>
                  <a:pt x="11699" y="14997"/>
                </a:cubicBezTo>
                <a:cubicBezTo>
                  <a:pt x="11476" y="15337"/>
                  <a:pt x="11265" y="15689"/>
                  <a:pt x="11054" y="16028"/>
                </a:cubicBezTo>
                <a:cubicBezTo>
                  <a:pt x="10832" y="16404"/>
                  <a:pt x="10609" y="16790"/>
                  <a:pt x="10398" y="17165"/>
                </a:cubicBezTo>
                <a:cubicBezTo>
                  <a:pt x="10257" y="17400"/>
                  <a:pt x="10152" y="17646"/>
                  <a:pt x="9988" y="17857"/>
                </a:cubicBezTo>
                <a:cubicBezTo>
                  <a:pt x="10035" y="17658"/>
                  <a:pt x="10093" y="17458"/>
                  <a:pt x="10128" y="17259"/>
                </a:cubicBezTo>
                <a:cubicBezTo>
                  <a:pt x="10292" y="16568"/>
                  <a:pt x="10457" y="15864"/>
                  <a:pt x="10632" y="15173"/>
                </a:cubicBezTo>
                <a:cubicBezTo>
                  <a:pt x="10820" y="14434"/>
                  <a:pt x="11043" y="13719"/>
                  <a:pt x="11254" y="12981"/>
                </a:cubicBezTo>
                <a:cubicBezTo>
                  <a:pt x="11476" y="12184"/>
                  <a:pt x="11664" y="11375"/>
                  <a:pt x="11699" y="10531"/>
                </a:cubicBezTo>
                <a:cubicBezTo>
                  <a:pt x="11723" y="10097"/>
                  <a:pt x="11687" y="9664"/>
                  <a:pt x="11629" y="9242"/>
                </a:cubicBezTo>
                <a:cubicBezTo>
                  <a:pt x="11558" y="8761"/>
                  <a:pt x="11429" y="8292"/>
                  <a:pt x="11289" y="7823"/>
                </a:cubicBezTo>
                <a:cubicBezTo>
                  <a:pt x="11183" y="7507"/>
                  <a:pt x="11101" y="7179"/>
                  <a:pt x="11054" y="6839"/>
                </a:cubicBezTo>
                <a:cubicBezTo>
                  <a:pt x="10984" y="6440"/>
                  <a:pt x="10972" y="6030"/>
                  <a:pt x="10972" y="5620"/>
                </a:cubicBezTo>
                <a:cubicBezTo>
                  <a:pt x="10972" y="5585"/>
                  <a:pt x="10972" y="5549"/>
                  <a:pt x="10961" y="5514"/>
                </a:cubicBezTo>
                <a:cubicBezTo>
                  <a:pt x="10949" y="5456"/>
                  <a:pt x="10925" y="5397"/>
                  <a:pt x="10855" y="5397"/>
                </a:cubicBezTo>
                <a:cubicBezTo>
                  <a:pt x="10785" y="5397"/>
                  <a:pt x="10750" y="5444"/>
                  <a:pt x="10726" y="5502"/>
                </a:cubicBezTo>
                <a:cubicBezTo>
                  <a:pt x="10597" y="5784"/>
                  <a:pt x="10480" y="6065"/>
                  <a:pt x="10351" y="6346"/>
                </a:cubicBezTo>
                <a:cubicBezTo>
                  <a:pt x="10164" y="6768"/>
                  <a:pt x="9917" y="7167"/>
                  <a:pt x="9660" y="7554"/>
                </a:cubicBezTo>
                <a:cubicBezTo>
                  <a:pt x="9542" y="7741"/>
                  <a:pt x="9413" y="7917"/>
                  <a:pt x="9308" y="8105"/>
                </a:cubicBezTo>
                <a:cubicBezTo>
                  <a:pt x="9050" y="8562"/>
                  <a:pt x="9003" y="9054"/>
                  <a:pt x="9062" y="9558"/>
                </a:cubicBezTo>
                <a:cubicBezTo>
                  <a:pt x="9109" y="10015"/>
                  <a:pt x="9202" y="10461"/>
                  <a:pt x="9296" y="10918"/>
                </a:cubicBezTo>
                <a:cubicBezTo>
                  <a:pt x="9343" y="11211"/>
                  <a:pt x="9355" y="11504"/>
                  <a:pt x="9273" y="11797"/>
                </a:cubicBezTo>
                <a:cubicBezTo>
                  <a:pt x="9202" y="12102"/>
                  <a:pt x="9050" y="12360"/>
                  <a:pt x="8898" y="12617"/>
                </a:cubicBezTo>
                <a:cubicBezTo>
                  <a:pt x="8651" y="13063"/>
                  <a:pt x="8523" y="13532"/>
                  <a:pt x="8499" y="14036"/>
                </a:cubicBezTo>
                <a:cubicBezTo>
                  <a:pt x="8476" y="14376"/>
                  <a:pt x="8523" y="14716"/>
                  <a:pt x="8581" y="15056"/>
                </a:cubicBezTo>
                <a:cubicBezTo>
                  <a:pt x="8675" y="15595"/>
                  <a:pt x="8839" y="16110"/>
                  <a:pt x="8980" y="16650"/>
                </a:cubicBezTo>
                <a:cubicBezTo>
                  <a:pt x="9062" y="16954"/>
                  <a:pt x="9144" y="17259"/>
                  <a:pt x="9191" y="17576"/>
                </a:cubicBezTo>
                <a:cubicBezTo>
                  <a:pt x="9238" y="17927"/>
                  <a:pt x="9226" y="18291"/>
                  <a:pt x="9226" y="18642"/>
                </a:cubicBezTo>
                <a:cubicBezTo>
                  <a:pt x="9214" y="18806"/>
                  <a:pt x="9214" y="18971"/>
                  <a:pt x="9155" y="19135"/>
                </a:cubicBezTo>
                <a:cubicBezTo>
                  <a:pt x="9027" y="19486"/>
                  <a:pt x="8886" y="19826"/>
                  <a:pt x="8734" y="20166"/>
                </a:cubicBezTo>
                <a:cubicBezTo>
                  <a:pt x="8358" y="21034"/>
                  <a:pt x="7972" y="21901"/>
                  <a:pt x="7561" y="22757"/>
                </a:cubicBezTo>
                <a:cubicBezTo>
                  <a:pt x="7303" y="23308"/>
                  <a:pt x="7069" y="23858"/>
                  <a:pt x="6835" y="24421"/>
                </a:cubicBezTo>
                <a:cubicBezTo>
                  <a:pt x="6600" y="24984"/>
                  <a:pt x="6354" y="25546"/>
                  <a:pt x="6131" y="26121"/>
                </a:cubicBezTo>
                <a:cubicBezTo>
                  <a:pt x="6073" y="26273"/>
                  <a:pt x="6014" y="26414"/>
                  <a:pt x="5955" y="26566"/>
                </a:cubicBezTo>
                <a:cubicBezTo>
                  <a:pt x="5944" y="26543"/>
                  <a:pt x="5944" y="26519"/>
                  <a:pt x="5944" y="26507"/>
                </a:cubicBezTo>
                <a:cubicBezTo>
                  <a:pt x="6084" y="25792"/>
                  <a:pt x="6178" y="25066"/>
                  <a:pt x="6213" y="24339"/>
                </a:cubicBezTo>
                <a:cubicBezTo>
                  <a:pt x="6260" y="23624"/>
                  <a:pt x="6225" y="22921"/>
                  <a:pt x="6049" y="22217"/>
                </a:cubicBezTo>
                <a:cubicBezTo>
                  <a:pt x="5932" y="21784"/>
                  <a:pt x="5815" y="21338"/>
                  <a:pt x="5768" y="20893"/>
                </a:cubicBezTo>
                <a:cubicBezTo>
                  <a:pt x="5709" y="20401"/>
                  <a:pt x="5721" y="19920"/>
                  <a:pt x="5827" y="19439"/>
                </a:cubicBezTo>
                <a:cubicBezTo>
                  <a:pt x="5909" y="19029"/>
                  <a:pt x="6014" y="18631"/>
                  <a:pt x="6108" y="18232"/>
                </a:cubicBezTo>
                <a:cubicBezTo>
                  <a:pt x="6260" y="17541"/>
                  <a:pt x="6284" y="16849"/>
                  <a:pt x="6249" y="16134"/>
                </a:cubicBezTo>
                <a:cubicBezTo>
                  <a:pt x="6213" y="15630"/>
                  <a:pt x="6120" y="15138"/>
                  <a:pt x="6002" y="14645"/>
                </a:cubicBezTo>
                <a:cubicBezTo>
                  <a:pt x="5862" y="14071"/>
                  <a:pt x="5651" y="13532"/>
                  <a:pt x="5487" y="12969"/>
                </a:cubicBezTo>
                <a:cubicBezTo>
                  <a:pt x="5287" y="12313"/>
                  <a:pt x="5123" y="11645"/>
                  <a:pt x="5112" y="10941"/>
                </a:cubicBezTo>
                <a:cubicBezTo>
                  <a:pt x="5112" y="10836"/>
                  <a:pt x="5123" y="10719"/>
                  <a:pt x="5065" y="10613"/>
                </a:cubicBezTo>
                <a:cubicBezTo>
                  <a:pt x="5041" y="10578"/>
                  <a:pt x="5018" y="10543"/>
                  <a:pt x="4971" y="10543"/>
                </a:cubicBezTo>
                <a:cubicBezTo>
                  <a:pt x="4912" y="10543"/>
                  <a:pt x="4889" y="10578"/>
                  <a:pt x="4865" y="10625"/>
                </a:cubicBezTo>
                <a:cubicBezTo>
                  <a:pt x="4854" y="10648"/>
                  <a:pt x="4854" y="10660"/>
                  <a:pt x="4854" y="10683"/>
                </a:cubicBezTo>
                <a:cubicBezTo>
                  <a:pt x="4818" y="10801"/>
                  <a:pt x="4842" y="10918"/>
                  <a:pt x="4842" y="11035"/>
                </a:cubicBezTo>
                <a:cubicBezTo>
                  <a:pt x="4842" y="11750"/>
                  <a:pt x="4865" y="12477"/>
                  <a:pt x="4830" y="13192"/>
                </a:cubicBezTo>
                <a:cubicBezTo>
                  <a:pt x="4807" y="13708"/>
                  <a:pt x="4772" y="14223"/>
                  <a:pt x="4701" y="14727"/>
                </a:cubicBezTo>
                <a:cubicBezTo>
                  <a:pt x="4631" y="15220"/>
                  <a:pt x="4514" y="15712"/>
                  <a:pt x="4373" y="16181"/>
                </a:cubicBezTo>
                <a:cubicBezTo>
                  <a:pt x="4174" y="16814"/>
                  <a:pt x="3928" y="17412"/>
                  <a:pt x="3705" y="18033"/>
                </a:cubicBezTo>
                <a:cubicBezTo>
                  <a:pt x="3388" y="18935"/>
                  <a:pt x="3295" y="19850"/>
                  <a:pt x="3400" y="20787"/>
                </a:cubicBezTo>
                <a:cubicBezTo>
                  <a:pt x="3447" y="21245"/>
                  <a:pt x="3541" y="21702"/>
                  <a:pt x="3646" y="22147"/>
                </a:cubicBezTo>
                <a:cubicBezTo>
                  <a:pt x="3834" y="22897"/>
                  <a:pt x="4092" y="23636"/>
                  <a:pt x="4396" y="24351"/>
                </a:cubicBezTo>
                <a:cubicBezTo>
                  <a:pt x="4643" y="24913"/>
                  <a:pt x="4889" y="25464"/>
                  <a:pt x="5100" y="26039"/>
                </a:cubicBezTo>
                <a:cubicBezTo>
                  <a:pt x="5299" y="26636"/>
                  <a:pt x="5416" y="27246"/>
                  <a:pt x="5393" y="27867"/>
                </a:cubicBezTo>
                <a:cubicBezTo>
                  <a:pt x="5381" y="28008"/>
                  <a:pt x="5358" y="28148"/>
                  <a:pt x="5311" y="28277"/>
                </a:cubicBezTo>
                <a:cubicBezTo>
                  <a:pt x="5147" y="28746"/>
                  <a:pt x="4971" y="29215"/>
                  <a:pt x="4795" y="29684"/>
                </a:cubicBezTo>
                <a:cubicBezTo>
                  <a:pt x="4654" y="30071"/>
                  <a:pt x="4514" y="30458"/>
                  <a:pt x="4373" y="30844"/>
                </a:cubicBezTo>
                <a:lnTo>
                  <a:pt x="4350" y="30844"/>
                </a:lnTo>
                <a:cubicBezTo>
                  <a:pt x="4350" y="30833"/>
                  <a:pt x="4350" y="30821"/>
                  <a:pt x="4350" y="30809"/>
                </a:cubicBezTo>
                <a:cubicBezTo>
                  <a:pt x="4338" y="30352"/>
                  <a:pt x="4338" y="29895"/>
                  <a:pt x="4279" y="29450"/>
                </a:cubicBezTo>
                <a:cubicBezTo>
                  <a:pt x="4221" y="28969"/>
                  <a:pt x="4150" y="28500"/>
                  <a:pt x="4045" y="28031"/>
                </a:cubicBezTo>
                <a:cubicBezTo>
                  <a:pt x="3916" y="27527"/>
                  <a:pt x="3752" y="27035"/>
                  <a:pt x="3553" y="26554"/>
                </a:cubicBezTo>
                <a:cubicBezTo>
                  <a:pt x="3283" y="25910"/>
                  <a:pt x="2978" y="25288"/>
                  <a:pt x="2591" y="24714"/>
                </a:cubicBezTo>
                <a:cubicBezTo>
                  <a:pt x="2392" y="24433"/>
                  <a:pt x="2193" y="24151"/>
                  <a:pt x="2005" y="23858"/>
                </a:cubicBezTo>
                <a:cubicBezTo>
                  <a:pt x="1747" y="23460"/>
                  <a:pt x="1513" y="23038"/>
                  <a:pt x="1325" y="22604"/>
                </a:cubicBezTo>
                <a:cubicBezTo>
                  <a:pt x="1056" y="21995"/>
                  <a:pt x="798" y="21362"/>
                  <a:pt x="552" y="20740"/>
                </a:cubicBezTo>
                <a:cubicBezTo>
                  <a:pt x="470" y="20541"/>
                  <a:pt x="399" y="20330"/>
                  <a:pt x="270" y="20166"/>
                </a:cubicBezTo>
                <a:cubicBezTo>
                  <a:pt x="243" y="20120"/>
                  <a:pt x="208" y="20073"/>
                  <a:pt x="154" y="20073"/>
                </a:cubicBezTo>
                <a:cubicBezTo>
                  <a:pt x="139" y="20073"/>
                  <a:pt x="124" y="20077"/>
                  <a:pt x="106" y="20084"/>
                </a:cubicBezTo>
                <a:cubicBezTo>
                  <a:pt x="36" y="20119"/>
                  <a:pt x="13" y="20178"/>
                  <a:pt x="13" y="20248"/>
                </a:cubicBezTo>
                <a:cubicBezTo>
                  <a:pt x="1" y="20283"/>
                  <a:pt x="13" y="20319"/>
                  <a:pt x="24" y="20342"/>
                </a:cubicBezTo>
                <a:cubicBezTo>
                  <a:pt x="59" y="20494"/>
                  <a:pt x="106" y="20647"/>
                  <a:pt x="130" y="20799"/>
                </a:cubicBezTo>
                <a:cubicBezTo>
                  <a:pt x="212" y="21162"/>
                  <a:pt x="247" y="21538"/>
                  <a:pt x="294" y="21901"/>
                </a:cubicBezTo>
                <a:cubicBezTo>
                  <a:pt x="329" y="22264"/>
                  <a:pt x="388" y="22616"/>
                  <a:pt x="435" y="22979"/>
                </a:cubicBezTo>
                <a:cubicBezTo>
                  <a:pt x="505" y="23554"/>
                  <a:pt x="610" y="24140"/>
                  <a:pt x="692" y="24726"/>
                </a:cubicBezTo>
                <a:cubicBezTo>
                  <a:pt x="739" y="25077"/>
                  <a:pt x="786" y="25417"/>
                  <a:pt x="786" y="25769"/>
                </a:cubicBezTo>
                <a:cubicBezTo>
                  <a:pt x="786" y="26179"/>
                  <a:pt x="763" y="26590"/>
                  <a:pt x="763" y="27012"/>
                </a:cubicBezTo>
                <a:cubicBezTo>
                  <a:pt x="763" y="27398"/>
                  <a:pt x="775" y="27797"/>
                  <a:pt x="821" y="28195"/>
                </a:cubicBezTo>
                <a:cubicBezTo>
                  <a:pt x="903" y="28770"/>
                  <a:pt x="1068" y="29309"/>
                  <a:pt x="1279" y="29836"/>
                </a:cubicBezTo>
                <a:cubicBezTo>
                  <a:pt x="1478" y="30305"/>
                  <a:pt x="1712" y="30739"/>
                  <a:pt x="1982" y="31173"/>
                </a:cubicBezTo>
                <a:cubicBezTo>
                  <a:pt x="2251" y="31595"/>
                  <a:pt x="2603" y="31946"/>
                  <a:pt x="2966" y="32274"/>
                </a:cubicBezTo>
                <a:cubicBezTo>
                  <a:pt x="3177" y="32462"/>
                  <a:pt x="3400" y="32626"/>
                  <a:pt x="3588" y="32825"/>
                </a:cubicBezTo>
                <a:cubicBezTo>
                  <a:pt x="3623" y="32849"/>
                  <a:pt x="3646" y="32872"/>
                  <a:pt x="3635" y="32919"/>
                </a:cubicBezTo>
                <a:cubicBezTo>
                  <a:pt x="3611" y="32978"/>
                  <a:pt x="3658" y="32989"/>
                  <a:pt x="3705" y="32989"/>
                </a:cubicBezTo>
                <a:cubicBezTo>
                  <a:pt x="3807" y="32989"/>
                  <a:pt x="3913" y="32984"/>
                  <a:pt x="4022" y="32984"/>
                </a:cubicBezTo>
                <a:cubicBezTo>
                  <a:pt x="4076" y="32984"/>
                  <a:pt x="4131" y="32986"/>
                  <a:pt x="4186" y="32989"/>
                </a:cubicBezTo>
                <a:cubicBezTo>
                  <a:pt x="4256" y="32989"/>
                  <a:pt x="4279" y="32954"/>
                  <a:pt x="4303" y="32896"/>
                </a:cubicBezTo>
                <a:cubicBezTo>
                  <a:pt x="4443" y="32403"/>
                  <a:pt x="4584" y="31911"/>
                  <a:pt x="4736" y="31419"/>
                </a:cubicBezTo>
                <a:cubicBezTo>
                  <a:pt x="4842" y="31067"/>
                  <a:pt x="4959" y="30716"/>
                  <a:pt x="5076" y="30364"/>
                </a:cubicBezTo>
                <a:cubicBezTo>
                  <a:pt x="5158" y="30129"/>
                  <a:pt x="5205" y="29895"/>
                  <a:pt x="5323" y="29684"/>
                </a:cubicBezTo>
                <a:cubicBezTo>
                  <a:pt x="5339" y="29644"/>
                  <a:pt x="5355" y="29631"/>
                  <a:pt x="5383" y="29631"/>
                </a:cubicBezTo>
                <a:cubicBezTo>
                  <a:pt x="5395" y="29631"/>
                  <a:pt x="5410" y="29634"/>
                  <a:pt x="5428" y="29637"/>
                </a:cubicBezTo>
                <a:cubicBezTo>
                  <a:pt x="5662" y="29707"/>
                  <a:pt x="5862" y="29848"/>
                  <a:pt x="6049" y="30000"/>
                </a:cubicBezTo>
                <a:cubicBezTo>
                  <a:pt x="6413" y="30282"/>
                  <a:pt x="6764" y="30551"/>
                  <a:pt x="7151" y="30798"/>
                </a:cubicBezTo>
                <a:cubicBezTo>
                  <a:pt x="7468" y="30997"/>
                  <a:pt x="7796" y="31161"/>
                  <a:pt x="8147" y="31290"/>
                </a:cubicBezTo>
                <a:cubicBezTo>
                  <a:pt x="8440" y="31384"/>
                  <a:pt x="8734" y="31431"/>
                  <a:pt x="9038" y="31454"/>
                </a:cubicBezTo>
                <a:cubicBezTo>
                  <a:pt x="9063" y="31455"/>
                  <a:pt x="9087" y="31455"/>
                  <a:pt x="9112" y="31455"/>
                </a:cubicBezTo>
                <a:cubicBezTo>
                  <a:pt x="9369" y="31455"/>
                  <a:pt x="9624" y="31402"/>
                  <a:pt x="9871" y="31348"/>
                </a:cubicBezTo>
                <a:cubicBezTo>
                  <a:pt x="10081" y="31290"/>
                  <a:pt x="10281" y="31208"/>
                  <a:pt x="10468" y="31102"/>
                </a:cubicBezTo>
                <a:cubicBezTo>
                  <a:pt x="10773" y="30950"/>
                  <a:pt x="11031" y="30739"/>
                  <a:pt x="11277" y="30505"/>
                </a:cubicBezTo>
                <a:cubicBezTo>
                  <a:pt x="11594" y="30211"/>
                  <a:pt x="11851" y="29860"/>
                  <a:pt x="12133" y="29532"/>
                </a:cubicBezTo>
                <a:cubicBezTo>
                  <a:pt x="12379" y="29250"/>
                  <a:pt x="12602" y="28957"/>
                  <a:pt x="12871" y="28699"/>
                </a:cubicBezTo>
                <a:cubicBezTo>
                  <a:pt x="13106" y="28453"/>
                  <a:pt x="13364" y="28254"/>
                  <a:pt x="13668" y="28102"/>
                </a:cubicBezTo>
                <a:cubicBezTo>
                  <a:pt x="14043" y="27902"/>
                  <a:pt x="14442" y="27844"/>
                  <a:pt x="14852" y="27785"/>
                </a:cubicBezTo>
                <a:cubicBezTo>
                  <a:pt x="14952" y="27773"/>
                  <a:pt x="15051" y="27770"/>
                  <a:pt x="15153" y="27770"/>
                </a:cubicBezTo>
                <a:cubicBezTo>
                  <a:pt x="15254" y="27770"/>
                  <a:pt x="15356" y="27773"/>
                  <a:pt x="15462" y="27773"/>
                </a:cubicBezTo>
                <a:cubicBezTo>
                  <a:pt x="15749" y="27773"/>
                  <a:pt x="16037" y="27787"/>
                  <a:pt x="16324" y="27787"/>
                </a:cubicBezTo>
                <a:cubicBezTo>
                  <a:pt x="16576" y="27787"/>
                  <a:pt x="16828" y="27777"/>
                  <a:pt x="17079" y="27738"/>
                </a:cubicBezTo>
                <a:cubicBezTo>
                  <a:pt x="17314" y="27703"/>
                  <a:pt x="17548" y="27668"/>
                  <a:pt x="17783" y="27609"/>
                </a:cubicBezTo>
                <a:cubicBezTo>
                  <a:pt x="18076" y="27527"/>
                  <a:pt x="18345" y="27422"/>
                  <a:pt x="18615" y="27293"/>
                </a:cubicBezTo>
                <a:cubicBezTo>
                  <a:pt x="19013" y="27094"/>
                  <a:pt x="19388" y="26859"/>
                  <a:pt x="19752" y="26578"/>
                </a:cubicBezTo>
                <a:cubicBezTo>
                  <a:pt x="20139" y="26273"/>
                  <a:pt x="20514" y="25933"/>
                  <a:pt x="20854" y="25558"/>
                </a:cubicBezTo>
                <a:cubicBezTo>
                  <a:pt x="21229" y="25136"/>
                  <a:pt x="21580" y="24691"/>
                  <a:pt x="21862" y="24187"/>
                </a:cubicBezTo>
                <a:cubicBezTo>
                  <a:pt x="22120" y="23741"/>
                  <a:pt x="22295" y="23272"/>
                  <a:pt x="22436" y="22792"/>
                </a:cubicBezTo>
                <a:cubicBezTo>
                  <a:pt x="22577" y="22311"/>
                  <a:pt x="22659" y="21842"/>
                  <a:pt x="22717" y="21350"/>
                </a:cubicBezTo>
                <a:cubicBezTo>
                  <a:pt x="22729" y="21221"/>
                  <a:pt x="22741" y="21080"/>
                  <a:pt x="22694" y="20951"/>
                </a:cubicBezTo>
                <a:cubicBezTo>
                  <a:pt x="22662" y="20849"/>
                  <a:pt x="22604" y="20800"/>
                  <a:pt x="22531" y="20800"/>
                </a:cubicBezTo>
                <a:cubicBezTo>
                  <a:pt x="22495" y="20800"/>
                  <a:pt x="22455" y="20811"/>
                  <a:pt x="22413" y="20834"/>
                </a:cubicBezTo>
                <a:cubicBezTo>
                  <a:pt x="22120" y="20998"/>
                  <a:pt x="21850" y="21174"/>
                  <a:pt x="21569" y="21338"/>
                </a:cubicBezTo>
                <a:cubicBezTo>
                  <a:pt x="21217" y="21538"/>
                  <a:pt x="20877" y="21749"/>
                  <a:pt x="20525" y="21960"/>
                </a:cubicBezTo>
                <a:cubicBezTo>
                  <a:pt x="20209" y="22147"/>
                  <a:pt x="19893" y="22346"/>
                  <a:pt x="19564" y="22522"/>
                </a:cubicBezTo>
                <a:cubicBezTo>
                  <a:pt x="19306" y="22663"/>
                  <a:pt x="19037" y="22792"/>
                  <a:pt x="18744" y="22874"/>
                </a:cubicBezTo>
                <a:cubicBezTo>
                  <a:pt x="18498" y="22932"/>
                  <a:pt x="18240" y="22979"/>
                  <a:pt x="17982" y="22991"/>
                </a:cubicBezTo>
                <a:cubicBezTo>
                  <a:pt x="17944" y="22992"/>
                  <a:pt x="17905" y="22993"/>
                  <a:pt x="17867" y="22993"/>
                </a:cubicBezTo>
                <a:cubicBezTo>
                  <a:pt x="17532" y="22993"/>
                  <a:pt x="17205" y="22947"/>
                  <a:pt x="16868" y="22874"/>
                </a:cubicBezTo>
                <a:cubicBezTo>
                  <a:pt x="16669" y="22827"/>
                  <a:pt x="16470" y="22757"/>
                  <a:pt x="16271" y="22698"/>
                </a:cubicBezTo>
                <a:cubicBezTo>
                  <a:pt x="15977" y="22616"/>
                  <a:pt x="15684" y="22499"/>
                  <a:pt x="15403" y="22393"/>
                </a:cubicBezTo>
                <a:cubicBezTo>
                  <a:pt x="15204" y="22323"/>
                  <a:pt x="15005" y="22253"/>
                  <a:pt x="14805" y="22194"/>
                </a:cubicBezTo>
                <a:cubicBezTo>
                  <a:pt x="14559" y="22124"/>
                  <a:pt x="14313" y="22065"/>
                  <a:pt x="14055" y="22042"/>
                </a:cubicBezTo>
                <a:cubicBezTo>
                  <a:pt x="13985" y="22033"/>
                  <a:pt x="13912" y="22029"/>
                  <a:pt x="13840" y="22029"/>
                </a:cubicBezTo>
                <a:cubicBezTo>
                  <a:pt x="13708" y="22029"/>
                  <a:pt x="13574" y="22042"/>
                  <a:pt x="13446" y="22065"/>
                </a:cubicBezTo>
                <a:cubicBezTo>
                  <a:pt x="13153" y="22112"/>
                  <a:pt x="12883" y="22206"/>
                  <a:pt x="12637" y="22358"/>
                </a:cubicBezTo>
                <a:cubicBezTo>
                  <a:pt x="12309" y="22557"/>
                  <a:pt x="12027" y="22815"/>
                  <a:pt x="11793" y="23120"/>
                </a:cubicBezTo>
                <a:cubicBezTo>
                  <a:pt x="11476" y="23507"/>
                  <a:pt x="11230" y="23940"/>
                  <a:pt x="10996" y="24398"/>
                </a:cubicBezTo>
                <a:cubicBezTo>
                  <a:pt x="10785" y="24820"/>
                  <a:pt x="10586" y="25265"/>
                  <a:pt x="10304" y="25652"/>
                </a:cubicBezTo>
                <a:cubicBezTo>
                  <a:pt x="10081" y="25968"/>
                  <a:pt x="9812" y="26214"/>
                  <a:pt x="9472" y="26390"/>
                </a:cubicBezTo>
                <a:cubicBezTo>
                  <a:pt x="9167" y="26554"/>
                  <a:pt x="8827" y="26625"/>
                  <a:pt x="8487" y="26707"/>
                </a:cubicBezTo>
                <a:cubicBezTo>
                  <a:pt x="8276" y="26754"/>
                  <a:pt x="8065" y="26812"/>
                  <a:pt x="7854" y="26883"/>
                </a:cubicBezTo>
                <a:cubicBezTo>
                  <a:pt x="7538" y="27000"/>
                  <a:pt x="7233" y="27152"/>
                  <a:pt x="6952" y="27328"/>
                </a:cubicBezTo>
                <a:cubicBezTo>
                  <a:pt x="6565" y="27586"/>
                  <a:pt x="6225" y="27879"/>
                  <a:pt x="5932" y="28231"/>
                </a:cubicBezTo>
                <a:cubicBezTo>
                  <a:pt x="5862" y="28324"/>
                  <a:pt x="5791" y="28430"/>
                  <a:pt x="5698" y="28535"/>
                </a:cubicBezTo>
                <a:cubicBezTo>
                  <a:pt x="5709" y="28488"/>
                  <a:pt x="5721" y="28465"/>
                  <a:pt x="5721" y="28442"/>
                </a:cubicBezTo>
                <a:cubicBezTo>
                  <a:pt x="5920" y="27902"/>
                  <a:pt x="6120" y="27351"/>
                  <a:pt x="6319" y="26812"/>
                </a:cubicBezTo>
                <a:cubicBezTo>
                  <a:pt x="6588" y="26050"/>
                  <a:pt x="6881" y="25300"/>
                  <a:pt x="7221" y="24562"/>
                </a:cubicBezTo>
                <a:cubicBezTo>
                  <a:pt x="7444" y="24069"/>
                  <a:pt x="7667" y="23565"/>
                  <a:pt x="7901" y="23073"/>
                </a:cubicBezTo>
                <a:cubicBezTo>
                  <a:pt x="8077" y="22710"/>
                  <a:pt x="8253" y="22335"/>
                  <a:pt x="8440" y="21971"/>
                </a:cubicBezTo>
                <a:cubicBezTo>
                  <a:pt x="8698" y="21432"/>
                  <a:pt x="8968" y="20893"/>
                  <a:pt x="9249" y="20365"/>
                </a:cubicBezTo>
                <a:cubicBezTo>
                  <a:pt x="9437" y="20002"/>
                  <a:pt x="9648" y="19639"/>
                  <a:pt x="9847" y="19275"/>
                </a:cubicBezTo>
                <a:cubicBezTo>
                  <a:pt x="10140" y="18736"/>
                  <a:pt x="10457" y="18209"/>
                  <a:pt x="10761" y="17681"/>
                </a:cubicBezTo>
                <a:cubicBezTo>
                  <a:pt x="10785" y="17623"/>
                  <a:pt x="10832" y="17599"/>
                  <a:pt x="10879" y="17576"/>
                </a:cubicBezTo>
                <a:cubicBezTo>
                  <a:pt x="11043" y="17517"/>
                  <a:pt x="11207" y="17447"/>
                  <a:pt x="11383" y="17388"/>
                </a:cubicBezTo>
                <a:cubicBezTo>
                  <a:pt x="11676" y="17306"/>
                  <a:pt x="11980" y="17306"/>
                  <a:pt x="12273" y="17259"/>
                </a:cubicBezTo>
                <a:cubicBezTo>
                  <a:pt x="12281" y="17258"/>
                  <a:pt x="12289" y="17257"/>
                  <a:pt x="12297" y="17257"/>
                </a:cubicBezTo>
                <a:cubicBezTo>
                  <a:pt x="12359" y="17257"/>
                  <a:pt x="12421" y="17294"/>
                  <a:pt x="12473" y="17294"/>
                </a:cubicBezTo>
                <a:cubicBezTo>
                  <a:pt x="12637" y="17294"/>
                  <a:pt x="12777" y="17353"/>
                  <a:pt x="12918" y="17400"/>
                </a:cubicBezTo>
                <a:cubicBezTo>
                  <a:pt x="13235" y="17505"/>
                  <a:pt x="13551" y="17634"/>
                  <a:pt x="13868" y="17740"/>
                </a:cubicBezTo>
                <a:cubicBezTo>
                  <a:pt x="14196" y="17857"/>
                  <a:pt x="14536" y="17939"/>
                  <a:pt x="14864" y="18056"/>
                </a:cubicBezTo>
                <a:cubicBezTo>
                  <a:pt x="15134" y="18150"/>
                  <a:pt x="15403" y="18232"/>
                  <a:pt x="15673" y="18314"/>
                </a:cubicBezTo>
                <a:cubicBezTo>
                  <a:pt x="16001" y="18420"/>
                  <a:pt x="16329" y="18502"/>
                  <a:pt x="16657" y="18584"/>
                </a:cubicBezTo>
                <a:cubicBezTo>
                  <a:pt x="16892" y="18631"/>
                  <a:pt x="17126" y="18677"/>
                  <a:pt x="17372" y="18713"/>
                </a:cubicBezTo>
                <a:cubicBezTo>
                  <a:pt x="17630" y="18748"/>
                  <a:pt x="17888" y="18783"/>
                  <a:pt x="18146" y="18783"/>
                </a:cubicBezTo>
                <a:cubicBezTo>
                  <a:pt x="18421" y="18783"/>
                  <a:pt x="18697" y="18795"/>
                  <a:pt x="18972" y="18795"/>
                </a:cubicBezTo>
                <a:cubicBezTo>
                  <a:pt x="19248" y="18795"/>
                  <a:pt x="19523" y="18783"/>
                  <a:pt x="19799" y="18736"/>
                </a:cubicBezTo>
                <a:cubicBezTo>
                  <a:pt x="20033" y="18701"/>
                  <a:pt x="20279" y="18666"/>
                  <a:pt x="20514" y="18631"/>
                </a:cubicBezTo>
                <a:cubicBezTo>
                  <a:pt x="20760" y="18595"/>
                  <a:pt x="20994" y="18525"/>
                  <a:pt x="21229" y="18455"/>
                </a:cubicBezTo>
                <a:cubicBezTo>
                  <a:pt x="21545" y="18361"/>
                  <a:pt x="21873" y="18244"/>
                  <a:pt x="22178" y="18103"/>
                </a:cubicBezTo>
                <a:cubicBezTo>
                  <a:pt x="22518" y="17939"/>
                  <a:pt x="22835" y="17763"/>
                  <a:pt x="23151" y="17564"/>
                </a:cubicBezTo>
                <a:cubicBezTo>
                  <a:pt x="23479" y="17353"/>
                  <a:pt x="23784" y="17107"/>
                  <a:pt x="24077" y="16849"/>
                </a:cubicBezTo>
                <a:cubicBezTo>
                  <a:pt x="24452" y="16532"/>
                  <a:pt x="24780" y="16181"/>
                  <a:pt x="25097" y="15806"/>
                </a:cubicBezTo>
                <a:cubicBezTo>
                  <a:pt x="25261" y="15606"/>
                  <a:pt x="25413" y="15407"/>
                  <a:pt x="25577" y="15196"/>
                </a:cubicBezTo>
                <a:cubicBezTo>
                  <a:pt x="25812" y="14903"/>
                  <a:pt x="26035" y="14575"/>
                  <a:pt x="26246" y="14258"/>
                </a:cubicBezTo>
                <a:cubicBezTo>
                  <a:pt x="26457" y="13919"/>
                  <a:pt x="26656" y="13579"/>
                  <a:pt x="26843" y="13227"/>
                </a:cubicBezTo>
                <a:cubicBezTo>
                  <a:pt x="26937" y="13051"/>
                  <a:pt x="27031" y="12875"/>
                  <a:pt x="27019" y="12664"/>
                </a:cubicBezTo>
                <a:cubicBezTo>
                  <a:pt x="27008" y="12512"/>
                  <a:pt x="26914" y="12371"/>
                  <a:pt x="26785" y="12336"/>
                </a:cubicBezTo>
                <a:cubicBezTo>
                  <a:pt x="26421" y="12242"/>
                  <a:pt x="26070" y="12160"/>
                  <a:pt x="25706" y="12067"/>
                </a:cubicBezTo>
                <a:cubicBezTo>
                  <a:pt x="25531" y="12020"/>
                  <a:pt x="25367" y="11973"/>
                  <a:pt x="25191" y="11902"/>
                </a:cubicBezTo>
                <a:cubicBezTo>
                  <a:pt x="25015" y="11832"/>
                  <a:pt x="24839" y="11774"/>
                  <a:pt x="24663" y="11691"/>
                </a:cubicBezTo>
                <a:cubicBezTo>
                  <a:pt x="24440" y="11586"/>
                  <a:pt x="24218" y="11480"/>
                  <a:pt x="23995" y="11398"/>
                </a:cubicBezTo>
                <a:cubicBezTo>
                  <a:pt x="23804" y="11341"/>
                  <a:pt x="23604" y="11284"/>
                  <a:pt x="23404" y="11284"/>
                </a:cubicBezTo>
                <a:cubicBezTo>
                  <a:pt x="23359" y="11284"/>
                  <a:pt x="23314" y="11286"/>
                  <a:pt x="23268" y="11293"/>
                </a:cubicBezTo>
                <a:cubicBezTo>
                  <a:pt x="23057" y="11316"/>
                  <a:pt x="22858" y="11352"/>
                  <a:pt x="22671" y="11434"/>
                </a:cubicBezTo>
                <a:cubicBezTo>
                  <a:pt x="22495" y="11504"/>
                  <a:pt x="22307" y="11563"/>
                  <a:pt x="22143" y="11645"/>
                </a:cubicBezTo>
                <a:cubicBezTo>
                  <a:pt x="21780" y="11832"/>
                  <a:pt x="21428" y="12020"/>
                  <a:pt x="21088" y="12219"/>
                </a:cubicBezTo>
                <a:cubicBezTo>
                  <a:pt x="20713" y="12453"/>
                  <a:pt x="20350" y="12688"/>
                  <a:pt x="19986" y="12934"/>
                </a:cubicBezTo>
                <a:cubicBezTo>
                  <a:pt x="19471" y="13286"/>
                  <a:pt x="18978" y="13661"/>
                  <a:pt x="18462" y="13989"/>
                </a:cubicBezTo>
                <a:cubicBezTo>
                  <a:pt x="18240" y="14118"/>
                  <a:pt x="18005" y="14235"/>
                  <a:pt x="17771" y="14329"/>
                </a:cubicBezTo>
                <a:cubicBezTo>
                  <a:pt x="17607" y="14387"/>
                  <a:pt x="17454" y="14458"/>
                  <a:pt x="17279" y="14493"/>
                </a:cubicBezTo>
                <a:cubicBezTo>
                  <a:pt x="17091" y="14540"/>
                  <a:pt x="16903" y="14598"/>
                  <a:pt x="16704" y="14598"/>
                </a:cubicBezTo>
                <a:cubicBezTo>
                  <a:pt x="16399" y="14587"/>
                  <a:pt x="16083" y="14610"/>
                  <a:pt x="15766" y="14540"/>
                </a:cubicBezTo>
                <a:cubicBezTo>
                  <a:pt x="15555" y="14505"/>
                  <a:pt x="15345" y="14458"/>
                  <a:pt x="15134" y="14446"/>
                </a:cubicBezTo>
                <a:cubicBezTo>
                  <a:pt x="14993" y="14446"/>
                  <a:pt x="14852" y="14434"/>
                  <a:pt x="14712" y="14423"/>
                </a:cubicBezTo>
                <a:cubicBezTo>
                  <a:pt x="14696" y="14421"/>
                  <a:pt x="14681" y="14420"/>
                  <a:pt x="14666" y="14420"/>
                </a:cubicBezTo>
                <a:cubicBezTo>
                  <a:pt x="14573" y="14420"/>
                  <a:pt x="14472" y="14446"/>
                  <a:pt x="14372" y="14446"/>
                </a:cubicBezTo>
                <a:cubicBezTo>
                  <a:pt x="14184" y="14446"/>
                  <a:pt x="14008" y="14493"/>
                  <a:pt x="13832" y="14540"/>
                </a:cubicBezTo>
                <a:cubicBezTo>
                  <a:pt x="13645" y="14610"/>
                  <a:pt x="13446" y="14680"/>
                  <a:pt x="13258" y="14763"/>
                </a:cubicBezTo>
                <a:cubicBezTo>
                  <a:pt x="12953" y="14903"/>
                  <a:pt x="12660" y="15079"/>
                  <a:pt x="12402" y="15278"/>
                </a:cubicBezTo>
                <a:cubicBezTo>
                  <a:pt x="12262" y="15384"/>
                  <a:pt x="12133" y="15489"/>
                  <a:pt x="11992" y="15595"/>
                </a:cubicBezTo>
                <a:cubicBezTo>
                  <a:pt x="11992" y="15560"/>
                  <a:pt x="12004" y="15536"/>
                  <a:pt x="12016" y="15524"/>
                </a:cubicBezTo>
                <a:cubicBezTo>
                  <a:pt x="12191" y="15243"/>
                  <a:pt x="12367" y="14973"/>
                  <a:pt x="12543" y="14704"/>
                </a:cubicBezTo>
                <a:cubicBezTo>
                  <a:pt x="12754" y="14364"/>
                  <a:pt x="12977" y="14012"/>
                  <a:pt x="13199" y="13672"/>
                </a:cubicBezTo>
                <a:cubicBezTo>
                  <a:pt x="13364" y="13403"/>
                  <a:pt x="13539" y="13133"/>
                  <a:pt x="13715" y="12852"/>
                </a:cubicBezTo>
                <a:cubicBezTo>
                  <a:pt x="13809" y="12711"/>
                  <a:pt x="13903" y="12559"/>
                  <a:pt x="13997" y="12406"/>
                </a:cubicBezTo>
                <a:cubicBezTo>
                  <a:pt x="14125" y="12219"/>
                  <a:pt x="14243" y="12031"/>
                  <a:pt x="14395" y="11856"/>
                </a:cubicBezTo>
                <a:cubicBezTo>
                  <a:pt x="14512" y="11691"/>
                  <a:pt x="14665" y="11563"/>
                  <a:pt x="14794" y="11398"/>
                </a:cubicBezTo>
                <a:cubicBezTo>
                  <a:pt x="14981" y="11152"/>
                  <a:pt x="15169" y="10906"/>
                  <a:pt x="15427" y="10719"/>
                </a:cubicBezTo>
                <a:cubicBezTo>
                  <a:pt x="15720" y="10496"/>
                  <a:pt x="16036" y="10297"/>
                  <a:pt x="16388" y="10179"/>
                </a:cubicBezTo>
                <a:cubicBezTo>
                  <a:pt x="16657" y="10097"/>
                  <a:pt x="16927" y="10015"/>
                  <a:pt x="17197" y="9933"/>
                </a:cubicBezTo>
                <a:cubicBezTo>
                  <a:pt x="17478" y="9851"/>
                  <a:pt x="17747" y="9769"/>
                  <a:pt x="18017" y="9711"/>
                </a:cubicBezTo>
                <a:cubicBezTo>
                  <a:pt x="18357" y="9628"/>
                  <a:pt x="18685" y="9582"/>
                  <a:pt x="19025" y="9523"/>
                </a:cubicBezTo>
                <a:cubicBezTo>
                  <a:pt x="19283" y="9476"/>
                  <a:pt x="19541" y="9441"/>
                  <a:pt x="19810" y="9394"/>
                </a:cubicBezTo>
                <a:cubicBezTo>
                  <a:pt x="20033" y="9347"/>
                  <a:pt x="20256" y="9312"/>
                  <a:pt x="20479" y="9265"/>
                </a:cubicBezTo>
                <a:cubicBezTo>
                  <a:pt x="20748" y="9206"/>
                  <a:pt x="21006" y="9124"/>
                  <a:pt x="21276" y="9054"/>
                </a:cubicBezTo>
                <a:cubicBezTo>
                  <a:pt x="21580" y="8960"/>
                  <a:pt x="21885" y="8843"/>
                  <a:pt x="22178" y="8726"/>
                </a:cubicBezTo>
                <a:cubicBezTo>
                  <a:pt x="22624" y="8550"/>
                  <a:pt x="23057" y="8316"/>
                  <a:pt x="23456" y="8058"/>
                </a:cubicBezTo>
                <a:cubicBezTo>
                  <a:pt x="23808" y="7823"/>
                  <a:pt x="24147" y="7565"/>
                  <a:pt x="24464" y="7284"/>
                </a:cubicBezTo>
                <a:cubicBezTo>
                  <a:pt x="24874" y="6921"/>
                  <a:pt x="25273" y="6534"/>
                  <a:pt x="25636" y="6112"/>
                </a:cubicBezTo>
                <a:cubicBezTo>
                  <a:pt x="25871" y="5842"/>
                  <a:pt x="26082" y="5549"/>
                  <a:pt x="26281" y="5233"/>
                </a:cubicBezTo>
                <a:cubicBezTo>
                  <a:pt x="26562" y="4799"/>
                  <a:pt x="26808" y="4354"/>
                  <a:pt x="27043" y="3897"/>
                </a:cubicBezTo>
                <a:cubicBezTo>
                  <a:pt x="27371" y="3240"/>
                  <a:pt x="27687" y="2572"/>
                  <a:pt x="28039" y="1927"/>
                </a:cubicBezTo>
                <a:cubicBezTo>
                  <a:pt x="28203" y="1599"/>
                  <a:pt x="28391" y="1271"/>
                  <a:pt x="28555" y="943"/>
                </a:cubicBezTo>
                <a:cubicBezTo>
                  <a:pt x="28660" y="744"/>
                  <a:pt x="28789" y="544"/>
                  <a:pt x="28824" y="310"/>
                </a:cubicBezTo>
                <a:cubicBezTo>
                  <a:pt x="28844" y="108"/>
                  <a:pt x="28761" y="1"/>
                  <a:pt x="2860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3" name="Google Shape;2293;p39"/>
          <p:cNvSpPr/>
          <p:nvPr/>
        </p:nvSpPr>
        <p:spPr>
          <a:xfrm rot="10800000" flipH="1">
            <a:off x="4158089" y="4603490"/>
            <a:ext cx="645425" cy="690476"/>
          </a:xfrm>
          <a:custGeom>
            <a:avLst/>
            <a:gdLst/>
            <a:ahLst/>
            <a:cxnLst/>
            <a:rect l="l" t="t" r="r" b="b"/>
            <a:pathLst>
              <a:path w="37955" h="33727" extrusionOk="0">
                <a:moveTo>
                  <a:pt x="29480" y="588"/>
                </a:moveTo>
                <a:cubicBezTo>
                  <a:pt x="24680" y="2254"/>
                  <a:pt x="11160" y="10287"/>
                  <a:pt x="6555" y="14108"/>
                </a:cubicBezTo>
                <a:cubicBezTo>
                  <a:pt x="1950" y="17929"/>
                  <a:pt x="-2459" y="20280"/>
                  <a:pt x="1852" y="23513"/>
                </a:cubicBezTo>
                <a:cubicBezTo>
                  <a:pt x="6163" y="26746"/>
                  <a:pt x="26443" y="34389"/>
                  <a:pt x="32419" y="33507"/>
                </a:cubicBezTo>
                <a:cubicBezTo>
                  <a:pt x="38395" y="32625"/>
                  <a:pt x="37220" y="23122"/>
                  <a:pt x="37710" y="18223"/>
                </a:cubicBezTo>
                <a:cubicBezTo>
                  <a:pt x="38200" y="13324"/>
                  <a:pt x="36730" y="7054"/>
                  <a:pt x="35358" y="4115"/>
                </a:cubicBezTo>
                <a:cubicBezTo>
                  <a:pt x="33986" y="1176"/>
                  <a:pt x="34281" y="-1077"/>
                  <a:pt x="29480" y="5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2294" name="Google Shape;2294;p39"/>
          <p:cNvSpPr/>
          <p:nvPr/>
        </p:nvSpPr>
        <p:spPr>
          <a:xfrm rot="10800000" flipH="1">
            <a:off x="4293126" y="273392"/>
            <a:ext cx="375375" cy="401604"/>
          </a:xfrm>
          <a:custGeom>
            <a:avLst/>
            <a:gdLst/>
            <a:ahLst/>
            <a:cxnLst/>
            <a:rect l="l" t="t" r="r" b="b"/>
            <a:pathLst>
              <a:path w="37955" h="33727" extrusionOk="0">
                <a:moveTo>
                  <a:pt x="29480" y="588"/>
                </a:moveTo>
                <a:cubicBezTo>
                  <a:pt x="24680" y="2254"/>
                  <a:pt x="11160" y="10287"/>
                  <a:pt x="6555" y="14108"/>
                </a:cubicBezTo>
                <a:cubicBezTo>
                  <a:pt x="1950" y="17929"/>
                  <a:pt x="-2459" y="20280"/>
                  <a:pt x="1852" y="23513"/>
                </a:cubicBezTo>
                <a:cubicBezTo>
                  <a:pt x="6163" y="26746"/>
                  <a:pt x="26443" y="34389"/>
                  <a:pt x="32419" y="33507"/>
                </a:cubicBezTo>
                <a:cubicBezTo>
                  <a:pt x="38395" y="32625"/>
                  <a:pt x="37220" y="23122"/>
                  <a:pt x="37710" y="18223"/>
                </a:cubicBezTo>
                <a:cubicBezTo>
                  <a:pt x="38200" y="13324"/>
                  <a:pt x="36730" y="7054"/>
                  <a:pt x="35358" y="4115"/>
                </a:cubicBezTo>
                <a:cubicBezTo>
                  <a:pt x="33986" y="1176"/>
                  <a:pt x="34281" y="-1077"/>
                  <a:pt x="29480" y="5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295" name="Google Shape;2295;p39"/>
          <p:cNvSpPr/>
          <p:nvPr/>
        </p:nvSpPr>
        <p:spPr>
          <a:xfrm rot="-2700000" flipH="1">
            <a:off x="9018139" y="2652076"/>
            <a:ext cx="375333" cy="401610"/>
          </a:xfrm>
          <a:custGeom>
            <a:avLst/>
            <a:gdLst/>
            <a:ahLst/>
            <a:cxnLst/>
            <a:rect l="l" t="t" r="r" b="b"/>
            <a:pathLst>
              <a:path w="37955" h="33727" extrusionOk="0">
                <a:moveTo>
                  <a:pt x="29480" y="588"/>
                </a:moveTo>
                <a:cubicBezTo>
                  <a:pt x="24680" y="2254"/>
                  <a:pt x="11160" y="10287"/>
                  <a:pt x="6555" y="14108"/>
                </a:cubicBezTo>
                <a:cubicBezTo>
                  <a:pt x="1950" y="17929"/>
                  <a:pt x="-2459" y="20280"/>
                  <a:pt x="1852" y="23513"/>
                </a:cubicBezTo>
                <a:cubicBezTo>
                  <a:pt x="6163" y="26746"/>
                  <a:pt x="26443" y="34389"/>
                  <a:pt x="32419" y="33507"/>
                </a:cubicBezTo>
                <a:cubicBezTo>
                  <a:pt x="38395" y="32625"/>
                  <a:pt x="37220" y="23122"/>
                  <a:pt x="37710" y="18223"/>
                </a:cubicBezTo>
                <a:cubicBezTo>
                  <a:pt x="38200" y="13324"/>
                  <a:pt x="36730" y="7054"/>
                  <a:pt x="35358" y="4115"/>
                </a:cubicBezTo>
                <a:cubicBezTo>
                  <a:pt x="33986" y="1176"/>
                  <a:pt x="34281" y="-1077"/>
                  <a:pt x="29480" y="5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296" name="Google Shape;2296;p39"/>
          <p:cNvSpPr/>
          <p:nvPr/>
        </p:nvSpPr>
        <p:spPr>
          <a:xfrm rot="-2700000" flipH="1">
            <a:off x="-217161" y="2036801"/>
            <a:ext cx="375333" cy="401610"/>
          </a:xfrm>
          <a:custGeom>
            <a:avLst/>
            <a:gdLst/>
            <a:ahLst/>
            <a:cxnLst/>
            <a:rect l="l" t="t" r="r" b="b"/>
            <a:pathLst>
              <a:path w="37955" h="33727" extrusionOk="0">
                <a:moveTo>
                  <a:pt x="29480" y="588"/>
                </a:moveTo>
                <a:cubicBezTo>
                  <a:pt x="24680" y="2254"/>
                  <a:pt x="11160" y="10287"/>
                  <a:pt x="6555" y="14108"/>
                </a:cubicBezTo>
                <a:cubicBezTo>
                  <a:pt x="1950" y="17929"/>
                  <a:pt x="-2459" y="20280"/>
                  <a:pt x="1852" y="23513"/>
                </a:cubicBezTo>
                <a:cubicBezTo>
                  <a:pt x="6163" y="26746"/>
                  <a:pt x="26443" y="34389"/>
                  <a:pt x="32419" y="33507"/>
                </a:cubicBezTo>
                <a:cubicBezTo>
                  <a:pt x="38395" y="32625"/>
                  <a:pt x="37220" y="23122"/>
                  <a:pt x="37710" y="18223"/>
                </a:cubicBezTo>
                <a:cubicBezTo>
                  <a:pt x="38200" y="13324"/>
                  <a:pt x="36730" y="7054"/>
                  <a:pt x="35358" y="4115"/>
                </a:cubicBezTo>
                <a:cubicBezTo>
                  <a:pt x="33986" y="1176"/>
                  <a:pt x="34281" y="-1077"/>
                  <a:pt x="29480" y="5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"/>
          <p:cNvSpPr/>
          <p:nvPr/>
        </p:nvSpPr>
        <p:spPr>
          <a:xfrm rot="-9900008">
            <a:off x="5907972" y="-472742"/>
            <a:ext cx="5762339" cy="2382950"/>
          </a:xfrm>
          <a:custGeom>
            <a:avLst/>
            <a:gdLst/>
            <a:ahLst/>
            <a:cxnLst/>
            <a:rect l="l" t="t" r="r" b="b"/>
            <a:pathLst>
              <a:path w="37404" h="15468" extrusionOk="0">
                <a:moveTo>
                  <a:pt x="12622" y="0"/>
                </a:moveTo>
                <a:cubicBezTo>
                  <a:pt x="11937" y="0"/>
                  <a:pt x="11286" y="163"/>
                  <a:pt x="10690" y="569"/>
                </a:cubicBezTo>
                <a:cubicBezTo>
                  <a:pt x="10045" y="1003"/>
                  <a:pt x="9553" y="1566"/>
                  <a:pt x="9096" y="2175"/>
                </a:cubicBezTo>
                <a:cubicBezTo>
                  <a:pt x="8416" y="3066"/>
                  <a:pt x="7760" y="3969"/>
                  <a:pt x="7103" y="4871"/>
                </a:cubicBezTo>
                <a:cubicBezTo>
                  <a:pt x="6189" y="6078"/>
                  <a:pt x="5263" y="7274"/>
                  <a:pt x="4314" y="8458"/>
                </a:cubicBezTo>
                <a:cubicBezTo>
                  <a:pt x="3763" y="9126"/>
                  <a:pt x="3188" y="9782"/>
                  <a:pt x="2614" y="10439"/>
                </a:cubicBezTo>
                <a:cubicBezTo>
                  <a:pt x="2286" y="10814"/>
                  <a:pt x="1969" y="11201"/>
                  <a:pt x="1676" y="11611"/>
                </a:cubicBezTo>
                <a:cubicBezTo>
                  <a:pt x="1055" y="12502"/>
                  <a:pt x="633" y="13475"/>
                  <a:pt x="281" y="14494"/>
                </a:cubicBezTo>
                <a:cubicBezTo>
                  <a:pt x="164" y="14811"/>
                  <a:pt x="23" y="15127"/>
                  <a:pt x="0" y="15467"/>
                </a:cubicBezTo>
                <a:lnTo>
                  <a:pt x="37404" y="15467"/>
                </a:lnTo>
                <a:cubicBezTo>
                  <a:pt x="37099" y="15010"/>
                  <a:pt x="36677" y="14647"/>
                  <a:pt x="36302" y="14248"/>
                </a:cubicBezTo>
                <a:cubicBezTo>
                  <a:pt x="35704" y="13615"/>
                  <a:pt x="35083" y="13006"/>
                  <a:pt x="34438" y="12420"/>
                </a:cubicBezTo>
                <a:cubicBezTo>
                  <a:pt x="33829" y="11857"/>
                  <a:pt x="33207" y="11306"/>
                  <a:pt x="32551" y="10790"/>
                </a:cubicBezTo>
                <a:cubicBezTo>
                  <a:pt x="30910" y="9489"/>
                  <a:pt x="29128" y="8411"/>
                  <a:pt x="27276" y="7450"/>
                </a:cubicBezTo>
                <a:cubicBezTo>
                  <a:pt x="26327" y="6969"/>
                  <a:pt x="25354" y="6524"/>
                  <a:pt x="24381" y="6055"/>
                </a:cubicBezTo>
                <a:cubicBezTo>
                  <a:pt x="22447" y="5141"/>
                  <a:pt x="20595" y="4086"/>
                  <a:pt x="18802" y="2890"/>
                </a:cubicBezTo>
                <a:cubicBezTo>
                  <a:pt x="17876" y="2269"/>
                  <a:pt x="16950" y="1648"/>
                  <a:pt x="15988" y="1085"/>
                </a:cubicBezTo>
                <a:cubicBezTo>
                  <a:pt x="15121" y="593"/>
                  <a:pt x="14242" y="171"/>
                  <a:pt x="13245" y="42"/>
                </a:cubicBezTo>
                <a:cubicBezTo>
                  <a:pt x="13035" y="15"/>
                  <a:pt x="12827" y="0"/>
                  <a:pt x="126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1" name="Google Shape;251;p6"/>
          <p:cNvGrpSpPr/>
          <p:nvPr/>
        </p:nvGrpSpPr>
        <p:grpSpPr>
          <a:xfrm rot="2700000">
            <a:off x="8295824" y="276715"/>
            <a:ext cx="1415749" cy="857159"/>
            <a:chOff x="1505525" y="1777775"/>
            <a:chExt cx="854825" cy="517550"/>
          </a:xfrm>
        </p:grpSpPr>
        <p:sp>
          <p:nvSpPr>
            <p:cNvPr id="252" name="Google Shape;252;p6"/>
            <p:cNvSpPr/>
            <p:nvPr/>
          </p:nvSpPr>
          <p:spPr>
            <a:xfrm>
              <a:off x="1865650" y="1816750"/>
              <a:ext cx="64200" cy="43300"/>
            </a:xfrm>
            <a:custGeom>
              <a:avLst/>
              <a:gdLst/>
              <a:ahLst/>
              <a:cxnLst/>
              <a:rect l="l" t="t" r="r" b="b"/>
              <a:pathLst>
                <a:path w="2568" h="1732" extrusionOk="0">
                  <a:moveTo>
                    <a:pt x="1068" y="1"/>
                  </a:moveTo>
                  <a:cubicBezTo>
                    <a:pt x="868" y="165"/>
                    <a:pt x="646" y="282"/>
                    <a:pt x="423" y="400"/>
                  </a:cubicBezTo>
                  <a:cubicBezTo>
                    <a:pt x="71" y="587"/>
                    <a:pt x="1" y="845"/>
                    <a:pt x="224" y="1173"/>
                  </a:cubicBezTo>
                  <a:cubicBezTo>
                    <a:pt x="271" y="1243"/>
                    <a:pt x="317" y="1314"/>
                    <a:pt x="364" y="1384"/>
                  </a:cubicBezTo>
                  <a:cubicBezTo>
                    <a:pt x="497" y="1628"/>
                    <a:pt x="708" y="1731"/>
                    <a:pt x="953" y="1731"/>
                  </a:cubicBezTo>
                  <a:cubicBezTo>
                    <a:pt x="991" y="1731"/>
                    <a:pt x="1029" y="1729"/>
                    <a:pt x="1068" y="1724"/>
                  </a:cubicBezTo>
                  <a:cubicBezTo>
                    <a:pt x="1501" y="1677"/>
                    <a:pt x="1912" y="1513"/>
                    <a:pt x="2252" y="1232"/>
                  </a:cubicBezTo>
                  <a:cubicBezTo>
                    <a:pt x="2463" y="1068"/>
                    <a:pt x="2568" y="868"/>
                    <a:pt x="2474" y="587"/>
                  </a:cubicBezTo>
                  <a:cubicBezTo>
                    <a:pt x="2005" y="400"/>
                    <a:pt x="1536" y="200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305225" y="2032300"/>
              <a:ext cx="55125" cy="36850"/>
            </a:xfrm>
            <a:custGeom>
              <a:avLst/>
              <a:gdLst/>
              <a:ahLst/>
              <a:cxnLst/>
              <a:rect l="l" t="t" r="r" b="b"/>
              <a:pathLst>
                <a:path w="2205" h="1474" extrusionOk="0">
                  <a:moveTo>
                    <a:pt x="1304" y="1"/>
                  </a:moveTo>
                  <a:cubicBezTo>
                    <a:pt x="941" y="1"/>
                    <a:pt x="608" y="134"/>
                    <a:pt x="305" y="369"/>
                  </a:cubicBezTo>
                  <a:cubicBezTo>
                    <a:pt x="71" y="569"/>
                    <a:pt x="0" y="838"/>
                    <a:pt x="94" y="1084"/>
                  </a:cubicBezTo>
                  <a:cubicBezTo>
                    <a:pt x="192" y="1335"/>
                    <a:pt x="401" y="1474"/>
                    <a:pt x="693" y="1474"/>
                  </a:cubicBezTo>
                  <a:cubicBezTo>
                    <a:pt x="716" y="1474"/>
                    <a:pt x="739" y="1473"/>
                    <a:pt x="762" y="1471"/>
                  </a:cubicBezTo>
                  <a:cubicBezTo>
                    <a:pt x="880" y="1459"/>
                    <a:pt x="985" y="1436"/>
                    <a:pt x="1091" y="1424"/>
                  </a:cubicBezTo>
                  <a:cubicBezTo>
                    <a:pt x="1430" y="1354"/>
                    <a:pt x="1700" y="1143"/>
                    <a:pt x="2005" y="991"/>
                  </a:cubicBezTo>
                  <a:cubicBezTo>
                    <a:pt x="2075" y="827"/>
                    <a:pt x="2134" y="674"/>
                    <a:pt x="2204" y="522"/>
                  </a:cubicBezTo>
                  <a:cubicBezTo>
                    <a:pt x="2157" y="252"/>
                    <a:pt x="1981" y="123"/>
                    <a:pt x="1747" y="65"/>
                  </a:cubicBezTo>
                  <a:cubicBezTo>
                    <a:pt x="1595" y="22"/>
                    <a:pt x="1447" y="1"/>
                    <a:pt x="1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151950" y="1932800"/>
              <a:ext cx="51600" cy="33225"/>
            </a:xfrm>
            <a:custGeom>
              <a:avLst/>
              <a:gdLst/>
              <a:ahLst/>
              <a:cxnLst/>
              <a:rect l="l" t="t" r="r" b="b"/>
              <a:pathLst>
                <a:path w="2064" h="1329" extrusionOk="0">
                  <a:moveTo>
                    <a:pt x="646" y="1"/>
                  </a:moveTo>
                  <a:cubicBezTo>
                    <a:pt x="482" y="94"/>
                    <a:pt x="353" y="212"/>
                    <a:pt x="259" y="376"/>
                  </a:cubicBezTo>
                  <a:cubicBezTo>
                    <a:pt x="1" y="809"/>
                    <a:pt x="212" y="1255"/>
                    <a:pt x="716" y="1314"/>
                  </a:cubicBezTo>
                  <a:cubicBezTo>
                    <a:pt x="796" y="1323"/>
                    <a:pt x="876" y="1329"/>
                    <a:pt x="955" y="1329"/>
                  </a:cubicBezTo>
                  <a:cubicBezTo>
                    <a:pt x="1155" y="1329"/>
                    <a:pt x="1352" y="1295"/>
                    <a:pt x="1537" y="1220"/>
                  </a:cubicBezTo>
                  <a:cubicBezTo>
                    <a:pt x="1830" y="1114"/>
                    <a:pt x="2041" y="927"/>
                    <a:pt x="2064" y="587"/>
                  </a:cubicBezTo>
                  <a:cubicBezTo>
                    <a:pt x="1583" y="388"/>
                    <a:pt x="1115" y="200"/>
                    <a:pt x="6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1693650" y="1952400"/>
              <a:ext cx="112850" cy="66050"/>
            </a:xfrm>
            <a:custGeom>
              <a:avLst/>
              <a:gdLst/>
              <a:ahLst/>
              <a:cxnLst/>
              <a:rect l="l" t="t" r="r" b="b"/>
              <a:pathLst>
                <a:path w="4514" h="2642" extrusionOk="0">
                  <a:moveTo>
                    <a:pt x="3599" y="1"/>
                  </a:moveTo>
                  <a:cubicBezTo>
                    <a:pt x="3474" y="1"/>
                    <a:pt x="3349" y="31"/>
                    <a:pt x="3224" y="84"/>
                  </a:cubicBezTo>
                  <a:cubicBezTo>
                    <a:pt x="2392" y="447"/>
                    <a:pt x="1559" y="823"/>
                    <a:pt x="715" y="1162"/>
                  </a:cubicBezTo>
                  <a:cubicBezTo>
                    <a:pt x="622" y="1198"/>
                    <a:pt x="516" y="1256"/>
                    <a:pt x="434" y="1327"/>
                  </a:cubicBezTo>
                  <a:cubicBezTo>
                    <a:pt x="0" y="1702"/>
                    <a:pt x="94" y="2358"/>
                    <a:pt x="633" y="2581"/>
                  </a:cubicBezTo>
                  <a:cubicBezTo>
                    <a:pt x="713" y="2623"/>
                    <a:pt x="797" y="2642"/>
                    <a:pt x="883" y="2642"/>
                  </a:cubicBezTo>
                  <a:cubicBezTo>
                    <a:pt x="989" y="2642"/>
                    <a:pt x="1098" y="2614"/>
                    <a:pt x="1208" y="2569"/>
                  </a:cubicBezTo>
                  <a:cubicBezTo>
                    <a:pt x="2052" y="2217"/>
                    <a:pt x="2884" y="1866"/>
                    <a:pt x="3728" y="1514"/>
                  </a:cubicBezTo>
                  <a:cubicBezTo>
                    <a:pt x="3880" y="1444"/>
                    <a:pt x="4033" y="1362"/>
                    <a:pt x="4150" y="1233"/>
                  </a:cubicBezTo>
                  <a:cubicBezTo>
                    <a:pt x="4513" y="846"/>
                    <a:pt x="4384" y="272"/>
                    <a:pt x="3892" y="61"/>
                  </a:cubicBezTo>
                  <a:cubicBezTo>
                    <a:pt x="3794" y="20"/>
                    <a:pt x="3697" y="1"/>
                    <a:pt x="35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1874150" y="1958700"/>
              <a:ext cx="85300" cy="51200"/>
            </a:xfrm>
            <a:custGeom>
              <a:avLst/>
              <a:gdLst/>
              <a:ahLst/>
              <a:cxnLst/>
              <a:rect l="l" t="t" r="r" b="b"/>
              <a:pathLst>
                <a:path w="3412" h="2048" extrusionOk="0">
                  <a:moveTo>
                    <a:pt x="2075" y="0"/>
                  </a:moveTo>
                  <a:cubicBezTo>
                    <a:pt x="1750" y="0"/>
                    <a:pt x="1429" y="81"/>
                    <a:pt x="1104" y="81"/>
                  </a:cubicBezTo>
                  <a:cubicBezTo>
                    <a:pt x="1007" y="81"/>
                    <a:pt x="908" y="74"/>
                    <a:pt x="810" y="55"/>
                  </a:cubicBezTo>
                  <a:cubicBezTo>
                    <a:pt x="800" y="53"/>
                    <a:pt x="791" y="53"/>
                    <a:pt x="781" y="53"/>
                  </a:cubicBezTo>
                  <a:cubicBezTo>
                    <a:pt x="718" y="53"/>
                    <a:pt x="649" y="83"/>
                    <a:pt x="599" y="113"/>
                  </a:cubicBezTo>
                  <a:cubicBezTo>
                    <a:pt x="270" y="336"/>
                    <a:pt x="1" y="629"/>
                    <a:pt x="24" y="1063"/>
                  </a:cubicBezTo>
                  <a:cubicBezTo>
                    <a:pt x="59" y="1461"/>
                    <a:pt x="224" y="1790"/>
                    <a:pt x="622" y="1895"/>
                  </a:cubicBezTo>
                  <a:cubicBezTo>
                    <a:pt x="821" y="1989"/>
                    <a:pt x="997" y="2036"/>
                    <a:pt x="1185" y="2047"/>
                  </a:cubicBezTo>
                  <a:cubicBezTo>
                    <a:pt x="1199" y="2048"/>
                    <a:pt x="1214" y="2048"/>
                    <a:pt x="1228" y="2048"/>
                  </a:cubicBezTo>
                  <a:cubicBezTo>
                    <a:pt x="1901" y="2048"/>
                    <a:pt x="2473" y="1781"/>
                    <a:pt x="2978" y="1356"/>
                  </a:cubicBezTo>
                  <a:cubicBezTo>
                    <a:pt x="3107" y="1250"/>
                    <a:pt x="3201" y="1098"/>
                    <a:pt x="3260" y="934"/>
                  </a:cubicBezTo>
                  <a:cubicBezTo>
                    <a:pt x="3412" y="535"/>
                    <a:pt x="3201" y="137"/>
                    <a:pt x="2779" y="55"/>
                  </a:cubicBezTo>
                  <a:cubicBezTo>
                    <a:pt x="2603" y="20"/>
                    <a:pt x="2416" y="20"/>
                    <a:pt x="2240" y="8"/>
                  </a:cubicBezTo>
                  <a:cubicBezTo>
                    <a:pt x="2185" y="3"/>
                    <a:pt x="2130" y="0"/>
                    <a:pt x="20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1524275" y="2083100"/>
              <a:ext cx="87350" cy="57650"/>
            </a:xfrm>
            <a:custGeom>
              <a:avLst/>
              <a:gdLst/>
              <a:ahLst/>
              <a:cxnLst/>
              <a:rect l="l" t="t" r="r" b="b"/>
              <a:pathLst>
                <a:path w="3494" h="2306" extrusionOk="0">
                  <a:moveTo>
                    <a:pt x="2674" y="0"/>
                  </a:moveTo>
                  <a:cubicBezTo>
                    <a:pt x="2658" y="0"/>
                    <a:pt x="2642" y="1"/>
                    <a:pt x="2626" y="2"/>
                  </a:cubicBezTo>
                  <a:cubicBezTo>
                    <a:pt x="2497" y="14"/>
                    <a:pt x="2368" y="49"/>
                    <a:pt x="2239" y="84"/>
                  </a:cubicBezTo>
                  <a:cubicBezTo>
                    <a:pt x="1630" y="295"/>
                    <a:pt x="1055" y="600"/>
                    <a:pt x="469" y="869"/>
                  </a:cubicBezTo>
                  <a:cubicBezTo>
                    <a:pt x="305" y="951"/>
                    <a:pt x="188" y="1092"/>
                    <a:pt x="117" y="1268"/>
                  </a:cubicBezTo>
                  <a:cubicBezTo>
                    <a:pt x="0" y="1549"/>
                    <a:pt x="59" y="1877"/>
                    <a:pt x="258" y="2077"/>
                  </a:cubicBezTo>
                  <a:cubicBezTo>
                    <a:pt x="416" y="2234"/>
                    <a:pt x="597" y="2305"/>
                    <a:pt x="788" y="2305"/>
                  </a:cubicBezTo>
                  <a:cubicBezTo>
                    <a:pt x="895" y="2305"/>
                    <a:pt x="1004" y="2283"/>
                    <a:pt x="1114" y="2241"/>
                  </a:cubicBezTo>
                  <a:cubicBezTo>
                    <a:pt x="1747" y="1971"/>
                    <a:pt x="2368" y="1655"/>
                    <a:pt x="3013" y="1397"/>
                  </a:cubicBezTo>
                  <a:cubicBezTo>
                    <a:pt x="3364" y="1256"/>
                    <a:pt x="3493" y="904"/>
                    <a:pt x="3400" y="541"/>
                  </a:cubicBezTo>
                  <a:cubicBezTo>
                    <a:pt x="3310" y="228"/>
                    <a:pt x="3007" y="0"/>
                    <a:pt x="2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1589900" y="1777775"/>
              <a:ext cx="90575" cy="56900"/>
            </a:xfrm>
            <a:custGeom>
              <a:avLst/>
              <a:gdLst/>
              <a:ahLst/>
              <a:cxnLst/>
              <a:rect l="l" t="t" r="r" b="b"/>
              <a:pathLst>
                <a:path w="3623" h="2276" extrusionOk="0">
                  <a:moveTo>
                    <a:pt x="2857" y="1"/>
                  </a:moveTo>
                  <a:cubicBezTo>
                    <a:pt x="2778" y="1"/>
                    <a:pt x="2696" y="16"/>
                    <a:pt x="2615" y="48"/>
                  </a:cubicBezTo>
                  <a:cubicBezTo>
                    <a:pt x="1935" y="294"/>
                    <a:pt x="1267" y="599"/>
                    <a:pt x="587" y="880"/>
                  </a:cubicBezTo>
                  <a:cubicBezTo>
                    <a:pt x="517" y="915"/>
                    <a:pt x="446" y="974"/>
                    <a:pt x="388" y="1032"/>
                  </a:cubicBezTo>
                  <a:cubicBezTo>
                    <a:pt x="1" y="1419"/>
                    <a:pt x="106" y="1982"/>
                    <a:pt x="634" y="2205"/>
                  </a:cubicBezTo>
                  <a:cubicBezTo>
                    <a:pt x="725" y="2255"/>
                    <a:pt x="822" y="2275"/>
                    <a:pt x="921" y="2275"/>
                  </a:cubicBezTo>
                  <a:cubicBezTo>
                    <a:pt x="1052" y="2275"/>
                    <a:pt x="1187" y="2240"/>
                    <a:pt x="1314" y="2193"/>
                  </a:cubicBezTo>
                  <a:cubicBezTo>
                    <a:pt x="1654" y="2064"/>
                    <a:pt x="1994" y="1923"/>
                    <a:pt x="2334" y="1783"/>
                  </a:cubicBezTo>
                  <a:cubicBezTo>
                    <a:pt x="2603" y="1665"/>
                    <a:pt x="2861" y="1548"/>
                    <a:pt x="3119" y="1408"/>
                  </a:cubicBezTo>
                  <a:cubicBezTo>
                    <a:pt x="3471" y="1220"/>
                    <a:pt x="3623" y="845"/>
                    <a:pt x="3517" y="517"/>
                  </a:cubicBezTo>
                  <a:cubicBezTo>
                    <a:pt x="3416" y="211"/>
                    <a:pt x="3153" y="1"/>
                    <a:pt x="28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1653200" y="1883550"/>
              <a:ext cx="85900" cy="56300"/>
            </a:xfrm>
            <a:custGeom>
              <a:avLst/>
              <a:gdLst/>
              <a:ahLst/>
              <a:cxnLst/>
              <a:rect l="l" t="t" r="r" b="b"/>
              <a:pathLst>
                <a:path w="3436" h="2252" extrusionOk="0">
                  <a:moveTo>
                    <a:pt x="2571" y="1"/>
                  </a:moveTo>
                  <a:cubicBezTo>
                    <a:pt x="2501" y="1"/>
                    <a:pt x="2429" y="10"/>
                    <a:pt x="2357" y="25"/>
                  </a:cubicBezTo>
                  <a:cubicBezTo>
                    <a:pt x="1689" y="166"/>
                    <a:pt x="1067" y="435"/>
                    <a:pt x="493" y="799"/>
                  </a:cubicBezTo>
                  <a:cubicBezTo>
                    <a:pt x="341" y="904"/>
                    <a:pt x="223" y="1045"/>
                    <a:pt x="153" y="1221"/>
                  </a:cubicBezTo>
                  <a:cubicBezTo>
                    <a:pt x="1" y="1619"/>
                    <a:pt x="165" y="2018"/>
                    <a:pt x="552" y="2182"/>
                  </a:cubicBezTo>
                  <a:cubicBezTo>
                    <a:pt x="656" y="2229"/>
                    <a:pt x="758" y="2251"/>
                    <a:pt x="857" y="2251"/>
                  </a:cubicBezTo>
                  <a:cubicBezTo>
                    <a:pt x="1004" y="2251"/>
                    <a:pt x="1146" y="2202"/>
                    <a:pt x="1278" y="2111"/>
                  </a:cubicBezTo>
                  <a:cubicBezTo>
                    <a:pt x="1700" y="1818"/>
                    <a:pt x="2158" y="1642"/>
                    <a:pt x="2638" y="1502"/>
                  </a:cubicBezTo>
                  <a:cubicBezTo>
                    <a:pt x="2720" y="1478"/>
                    <a:pt x="2802" y="1455"/>
                    <a:pt x="2873" y="1408"/>
                  </a:cubicBezTo>
                  <a:cubicBezTo>
                    <a:pt x="3377" y="1138"/>
                    <a:pt x="3435" y="506"/>
                    <a:pt x="2990" y="142"/>
                  </a:cubicBezTo>
                  <a:cubicBezTo>
                    <a:pt x="2855" y="39"/>
                    <a:pt x="2716" y="1"/>
                    <a:pt x="2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001050" y="1984875"/>
              <a:ext cx="81200" cy="62525"/>
            </a:xfrm>
            <a:custGeom>
              <a:avLst/>
              <a:gdLst/>
              <a:ahLst/>
              <a:cxnLst/>
              <a:rect l="l" t="t" r="r" b="b"/>
              <a:pathLst>
                <a:path w="3248" h="2501" extrusionOk="0">
                  <a:moveTo>
                    <a:pt x="2302" y="0"/>
                  </a:moveTo>
                  <a:cubicBezTo>
                    <a:pt x="2131" y="0"/>
                    <a:pt x="1964" y="62"/>
                    <a:pt x="1829" y="192"/>
                  </a:cubicBezTo>
                  <a:cubicBezTo>
                    <a:pt x="1571" y="450"/>
                    <a:pt x="1266" y="614"/>
                    <a:pt x="950" y="778"/>
                  </a:cubicBezTo>
                  <a:cubicBezTo>
                    <a:pt x="739" y="883"/>
                    <a:pt x="551" y="1000"/>
                    <a:pt x="387" y="1165"/>
                  </a:cubicBezTo>
                  <a:cubicBezTo>
                    <a:pt x="0" y="1587"/>
                    <a:pt x="129" y="2220"/>
                    <a:pt x="563" y="2395"/>
                  </a:cubicBezTo>
                  <a:cubicBezTo>
                    <a:pt x="718" y="2465"/>
                    <a:pt x="856" y="2500"/>
                    <a:pt x="981" y="2500"/>
                  </a:cubicBezTo>
                  <a:cubicBezTo>
                    <a:pt x="1129" y="2500"/>
                    <a:pt x="1257" y="2450"/>
                    <a:pt x="1372" y="2348"/>
                  </a:cubicBezTo>
                  <a:cubicBezTo>
                    <a:pt x="1606" y="2137"/>
                    <a:pt x="1899" y="2009"/>
                    <a:pt x="2169" y="1856"/>
                  </a:cubicBezTo>
                  <a:cubicBezTo>
                    <a:pt x="2415" y="1715"/>
                    <a:pt x="2685" y="1610"/>
                    <a:pt x="2896" y="1422"/>
                  </a:cubicBezTo>
                  <a:cubicBezTo>
                    <a:pt x="3224" y="1129"/>
                    <a:pt x="3247" y="661"/>
                    <a:pt x="2954" y="321"/>
                  </a:cubicBezTo>
                  <a:cubicBezTo>
                    <a:pt x="2773" y="112"/>
                    <a:pt x="2533" y="0"/>
                    <a:pt x="2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104200" y="2047350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409" y="0"/>
                  </a:moveTo>
                  <a:cubicBezTo>
                    <a:pt x="2392" y="0"/>
                    <a:pt x="2374" y="1"/>
                    <a:pt x="2356" y="2"/>
                  </a:cubicBezTo>
                  <a:cubicBezTo>
                    <a:pt x="2239" y="2"/>
                    <a:pt x="2122" y="25"/>
                    <a:pt x="2005" y="60"/>
                  </a:cubicBezTo>
                  <a:cubicBezTo>
                    <a:pt x="1430" y="201"/>
                    <a:pt x="938" y="518"/>
                    <a:pt x="422" y="799"/>
                  </a:cubicBezTo>
                  <a:cubicBezTo>
                    <a:pt x="282" y="881"/>
                    <a:pt x="188" y="998"/>
                    <a:pt x="129" y="1139"/>
                  </a:cubicBezTo>
                  <a:cubicBezTo>
                    <a:pt x="0" y="1455"/>
                    <a:pt x="59" y="1783"/>
                    <a:pt x="317" y="2018"/>
                  </a:cubicBezTo>
                  <a:cubicBezTo>
                    <a:pt x="465" y="2159"/>
                    <a:pt x="633" y="2223"/>
                    <a:pt x="806" y="2223"/>
                  </a:cubicBezTo>
                  <a:cubicBezTo>
                    <a:pt x="935" y="2223"/>
                    <a:pt x="1066" y="2188"/>
                    <a:pt x="1196" y="2123"/>
                  </a:cubicBezTo>
                  <a:cubicBezTo>
                    <a:pt x="1688" y="1877"/>
                    <a:pt x="2169" y="1608"/>
                    <a:pt x="2708" y="1432"/>
                  </a:cubicBezTo>
                  <a:cubicBezTo>
                    <a:pt x="3071" y="1315"/>
                    <a:pt x="3224" y="928"/>
                    <a:pt x="3130" y="576"/>
                  </a:cubicBezTo>
                  <a:cubicBezTo>
                    <a:pt x="3041" y="230"/>
                    <a:pt x="2770" y="0"/>
                    <a:pt x="2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228450" y="2076550"/>
              <a:ext cx="72400" cy="55050"/>
            </a:xfrm>
            <a:custGeom>
              <a:avLst/>
              <a:gdLst/>
              <a:ahLst/>
              <a:cxnLst/>
              <a:rect l="l" t="t" r="r" b="b"/>
              <a:pathLst>
                <a:path w="2896" h="2202" extrusionOk="0">
                  <a:moveTo>
                    <a:pt x="2091" y="1"/>
                  </a:moveTo>
                  <a:cubicBezTo>
                    <a:pt x="2050" y="1"/>
                    <a:pt x="2006" y="6"/>
                    <a:pt x="1958" y="18"/>
                  </a:cubicBezTo>
                  <a:cubicBezTo>
                    <a:pt x="1735" y="76"/>
                    <a:pt x="1501" y="123"/>
                    <a:pt x="1278" y="158"/>
                  </a:cubicBezTo>
                  <a:cubicBezTo>
                    <a:pt x="809" y="229"/>
                    <a:pt x="528" y="533"/>
                    <a:pt x="305" y="909"/>
                  </a:cubicBezTo>
                  <a:cubicBezTo>
                    <a:pt x="0" y="1413"/>
                    <a:pt x="164" y="1928"/>
                    <a:pt x="680" y="2139"/>
                  </a:cubicBezTo>
                  <a:cubicBezTo>
                    <a:pt x="771" y="2185"/>
                    <a:pt x="890" y="2202"/>
                    <a:pt x="1021" y="2202"/>
                  </a:cubicBezTo>
                  <a:cubicBezTo>
                    <a:pt x="1059" y="2202"/>
                    <a:pt x="1098" y="2201"/>
                    <a:pt x="1137" y="2198"/>
                  </a:cubicBezTo>
                  <a:cubicBezTo>
                    <a:pt x="1911" y="2174"/>
                    <a:pt x="2356" y="1670"/>
                    <a:pt x="2743" y="1096"/>
                  </a:cubicBezTo>
                  <a:cubicBezTo>
                    <a:pt x="2896" y="862"/>
                    <a:pt x="2825" y="592"/>
                    <a:pt x="2649" y="381"/>
                  </a:cubicBezTo>
                  <a:cubicBezTo>
                    <a:pt x="2488" y="200"/>
                    <a:pt x="2344" y="1"/>
                    <a:pt x="2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1698925" y="1798800"/>
              <a:ext cx="70050" cy="46275"/>
            </a:xfrm>
            <a:custGeom>
              <a:avLst/>
              <a:gdLst/>
              <a:ahLst/>
              <a:cxnLst/>
              <a:rect l="l" t="t" r="r" b="b"/>
              <a:pathLst>
                <a:path w="2802" h="1851" extrusionOk="0">
                  <a:moveTo>
                    <a:pt x="1971" y="0"/>
                  </a:moveTo>
                  <a:cubicBezTo>
                    <a:pt x="1536" y="0"/>
                    <a:pt x="1112" y="85"/>
                    <a:pt x="715" y="262"/>
                  </a:cubicBezTo>
                  <a:cubicBezTo>
                    <a:pt x="493" y="356"/>
                    <a:pt x="305" y="485"/>
                    <a:pt x="176" y="684"/>
                  </a:cubicBezTo>
                  <a:cubicBezTo>
                    <a:pt x="0" y="953"/>
                    <a:pt x="47" y="1305"/>
                    <a:pt x="282" y="1516"/>
                  </a:cubicBezTo>
                  <a:cubicBezTo>
                    <a:pt x="375" y="1598"/>
                    <a:pt x="481" y="1645"/>
                    <a:pt x="633" y="1692"/>
                  </a:cubicBezTo>
                  <a:cubicBezTo>
                    <a:pt x="866" y="1801"/>
                    <a:pt x="1099" y="1851"/>
                    <a:pt x="1331" y="1851"/>
                  </a:cubicBezTo>
                  <a:cubicBezTo>
                    <a:pt x="1671" y="1851"/>
                    <a:pt x="2010" y="1744"/>
                    <a:pt x="2345" y="1563"/>
                  </a:cubicBezTo>
                  <a:cubicBezTo>
                    <a:pt x="2649" y="1411"/>
                    <a:pt x="2802" y="1176"/>
                    <a:pt x="2767" y="824"/>
                  </a:cubicBezTo>
                  <a:cubicBezTo>
                    <a:pt x="2755" y="766"/>
                    <a:pt x="2755" y="707"/>
                    <a:pt x="2755" y="637"/>
                  </a:cubicBezTo>
                  <a:cubicBezTo>
                    <a:pt x="2743" y="203"/>
                    <a:pt x="2567" y="16"/>
                    <a:pt x="2134" y="4"/>
                  </a:cubicBezTo>
                  <a:cubicBezTo>
                    <a:pt x="2079" y="1"/>
                    <a:pt x="2025" y="0"/>
                    <a:pt x="19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1746100" y="2021050"/>
              <a:ext cx="69900" cy="50300"/>
            </a:xfrm>
            <a:custGeom>
              <a:avLst/>
              <a:gdLst/>
              <a:ahLst/>
              <a:cxnLst/>
              <a:rect l="l" t="t" r="r" b="b"/>
              <a:pathLst>
                <a:path w="2796" h="2012" extrusionOk="0">
                  <a:moveTo>
                    <a:pt x="1979" y="0"/>
                  </a:moveTo>
                  <a:cubicBezTo>
                    <a:pt x="1882" y="0"/>
                    <a:pt x="1780" y="18"/>
                    <a:pt x="1677" y="57"/>
                  </a:cubicBezTo>
                  <a:cubicBezTo>
                    <a:pt x="1278" y="222"/>
                    <a:pt x="903" y="444"/>
                    <a:pt x="481" y="562"/>
                  </a:cubicBezTo>
                  <a:cubicBezTo>
                    <a:pt x="188" y="644"/>
                    <a:pt x="1" y="890"/>
                    <a:pt x="1" y="1230"/>
                  </a:cubicBezTo>
                  <a:cubicBezTo>
                    <a:pt x="1" y="1534"/>
                    <a:pt x="188" y="1804"/>
                    <a:pt x="505" y="1945"/>
                  </a:cubicBezTo>
                  <a:cubicBezTo>
                    <a:pt x="598" y="1991"/>
                    <a:pt x="699" y="2011"/>
                    <a:pt x="806" y="2011"/>
                  </a:cubicBezTo>
                  <a:cubicBezTo>
                    <a:pt x="886" y="2011"/>
                    <a:pt x="970" y="2000"/>
                    <a:pt x="1055" y="1980"/>
                  </a:cubicBezTo>
                  <a:cubicBezTo>
                    <a:pt x="1548" y="1863"/>
                    <a:pt x="2017" y="1652"/>
                    <a:pt x="2427" y="1347"/>
                  </a:cubicBezTo>
                  <a:cubicBezTo>
                    <a:pt x="2579" y="1241"/>
                    <a:pt x="2685" y="1089"/>
                    <a:pt x="2708" y="901"/>
                  </a:cubicBezTo>
                  <a:cubicBezTo>
                    <a:pt x="2795" y="399"/>
                    <a:pt x="2436" y="0"/>
                    <a:pt x="19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094825" y="1978775"/>
              <a:ext cx="71225" cy="46500"/>
            </a:xfrm>
            <a:custGeom>
              <a:avLst/>
              <a:gdLst/>
              <a:ahLst/>
              <a:cxnLst/>
              <a:rect l="l" t="t" r="r" b="b"/>
              <a:pathLst>
                <a:path w="2849" h="1860" extrusionOk="0">
                  <a:moveTo>
                    <a:pt x="2067" y="0"/>
                  </a:moveTo>
                  <a:cubicBezTo>
                    <a:pt x="1972" y="0"/>
                    <a:pt x="1877" y="15"/>
                    <a:pt x="1782" y="37"/>
                  </a:cubicBezTo>
                  <a:cubicBezTo>
                    <a:pt x="1395" y="119"/>
                    <a:pt x="1032" y="236"/>
                    <a:pt x="657" y="342"/>
                  </a:cubicBezTo>
                  <a:cubicBezTo>
                    <a:pt x="586" y="365"/>
                    <a:pt x="528" y="401"/>
                    <a:pt x="469" y="447"/>
                  </a:cubicBezTo>
                  <a:cubicBezTo>
                    <a:pt x="117" y="682"/>
                    <a:pt x="0" y="1080"/>
                    <a:pt x="176" y="1432"/>
                  </a:cubicBezTo>
                  <a:cubicBezTo>
                    <a:pt x="311" y="1711"/>
                    <a:pt x="557" y="1859"/>
                    <a:pt x="851" y="1859"/>
                  </a:cubicBezTo>
                  <a:cubicBezTo>
                    <a:pt x="939" y="1859"/>
                    <a:pt x="1031" y="1846"/>
                    <a:pt x="1126" y="1819"/>
                  </a:cubicBezTo>
                  <a:cubicBezTo>
                    <a:pt x="1301" y="1760"/>
                    <a:pt x="1489" y="1678"/>
                    <a:pt x="1665" y="1631"/>
                  </a:cubicBezTo>
                  <a:cubicBezTo>
                    <a:pt x="1876" y="1573"/>
                    <a:pt x="2098" y="1537"/>
                    <a:pt x="2309" y="1467"/>
                  </a:cubicBezTo>
                  <a:cubicBezTo>
                    <a:pt x="2649" y="1373"/>
                    <a:pt x="2837" y="1116"/>
                    <a:pt x="2837" y="776"/>
                  </a:cubicBezTo>
                  <a:cubicBezTo>
                    <a:pt x="2849" y="459"/>
                    <a:pt x="2673" y="178"/>
                    <a:pt x="2380" y="61"/>
                  </a:cubicBezTo>
                  <a:cubicBezTo>
                    <a:pt x="2276" y="18"/>
                    <a:pt x="2171" y="0"/>
                    <a:pt x="20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1609250" y="2146775"/>
              <a:ext cx="73575" cy="50225"/>
            </a:xfrm>
            <a:custGeom>
              <a:avLst/>
              <a:gdLst/>
              <a:ahLst/>
              <a:cxnLst/>
              <a:rect l="l" t="t" r="r" b="b"/>
              <a:pathLst>
                <a:path w="2943" h="2009" extrusionOk="0">
                  <a:moveTo>
                    <a:pt x="2089" y="0"/>
                  </a:moveTo>
                  <a:cubicBezTo>
                    <a:pt x="2011" y="0"/>
                    <a:pt x="1932" y="11"/>
                    <a:pt x="1853" y="34"/>
                  </a:cubicBezTo>
                  <a:cubicBezTo>
                    <a:pt x="1442" y="174"/>
                    <a:pt x="1044" y="350"/>
                    <a:pt x="657" y="561"/>
                  </a:cubicBezTo>
                  <a:cubicBezTo>
                    <a:pt x="551" y="608"/>
                    <a:pt x="446" y="690"/>
                    <a:pt x="376" y="772"/>
                  </a:cubicBezTo>
                  <a:cubicBezTo>
                    <a:pt x="1" y="1159"/>
                    <a:pt x="141" y="1745"/>
                    <a:pt x="622" y="1944"/>
                  </a:cubicBezTo>
                  <a:cubicBezTo>
                    <a:pt x="721" y="1988"/>
                    <a:pt x="822" y="2009"/>
                    <a:pt x="923" y="2009"/>
                  </a:cubicBezTo>
                  <a:cubicBezTo>
                    <a:pt x="1036" y="2009"/>
                    <a:pt x="1149" y="1982"/>
                    <a:pt x="1255" y="1932"/>
                  </a:cubicBezTo>
                  <a:cubicBezTo>
                    <a:pt x="1630" y="1757"/>
                    <a:pt x="2005" y="1569"/>
                    <a:pt x="2380" y="1417"/>
                  </a:cubicBezTo>
                  <a:cubicBezTo>
                    <a:pt x="2779" y="1253"/>
                    <a:pt x="2943" y="854"/>
                    <a:pt x="2814" y="491"/>
                  </a:cubicBezTo>
                  <a:cubicBezTo>
                    <a:pt x="2700" y="188"/>
                    <a:pt x="2411" y="0"/>
                    <a:pt x="2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1505525" y="1972450"/>
              <a:ext cx="74075" cy="49025"/>
            </a:xfrm>
            <a:custGeom>
              <a:avLst/>
              <a:gdLst/>
              <a:ahLst/>
              <a:cxnLst/>
              <a:rect l="l" t="t" r="r" b="b"/>
              <a:pathLst>
                <a:path w="2963" h="1961" extrusionOk="0">
                  <a:moveTo>
                    <a:pt x="2058" y="1"/>
                  </a:moveTo>
                  <a:cubicBezTo>
                    <a:pt x="2021" y="1"/>
                    <a:pt x="1984" y="4"/>
                    <a:pt x="1946" y="9"/>
                  </a:cubicBezTo>
                  <a:cubicBezTo>
                    <a:pt x="1395" y="79"/>
                    <a:pt x="926" y="349"/>
                    <a:pt x="481" y="630"/>
                  </a:cubicBezTo>
                  <a:cubicBezTo>
                    <a:pt x="0" y="923"/>
                    <a:pt x="94" y="1638"/>
                    <a:pt x="610" y="1884"/>
                  </a:cubicBezTo>
                  <a:cubicBezTo>
                    <a:pt x="709" y="1937"/>
                    <a:pt x="815" y="1960"/>
                    <a:pt x="922" y="1960"/>
                  </a:cubicBezTo>
                  <a:cubicBezTo>
                    <a:pt x="1029" y="1960"/>
                    <a:pt x="1137" y="1937"/>
                    <a:pt x="1243" y="1896"/>
                  </a:cubicBezTo>
                  <a:cubicBezTo>
                    <a:pt x="1629" y="1744"/>
                    <a:pt x="2004" y="1591"/>
                    <a:pt x="2380" y="1427"/>
                  </a:cubicBezTo>
                  <a:cubicBezTo>
                    <a:pt x="2555" y="1345"/>
                    <a:pt x="2684" y="1216"/>
                    <a:pt x="2755" y="1040"/>
                  </a:cubicBezTo>
                  <a:cubicBezTo>
                    <a:pt x="2963" y="536"/>
                    <a:pt x="2587" y="1"/>
                    <a:pt x="2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1867125" y="2170775"/>
              <a:ext cx="70950" cy="46825"/>
            </a:xfrm>
            <a:custGeom>
              <a:avLst/>
              <a:gdLst/>
              <a:ahLst/>
              <a:cxnLst/>
              <a:rect l="l" t="t" r="r" b="b"/>
              <a:pathLst>
                <a:path w="2838" h="1873" extrusionOk="0">
                  <a:moveTo>
                    <a:pt x="2029" y="0"/>
                  </a:moveTo>
                  <a:cubicBezTo>
                    <a:pt x="1965" y="0"/>
                    <a:pt x="1898" y="8"/>
                    <a:pt x="1829" y="23"/>
                  </a:cubicBezTo>
                  <a:cubicBezTo>
                    <a:pt x="1560" y="93"/>
                    <a:pt x="1290" y="164"/>
                    <a:pt x="1020" y="246"/>
                  </a:cubicBezTo>
                  <a:cubicBezTo>
                    <a:pt x="809" y="304"/>
                    <a:pt x="598" y="375"/>
                    <a:pt x="423" y="504"/>
                  </a:cubicBezTo>
                  <a:cubicBezTo>
                    <a:pt x="118" y="715"/>
                    <a:pt x="1" y="1113"/>
                    <a:pt x="153" y="1441"/>
                  </a:cubicBezTo>
                  <a:cubicBezTo>
                    <a:pt x="267" y="1688"/>
                    <a:pt x="534" y="1873"/>
                    <a:pt x="805" y="1873"/>
                  </a:cubicBezTo>
                  <a:cubicBezTo>
                    <a:pt x="869" y="1873"/>
                    <a:pt x="934" y="1862"/>
                    <a:pt x="997" y="1840"/>
                  </a:cubicBezTo>
                  <a:cubicBezTo>
                    <a:pt x="1407" y="1711"/>
                    <a:pt x="1817" y="1617"/>
                    <a:pt x="2228" y="1488"/>
                  </a:cubicBezTo>
                  <a:cubicBezTo>
                    <a:pt x="2450" y="1406"/>
                    <a:pt x="2626" y="1266"/>
                    <a:pt x="2708" y="1043"/>
                  </a:cubicBezTo>
                  <a:cubicBezTo>
                    <a:pt x="2837" y="761"/>
                    <a:pt x="2814" y="504"/>
                    <a:pt x="2614" y="281"/>
                  </a:cubicBezTo>
                  <a:cubicBezTo>
                    <a:pt x="2459" y="97"/>
                    <a:pt x="2260" y="0"/>
                    <a:pt x="2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1695700" y="2091825"/>
              <a:ext cx="70950" cy="51750"/>
            </a:xfrm>
            <a:custGeom>
              <a:avLst/>
              <a:gdLst/>
              <a:ahLst/>
              <a:cxnLst/>
              <a:rect l="l" t="t" r="r" b="b"/>
              <a:pathLst>
                <a:path w="2838" h="2070" extrusionOk="0">
                  <a:moveTo>
                    <a:pt x="1960" y="0"/>
                  </a:moveTo>
                  <a:cubicBezTo>
                    <a:pt x="1869" y="0"/>
                    <a:pt x="1778" y="18"/>
                    <a:pt x="1688" y="51"/>
                  </a:cubicBezTo>
                  <a:cubicBezTo>
                    <a:pt x="1255" y="215"/>
                    <a:pt x="844" y="426"/>
                    <a:pt x="469" y="684"/>
                  </a:cubicBezTo>
                  <a:cubicBezTo>
                    <a:pt x="364" y="755"/>
                    <a:pt x="282" y="837"/>
                    <a:pt x="200" y="930"/>
                  </a:cubicBezTo>
                  <a:cubicBezTo>
                    <a:pt x="0" y="1177"/>
                    <a:pt x="0" y="1470"/>
                    <a:pt x="165" y="1739"/>
                  </a:cubicBezTo>
                  <a:cubicBezTo>
                    <a:pt x="302" y="1946"/>
                    <a:pt x="514" y="2070"/>
                    <a:pt x="752" y="2070"/>
                  </a:cubicBezTo>
                  <a:cubicBezTo>
                    <a:pt x="797" y="2070"/>
                    <a:pt x="844" y="2065"/>
                    <a:pt x="891" y="2056"/>
                  </a:cubicBezTo>
                  <a:cubicBezTo>
                    <a:pt x="1020" y="2021"/>
                    <a:pt x="1137" y="1974"/>
                    <a:pt x="1255" y="1903"/>
                  </a:cubicBezTo>
                  <a:cubicBezTo>
                    <a:pt x="1571" y="1751"/>
                    <a:pt x="1876" y="1587"/>
                    <a:pt x="2192" y="1423"/>
                  </a:cubicBezTo>
                  <a:cubicBezTo>
                    <a:pt x="2310" y="1364"/>
                    <a:pt x="2415" y="1282"/>
                    <a:pt x="2509" y="1177"/>
                  </a:cubicBezTo>
                  <a:cubicBezTo>
                    <a:pt x="2837" y="802"/>
                    <a:pt x="2708" y="262"/>
                    <a:pt x="2263" y="63"/>
                  </a:cubicBezTo>
                  <a:cubicBezTo>
                    <a:pt x="2159" y="20"/>
                    <a:pt x="2059" y="0"/>
                    <a:pt x="1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1725600" y="2147150"/>
              <a:ext cx="73850" cy="46150"/>
            </a:xfrm>
            <a:custGeom>
              <a:avLst/>
              <a:gdLst/>
              <a:ahLst/>
              <a:cxnLst/>
              <a:rect l="l" t="t" r="r" b="b"/>
              <a:pathLst>
                <a:path w="2954" h="1846" extrusionOk="0">
                  <a:moveTo>
                    <a:pt x="2050" y="1"/>
                  </a:moveTo>
                  <a:cubicBezTo>
                    <a:pt x="2016" y="1"/>
                    <a:pt x="1981" y="3"/>
                    <a:pt x="1946" y="7"/>
                  </a:cubicBezTo>
                  <a:cubicBezTo>
                    <a:pt x="1442" y="77"/>
                    <a:pt x="949" y="241"/>
                    <a:pt x="504" y="476"/>
                  </a:cubicBezTo>
                  <a:cubicBezTo>
                    <a:pt x="47" y="710"/>
                    <a:pt x="0" y="1296"/>
                    <a:pt x="375" y="1648"/>
                  </a:cubicBezTo>
                  <a:cubicBezTo>
                    <a:pt x="513" y="1786"/>
                    <a:pt x="674" y="1845"/>
                    <a:pt x="845" y="1845"/>
                  </a:cubicBezTo>
                  <a:cubicBezTo>
                    <a:pt x="921" y="1845"/>
                    <a:pt x="999" y="1834"/>
                    <a:pt x="1078" y="1812"/>
                  </a:cubicBezTo>
                  <a:cubicBezTo>
                    <a:pt x="1500" y="1695"/>
                    <a:pt x="1911" y="1566"/>
                    <a:pt x="2333" y="1437"/>
                  </a:cubicBezTo>
                  <a:cubicBezTo>
                    <a:pt x="2544" y="1378"/>
                    <a:pt x="2673" y="1214"/>
                    <a:pt x="2755" y="1015"/>
                  </a:cubicBezTo>
                  <a:cubicBezTo>
                    <a:pt x="2953" y="518"/>
                    <a:pt x="2601" y="1"/>
                    <a:pt x="20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1879150" y="1903275"/>
              <a:ext cx="68000" cy="42125"/>
            </a:xfrm>
            <a:custGeom>
              <a:avLst/>
              <a:gdLst/>
              <a:ahLst/>
              <a:cxnLst/>
              <a:rect l="l" t="t" r="r" b="b"/>
              <a:pathLst>
                <a:path w="2720" h="1685" extrusionOk="0">
                  <a:moveTo>
                    <a:pt x="1888" y="0"/>
                  </a:moveTo>
                  <a:cubicBezTo>
                    <a:pt x="1846" y="0"/>
                    <a:pt x="1803" y="3"/>
                    <a:pt x="1758" y="10"/>
                  </a:cubicBezTo>
                  <a:cubicBezTo>
                    <a:pt x="1383" y="45"/>
                    <a:pt x="1020" y="103"/>
                    <a:pt x="645" y="162"/>
                  </a:cubicBezTo>
                  <a:cubicBezTo>
                    <a:pt x="281" y="221"/>
                    <a:pt x="59" y="478"/>
                    <a:pt x="24" y="830"/>
                  </a:cubicBezTo>
                  <a:cubicBezTo>
                    <a:pt x="0" y="1182"/>
                    <a:pt x="176" y="1463"/>
                    <a:pt x="516" y="1615"/>
                  </a:cubicBezTo>
                  <a:cubicBezTo>
                    <a:pt x="622" y="1664"/>
                    <a:pt x="734" y="1685"/>
                    <a:pt x="852" y="1685"/>
                  </a:cubicBezTo>
                  <a:cubicBezTo>
                    <a:pt x="903" y="1685"/>
                    <a:pt x="955" y="1681"/>
                    <a:pt x="1008" y="1674"/>
                  </a:cubicBezTo>
                  <a:cubicBezTo>
                    <a:pt x="1336" y="1627"/>
                    <a:pt x="1665" y="1545"/>
                    <a:pt x="2016" y="1545"/>
                  </a:cubicBezTo>
                  <a:cubicBezTo>
                    <a:pt x="2251" y="1533"/>
                    <a:pt x="2427" y="1404"/>
                    <a:pt x="2532" y="1193"/>
                  </a:cubicBezTo>
                  <a:cubicBezTo>
                    <a:pt x="2696" y="924"/>
                    <a:pt x="2720" y="643"/>
                    <a:pt x="2544" y="373"/>
                  </a:cubicBezTo>
                  <a:cubicBezTo>
                    <a:pt x="2381" y="129"/>
                    <a:pt x="2158" y="0"/>
                    <a:pt x="1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236075" y="1996900"/>
              <a:ext cx="65375" cy="50650"/>
            </a:xfrm>
            <a:custGeom>
              <a:avLst/>
              <a:gdLst/>
              <a:ahLst/>
              <a:cxnLst/>
              <a:rect l="l" t="t" r="r" b="b"/>
              <a:pathLst>
                <a:path w="2615" h="2026" extrusionOk="0">
                  <a:moveTo>
                    <a:pt x="1785" y="0"/>
                  </a:moveTo>
                  <a:cubicBezTo>
                    <a:pt x="1680" y="0"/>
                    <a:pt x="1573" y="21"/>
                    <a:pt x="1465" y="62"/>
                  </a:cubicBezTo>
                  <a:cubicBezTo>
                    <a:pt x="1137" y="203"/>
                    <a:pt x="797" y="344"/>
                    <a:pt x="492" y="543"/>
                  </a:cubicBezTo>
                  <a:cubicBezTo>
                    <a:pt x="328" y="637"/>
                    <a:pt x="211" y="766"/>
                    <a:pt x="141" y="941"/>
                  </a:cubicBezTo>
                  <a:cubicBezTo>
                    <a:pt x="0" y="1270"/>
                    <a:pt x="59" y="1574"/>
                    <a:pt x="305" y="1809"/>
                  </a:cubicBezTo>
                  <a:cubicBezTo>
                    <a:pt x="449" y="1946"/>
                    <a:pt x="642" y="2025"/>
                    <a:pt x="831" y="2025"/>
                  </a:cubicBezTo>
                  <a:cubicBezTo>
                    <a:pt x="951" y="2025"/>
                    <a:pt x="1068" y="1994"/>
                    <a:pt x="1172" y="1926"/>
                  </a:cubicBezTo>
                  <a:cubicBezTo>
                    <a:pt x="1442" y="1762"/>
                    <a:pt x="1711" y="1656"/>
                    <a:pt x="1993" y="1551"/>
                  </a:cubicBezTo>
                  <a:cubicBezTo>
                    <a:pt x="2262" y="1445"/>
                    <a:pt x="2485" y="1281"/>
                    <a:pt x="2555" y="977"/>
                  </a:cubicBezTo>
                  <a:cubicBezTo>
                    <a:pt x="2614" y="684"/>
                    <a:pt x="2555" y="414"/>
                    <a:pt x="2321" y="215"/>
                  </a:cubicBezTo>
                  <a:cubicBezTo>
                    <a:pt x="2162" y="71"/>
                    <a:pt x="1978" y="0"/>
                    <a:pt x="17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1942450" y="2199475"/>
              <a:ext cx="67400" cy="42275"/>
            </a:xfrm>
            <a:custGeom>
              <a:avLst/>
              <a:gdLst/>
              <a:ahLst/>
              <a:cxnLst/>
              <a:rect l="l" t="t" r="r" b="b"/>
              <a:pathLst>
                <a:path w="2696" h="1691" extrusionOk="0">
                  <a:moveTo>
                    <a:pt x="1676" y="0"/>
                  </a:moveTo>
                  <a:cubicBezTo>
                    <a:pt x="1090" y="12"/>
                    <a:pt x="586" y="223"/>
                    <a:pt x="223" y="692"/>
                  </a:cubicBezTo>
                  <a:cubicBezTo>
                    <a:pt x="0" y="985"/>
                    <a:pt x="59" y="1313"/>
                    <a:pt x="317" y="1548"/>
                  </a:cubicBezTo>
                  <a:cubicBezTo>
                    <a:pt x="446" y="1651"/>
                    <a:pt x="594" y="1691"/>
                    <a:pt x="743" y="1691"/>
                  </a:cubicBezTo>
                  <a:cubicBezTo>
                    <a:pt x="796" y="1691"/>
                    <a:pt x="850" y="1686"/>
                    <a:pt x="903" y="1676"/>
                  </a:cubicBezTo>
                  <a:cubicBezTo>
                    <a:pt x="1278" y="1594"/>
                    <a:pt x="1665" y="1512"/>
                    <a:pt x="2028" y="1395"/>
                  </a:cubicBezTo>
                  <a:cubicBezTo>
                    <a:pt x="2262" y="1337"/>
                    <a:pt x="2438" y="1172"/>
                    <a:pt x="2544" y="985"/>
                  </a:cubicBezTo>
                  <a:cubicBezTo>
                    <a:pt x="2696" y="610"/>
                    <a:pt x="2450" y="129"/>
                    <a:pt x="2075" y="47"/>
                  </a:cubicBezTo>
                  <a:cubicBezTo>
                    <a:pt x="1946" y="24"/>
                    <a:pt x="1817" y="0"/>
                    <a:pt x="1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1511950" y="1876650"/>
              <a:ext cx="62450" cy="44500"/>
            </a:xfrm>
            <a:custGeom>
              <a:avLst/>
              <a:gdLst/>
              <a:ahLst/>
              <a:cxnLst/>
              <a:rect l="l" t="t" r="r" b="b"/>
              <a:pathLst>
                <a:path w="2498" h="1780" extrusionOk="0">
                  <a:moveTo>
                    <a:pt x="1663" y="0"/>
                  </a:moveTo>
                  <a:cubicBezTo>
                    <a:pt x="1641" y="0"/>
                    <a:pt x="1618" y="3"/>
                    <a:pt x="1595" y="8"/>
                  </a:cubicBezTo>
                  <a:cubicBezTo>
                    <a:pt x="1173" y="78"/>
                    <a:pt x="751" y="195"/>
                    <a:pt x="364" y="418"/>
                  </a:cubicBezTo>
                  <a:cubicBezTo>
                    <a:pt x="95" y="582"/>
                    <a:pt x="1" y="946"/>
                    <a:pt x="95" y="1262"/>
                  </a:cubicBezTo>
                  <a:cubicBezTo>
                    <a:pt x="184" y="1542"/>
                    <a:pt x="467" y="1779"/>
                    <a:pt x="768" y="1779"/>
                  </a:cubicBezTo>
                  <a:cubicBezTo>
                    <a:pt x="782" y="1779"/>
                    <a:pt x="796" y="1779"/>
                    <a:pt x="810" y="1778"/>
                  </a:cubicBezTo>
                  <a:cubicBezTo>
                    <a:pt x="1290" y="1754"/>
                    <a:pt x="1724" y="1590"/>
                    <a:pt x="2087" y="1297"/>
                  </a:cubicBezTo>
                  <a:cubicBezTo>
                    <a:pt x="2498" y="957"/>
                    <a:pt x="2380" y="277"/>
                    <a:pt x="1888" y="66"/>
                  </a:cubicBezTo>
                  <a:cubicBezTo>
                    <a:pt x="1815" y="30"/>
                    <a:pt x="1742" y="0"/>
                    <a:pt x="16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1788875" y="1862175"/>
              <a:ext cx="60975" cy="42725"/>
            </a:xfrm>
            <a:custGeom>
              <a:avLst/>
              <a:gdLst/>
              <a:ahLst/>
              <a:cxnLst/>
              <a:rect l="l" t="t" r="r" b="b"/>
              <a:pathLst>
                <a:path w="2439" h="1709" extrusionOk="0">
                  <a:moveTo>
                    <a:pt x="1642" y="1"/>
                  </a:moveTo>
                  <a:cubicBezTo>
                    <a:pt x="1596" y="1"/>
                    <a:pt x="1549" y="5"/>
                    <a:pt x="1501" y="13"/>
                  </a:cubicBezTo>
                  <a:cubicBezTo>
                    <a:pt x="1173" y="59"/>
                    <a:pt x="845" y="165"/>
                    <a:pt x="528" y="294"/>
                  </a:cubicBezTo>
                  <a:cubicBezTo>
                    <a:pt x="341" y="376"/>
                    <a:pt x="212" y="517"/>
                    <a:pt x="142" y="704"/>
                  </a:cubicBezTo>
                  <a:cubicBezTo>
                    <a:pt x="1" y="1044"/>
                    <a:pt x="118" y="1419"/>
                    <a:pt x="411" y="1595"/>
                  </a:cubicBezTo>
                  <a:cubicBezTo>
                    <a:pt x="539" y="1673"/>
                    <a:pt x="675" y="1708"/>
                    <a:pt x="812" y="1708"/>
                  </a:cubicBezTo>
                  <a:cubicBezTo>
                    <a:pt x="901" y="1708"/>
                    <a:pt x="991" y="1693"/>
                    <a:pt x="1079" y="1665"/>
                  </a:cubicBezTo>
                  <a:cubicBezTo>
                    <a:pt x="1314" y="1607"/>
                    <a:pt x="1548" y="1548"/>
                    <a:pt x="1783" y="1489"/>
                  </a:cubicBezTo>
                  <a:cubicBezTo>
                    <a:pt x="2193" y="1396"/>
                    <a:pt x="2439" y="1009"/>
                    <a:pt x="2357" y="610"/>
                  </a:cubicBezTo>
                  <a:cubicBezTo>
                    <a:pt x="2294" y="245"/>
                    <a:pt x="2009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623325" y="2253925"/>
              <a:ext cx="66250" cy="41400"/>
            </a:xfrm>
            <a:custGeom>
              <a:avLst/>
              <a:gdLst/>
              <a:ahLst/>
              <a:cxnLst/>
              <a:rect l="l" t="t" r="r" b="b"/>
              <a:pathLst>
                <a:path w="2650" h="1656" extrusionOk="0">
                  <a:moveTo>
                    <a:pt x="1599" y="0"/>
                  </a:moveTo>
                  <a:cubicBezTo>
                    <a:pt x="1428" y="0"/>
                    <a:pt x="1257" y="14"/>
                    <a:pt x="1090" y="14"/>
                  </a:cubicBezTo>
                  <a:cubicBezTo>
                    <a:pt x="1008" y="14"/>
                    <a:pt x="926" y="73"/>
                    <a:pt x="856" y="131"/>
                  </a:cubicBezTo>
                  <a:cubicBezTo>
                    <a:pt x="668" y="272"/>
                    <a:pt x="481" y="424"/>
                    <a:pt x="317" y="600"/>
                  </a:cubicBezTo>
                  <a:cubicBezTo>
                    <a:pt x="0" y="952"/>
                    <a:pt x="106" y="1397"/>
                    <a:pt x="551" y="1597"/>
                  </a:cubicBezTo>
                  <a:cubicBezTo>
                    <a:pt x="575" y="1597"/>
                    <a:pt x="621" y="1620"/>
                    <a:pt x="668" y="1632"/>
                  </a:cubicBezTo>
                  <a:cubicBezTo>
                    <a:pt x="715" y="1644"/>
                    <a:pt x="762" y="1655"/>
                    <a:pt x="809" y="1655"/>
                  </a:cubicBezTo>
                  <a:cubicBezTo>
                    <a:pt x="1454" y="1655"/>
                    <a:pt x="1981" y="1386"/>
                    <a:pt x="2415" y="917"/>
                  </a:cubicBezTo>
                  <a:cubicBezTo>
                    <a:pt x="2649" y="671"/>
                    <a:pt x="2544" y="284"/>
                    <a:pt x="2227" y="120"/>
                  </a:cubicBezTo>
                  <a:cubicBezTo>
                    <a:pt x="2025" y="22"/>
                    <a:pt x="1813" y="0"/>
                    <a:pt x="1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2002225" y="2098575"/>
              <a:ext cx="60375" cy="40600"/>
            </a:xfrm>
            <a:custGeom>
              <a:avLst/>
              <a:gdLst/>
              <a:ahLst/>
              <a:cxnLst/>
              <a:rect l="l" t="t" r="r" b="b"/>
              <a:pathLst>
                <a:path w="2415" h="1624" extrusionOk="0">
                  <a:moveTo>
                    <a:pt x="1571" y="1"/>
                  </a:moveTo>
                  <a:cubicBezTo>
                    <a:pt x="1544" y="1"/>
                    <a:pt x="1517" y="2"/>
                    <a:pt x="1489" y="4"/>
                  </a:cubicBezTo>
                  <a:cubicBezTo>
                    <a:pt x="1243" y="28"/>
                    <a:pt x="997" y="63"/>
                    <a:pt x="762" y="98"/>
                  </a:cubicBezTo>
                  <a:cubicBezTo>
                    <a:pt x="493" y="145"/>
                    <a:pt x="293" y="309"/>
                    <a:pt x="188" y="555"/>
                  </a:cubicBezTo>
                  <a:cubicBezTo>
                    <a:pt x="0" y="1000"/>
                    <a:pt x="258" y="1528"/>
                    <a:pt x="727" y="1598"/>
                  </a:cubicBezTo>
                  <a:cubicBezTo>
                    <a:pt x="835" y="1615"/>
                    <a:pt x="942" y="1623"/>
                    <a:pt x="1050" y="1623"/>
                  </a:cubicBezTo>
                  <a:cubicBezTo>
                    <a:pt x="1316" y="1623"/>
                    <a:pt x="1581" y="1573"/>
                    <a:pt x="1841" y="1481"/>
                  </a:cubicBezTo>
                  <a:cubicBezTo>
                    <a:pt x="2227" y="1329"/>
                    <a:pt x="2415" y="977"/>
                    <a:pt x="2321" y="602"/>
                  </a:cubicBezTo>
                  <a:cubicBezTo>
                    <a:pt x="2234" y="230"/>
                    <a:pt x="1952" y="1"/>
                    <a:pt x="1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886475" y="2055850"/>
              <a:ext cx="59625" cy="42150"/>
            </a:xfrm>
            <a:custGeom>
              <a:avLst/>
              <a:gdLst/>
              <a:ahLst/>
              <a:cxnLst/>
              <a:rect l="l" t="t" r="r" b="b"/>
              <a:pathLst>
                <a:path w="2385" h="1686" extrusionOk="0">
                  <a:moveTo>
                    <a:pt x="1414" y="0"/>
                  </a:moveTo>
                  <a:cubicBezTo>
                    <a:pt x="1396" y="0"/>
                    <a:pt x="1378" y="1"/>
                    <a:pt x="1360" y="2"/>
                  </a:cubicBezTo>
                  <a:cubicBezTo>
                    <a:pt x="1008" y="25"/>
                    <a:pt x="680" y="154"/>
                    <a:pt x="364" y="318"/>
                  </a:cubicBezTo>
                  <a:cubicBezTo>
                    <a:pt x="117" y="459"/>
                    <a:pt x="0" y="693"/>
                    <a:pt x="24" y="986"/>
                  </a:cubicBezTo>
                  <a:cubicBezTo>
                    <a:pt x="45" y="1395"/>
                    <a:pt x="353" y="1685"/>
                    <a:pt x="765" y="1685"/>
                  </a:cubicBezTo>
                  <a:cubicBezTo>
                    <a:pt x="802" y="1685"/>
                    <a:pt x="841" y="1683"/>
                    <a:pt x="879" y="1678"/>
                  </a:cubicBezTo>
                  <a:cubicBezTo>
                    <a:pt x="1196" y="1643"/>
                    <a:pt x="1512" y="1526"/>
                    <a:pt x="1817" y="1420"/>
                  </a:cubicBezTo>
                  <a:cubicBezTo>
                    <a:pt x="1993" y="1350"/>
                    <a:pt x="2098" y="1197"/>
                    <a:pt x="2180" y="1045"/>
                  </a:cubicBezTo>
                  <a:cubicBezTo>
                    <a:pt x="2385" y="534"/>
                    <a:pt x="1984" y="0"/>
                    <a:pt x="1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2118550" y="2116075"/>
              <a:ext cx="63025" cy="40350"/>
            </a:xfrm>
            <a:custGeom>
              <a:avLst/>
              <a:gdLst/>
              <a:ahLst/>
              <a:cxnLst/>
              <a:rect l="l" t="t" r="r" b="b"/>
              <a:pathLst>
                <a:path w="2521" h="1614" extrusionOk="0">
                  <a:moveTo>
                    <a:pt x="1674" y="0"/>
                  </a:moveTo>
                  <a:cubicBezTo>
                    <a:pt x="1184" y="0"/>
                    <a:pt x="527" y="245"/>
                    <a:pt x="270" y="558"/>
                  </a:cubicBezTo>
                  <a:cubicBezTo>
                    <a:pt x="1" y="886"/>
                    <a:pt x="130" y="1379"/>
                    <a:pt x="528" y="1555"/>
                  </a:cubicBezTo>
                  <a:cubicBezTo>
                    <a:pt x="623" y="1595"/>
                    <a:pt x="742" y="1613"/>
                    <a:pt x="874" y="1613"/>
                  </a:cubicBezTo>
                  <a:cubicBezTo>
                    <a:pt x="1399" y="1613"/>
                    <a:pt x="2130" y="1327"/>
                    <a:pt x="2345" y="980"/>
                  </a:cubicBezTo>
                  <a:cubicBezTo>
                    <a:pt x="2521" y="676"/>
                    <a:pt x="2322" y="160"/>
                    <a:pt x="1982" y="43"/>
                  </a:cubicBezTo>
                  <a:cubicBezTo>
                    <a:pt x="1893" y="14"/>
                    <a:pt x="1788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2038850" y="2149575"/>
              <a:ext cx="59800" cy="38125"/>
            </a:xfrm>
            <a:custGeom>
              <a:avLst/>
              <a:gdLst/>
              <a:ahLst/>
              <a:cxnLst/>
              <a:rect l="l" t="t" r="r" b="b"/>
              <a:pathLst>
                <a:path w="2392" h="1525" extrusionOk="0">
                  <a:moveTo>
                    <a:pt x="1516" y="0"/>
                  </a:moveTo>
                  <a:cubicBezTo>
                    <a:pt x="1093" y="0"/>
                    <a:pt x="692" y="110"/>
                    <a:pt x="340" y="355"/>
                  </a:cubicBezTo>
                  <a:cubicBezTo>
                    <a:pt x="118" y="496"/>
                    <a:pt x="0" y="707"/>
                    <a:pt x="59" y="977"/>
                  </a:cubicBezTo>
                  <a:cubicBezTo>
                    <a:pt x="118" y="1258"/>
                    <a:pt x="282" y="1445"/>
                    <a:pt x="563" y="1492"/>
                  </a:cubicBezTo>
                  <a:cubicBezTo>
                    <a:pt x="686" y="1514"/>
                    <a:pt x="808" y="1525"/>
                    <a:pt x="929" y="1525"/>
                  </a:cubicBezTo>
                  <a:cubicBezTo>
                    <a:pt x="1338" y="1525"/>
                    <a:pt x="1728" y="1398"/>
                    <a:pt x="2063" y="1117"/>
                  </a:cubicBezTo>
                  <a:cubicBezTo>
                    <a:pt x="2392" y="824"/>
                    <a:pt x="2263" y="215"/>
                    <a:pt x="1829" y="39"/>
                  </a:cubicBezTo>
                  <a:cubicBezTo>
                    <a:pt x="1782" y="27"/>
                    <a:pt x="1712" y="4"/>
                    <a:pt x="1641" y="4"/>
                  </a:cubicBezTo>
                  <a:cubicBezTo>
                    <a:pt x="1599" y="2"/>
                    <a:pt x="1557" y="0"/>
                    <a:pt x="1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1738200" y="2228525"/>
              <a:ext cx="57750" cy="40875"/>
            </a:xfrm>
            <a:custGeom>
              <a:avLst/>
              <a:gdLst/>
              <a:ahLst/>
              <a:cxnLst/>
              <a:rect l="l" t="t" r="r" b="b"/>
              <a:pathLst>
                <a:path w="2310" h="1635" extrusionOk="0">
                  <a:moveTo>
                    <a:pt x="1466" y="1"/>
                  </a:moveTo>
                  <a:cubicBezTo>
                    <a:pt x="981" y="1"/>
                    <a:pt x="334" y="351"/>
                    <a:pt x="164" y="761"/>
                  </a:cubicBezTo>
                  <a:cubicBezTo>
                    <a:pt x="0" y="1171"/>
                    <a:pt x="234" y="1605"/>
                    <a:pt x="692" y="1628"/>
                  </a:cubicBezTo>
                  <a:cubicBezTo>
                    <a:pt x="740" y="1633"/>
                    <a:pt x="789" y="1635"/>
                    <a:pt x="837" y="1635"/>
                  </a:cubicBezTo>
                  <a:cubicBezTo>
                    <a:pt x="1283" y="1635"/>
                    <a:pt x="1687" y="1440"/>
                    <a:pt x="2004" y="1112"/>
                  </a:cubicBezTo>
                  <a:cubicBezTo>
                    <a:pt x="2309" y="796"/>
                    <a:pt x="2122" y="163"/>
                    <a:pt x="1700" y="34"/>
                  </a:cubicBezTo>
                  <a:cubicBezTo>
                    <a:pt x="1629" y="11"/>
                    <a:pt x="1550" y="1"/>
                    <a:pt x="1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1998700" y="1910500"/>
              <a:ext cx="54250" cy="38525"/>
            </a:xfrm>
            <a:custGeom>
              <a:avLst/>
              <a:gdLst/>
              <a:ahLst/>
              <a:cxnLst/>
              <a:rect l="l" t="t" r="r" b="b"/>
              <a:pathLst>
                <a:path w="2170" h="1541" extrusionOk="0">
                  <a:moveTo>
                    <a:pt x="1393" y="1"/>
                  </a:moveTo>
                  <a:cubicBezTo>
                    <a:pt x="923" y="1"/>
                    <a:pt x="495" y="157"/>
                    <a:pt x="153" y="529"/>
                  </a:cubicBezTo>
                  <a:cubicBezTo>
                    <a:pt x="12" y="682"/>
                    <a:pt x="1" y="858"/>
                    <a:pt x="83" y="1045"/>
                  </a:cubicBezTo>
                  <a:cubicBezTo>
                    <a:pt x="192" y="1318"/>
                    <a:pt x="516" y="1541"/>
                    <a:pt x="825" y="1541"/>
                  </a:cubicBezTo>
                  <a:cubicBezTo>
                    <a:pt x="847" y="1541"/>
                    <a:pt x="869" y="1540"/>
                    <a:pt x="891" y="1537"/>
                  </a:cubicBezTo>
                  <a:cubicBezTo>
                    <a:pt x="1243" y="1502"/>
                    <a:pt x="1548" y="1362"/>
                    <a:pt x="1817" y="1151"/>
                  </a:cubicBezTo>
                  <a:cubicBezTo>
                    <a:pt x="1899" y="1092"/>
                    <a:pt x="1958" y="1010"/>
                    <a:pt x="1993" y="916"/>
                  </a:cubicBezTo>
                  <a:cubicBezTo>
                    <a:pt x="2169" y="506"/>
                    <a:pt x="2017" y="60"/>
                    <a:pt x="1630" y="14"/>
                  </a:cubicBezTo>
                  <a:cubicBezTo>
                    <a:pt x="1550" y="5"/>
                    <a:pt x="1471" y="1"/>
                    <a:pt x="1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1635925" y="1995725"/>
              <a:ext cx="51300" cy="40025"/>
            </a:xfrm>
            <a:custGeom>
              <a:avLst/>
              <a:gdLst/>
              <a:ahLst/>
              <a:cxnLst/>
              <a:rect l="l" t="t" r="r" b="b"/>
              <a:pathLst>
                <a:path w="2052" h="1601" extrusionOk="0">
                  <a:moveTo>
                    <a:pt x="1157" y="1"/>
                  </a:moveTo>
                  <a:cubicBezTo>
                    <a:pt x="898" y="1"/>
                    <a:pt x="684" y="111"/>
                    <a:pt x="481" y="250"/>
                  </a:cubicBezTo>
                  <a:cubicBezTo>
                    <a:pt x="0" y="590"/>
                    <a:pt x="71" y="1293"/>
                    <a:pt x="610" y="1539"/>
                  </a:cubicBezTo>
                  <a:cubicBezTo>
                    <a:pt x="704" y="1581"/>
                    <a:pt x="809" y="1601"/>
                    <a:pt x="917" y="1601"/>
                  </a:cubicBezTo>
                  <a:cubicBezTo>
                    <a:pt x="1293" y="1601"/>
                    <a:pt x="1707" y="1364"/>
                    <a:pt x="1852" y="1000"/>
                  </a:cubicBezTo>
                  <a:cubicBezTo>
                    <a:pt x="2051" y="531"/>
                    <a:pt x="1735" y="39"/>
                    <a:pt x="1231" y="4"/>
                  </a:cubicBezTo>
                  <a:cubicBezTo>
                    <a:pt x="1206" y="2"/>
                    <a:pt x="118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1623325" y="1847975"/>
              <a:ext cx="50125" cy="34300"/>
            </a:xfrm>
            <a:custGeom>
              <a:avLst/>
              <a:gdLst/>
              <a:ahLst/>
              <a:cxnLst/>
              <a:rect l="l" t="t" r="r" b="b"/>
              <a:pathLst>
                <a:path w="2005" h="1372" extrusionOk="0">
                  <a:moveTo>
                    <a:pt x="1395" y="0"/>
                  </a:moveTo>
                  <a:cubicBezTo>
                    <a:pt x="1346" y="0"/>
                    <a:pt x="1295" y="6"/>
                    <a:pt x="1243" y="18"/>
                  </a:cubicBezTo>
                  <a:cubicBezTo>
                    <a:pt x="950" y="88"/>
                    <a:pt x="657" y="182"/>
                    <a:pt x="387" y="299"/>
                  </a:cubicBezTo>
                  <a:cubicBezTo>
                    <a:pt x="82" y="416"/>
                    <a:pt x="0" y="756"/>
                    <a:pt x="176" y="1026"/>
                  </a:cubicBezTo>
                  <a:cubicBezTo>
                    <a:pt x="270" y="1155"/>
                    <a:pt x="399" y="1260"/>
                    <a:pt x="539" y="1342"/>
                  </a:cubicBezTo>
                  <a:cubicBezTo>
                    <a:pt x="586" y="1342"/>
                    <a:pt x="633" y="1366"/>
                    <a:pt x="680" y="1366"/>
                  </a:cubicBezTo>
                  <a:cubicBezTo>
                    <a:pt x="726" y="1369"/>
                    <a:pt x="771" y="1371"/>
                    <a:pt x="815" y="1371"/>
                  </a:cubicBezTo>
                  <a:cubicBezTo>
                    <a:pt x="1216" y="1371"/>
                    <a:pt x="1569" y="1229"/>
                    <a:pt x="1864" y="944"/>
                  </a:cubicBezTo>
                  <a:cubicBezTo>
                    <a:pt x="1993" y="827"/>
                    <a:pt x="2005" y="674"/>
                    <a:pt x="1969" y="510"/>
                  </a:cubicBezTo>
                  <a:cubicBezTo>
                    <a:pt x="1899" y="200"/>
                    <a:pt x="1683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1589625" y="1918775"/>
              <a:ext cx="36050" cy="30200"/>
            </a:xfrm>
            <a:custGeom>
              <a:avLst/>
              <a:gdLst/>
              <a:ahLst/>
              <a:cxnLst/>
              <a:rect l="l" t="t" r="r" b="b"/>
              <a:pathLst>
                <a:path w="1442" h="1208" extrusionOk="0">
                  <a:moveTo>
                    <a:pt x="892" y="0"/>
                  </a:moveTo>
                  <a:cubicBezTo>
                    <a:pt x="846" y="0"/>
                    <a:pt x="798" y="7"/>
                    <a:pt x="750" y="23"/>
                  </a:cubicBezTo>
                  <a:cubicBezTo>
                    <a:pt x="516" y="105"/>
                    <a:pt x="317" y="233"/>
                    <a:pt x="176" y="456"/>
                  </a:cubicBezTo>
                  <a:cubicBezTo>
                    <a:pt x="0" y="726"/>
                    <a:pt x="141" y="1089"/>
                    <a:pt x="457" y="1183"/>
                  </a:cubicBezTo>
                  <a:cubicBezTo>
                    <a:pt x="504" y="1200"/>
                    <a:pt x="556" y="1208"/>
                    <a:pt x="612" y="1208"/>
                  </a:cubicBezTo>
                  <a:cubicBezTo>
                    <a:pt x="902" y="1208"/>
                    <a:pt x="1275" y="990"/>
                    <a:pt x="1383" y="714"/>
                  </a:cubicBezTo>
                  <a:cubicBezTo>
                    <a:pt x="1442" y="538"/>
                    <a:pt x="1395" y="339"/>
                    <a:pt x="1243" y="175"/>
                  </a:cubicBezTo>
                  <a:cubicBezTo>
                    <a:pt x="1147" y="62"/>
                    <a:pt x="1025" y="0"/>
                    <a:pt x="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6"/>
          <p:cNvSpPr/>
          <p:nvPr/>
        </p:nvSpPr>
        <p:spPr>
          <a:xfrm>
            <a:off x="5788548" y="4624786"/>
            <a:ext cx="3286276" cy="1358445"/>
          </a:xfrm>
          <a:custGeom>
            <a:avLst/>
            <a:gdLst/>
            <a:ahLst/>
            <a:cxnLst/>
            <a:rect l="l" t="t" r="r" b="b"/>
            <a:pathLst>
              <a:path w="37475" h="15491" extrusionOk="0">
                <a:moveTo>
                  <a:pt x="12648" y="0"/>
                </a:moveTo>
                <a:cubicBezTo>
                  <a:pt x="11965" y="0"/>
                  <a:pt x="11319" y="163"/>
                  <a:pt x="10714" y="569"/>
                </a:cubicBezTo>
                <a:cubicBezTo>
                  <a:pt x="10070" y="1003"/>
                  <a:pt x="9577" y="1566"/>
                  <a:pt x="9120" y="2175"/>
                </a:cubicBezTo>
                <a:cubicBezTo>
                  <a:pt x="8440" y="3066"/>
                  <a:pt x="7784" y="3980"/>
                  <a:pt x="7116" y="4871"/>
                </a:cubicBezTo>
                <a:cubicBezTo>
                  <a:pt x="6213" y="6090"/>
                  <a:pt x="5276" y="7286"/>
                  <a:pt x="4326" y="8470"/>
                </a:cubicBezTo>
                <a:cubicBezTo>
                  <a:pt x="3775" y="9138"/>
                  <a:pt x="3201" y="9806"/>
                  <a:pt x="2626" y="10462"/>
                </a:cubicBezTo>
                <a:cubicBezTo>
                  <a:pt x="2298" y="10837"/>
                  <a:pt x="1982" y="11224"/>
                  <a:pt x="1689" y="11634"/>
                </a:cubicBezTo>
                <a:cubicBezTo>
                  <a:pt x="1067" y="12513"/>
                  <a:pt x="645" y="13498"/>
                  <a:pt x="294" y="14518"/>
                </a:cubicBezTo>
                <a:cubicBezTo>
                  <a:pt x="177" y="14834"/>
                  <a:pt x="36" y="15151"/>
                  <a:pt x="1" y="15491"/>
                </a:cubicBezTo>
                <a:lnTo>
                  <a:pt x="37475" y="15491"/>
                </a:lnTo>
                <a:cubicBezTo>
                  <a:pt x="37170" y="15034"/>
                  <a:pt x="36748" y="14670"/>
                  <a:pt x="36373" y="14272"/>
                </a:cubicBezTo>
                <a:cubicBezTo>
                  <a:pt x="35775" y="13639"/>
                  <a:pt x="35154" y="13029"/>
                  <a:pt x="34509" y="12431"/>
                </a:cubicBezTo>
                <a:cubicBezTo>
                  <a:pt x="33888" y="11869"/>
                  <a:pt x="33267" y="11318"/>
                  <a:pt x="32610" y="10802"/>
                </a:cubicBezTo>
                <a:cubicBezTo>
                  <a:pt x="30969" y="9501"/>
                  <a:pt x="29188" y="8423"/>
                  <a:pt x="27324" y="7461"/>
                </a:cubicBezTo>
                <a:cubicBezTo>
                  <a:pt x="26374" y="6981"/>
                  <a:pt x="25402" y="6524"/>
                  <a:pt x="24429" y="6067"/>
                </a:cubicBezTo>
                <a:cubicBezTo>
                  <a:pt x="22495" y="5152"/>
                  <a:pt x="20631" y="4086"/>
                  <a:pt x="18849" y="2890"/>
                </a:cubicBezTo>
                <a:cubicBezTo>
                  <a:pt x="17911" y="2269"/>
                  <a:pt x="16985" y="1648"/>
                  <a:pt x="16024" y="1085"/>
                </a:cubicBezTo>
                <a:cubicBezTo>
                  <a:pt x="15157" y="593"/>
                  <a:pt x="14266" y="171"/>
                  <a:pt x="13270" y="42"/>
                </a:cubicBezTo>
                <a:cubicBezTo>
                  <a:pt x="13059" y="15"/>
                  <a:pt x="12852" y="0"/>
                  <a:pt x="126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6"/>
          <p:cNvSpPr/>
          <p:nvPr/>
        </p:nvSpPr>
        <p:spPr>
          <a:xfrm>
            <a:off x="6553023" y="4892246"/>
            <a:ext cx="482408" cy="428670"/>
          </a:xfrm>
          <a:custGeom>
            <a:avLst/>
            <a:gdLst/>
            <a:ahLst/>
            <a:cxnLst/>
            <a:rect l="l" t="t" r="r" b="b"/>
            <a:pathLst>
              <a:path w="37955" h="33727" extrusionOk="0">
                <a:moveTo>
                  <a:pt x="29480" y="588"/>
                </a:moveTo>
                <a:cubicBezTo>
                  <a:pt x="24680" y="2254"/>
                  <a:pt x="11160" y="10287"/>
                  <a:pt x="6555" y="14108"/>
                </a:cubicBezTo>
                <a:cubicBezTo>
                  <a:pt x="1950" y="17929"/>
                  <a:pt x="-2459" y="20280"/>
                  <a:pt x="1852" y="23513"/>
                </a:cubicBezTo>
                <a:cubicBezTo>
                  <a:pt x="6163" y="26746"/>
                  <a:pt x="26443" y="34389"/>
                  <a:pt x="32419" y="33507"/>
                </a:cubicBezTo>
                <a:cubicBezTo>
                  <a:pt x="38395" y="32625"/>
                  <a:pt x="37220" y="23122"/>
                  <a:pt x="37710" y="18223"/>
                </a:cubicBezTo>
                <a:cubicBezTo>
                  <a:pt x="38200" y="13324"/>
                  <a:pt x="36730" y="7054"/>
                  <a:pt x="35358" y="4115"/>
                </a:cubicBezTo>
                <a:cubicBezTo>
                  <a:pt x="33986" y="1176"/>
                  <a:pt x="34281" y="-1077"/>
                  <a:pt x="29480" y="5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88" name="Google Shape;288;p6"/>
          <p:cNvSpPr/>
          <p:nvPr/>
        </p:nvSpPr>
        <p:spPr>
          <a:xfrm rot="10800000">
            <a:off x="-613848" y="2929444"/>
            <a:ext cx="1956043" cy="2529331"/>
          </a:xfrm>
          <a:custGeom>
            <a:avLst/>
            <a:gdLst/>
            <a:ahLst/>
            <a:cxnLst/>
            <a:rect l="l" t="t" r="r" b="b"/>
            <a:pathLst>
              <a:path w="29691" h="38393" extrusionOk="0">
                <a:moveTo>
                  <a:pt x="1325" y="1"/>
                </a:moveTo>
                <a:cubicBezTo>
                  <a:pt x="1102" y="458"/>
                  <a:pt x="961" y="939"/>
                  <a:pt x="809" y="1419"/>
                </a:cubicBezTo>
                <a:cubicBezTo>
                  <a:pt x="504" y="2334"/>
                  <a:pt x="223" y="3260"/>
                  <a:pt x="106" y="4221"/>
                </a:cubicBezTo>
                <a:cubicBezTo>
                  <a:pt x="0" y="5053"/>
                  <a:pt x="24" y="5885"/>
                  <a:pt x="352" y="6682"/>
                </a:cubicBezTo>
                <a:cubicBezTo>
                  <a:pt x="645" y="7350"/>
                  <a:pt x="1102" y="7854"/>
                  <a:pt x="1688" y="8265"/>
                </a:cubicBezTo>
                <a:cubicBezTo>
                  <a:pt x="2133" y="8581"/>
                  <a:pt x="2626" y="8816"/>
                  <a:pt x="3106" y="9050"/>
                </a:cubicBezTo>
                <a:cubicBezTo>
                  <a:pt x="3399" y="9202"/>
                  <a:pt x="3692" y="9320"/>
                  <a:pt x="3962" y="9507"/>
                </a:cubicBezTo>
                <a:cubicBezTo>
                  <a:pt x="4513" y="9870"/>
                  <a:pt x="4853" y="10398"/>
                  <a:pt x="5099" y="10996"/>
                </a:cubicBezTo>
                <a:cubicBezTo>
                  <a:pt x="5357" y="11605"/>
                  <a:pt x="5544" y="12238"/>
                  <a:pt x="5697" y="12883"/>
                </a:cubicBezTo>
                <a:cubicBezTo>
                  <a:pt x="5978" y="14032"/>
                  <a:pt x="6283" y="15157"/>
                  <a:pt x="6705" y="16259"/>
                </a:cubicBezTo>
                <a:cubicBezTo>
                  <a:pt x="7139" y="17349"/>
                  <a:pt x="7736" y="18345"/>
                  <a:pt x="8487" y="19248"/>
                </a:cubicBezTo>
                <a:cubicBezTo>
                  <a:pt x="8744" y="19564"/>
                  <a:pt x="9014" y="19892"/>
                  <a:pt x="9272" y="20221"/>
                </a:cubicBezTo>
                <a:cubicBezTo>
                  <a:pt x="9694" y="20771"/>
                  <a:pt x="9975" y="21381"/>
                  <a:pt x="10163" y="22049"/>
                </a:cubicBezTo>
                <a:cubicBezTo>
                  <a:pt x="10409" y="22858"/>
                  <a:pt x="10503" y="23690"/>
                  <a:pt x="10585" y="24534"/>
                </a:cubicBezTo>
                <a:cubicBezTo>
                  <a:pt x="10702" y="25636"/>
                  <a:pt x="10737" y="26761"/>
                  <a:pt x="10983" y="27851"/>
                </a:cubicBezTo>
                <a:cubicBezTo>
                  <a:pt x="11206" y="28859"/>
                  <a:pt x="11663" y="29738"/>
                  <a:pt x="12378" y="30477"/>
                </a:cubicBezTo>
                <a:cubicBezTo>
                  <a:pt x="12999" y="31122"/>
                  <a:pt x="13691" y="31684"/>
                  <a:pt x="14336" y="32282"/>
                </a:cubicBezTo>
                <a:cubicBezTo>
                  <a:pt x="14969" y="32868"/>
                  <a:pt x="15578" y="33478"/>
                  <a:pt x="16211" y="34064"/>
                </a:cubicBezTo>
                <a:cubicBezTo>
                  <a:pt x="17336" y="35130"/>
                  <a:pt x="18473" y="36162"/>
                  <a:pt x="19821" y="36947"/>
                </a:cubicBezTo>
                <a:cubicBezTo>
                  <a:pt x="20900" y="37592"/>
                  <a:pt x="22048" y="38072"/>
                  <a:pt x="23303" y="38283"/>
                </a:cubicBezTo>
                <a:cubicBezTo>
                  <a:pt x="23773" y="38362"/>
                  <a:pt x="24247" y="38393"/>
                  <a:pt x="24720" y="38393"/>
                </a:cubicBezTo>
                <a:cubicBezTo>
                  <a:pt x="25096" y="38393"/>
                  <a:pt x="25472" y="38373"/>
                  <a:pt x="25846" y="38342"/>
                </a:cubicBezTo>
                <a:cubicBezTo>
                  <a:pt x="27159" y="38225"/>
                  <a:pt x="28425" y="37897"/>
                  <a:pt x="29691" y="37580"/>
                </a:cubicBezTo>
                <a:lnTo>
                  <a:pt x="296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6"/>
          <p:cNvSpPr/>
          <p:nvPr/>
        </p:nvSpPr>
        <p:spPr>
          <a:xfrm>
            <a:off x="-286759" y="-728524"/>
            <a:ext cx="4565500" cy="2240975"/>
          </a:xfrm>
          <a:custGeom>
            <a:avLst/>
            <a:gdLst/>
            <a:ahLst/>
            <a:cxnLst/>
            <a:rect l="l" t="t" r="r" b="b"/>
            <a:pathLst>
              <a:path w="182620" h="89639" extrusionOk="0">
                <a:moveTo>
                  <a:pt x="4663" y="88588"/>
                </a:moveTo>
                <a:cubicBezTo>
                  <a:pt x="8445" y="95622"/>
                  <a:pt x="13891" y="65370"/>
                  <a:pt x="23723" y="56823"/>
                </a:cubicBezTo>
                <a:cubicBezTo>
                  <a:pt x="33555" y="48277"/>
                  <a:pt x="45505" y="40259"/>
                  <a:pt x="63657" y="37309"/>
                </a:cubicBezTo>
                <a:cubicBezTo>
                  <a:pt x="81809" y="34359"/>
                  <a:pt x="112818" y="42075"/>
                  <a:pt x="132634" y="39125"/>
                </a:cubicBezTo>
                <a:cubicBezTo>
                  <a:pt x="152450" y="36175"/>
                  <a:pt x="184291" y="25813"/>
                  <a:pt x="182551" y="19611"/>
                </a:cubicBezTo>
                <a:cubicBezTo>
                  <a:pt x="180811" y="13409"/>
                  <a:pt x="149348" y="4863"/>
                  <a:pt x="122196" y="1913"/>
                </a:cubicBezTo>
                <a:cubicBezTo>
                  <a:pt x="95044" y="-1037"/>
                  <a:pt x="39832" y="-205"/>
                  <a:pt x="19638" y="1913"/>
                </a:cubicBezTo>
                <a:cubicBezTo>
                  <a:pt x="-556" y="4031"/>
                  <a:pt x="3529" y="174"/>
                  <a:pt x="1033" y="14620"/>
                </a:cubicBezTo>
                <a:cubicBezTo>
                  <a:pt x="-1463" y="29066"/>
                  <a:pt x="881" y="81554"/>
                  <a:pt x="4663" y="885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290" name="Google Shape;290;p6"/>
          <p:cNvGrpSpPr/>
          <p:nvPr/>
        </p:nvGrpSpPr>
        <p:grpSpPr>
          <a:xfrm>
            <a:off x="-203045" y="4237402"/>
            <a:ext cx="1134447" cy="906101"/>
            <a:chOff x="5867125" y="2023350"/>
            <a:chExt cx="852775" cy="681125"/>
          </a:xfrm>
        </p:grpSpPr>
        <p:sp>
          <p:nvSpPr>
            <p:cNvPr id="291" name="Google Shape;291;p6"/>
            <p:cNvSpPr/>
            <p:nvPr/>
          </p:nvSpPr>
          <p:spPr>
            <a:xfrm>
              <a:off x="5867125" y="2023350"/>
              <a:ext cx="107000" cy="81175"/>
            </a:xfrm>
            <a:custGeom>
              <a:avLst/>
              <a:gdLst/>
              <a:ahLst/>
              <a:cxnLst/>
              <a:rect l="l" t="t" r="r" b="b"/>
              <a:pathLst>
                <a:path w="4280" h="3247" extrusionOk="0">
                  <a:moveTo>
                    <a:pt x="1243" y="1"/>
                  </a:moveTo>
                  <a:cubicBezTo>
                    <a:pt x="927" y="130"/>
                    <a:pt x="610" y="259"/>
                    <a:pt x="306" y="387"/>
                  </a:cubicBezTo>
                  <a:cubicBezTo>
                    <a:pt x="1" y="809"/>
                    <a:pt x="71" y="1243"/>
                    <a:pt x="306" y="1665"/>
                  </a:cubicBezTo>
                  <a:cubicBezTo>
                    <a:pt x="845" y="2615"/>
                    <a:pt x="1689" y="3107"/>
                    <a:pt x="2755" y="3236"/>
                  </a:cubicBezTo>
                  <a:cubicBezTo>
                    <a:pt x="2818" y="3243"/>
                    <a:pt x="2878" y="3246"/>
                    <a:pt x="2938" y="3246"/>
                  </a:cubicBezTo>
                  <a:cubicBezTo>
                    <a:pt x="3458" y="3246"/>
                    <a:pt x="3857" y="2975"/>
                    <a:pt x="4057" y="2533"/>
                  </a:cubicBezTo>
                  <a:cubicBezTo>
                    <a:pt x="4279" y="2028"/>
                    <a:pt x="4139" y="1489"/>
                    <a:pt x="3646" y="1056"/>
                  </a:cubicBezTo>
                  <a:cubicBezTo>
                    <a:pt x="3494" y="915"/>
                    <a:pt x="3306" y="798"/>
                    <a:pt x="3131" y="681"/>
                  </a:cubicBezTo>
                  <a:cubicBezTo>
                    <a:pt x="2556" y="294"/>
                    <a:pt x="1876" y="200"/>
                    <a:pt x="12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5957400" y="2380725"/>
              <a:ext cx="87925" cy="80900"/>
            </a:xfrm>
            <a:custGeom>
              <a:avLst/>
              <a:gdLst/>
              <a:ahLst/>
              <a:cxnLst/>
              <a:rect l="l" t="t" r="r" b="b"/>
              <a:pathLst>
                <a:path w="3517" h="3236" extrusionOk="0">
                  <a:moveTo>
                    <a:pt x="848" y="0"/>
                  </a:moveTo>
                  <a:cubicBezTo>
                    <a:pt x="555" y="0"/>
                    <a:pt x="271" y="100"/>
                    <a:pt x="0" y="346"/>
                  </a:cubicBezTo>
                  <a:cubicBezTo>
                    <a:pt x="387" y="1284"/>
                    <a:pt x="774" y="2221"/>
                    <a:pt x="1149" y="3159"/>
                  </a:cubicBezTo>
                  <a:cubicBezTo>
                    <a:pt x="1342" y="3209"/>
                    <a:pt x="1532" y="3235"/>
                    <a:pt x="1721" y="3235"/>
                  </a:cubicBezTo>
                  <a:cubicBezTo>
                    <a:pt x="1889" y="3235"/>
                    <a:pt x="2057" y="3215"/>
                    <a:pt x="2227" y="3171"/>
                  </a:cubicBezTo>
                  <a:cubicBezTo>
                    <a:pt x="3188" y="2936"/>
                    <a:pt x="3517" y="2010"/>
                    <a:pt x="2907" y="1213"/>
                  </a:cubicBezTo>
                  <a:cubicBezTo>
                    <a:pt x="2567" y="768"/>
                    <a:pt x="2133" y="428"/>
                    <a:pt x="1618" y="193"/>
                  </a:cubicBezTo>
                  <a:cubicBezTo>
                    <a:pt x="1357" y="74"/>
                    <a:pt x="1100" y="0"/>
                    <a:pt x="8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6199150" y="2469550"/>
              <a:ext cx="167050" cy="96850"/>
            </a:xfrm>
            <a:custGeom>
              <a:avLst/>
              <a:gdLst/>
              <a:ahLst/>
              <a:cxnLst/>
              <a:rect l="l" t="t" r="r" b="b"/>
              <a:pathLst>
                <a:path w="6682" h="3874" extrusionOk="0">
                  <a:moveTo>
                    <a:pt x="1600" y="1"/>
                  </a:moveTo>
                  <a:cubicBezTo>
                    <a:pt x="774" y="1"/>
                    <a:pt x="127" y="617"/>
                    <a:pt x="71" y="1470"/>
                  </a:cubicBezTo>
                  <a:cubicBezTo>
                    <a:pt x="0" y="2407"/>
                    <a:pt x="598" y="3205"/>
                    <a:pt x="1489" y="3216"/>
                  </a:cubicBezTo>
                  <a:cubicBezTo>
                    <a:pt x="2204" y="3228"/>
                    <a:pt x="2861" y="3416"/>
                    <a:pt x="3517" y="3627"/>
                  </a:cubicBezTo>
                  <a:cubicBezTo>
                    <a:pt x="3931" y="3761"/>
                    <a:pt x="4355" y="3873"/>
                    <a:pt x="4800" y="3873"/>
                  </a:cubicBezTo>
                  <a:cubicBezTo>
                    <a:pt x="4822" y="3873"/>
                    <a:pt x="4843" y="3873"/>
                    <a:pt x="4865" y="3873"/>
                  </a:cubicBezTo>
                  <a:cubicBezTo>
                    <a:pt x="5990" y="3837"/>
                    <a:pt x="6682" y="2771"/>
                    <a:pt x="6342" y="1903"/>
                  </a:cubicBezTo>
                  <a:cubicBezTo>
                    <a:pt x="6061" y="1212"/>
                    <a:pt x="5697" y="884"/>
                    <a:pt x="5135" y="849"/>
                  </a:cubicBezTo>
                  <a:cubicBezTo>
                    <a:pt x="4502" y="802"/>
                    <a:pt x="3927" y="567"/>
                    <a:pt x="3318" y="403"/>
                  </a:cubicBezTo>
                  <a:cubicBezTo>
                    <a:pt x="2790" y="262"/>
                    <a:pt x="2274" y="40"/>
                    <a:pt x="1712" y="5"/>
                  </a:cubicBezTo>
                  <a:cubicBezTo>
                    <a:pt x="1674" y="2"/>
                    <a:pt x="1637" y="1"/>
                    <a:pt x="1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6137025" y="2240125"/>
              <a:ext cx="159450" cy="106925"/>
            </a:xfrm>
            <a:custGeom>
              <a:avLst/>
              <a:gdLst/>
              <a:ahLst/>
              <a:cxnLst/>
              <a:rect l="l" t="t" r="r" b="b"/>
              <a:pathLst>
                <a:path w="6378" h="4277" extrusionOk="0">
                  <a:moveTo>
                    <a:pt x="1613" y="1"/>
                  </a:moveTo>
                  <a:cubicBezTo>
                    <a:pt x="1123" y="1"/>
                    <a:pt x="649" y="298"/>
                    <a:pt x="387" y="754"/>
                  </a:cubicBezTo>
                  <a:cubicBezTo>
                    <a:pt x="1" y="1387"/>
                    <a:pt x="106" y="2137"/>
                    <a:pt x="669" y="2653"/>
                  </a:cubicBezTo>
                  <a:cubicBezTo>
                    <a:pt x="844" y="2805"/>
                    <a:pt x="1055" y="2934"/>
                    <a:pt x="1255" y="3063"/>
                  </a:cubicBezTo>
                  <a:cubicBezTo>
                    <a:pt x="2263" y="3661"/>
                    <a:pt x="3388" y="3907"/>
                    <a:pt x="4490" y="4223"/>
                  </a:cubicBezTo>
                  <a:cubicBezTo>
                    <a:pt x="4614" y="4260"/>
                    <a:pt x="4736" y="4277"/>
                    <a:pt x="4854" y="4277"/>
                  </a:cubicBezTo>
                  <a:cubicBezTo>
                    <a:pt x="5038" y="4277"/>
                    <a:pt x="5212" y="4236"/>
                    <a:pt x="5369" y="4165"/>
                  </a:cubicBezTo>
                  <a:cubicBezTo>
                    <a:pt x="6014" y="3907"/>
                    <a:pt x="6377" y="3356"/>
                    <a:pt x="6354" y="2688"/>
                  </a:cubicBezTo>
                  <a:cubicBezTo>
                    <a:pt x="6330" y="1961"/>
                    <a:pt x="5908" y="1504"/>
                    <a:pt x="5275" y="1305"/>
                  </a:cubicBezTo>
                  <a:cubicBezTo>
                    <a:pt x="4232" y="953"/>
                    <a:pt x="3177" y="660"/>
                    <a:pt x="2181" y="144"/>
                  </a:cubicBezTo>
                  <a:cubicBezTo>
                    <a:pt x="1997" y="46"/>
                    <a:pt x="1804" y="1"/>
                    <a:pt x="1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6020400" y="2035175"/>
              <a:ext cx="144775" cy="99675"/>
            </a:xfrm>
            <a:custGeom>
              <a:avLst/>
              <a:gdLst/>
              <a:ahLst/>
              <a:cxnLst/>
              <a:rect l="l" t="t" r="r" b="b"/>
              <a:pathLst>
                <a:path w="5791" h="3987" extrusionOk="0">
                  <a:moveTo>
                    <a:pt x="2476" y="1"/>
                  </a:moveTo>
                  <a:cubicBezTo>
                    <a:pt x="1994" y="1"/>
                    <a:pt x="1501" y="73"/>
                    <a:pt x="1008" y="172"/>
                  </a:cubicBezTo>
                  <a:cubicBezTo>
                    <a:pt x="469" y="290"/>
                    <a:pt x="188" y="747"/>
                    <a:pt x="141" y="1298"/>
                  </a:cubicBezTo>
                  <a:cubicBezTo>
                    <a:pt x="106" y="1849"/>
                    <a:pt x="0" y="2411"/>
                    <a:pt x="610" y="2775"/>
                  </a:cubicBezTo>
                  <a:cubicBezTo>
                    <a:pt x="997" y="3009"/>
                    <a:pt x="1383" y="3255"/>
                    <a:pt x="1747" y="3525"/>
                  </a:cubicBezTo>
                  <a:cubicBezTo>
                    <a:pt x="2190" y="3864"/>
                    <a:pt x="2662" y="3986"/>
                    <a:pt x="3145" y="3986"/>
                  </a:cubicBezTo>
                  <a:cubicBezTo>
                    <a:pt x="3480" y="3986"/>
                    <a:pt x="3821" y="3928"/>
                    <a:pt x="4161" y="3841"/>
                  </a:cubicBezTo>
                  <a:cubicBezTo>
                    <a:pt x="5287" y="3572"/>
                    <a:pt x="5791" y="2622"/>
                    <a:pt x="5357" y="1602"/>
                  </a:cubicBezTo>
                  <a:cubicBezTo>
                    <a:pt x="5275" y="1344"/>
                    <a:pt x="5052" y="1098"/>
                    <a:pt x="4806" y="864"/>
                  </a:cubicBezTo>
                  <a:cubicBezTo>
                    <a:pt x="4096" y="213"/>
                    <a:pt x="3301" y="1"/>
                    <a:pt x="2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065825" y="2360750"/>
              <a:ext cx="138050" cy="106225"/>
            </a:xfrm>
            <a:custGeom>
              <a:avLst/>
              <a:gdLst/>
              <a:ahLst/>
              <a:cxnLst/>
              <a:rect l="l" t="t" r="r" b="b"/>
              <a:pathLst>
                <a:path w="5522" h="4249" extrusionOk="0">
                  <a:moveTo>
                    <a:pt x="1596" y="0"/>
                  </a:moveTo>
                  <a:cubicBezTo>
                    <a:pt x="1237" y="0"/>
                    <a:pt x="898" y="144"/>
                    <a:pt x="610" y="418"/>
                  </a:cubicBezTo>
                  <a:cubicBezTo>
                    <a:pt x="141" y="852"/>
                    <a:pt x="0" y="1496"/>
                    <a:pt x="246" y="2059"/>
                  </a:cubicBezTo>
                  <a:cubicBezTo>
                    <a:pt x="410" y="2458"/>
                    <a:pt x="715" y="2739"/>
                    <a:pt x="1055" y="2950"/>
                  </a:cubicBezTo>
                  <a:cubicBezTo>
                    <a:pt x="1712" y="3348"/>
                    <a:pt x="2391" y="3724"/>
                    <a:pt x="3059" y="4087"/>
                  </a:cubicBezTo>
                  <a:cubicBezTo>
                    <a:pt x="3188" y="4157"/>
                    <a:pt x="3329" y="4192"/>
                    <a:pt x="3470" y="4216"/>
                  </a:cubicBezTo>
                  <a:cubicBezTo>
                    <a:pt x="3587" y="4238"/>
                    <a:pt x="3702" y="4248"/>
                    <a:pt x="3813" y="4248"/>
                  </a:cubicBezTo>
                  <a:cubicBezTo>
                    <a:pt x="4487" y="4248"/>
                    <a:pt x="5052" y="3866"/>
                    <a:pt x="5263" y="3243"/>
                  </a:cubicBezTo>
                  <a:cubicBezTo>
                    <a:pt x="5521" y="2493"/>
                    <a:pt x="5228" y="1766"/>
                    <a:pt x="4478" y="1368"/>
                  </a:cubicBezTo>
                  <a:cubicBezTo>
                    <a:pt x="4138" y="1192"/>
                    <a:pt x="3775" y="1051"/>
                    <a:pt x="3446" y="864"/>
                  </a:cubicBezTo>
                  <a:cubicBezTo>
                    <a:pt x="3071" y="653"/>
                    <a:pt x="2720" y="395"/>
                    <a:pt x="2333" y="195"/>
                  </a:cubicBezTo>
                  <a:cubicBezTo>
                    <a:pt x="2084" y="64"/>
                    <a:pt x="1836" y="0"/>
                    <a:pt x="15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5906100" y="2145400"/>
              <a:ext cx="127800" cy="94350"/>
            </a:xfrm>
            <a:custGeom>
              <a:avLst/>
              <a:gdLst/>
              <a:ahLst/>
              <a:cxnLst/>
              <a:rect l="l" t="t" r="r" b="b"/>
              <a:pathLst>
                <a:path w="5112" h="3774" extrusionOk="0">
                  <a:moveTo>
                    <a:pt x="1544" y="0"/>
                  </a:moveTo>
                  <a:cubicBezTo>
                    <a:pt x="1289" y="0"/>
                    <a:pt x="1033" y="66"/>
                    <a:pt x="786" y="229"/>
                  </a:cubicBezTo>
                  <a:cubicBezTo>
                    <a:pt x="282" y="557"/>
                    <a:pt x="1" y="1015"/>
                    <a:pt x="48" y="1624"/>
                  </a:cubicBezTo>
                  <a:cubicBezTo>
                    <a:pt x="95" y="2269"/>
                    <a:pt x="435" y="2773"/>
                    <a:pt x="1032" y="3019"/>
                  </a:cubicBezTo>
                  <a:cubicBezTo>
                    <a:pt x="1689" y="3300"/>
                    <a:pt x="2357" y="3570"/>
                    <a:pt x="3060" y="3722"/>
                  </a:cubicBezTo>
                  <a:cubicBezTo>
                    <a:pt x="3208" y="3756"/>
                    <a:pt x="3354" y="3773"/>
                    <a:pt x="3498" y="3773"/>
                  </a:cubicBezTo>
                  <a:cubicBezTo>
                    <a:pt x="3709" y="3773"/>
                    <a:pt x="3918" y="3735"/>
                    <a:pt x="4127" y="3652"/>
                  </a:cubicBezTo>
                  <a:cubicBezTo>
                    <a:pt x="4772" y="3394"/>
                    <a:pt x="5111" y="2878"/>
                    <a:pt x="5100" y="2198"/>
                  </a:cubicBezTo>
                  <a:cubicBezTo>
                    <a:pt x="5100" y="1577"/>
                    <a:pt x="4678" y="968"/>
                    <a:pt x="4045" y="827"/>
                  </a:cubicBezTo>
                  <a:cubicBezTo>
                    <a:pt x="3447" y="686"/>
                    <a:pt x="2920" y="440"/>
                    <a:pt x="2369" y="194"/>
                  </a:cubicBezTo>
                  <a:cubicBezTo>
                    <a:pt x="2100" y="78"/>
                    <a:pt x="1822" y="0"/>
                    <a:pt x="1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6594750" y="2276925"/>
              <a:ext cx="125150" cy="93925"/>
            </a:xfrm>
            <a:custGeom>
              <a:avLst/>
              <a:gdLst/>
              <a:ahLst/>
              <a:cxnLst/>
              <a:rect l="l" t="t" r="r" b="b"/>
              <a:pathLst>
                <a:path w="5006" h="3757" extrusionOk="0">
                  <a:moveTo>
                    <a:pt x="1583" y="1"/>
                  </a:moveTo>
                  <a:cubicBezTo>
                    <a:pt x="1411" y="1"/>
                    <a:pt x="1240" y="28"/>
                    <a:pt x="1079" y="79"/>
                  </a:cubicBezTo>
                  <a:cubicBezTo>
                    <a:pt x="329" y="384"/>
                    <a:pt x="1" y="1392"/>
                    <a:pt x="423" y="2036"/>
                  </a:cubicBezTo>
                  <a:cubicBezTo>
                    <a:pt x="563" y="2259"/>
                    <a:pt x="704" y="2482"/>
                    <a:pt x="892" y="2669"/>
                  </a:cubicBezTo>
                  <a:cubicBezTo>
                    <a:pt x="1617" y="3364"/>
                    <a:pt x="2463" y="3756"/>
                    <a:pt x="3430" y="3756"/>
                  </a:cubicBezTo>
                  <a:cubicBezTo>
                    <a:pt x="3589" y="3756"/>
                    <a:pt x="3751" y="3746"/>
                    <a:pt x="3916" y="3724"/>
                  </a:cubicBezTo>
                  <a:cubicBezTo>
                    <a:pt x="4631" y="3630"/>
                    <a:pt x="5006" y="3103"/>
                    <a:pt x="4959" y="2411"/>
                  </a:cubicBezTo>
                  <a:cubicBezTo>
                    <a:pt x="4936" y="1954"/>
                    <a:pt x="4678" y="1638"/>
                    <a:pt x="4326" y="1403"/>
                  </a:cubicBezTo>
                  <a:cubicBezTo>
                    <a:pt x="3693" y="981"/>
                    <a:pt x="3037" y="583"/>
                    <a:pt x="2368" y="208"/>
                  </a:cubicBezTo>
                  <a:cubicBezTo>
                    <a:pt x="2120" y="66"/>
                    <a:pt x="1849" y="1"/>
                    <a:pt x="1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6380250" y="2339925"/>
              <a:ext cx="115200" cy="96850"/>
            </a:xfrm>
            <a:custGeom>
              <a:avLst/>
              <a:gdLst/>
              <a:ahLst/>
              <a:cxnLst/>
              <a:rect l="l" t="t" r="r" b="b"/>
              <a:pathLst>
                <a:path w="4608" h="3874" extrusionOk="0">
                  <a:moveTo>
                    <a:pt x="1634" y="0"/>
                  </a:moveTo>
                  <a:cubicBezTo>
                    <a:pt x="1140" y="0"/>
                    <a:pt x="697" y="255"/>
                    <a:pt x="422" y="700"/>
                  </a:cubicBezTo>
                  <a:cubicBezTo>
                    <a:pt x="0" y="1403"/>
                    <a:pt x="118" y="2165"/>
                    <a:pt x="762" y="2716"/>
                  </a:cubicBezTo>
                  <a:cubicBezTo>
                    <a:pt x="1126" y="3021"/>
                    <a:pt x="1513" y="3314"/>
                    <a:pt x="1899" y="3595"/>
                  </a:cubicBezTo>
                  <a:cubicBezTo>
                    <a:pt x="2167" y="3779"/>
                    <a:pt x="2452" y="3873"/>
                    <a:pt x="2747" y="3873"/>
                  </a:cubicBezTo>
                  <a:cubicBezTo>
                    <a:pt x="2942" y="3873"/>
                    <a:pt x="3140" y="3832"/>
                    <a:pt x="3341" y="3748"/>
                  </a:cubicBezTo>
                  <a:cubicBezTo>
                    <a:pt x="4232" y="3408"/>
                    <a:pt x="4607" y="2306"/>
                    <a:pt x="4056" y="1544"/>
                  </a:cubicBezTo>
                  <a:cubicBezTo>
                    <a:pt x="3611" y="935"/>
                    <a:pt x="3001" y="477"/>
                    <a:pt x="2321" y="161"/>
                  </a:cubicBezTo>
                  <a:cubicBezTo>
                    <a:pt x="2089" y="52"/>
                    <a:pt x="1856" y="0"/>
                    <a:pt x="1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6236650" y="2155250"/>
              <a:ext cx="119600" cy="88400"/>
            </a:xfrm>
            <a:custGeom>
              <a:avLst/>
              <a:gdLst/>
              <a:ahLst/>
              <a:cxnLst/>
              <a:rect l="l" t="t" r="r" b="b"/>
              <a:pathLst>
                <a:path w="4784" h="3536" extrusionOk="0">
                  <a:moveTo>
                    <a:pt x="1441" y="1"/>
                  </a:moveTo>
                  <a:cubicBezTo>
                    <a:pt x="1328" y="1"/>
                    <a:pt x="1222" y="12"/>
                    <a:pt x="1126" y="35"/>
                  </a:cubicBezTo>
                  <a:cubicBezTo>
                    <a:pt x="458" y="199"/>
                    <a:pt x="1" y="1207"/>
                    <a:pt x="317" y="1840"/>
                  </a:cubicBezTo>
                  <a:cubicBezTo>
                    <a:pt x="739" y="2672"/>
                    <a:pt x="2275" y="3536"/>
                    <a:pt x="3263" y="3536"/>
                  </a:cubicBezTo>
                  <a:cubicBezTo>
                    <a:pt x="3318" y="3536"/>
                    <a:pt x="3372" y="3533"/>
                    <a:pt x="3424" y="3528"/>
                  </a:cubicBezTo>
                  <a:cubicBezTo>
                    <a:pt x="4279" y="3434"/>
                    <a:pt x="4783" y="2578"/>
                    <a:pt x="4467" y="1769"/>
                  </a:cubicBezTo>
                  <a:cubicBezTo>
                    <a:pt x="4139" y="923"/>
                    <a:pt x="2485" y="1"/>
                    <a:pt x="1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6399875" y="2226050"/>
              <a:ext cx="111975" cy="87775"/>
            </a:xfrm>
            <a:custGeom>
              <a:avLst/>
              <a:gdLst/>
              <a:ahLst/>
              <a:cxnLst/>
              <a:rect l="l" t="t" r="r" b="b"/>
              <a:pathLst>
                <a:path w="4479" h="3511" extrusionOk="0">
                  <a:moveTo>
                    <a:pt x="1441" y="1"/>
                  </a:moveTo>
                  <a:cubicBezTo>
                    <a:pt x="615" y="1"/>
                    <a:pt x="1" y="993"/>
                    <a:pt x="341" y="1833"/>
                  </a:cubicBezTo>
                  <a:cubicBezTo>
                    <a:pt x="388" y="1903"/>
                    <a:pt x="446" y="2032"/>
                    <a:pt x="540" y="2137"/>
                  </a:cubicBezTo>
                  <a:cubicBezTo>
                    <a:pt x="1185" y="2829"/>
                    <a:pt x="1947" y="3309"/>
                    <a:pt x="2873" y="3485"/>
                  </a:cubicBezTo>
                  <a:cubicBezTo>
                    <a:pt x="2973" y="3502"/>
                    <a:pt x="3072" y="3511"/>
                    <a:pt x="3169" y="3511"/>
                  </a:cubicBezTo>
                  <a:cubicBezTo>
                    <a:pt x="3553" y="3511"/>
                    <a:pt x="3895" y="3368"/>
                    <a:pt x="4139" y="2993"/>
                  </a:cubicBezTo>
                  <a:cubicBezTo>
                    <a:pt x="4443" y="2524"/>
                    <a:pt x="4478" y="2008"/>
                    <a:pt x="4162" y="1575"/>
                  </a:cubicBezTo>
                  <a:cubicBezTo>
                    <a:pt x="3517" y="672"/>
                    <a:pt x="2638" y="86"/>
                    <a:pt x="1525" y="4"/>
                  </a:cubicBezTo>
                  <a:cubicBezTo>
                    <a:pt x="1496" y="2"/>
                    <a:pt x="1468" y="1"/>
                    <a:pt x="1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6123850" y="2624150"/>
              <a:ext cx="108150" cy="80325"/>
            </a:xfrm>
            <a:custGeom>
              <a:avLst/>
              <a:gdLst/>
              <a:ahLst/>
              <a:cxnLst/>
              <a:rect l="l" t="t" r="r" b="b"/>
              <a:pathLst>
                <a:path w="4326" h="3213" extrusionOk="0">
                  <a:moveTo>
                    <a:pt x="1658" y="1"/>
                  </a:moveTo>
                  <a:cubicBezTo>
                    <a:pt x="1512" y="1"/>
                    <a:pt x="1371" y="27"/>
                    <a:pt x="1231" y="80"/>
                  </a:cubicBezTo>
                  <a:cubicBezTo>
                    <a:pt x="410" y="420"/>
                    <a:pt x="0" y="1264"/>
                    <a:pt x="469" y="1850"/>
                  </a:cubicBezTo>
                  <a:cubicBezTo>
                    <a:pt x="1143" y="2703"/>
                    <a:pt x="2021" y="3212"/>
                    <a:pt x="3124" y="3212"/>
                  </a:cubicBezTo>
                  <a:cubicBezTo>
                    <a:pt x="3172" y="3212"/>
                    <a:pt x="3221" y="3211"/>
                    <a:pt x="3270" y="3210"/>
                  </a:cubicBezTo>
                  <a:cubicBezTo>
                    <a:pt x="3669" y="3186"/>
                    <a:pt x="3939" y="2952"/>
                    <a:pt x="4079" y="2600"/>
                  </a:cubicBezTo>
                  <a:cubicBezTo>
                    <a:pt x="4325" y="2002"/>
                    <a:pt x="4138" y="1170"/>
                    <a:pt x="3634" y="760"/>
                  </a:cubicBezTo>
                  <a:cubicBezTo>
                    <a:pt x="3106" y="326"/>
                    <a:pt x="2485" y="80"/>
                    <a:pt x="1805" y="10"/>
                  </a:cubicBezTo>
                  <a:cubicBezTo>
                    <a:pt x="1755" y="4"/>
                    <a:pt x="1706" y="1"/>
                    <a:pt x="16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" name="Google Shape;303;p6"/>
          <p:cNvSpPr txBox="1">
            <a:spLocks noGrp="1"/>
          </p:cNvSpPr>
          <p:nvPr>
            <p:ph type="title"/>
          </p:nvPr>
        </p:nvSpPr>
        <p:spPr>
          <a:xfrm>
            <a:off x="720000" y="41895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"/>
          <p:cNvSpPr/>
          <p:nvPr/>
        </p:nvSpPr>
        <p:spPr>
          <a:xfrm flipH="1">
            <a:off x="-871613" y="-894025"/>
            <a:ext cx="2421227" cy="3130853"/>
          </a:xfrm>
          <a:custGeom>
            <a:avLst/>
            <a:gdLst/>
            <a:ahLst/>
            <a:cxnLst/>
            <a:rect l="l" t="t" r="r" b="b"/>
            <a:pathLst>
              <a:path w="29691" h="38393" extrusionOk="0">
                <a:moveTo>
                  <a:pt x="1325" y="1"/>
                </a:moveTo>
                <a:cubicBezTo>
                  <a:pt x="1102" y="458"/>
                  <a:pt x="961" y="939"/>
                  <a:pt x="809" y="1419"/>
                </a:cubicBezTo>
                <a:cubicBezTo>
                  <a:pt x="504" y="2334"/>
                  <a:pt x="223" y="3260"/>
                  <a:pt x="106" y="4221"/>
                </a:cubicBezTo>
                <a:cubicBezTo>
                  <a:pt x="0" y="5053"/>
                  <a:pt x="24" y="5885"/>
                  <a:pt x="352" y="6682"/>
                </a:cubicBezTo>
                <a:cubicBezTo>
                  <a:pt x="645" y="7350"/>
                  <a:pt x="1102" y="7854"/>
                  <a:pt x="1688" y="8265"/>
                </a:cubicBezTo>
                <a:cubicBezTo>
                  <a:pt x="2133" y="8581"/>
                  <a:pt x="2626" y="8816"/>
                  <a:pt x="3106" y="9050"/>
                </a:cubicBezTo>
                <a:cubicBezTo>
                  <a:pt x="3399" y="9202"/>
                  <a:pt x="3692" y="9320"/>
                  <a:pt x="3962" y="9507"/>
                </a:cubicBezTo>
                <a:cubicBezTo>
                  <a:pt x="4513" y="9870"/>
                  <a:pt x="4853" y="10398"/>
                  <a:pt x="5099" y="10996"/>
                </a:cubicBezTo>
                <a:cubicBezTo>
                  <a:pt x="5357" y="11605"/>
                  <a:pt x="5544" y="12238"/>
                  <a:pt x="5697" y="12883"/>
                </a:cubicBezTo>
                <a:cubicBezTo>
                  <a:pt x="5978" y="14032"/>
                  <a:pt x="6283" y="15157"/>
                  <a:pt x="6705" y="16259"/>
                </a:cubicBezTo>
                <a:cubicBezTo>
                  <a:pt x="7139" y="17349"/>
                  <a:pt x="7736" y="18345"/>
                  <a:pt x="8487" y="19248"/>
                </a:cubicBezTo>
                <a:cubicBezTo>
                  <a:pt x="8744" y="19564"/>
                  <a:pt x="9014" y="19892"/>
                  <a:pt x="9272" y="20221"/>
                </a:cubicBezTo>
                <a:cubicBezTo>
                  <a:pt x="9694" y="20771"/>
                  <a:pt x="9975" y="21381"/>
                  <a:pt x="10163" y="22049"/>
                </a:cubicBezTo>
                <a:cubicBezTo>
                  <a:pt x="10409" y="22858"/>
                  <a:pt x="10503" y="23690"/>
                  <a:pt x="10585" y="24534"/>
                </a:cubicBezTo>
                <a:cubicBezTo>
                  <a:pt x="10702" y="25636"/>
                  <a:pt x="10737" y="26761"/>
                  <a:pt x="10983" y="27851"/>
                </a:cubicBezTo>
                <a:cubicBezTo>
                  <a:pt x="11206" y="28859"/>
                  <a:pt x="11663" y="29738"/>
                  <a:pt x="12378" y="30477"/>
                </a:cubicBezTo>
                <a:cubicBezTo>
                  <a:pt x="12999" y="31122"/>
                  <a:pt x="13691" y="31684"/>
                  <a:pt x="14336" y="32282"/>
                </a:cubicBezTo>
                <a:cubicBezTo>
                  <a:pt x="14969" y="32868"/>
                  <a:pt x="15578" y="33478"/>
                  <a:pt x="16211" y="34064"/>
                </a:cubicBezTo>
                <a:cubicBezTo>
                  <a:pt x="17336" y="35130"/>
                  <a:pt x="18473" y="36162"/>
                  <a:pt x="19821" y="36947"/>
                </a:cubicBezTo>
                <a:cubicBezTo>
                  <a:pt x="20900" y="37592"/>
                  <a:pt x="22048" y="38072"/>
                  <a:pt x="23303" y="38283"/>
                </a:cubicBezTo>
                <a:cubicBezTo>
                  <a:pt x="23773" y="38362"/>
                  <a:pt x="24247" y="38393"/>
                  <a:pt x="24720" y="38393"/>
                </a:cubicBezTo>
                <a:cubicBezTo>
                  <a:pt x="25096" y="38393"/>
                  <a:pt x="25472" y="38373"/>
                  <a:pt x="25846" y="38342"/>
                </a:cubicBezTo>
                <a:cubicBezTo>
                  <a:pt x="27159" y="38225"/>
                  <a:pt x="28425" y="37897"/>
                  <a:pt x="29691" y="37580"/>
                </a:cubicBezTo>
                <a:lnTo>
                  <a:pt x="2969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7"/>
          <p:cNvGrpSpPr/>
          <p:nvPr/>
        </p:nvGrpSpPr>
        <p:grpSpPr>
          <a:xfrm rot="-2700000">
            <a:off x="-503579" y="-68481"/>
            <a:ext cx="1837294" cy="1112381"/>
            <a:chOff x="1505525" y="1777775"/>
            <a:chExt cx="854825" cy="517550"/>
          </a:xfrm>
        </p:grpSpPr>
        <p:sp>
          <p:nvSpPr>
            <p:cNvPr id="307" name="Google Shape;307;p7"/>
            <p:cNvSpPr/>
            <p:nvPr/>
          </p:nvSpPr>
          <p:spPr>
            <a:xfrm>
              <a:off x="1865650" y="1816750"/>
              <a:ext cx="64200" cy="43300"/>
            </a:xfrm>
            <a:custGeom>
              <a:avLst/>
              <a:gdLst/>
              <a:ahLst/>
              <a:cxnLst/>
              <a:rect l="l" t="t" r="r" b="b"/>
              <a:pathLst>
                <a:path w="2568" h="1732" extrusionOk="0">
                  <a:moveTo>
                    <a:pt x="1068" y="1"/>
                  </a:moveTo>
                  <a:cubicBezTo>
                    <a:pt x="868" y="165"/>
                    <a:pt x="646" y="282"/>
                    <a:pt x="423" y="400"/>
                  </a:cubicBezTo>
                  <a:cubicBezTo>
                    <a:pt x="71" y="587"/>
                    <a:pt x="1" y="845"/>
                    <a:pt x="224" y="1173"/>
                  </a:cubicBezTo>
                  <a:cubicBezTo>
                    <a:pt x="271" y="1243"/>
                    <a:pt x="317" y="1314"/>
                    <a:pt x="364" y="1384"/>
                  </a:cubicBezTo>
                  <a:cubicBezTo>
                    <a:pt x="497" y="1628"/>
                    <a:pt x="708" y="1731"/>
                    <a:pt x="953" y="1731"/>
                  </a:cubicBezTo>
                  <a:cubicBezTo>
                    <a:pt x="991" y="1731"/>
                    <a:pt x="1029" y="1729"/>
                    <a:pt x="1068" y="1724"/>
                  </a:cubicBezTo>
                  <a:cubicBezTo>
                    <a:pt x="1501" y="1677"/>
                    <a:pt x="1912" y="1513"/>
                    <a:pt x="2252" y="1232"/>
                  </a:cubicBezTo>
                  <a:cubicBezTo>
                    <a:pt x="2463" y="1068"/>
                    <a:pt x="2568" y="868"/>
                    <a:pt x="2474" y="587"/>
                  </a:cubicBezTo>
                  <a:cubicBezTo>
                    <a:pt x="2005" y="400"/>
                    <a:pt x="1536" y="200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305225" y="2032300"/>
              <a:ext cx="55125" cy="36850"/>
            </a:xfrm>
            <a:custGeom>
              <a:avLst/>
              <a:gdLst/>
              <a:ahLst/>
              <a:cxnLst/>
              <a:rect l="l" t="t" r="r" b="b"/>
              <a:pathLst>
                <a:path w="2205" h="1474" extrusionOk="0">
                  <a:moveTo>
                    <a:pt x="1304" y="1"/>
                  </a:moveTo>
                  <a:cubicBezTo>
                    <a:pt x="941" y="1"/>
                    <a:pt x="608" y="134"/>
                    <a:pt x="305" y="369"/>
                  </a:cubicBezTo>
                  <a:cubicBezTo>
                    <a:pt x="71" y="569"/>
                    <a:pt x="0" y="838"/>
                    <a:pt x="94" y="1084"/>
                  </a:cubicBezTo>
                  <a:cubicBezTo>
                    <a:pt x="192" y="1335"/>
                    <a:pt x="401" y="1474"/>
                    <a:pt x="693" y="1474"/>
                  </a:cubicBezTo>
                  <a:cubicBezTo>
                    <a:pt x="716" y="1474"/>
                    <a:pt x="739" y="1473"/>
                    <a:pt x="762" y="1471"/>
                  </a:cubicBezTo>
                  <a:cubicBezTo>
                    <a:pt x="880" y="1459"/>
                    <a:pt x="985" y="1436"/>
                    <a:pt x="1091" y="1424"/>
                  </a:cubicBezTo>
                  <a:cubicBezTo>
                    <a:pt x="1430" y="1354"/>
                    <a:pt x="1700" y="1143"/>
                    <a:pt x="2005" y="991"/>
                  </a:cubicBezTo>
                  <a:cubicBezTo>
                    <a:pt x="2075" y="827"/>
                    <a:pt x="2134" y="674"/>
                    <a:pt x="2204" y="522"/>
                  </a:cubicBezTo>
                  <a:cubicBezTo>
                    <a:pt x="2157" y="252"/>
                    <a:pt x="1981" y="123"/>
                    <a:pt x="1747" y="65"/>
                  </a:cubicBezTo>
                  <a:cubicBezTo>
                    <a:pt x="1595" y="22"/>
                    <a:pt x="1447" y="1"/>
                    <a:pt x="1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2151950" y="1932800"/>
              <a:ext cx="51600" cy="33225"/>
            </a:xfrm>
            <a:custGeom>
              <a:avLst/>
              <a:gdLst/>
              <a:ahLst/>
              <a:cxnLst/>
              <a:rect l="l" t="t" r="r" b="b"/>
              <a:pathLst>
                <a:path w="2064" h="1329" extrusionOk="0">
                  <a:moveTo>
                    <a:pt x="646" y="1"/>
                  </a:moveTo>
                  <a:cubicBezTo>
                    <a:pt x="482" y="94"/>
                    <a:pt x="353" y="212"/>
                    <a:pt x="259" y="376"/>
                  </a:cubicBezTo>
                  <a:cubicBezTo>
                    <a:pt x="1" y="809"/>
                    <a:pt x="212" y="1255"/>
                    <a:pt x="716" y="1314"/>
                  </a:cubicBezTo>
                  <a:cubicBezTo>
                    <a:pt x="796" y="1323"/>
                    <a:pt x="876" y="1329"/>
                    <a:pt x="955" y="1329"/>
                  </a:cubicBezTo>
                  <a:cubicBezTo>
                    <a:pt x="1155" y="1329"/>
                    <a:pt x="1352" y="1295"/>
                    <a:pt x="1537" y="1220"/>
                  </a:cubicBezTo>
                  <a:cubicBezTo>
                    <a:pt x="1830" y="1114"/>
                    <a:pt x="2041" y="927"/>
                    <a:pt x="2064" y="587"/>
                  </a:cubicBezTo>
                  <a:cubicBezTo>
                    <a:pt x="1583" y="388"/>
                    <a:pt x="1115" y="200"/>
                    <a:pt x="6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693650" y="1952400"/>
              <a:ext cx="112850" cy="66050"/>
            </a:xfrm>
            <a:custGeom>
              <a:avLst/>
              <a:gdLst/>
              <a:ahLst/>
              <a:cxnLst/>
              <a:rect l="l" t="t" r="r" b="b"/>
              <a:pathLst>
                <a:path w="4514" h="2642" extrusionOk="0">
                  <a:moveTo>
                    <a:pt x="3599" y="1"/>
                  </a:moveTo>
                  <a:cubicBezTo>
                    <a:pt x="3474" y="1"/>
                    <a:pt x="3349" y="31"/>
                    <a:pt x="3224" y="84"/>
                  </a:cubicBezTo>
                  <a:cubicBezTo>
                    <a:pt x="2392" y="447"/>
                    <a:pt x="1559" y="823"/>
                    <a:pt x="715" y="1162"/>
                  </a:cubicBezTo>
                  <a:cubicBezTo>
                    <a:pt x="622" y="1198"/>
                    <a:pt x="516" y="1256"/>
                    <a:pt x="434" y="1327"/>
                  </a:cubicBezTo>
                  <a:cubicBezTo>
                    <a:pt x="0" y="1702"/>
                    <a:pt x="94" y="2358"/>
                    <a:pt x="633" y="2581"/>
                  </a:cubicBezTo>
                  <a:cubicBezTo>
                    <a:pt x="713" y="2623"/>
                    <a:pt x="797" y="2642"/>
                    <a:pt x="883" y="2642"/>
                  </a:cubicBezTo>
                  <a:cubicBezTo>
                    <a:pt x="989" y="2642"/>
                    <a:pt x="1098" y="2614"/>
                    <a:pt x="1208" y="2569"/>
                  </a:cubicBezTo>
                  <a:cubicBezTo>
                    <a:pt x="2052" y="2217"/>
                    <a:pt x="2884" y="1866"/>
                    <a:pt x="3728" y="1514"/>
                  </a:cubicBezTo>
                  <a:cubicBezTo>
                    <a:pt x="3880" y="1444"/>
                    <a:pt x="4033" y="1362"/>
                    <a:pt x="4150" y="1233"/>
                  </a:cubicBezTo>
                  <a:cubicBezTo>
                    <a:pt x="4513" y="846"/>
                    <a:pt x="4384" y="272"/>
                    <a:pt x="3892" y="61"/>
                  </a:cubicBezTo>
                  <a:cubicBezTo>
                    <a:pt x="3794" y="20"/>
                    <a:pt x="3697" y="1"/>
                    <a:pt x="35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1874150" y="1958700"/>
              <a:ext cx="85300" cy="51200"/>
            </a:xfrm>
            <a:custGeom>
              <a:avLst/>
              <a:gdLst/>
              <a:ahLst/>
              <a:cxnLst/>
              <a:rect l="l" t="t" r="r" b="b"/>
              <a:pathLst>
                <a:path w="3412" h="2048" extrusionOk="0">
                  <a:moveTo>
                    <a:pt x="2075" y="0"/>
                  </a:moveTo>
                  <a:cubicBezTo>
                    <a:pt x="1750" y="0"/>
                    <a:pt x="1429" y="81"/>
                    <a:pt x="1104" y="81"/>
                  </a:cubicBezTo>
                  <a:cubicBezTo>
                    <a:pt x="1007" y="81"/>
                    <a:pt x="908" y="74"/>
                    <a:pt x="810" y="55"/>
                  </a:cubicBezTo>
                  <a:cubicBezTo>
                    <a:pt x="800" y="53"/>
                    <a:pt x="791" y="53"/>
                    <a:pt x="781" y="53"/>
                  </a:cubicBezTo>
                  <a:cubicBezTo>
                    <a:pt x="718" y="53"/>
                    <a:pt x="649" y="83"/>
                    <a:pt x="599" y="113"/>
                  </a:cubicBezTo>
                  <a:cubicBezTo>
                    <a:pt x="270" y="336"/>
                    <a:pt x="1" y="629"/>
                    <a:pt x="24" y="1063"/>
                  </a:cubicBezTo>
                  <a:cubicBezTo>
                    <a:pt x="59" y="1461"/>
                    <a:pt x="224" y="1790"/>
                    <a:pt x="622" y="1895"/>
                  </a:cubicBezTo>
                  <a:cubicBezTo>
                    <a:pt x="821" y="1989"/>
                    <a:pt x="997" y="2036"/>
                    <a:pt x="1185" y="2047"/>
                  </a:cubicBezTo>
                  <a:cubicBezTo>
                    <a:pt x="1199" y="2048"/>
                    <a:pt x="1214" y="2048"/>
                    <a:pt x="1228" y="2048"/>
                  </a:cubicBezTo>
                  <a:cubicBezTo>
                    <a:pt x="1901" y="2048"/>
                    <a:pt x="2473" y="1781"/>
                    <a:pt x="2978" y="1356"/>
                  </a:cubicBezTo>
                  <a:cubicBezTo>
                    <a:pt x="3107" y="1250"/>
                    <a:pt x="3201" y="1098"/>
                    <a:pt x="3260" y="934"/>
                  </a:cubicBezTo>
                  <a:cubicBezTo>
                    <a:pt x="3412" y="535"/>
                    <a:pt x="3201" y="137"/>
                    <a:pt x="2779" y="55"/>
                  </a:cubicBezTo>
                  <a:cubicBezTo>
                    <a:pt x="2603" y="20"/>
                    <a:pt x="2416" y="20"/>
                    <a:pt x="2240" y="8"/>
                  </a:cubicBezTo>
                  <a:cubicBezTo>
                    <a:pt x="2185" y="3"/>
                    <a:pt x="2130" y="0"/>
                    <a:pt x="20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1524275" y="2083100"/>
              <a:ext cx="87350" cy="57650"/>
            </a:xfrm>
            <a:custGeom>
              <a:avLst/>
              <a:gdLst/>
              <a:ahLst/>
              <a:cxnLst/>
              <a:rect l="l" t="t" r="r" b="b"/>
              <a:pathLst>
                <a:path w="3494" h="2306" extrusionOk="0">
                  <a:moveTo>
                    <a:pt x="2674" y="0"/>
                  </a:moveTo>
                  <a:cubicBezTo>
                    <a:pt x="2658" y="0"/>
                    <a:pt x="2642" y="1"/>
                    <a:pt x="2626" y="2"/>
                  </a:cubicBezTo>
                  <a:cubicBezTo>
                    <a:pt x="2497" y="14"/>
                    <a:pt x="2368" y="49"/>
                    <a:pt x="2239" y="84"/>
                  </a:cubicBezTo>
                  <a:cubicBezTo>
                    <a:pt x="1630" y="295"/>
                    <a:pt x="1055" y="600"/>
                    <a:pt x="469" y="869"/>
                  </a:cubicBezTo>
                  <a:cubicBezTo>
                    <a:pt x="305" y="951"/>
                    <a:pt x="188" y="1092"/>
                    <a:pt x="117" y="1268"/>
                  </a:cubicBezTo>
                  <a:cubicBezTo>
                    <a:pt x="0" y="1549"/>
                    <a:pt x="59" y="1877"/>
                    <a:pt x="258" y="2077"/>
                  </a:cubicBezTo>
                  <a:cubicBezTo>
                    <a:pt x="416" y="2234"/>
                    <a:pt x="597" y="2305"/>
                    <a:pt x="788" y="2305"/>
                  </a:cubicBezTo>
                  <a:cubicBezTo>
                    <a:pt x="895" y="2305"/>
                    <a:pt x="1004" y="2283"/>
                    <a:pt x="1114" y="2241"/>
                  </a:cubicBezTo>
                  <a:cubicBezTo>
                    <a:pt x="1747" y="1971"/>
                    <a:pt x="2368" y="1655"/>
                    <a:pt x="3013" y="1397"/>
                  </a:cubicBezTo>
                  <a:cubicBezTo>
                    <a:pt x="3364" y="1256"/>
                    <a:pt x="3493" y="904"/>
                    <a:pt x="3400" y="541"/>
                  </a:cubicBezTo>
                  <a:cubicBezTo>
                    <a:pt x="3310" y="228"/>
                    <a:pt x="3007" y="0"/>
                    <a:pt x="2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589900" y="1777775"/>
              <a:ext cx="90575" cy="56900"/>
            </a:xfrm>
            <a:custGeom>
              <a:avLst/>
              <a:gdLst/>
              <a:ahLst/>
              <a:cxnLst/>
              <a:rect l="l" t="t" r="r" b="b"/>
              <a:pathLst>
                <a:path w="3623" h="2276" extrusionOk="0">
                  <a:moveTo>
                    <a:pt x="2857" y="1"/>
                  </a:moveTo>
                  <a:cubicBezTo>
                    <a:pt x="2778" y="1"/>
                    <a:pt x="2696" y="16"/>
                    <a:pt x="2615" y="48"/>
                  </a:cubicBezTo>
                  <a:cubicBezTo>
                    <a:pt x="1935" y="294"/>
                    <a:pt x="1267" y="599"/>
                    <a:pt x="587" y="880"/>
                  </a:cubicBezTo>
                  <a:cubicBezTo>
                    <a:pt x="517" y="915"/>
                    <a:pt x="446" y="974"/>
                    <a:pt x="388" y="1032"/>
                  </a:cubicBezTo>
                  <a:cubicBezTo>
                    <a:pt x="1" y="1419"/>
                    <a:pt x="106" y="1982"/>
                    <a:pt x="634" y="2205"/>
                  </a:cubicBezTo>
                  <a:cubicBezTo>
                    <a:pt x="725" y="2255"/>
                    <a:pt x="822" y="2275"/>
                    <a:pt x="921" y="2275"/>
                  </a:cubicBezTo>
                  <a:cubicBezTo>
                    <a:pt x="1052" y="2275"/>
                    <a:pt x="1187" y="2240"/>
                    <a:pt x="1314" y="2193"/>
                  </a:cubicBezTo>
                  <a:cubicBezTo>
                    <a:pt x="1654" y="2064"/>
                    <a:pt x="1994" y="1923"/>
                    <a:pt x="2334" y="1783"/>
                  </a:cubicBezTo>
                  <a:cubicBezTo>
                    <a:pt x="2603" y="1665"/>
                    <a:pt x="2861" y="1548"/>
                    <a:pt x="3119" y="1408"/>
                  </a:cubicBezTo>
                  <a:cubicBezTo>
                    <a:pt x="3471" y="1220"/>
                    <a:pt x="3623" y="845"/>
                    <a:pt x="3517" y="517"/>
                  </a:cubicBezTo>
                  <a:cubicBezTo>
                    <a:pt x="3416" y="211"/>
                    <a:pt x="3153" y="1"/>
                    <a:pt x="28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653200" y="1883550"/>
              <a:ext cx="85900" cy="56300"/>
            </a:xfrm>
            <a:custGeom>
              <a:avLst/>
              <a:gdLst/>
              <a:ahLst/>
              <a:cxnLst/>
              <a:rect l="l" t="t" r="r" b="b"/>
              <a:pathLst>
                <a:path w="3436" h="2252" extrusionOk="0">
                  <a:moveTo>
                    <a:pt x="2571" y="1"/>
                  </a:moveTo>
                  <a:cubicBezTo>
                    <a:pt x="2501" y="1"/>
                    <a:pt x="2429" y="10"/>
                    <a:pt x="2357" y="25"/>
                  </a:cubicBezTo>
                  <a:cubicBezTo>
                    <a:pt x="1689" y="166"/>
                    <a:pt x="1067" y="435"/>
                    <a:pt x="493" y="799"/>
                  </a:cubicBezTo>
                  <a:cubicBezTo>
                    <a:pt x="341" y="904"/>
                    <a:pt x="223" y="1045"/>
                    <a:pt x="153" y="1221"/>
                  </a:cubicBezTo>
                  <a:cubicBezTo>
                    <a:pt x="1" y="1619"/>
                    <a:pt x="165" y="2018"/>
                    <a:pt x="552" y="2182"/>
                  </a:cubicBezTo>
                  <a:cubicBezTo>
                    <a:pt x="656" y="2229"/>
                    <a:pt x="758" y="2251"/>
                    <a:pt x="857" y="2251"/>
                  </a:cubicBezTo>
                  <a:cubicBezTo>
                    <a:pt x="1004" y="2251"/>
                    <a:pt x="1146" y="2202"/>
                    <a:pt x="1278" y="2111"/>
                  </a:cubicBezTo>
                  <a:cubicBezTo>
                    <a:pt x="1700" y="1818"/>
                    <a:pt x="2158" y="1642"/>
                    <a:pt x="2638" y="1502"/>
                  </a:cubicBezTo>
                  <a:cubicBezTo>
                    <a:pt x="2720" y="1478"/>
                    <a:pt x="2802" y="1455"/>
                    <a:pt x="2873" y="1408"/>
                  </a:cubicBezTo>
                  <a:cubicBezTo>
                    <a:pt x="3377" y="1138"/>
                    <a:pt x="3435" y="506"/>
                    <a:pt x="2990" y="142"/>
                  </a:cubicBezTo>
                  <a:cubicBezTo>
                    <a:pt x="2855" y="39"/>
                    <a:pt x="2716" y="1"/>
                    <a:pt x="2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2001050" y="1984875"/>
              <a:ext cx="81200" cy="62525"/>
            </a:xfrm>
            <a:custGeom>
              <a:avLst/>
              <a:gdLst/>
              <a:ahLst/>
              <a:cxnLst/>
              <a:rect l="l" t="t" r="r" b="b"/>
              <a:pathLst>
                <a:path w="3248" h="2501" extrusionOk="0">
                  <a:moveTo>
                    <a:pt x="2302" y="0"/>
                  </a:moveTo>
                  <a:cubicBezTo>
                    <a:pt x="2131" y="0"/>
                    <a:pt x="1964" y="62"/>
                    <a:pt x="1829" y="192"/>
                  </a:cubicBezTo>
                  <a:cubicBezTo>
                    <a:pt x="1571" y="450"/>
                    <a:pt x="1266" y="614"/>
                    <a:pt x="950" y="778"/>
                  </a:cubicBezTo>
                  <a:cubicBezTo>
                    <a:pt x="739" y="883"/>
                    <a:pt x="551" y="1000"/>
                    <a:pt x="387" y="1165"/>
                  </a:cubicBezTo>
                  <a:cubicBezTo>
                    <a:pt x="0" y="1587"/>
                    <a:pt x="129" y="2220"/>
                    <a:pt x="563" y="2395"/>
                  </a:cubicBezTo>
                  <a:cubicBezTo>
                    <a:pt x="718" y="2465"/>
                    <a:pt x="856" y="2500"/>
                    <a:pt x="981" y="2500"/>
                  </a:cubicBezTo>
                  <a:cubicBezTo>
                    <a:pt x="1129" y="2500"/>
                    <a:pt x="1257" y="2450"/>
                    <a:pt x="1372" y="2348"/>
                  </a:cubicBezTo>
                  <a:cubicBezTo>
                    <a:pt x="1606" y="2137"/>
                    <a:pt x="1899" y="2009"/>
                    <a:pt x="2169" y="1856"/>
                  </a:cubicBezTo>
                  <a:cubicBezTo>
                    <a:pt x="2415" y="1715"/>
                    <a:pt x="2685" y="1610"/>
                    <a:pt x="2896" y="1422"/>
                  </a:cubicBezTo>
                  <a:cubicBezTo>
                    <a:pt x="3224" y="1129"/>
                    <a:pt x="3247" y="661"/>
                    <a:pt x="2954" y="321"/>
                  </a:cubicBezTo>
                  <a:cubicBezTo>
                    <a:pt x="2773" y="112"/>
                    <a:pt x="2533" y="0"/>
                    <a:pt x="2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2104200" y="2047350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409" y="0"/>
                  </a:moveTo>
                  <a:cubicBezTo>
                    <a:pt x="2392" y="0"/>
                    <a:pt x="2374" y="1"/>
                    <a:pt x="2356" y="2"/>
                  </a:cubicBezTo>
                  <a:cubicBezTo>
                    <a:pt x="2239" y="2"/>
                    <a:pt x="2122" y="25"/>
                    <a:pt x="2005" y="60"/>
                  </a:cubicBezTo>
                  <a:cubicBezTo>
                    <a:pt x="1430" y="201"/>
                    <a:pt x="938" y="518"/>
                    <a:pt x="422" y="799"/>
                  </a:cubicBezTo>
                  <a:cubicBezTo>
                    <a:pt x="282" y="881"/>
                    <a:pt x="188" y="998"/>
                    <a:pt x="129" y="1139"/>
                  </a:cubicBezTo>
                  <a:cubicBezTo>
                    <a:pt x="0" y="1455"/>
                    <a:pt x="59" y="1783"/>
                    <a:pt x="317" y="2018"/>
                  </a:cubicBezTo>
                  <a:cubicBezTo>
                    <a:pt x="465" y="2159"/>
                    <a:pt x="633" y="2223"/>
                    <a:pt x="806" y="2223"/>
                  </a:cubicBezTo>
                  <a:cubicBezTo>
                    <a:pt x="935" y="2223"/>
                    <a:pt x="1066" y="2188"/>
                    <a:pt x="1196" y="2123"/>
                  </a:cubicBezTo>
                  <a:cubicBezTo>
                    <a:pt x="1688" y="1877"/>
                    <a:pt x="2169" y="1608"/>
                    <a:pt x="2708" y="1432"/>
                  </a:cubicBezTo>
                  <a:cubicBezTo>
                    <a:pt x="3071" y="1315"/>
                    <a:pt x="3224" y="928"/>
                    <a:pt x="3130" y="576"/>
                  </a:cubicBezTo>
                  <a:cubicBezTo>
                    <a:pt x="3041" y="230"/>
                    <a:pt x="2770" y="0"/>
                    <a:pt x="2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2228450" y="2076550"/>
              <a:ext cx="72400" cy="55050"/>
            </a:xfrm>
            <a:custGeom>
              <a:avLst/>
              <a:gdLst/>
              <a:ahLst/>
              <a:cxnLst/>
              <a:rect l="l" t="t" r="r" b="b"/>
              <a:pathLst>
                <a:path w="2896" h="2202" extrusionOk="0">
                  <a:moveTo>
                    <a:pt x="2091" y="1"/>
                  </a:moveTo>
                  <a:cubicBezTo>
                    <a:pt x="2050" y="1"/>
                    <a:pt x="2006" y="6"/>
                    <a:pt x="1958" y="18"/>
                  </a:cubicBezTo>
                  <a:cubicBezTo>
                    <a:pt x="1735" y="76"/>
                    <a:pt x="1501" y="123"/>
                    <a:pt x="1278" y="158"/>
                  </a:cubicBezTo>
                  <a:cubicBezTo>
                    <a:pt x="809" y="229"/>
                    <a:pt x="528" y="533"/>
                    <a:pt x="305" y="909"/>
                  </a:cubicBezTo>
                  <a:cubicBezTo>
                    <a:pt x="0" y="1413"/>
                    <a:pt x="164" y="1928"/>
                    <a:pt x="680" y="2139"/>
                  </a:cubicBezTo>
                  <a:cubicBezTo>
                    <a:pt x="771" y="2185"/>
                    <a:pt x="890" y="2202"/>
                    <a:pt x="1021" y="2202"/>
                  </a:cubicBezTo>
                  <a:cubicBezTo>
                    <a:pt x="1059" y="2202"/>
                    <a:pt x="1098" y="2201"/>
                    <a:pt x="1137" y="2198"/>
                  </a:cubicBezTo>
                  <a:cubicBezTo>
                    <a:pt x="1911" y="2174"/>
                    <a:pt x="2356" y="1670"/>
                    <a:pt x="2743" y="1096"/>
                  </a:cubicBezTo>
                  <a:cubicBezTo>
                    <a:pt x="2896" y="862"/>
                    <a:pt x="2825" y="592"/>
                    <a:pt x="2649" y="381"/>
                  </a:cubicBezTo>
                  <a:cubicBezTo>
                    <a:pt x="2488" y="200"/>
                    <a:pt x="2344" y="1"/>
                    <a:pt x="2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1698925" y="1798800"/>
              <a:ext cx="70050" cy="46275"/>
            </a:xfrm>
            <a:custGeom>
              <a:avLst/>
              <a:gdLst/>
              <a:ahLst/>
              <a:cxnLst/>
              <a:rect l="l" t="t" r="r" b="b"/>
              <a:pathLst>
                <a:path w="2802" h="1851" extrusionOk="0">
                  <a:moveTo>
                    <a:pt x="1971" y="0"/>
                  </a:moveTo>
                  <a:cubicBezTo>
                    <a:pt x="1536" y="0"/>
                    <a:pt x="1112" y="85"/>
                    <a:pt x="715" y="262"/>
                  </a:cubicBezTo>
                  <a:cubicBezTo>
                    <a:pt x="493" y="356"/>
                    <a:pt x="305" y="485"/>
                    <a:pt x="176" y="684"/>
                  </a:cubicBezTo>
                  <a:cubicBezTo>
                    <a:pt x="0" y="953"/>
                    <a:pt x="47" y="1305"/>
                    <a:pt x="282" y="1516"/>
                  </a:cubicBezTo>
                  <a:cubicBezTo>
                    <a:pt x="375" y="1598"/>
                    <a:pt x="481" y="1645"/>
                    <a:pt x="633" y="1692"/>
                  </a:cubicBezTo>
                  <a:cubicBezTo>
                    <a:pt x="866" y="1801"/>
                    <a:pt x="1099" y="1851"/>
                    <a:pt x="1331" y="1851"/>
                  </a:cubicBezTo>
                  <a:cubicBezTo>
                    <a:pt x="1671" y="1851"/>
                    <a:pt x="2010" y="1744"/>
                    <a:pt x="2345" y="1563"/>
                  </a:cubicBezTo>
                  <a:cubicBezTo>
                    <a:pt x="2649" y="1411"/>
                    <a:pt x="2802" y="1176"/>
                    <a:pt x="2767" y="824"/>
                  </a:cubicBezTo>
                  <a:cubicBezTo>
                    <a:pt x="2755" y="766"/>
                    <a:pt x="2755" y="707"/>
                    <a:pt x="2755" y="637"/>
                  </a:cubicBezTo>
                  <a:cubicBezTo>
                    <a:pt x="2743" y="203"/>
                    <a:pt x="2567" y="16"/>
                    <a:pt x="2134" y="4"/>
                  </a:cubicBezTo>
                  <a:cubicBezTo>
                    <a:pt x="2079" y="1"/>
                    <a:pt x="2025" y="0"/>
                    <a:pt x="19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1746100" y="2021050"/>
              <a:ext cx="69900" cy="50300"/>
            </a:xfrm>
            <a:custGeom>
              <a:avLst/>
              <a:gdLst/>
              <a:ahLst/>
              <a:cxnLst/>
              <a:rect l="l" t="t" r="r" b="b"/>
              <a:pathLst>
                <a:path w="2796" h="2012" extrusionOk="0">
                  <a:moveTo>
                    <a:pt x="1979" y="0"/>
                  </a:moveTo>
                  <a:cubicBezTo>
                    <a:pt x="1882" y="0"/>
                    <a:pt x="1780" y="18"/>
                    <a:pt x="1677" y="57"/>
                  </a:cubicBezTo>
                  <a:cubicBezTo>
                    <a:pt x="1278" y="222"/>
                    <a:pt x="903" y="444"/>
                    <a:pt x="481" y="562"/>
                  </a:cubicBezTo>
                  <a:cubicBezTo>
                    <a:pt x="188" y="644"/>
                    <a:pt x="1" y="890"/>
                    <a:pt x="1" y="1230"/>
                  </a:cubicBezTo>
                  <a:cubicBezTo>
                    <a:pt x="1" y="1534"/>
                    <a:pt x="188" y="1804"/>
                    <a:pt x="505" y="1945"/>
                  </a:cubicBezTo>
                  <a:cubicBezTo>
                    <a:pt x="598" y="1991"/>
                    <a:pt x="699" y="2011"/>
                    <a:pt x="806" y="2011"/>
                  </a:cubicBezTo>
                  <a:cubicBezTo>
                    <a:pt x="886" y="2011"/>
                    <a:pt x="970" y="2000"/>
                    <a:pt x="1055" y="1980"/>
                  </a:cubicBezTo>
                  <a:cubicBezTo>
                    <a:pt x="1548" y="1863"/>
                    <a:pt x="2017" y="1652"/>
                    <a:pt x="2427" y="1347"/>
                  </a:cubicBezTo>
                  <a:cubicBezTo>
                    <a:pt x="2579" y="1241"/>
                    <a:pt x="2685" y="1089"/>
                    <a:pt x="2708" y="901"/>
                  </a:cubicBezTo>
                  <a:cubicBezTo>
                    <a:pt x="2795" y="399"/>
                    <a:pt x="2436" y="0"/>
                    <a:pt x="19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2094825" y="1978775"/>
              <a:ext cx="71225" cy="46500"/>
            </a:xfrm>
            <a:custGeom>
              <a:avLst/>
              <a:gdLst/>
              <a:ahLst/>
              <a:cxnLst/>
              <a:rect l="l" t="t" r="r" b="b"/>
              <a:pathLst>
                <a:path w="2849" h="1860" extrusionOk="0">
                  <a:moveTo>
                    <a:pt x="2067" y="0"/>
                  </a:moveTo>
                  <a:cubicBezTo>
                    <a:pt x="1972" y="0"/>
                    <a:pt x="1877" y="15"/>
                    <a:pt x="1782" y="37"/>
                  </a:cubicBezTo>
                  <a:cubicBezTo>
                    <a:pt x="1395" y="119"/>
                    <a:pt x="1032" y="236"/>
                    <a:pt x="657" y="342"/>
                  </a:cubicBezTo>
                  <a:cubicBezTo>
                    <a:pt x="586" y="365"/>
                    <a:pt x="528" y="401"/>
                    <a:pt x="469" y="447"/>
                  </a:cubicBezTo>
                  <a:cubicBezTo>
                    <a:pt x="117" y="682"/>
                    <a:pt x="0" y="1080"/>
                    <a:pt x="176" y="1432"/>
                  </a:cubicBezTo>
                  <a:cubicBezTo>
                    <a:pt x="311" y="1711"/>
                    <a:pt x="557" y="1859"/>
                    <a:pt x="851" y="1859"/>
                  </a:cubicBezTo>
                  <a:cubicBezTo>
                    <a:pt x="939" y="1859"/>
                    <a:pt x="1031" y="1846"/>
                    <a:pt x="1126" y="1819"/>
                  </a:cubicBezTo>
                  <a:cubicBezTo>
                    <a:pt x="1301" y="1760"/>
                    <a:pt x="1489" y="1678"/>
                    <a:pt x="1665" y="1631"/>
                  </a:cubicBezTo>
                  <a:cubicBezTo>
                    <a:pt x="1876" y="1573"/>
                    <a:pt x="2098" y="1537"/>
                    <a:pt x="2309" y="1467"/>
                  </a:cubicBezTo>
                  <a:cubicBezTo>
                    <a:pt x="2649" y="1373"/>
                    <a:pt x="2837" y="1116"/>
                    <a:pt x="2837" y="776"/>
                  </a:cubicBezTo>
                  <a:cubicBezTo>
                    <a:pt x="2849" y="459"/>
                    <a:pt x="2673" y="178"/>
                    <a:pt x="2380" y="61"/>
                  </a:cubicBezTo>
                  <a:cubicBezTo>
                    <a:pt x="2276" y="18"/>
                    <a:pt x="2171" y="0"/>
                    <a:pt x="20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1609250" y="2146775"/>
              <a:ext cx="73575" cy="50225"/>
            </a:xfrm>
            <a:custGeom>
              <a:avLst/>
              <a:gdLst/>
              <a:ahLst/>
              <a:cxnLst/>
              <a:rect l="l" t="t" r="r" b="b"/>
              <a:pathLst>
                <a:path w="2943" h="2009" extrusionOk="0">
                  <a:moveTo>
                    <a:pt x="2089" y="0"/>
                  </a:moveTo>
                  <a:cubicBezTo>
                    <a:pt x="2011" y="0"/>
                    <a:pt x="1932" y="11"/>
                    <a:pt x="1853" y="34"/>
                  </a:cubicBezTo>
                  <a:cubicBezTo>
                    <a:pt x="1442" y="174"/>
                    <a:pt x="1044" y="350"/>
                    <a:pt x="657" y="561"/>
                  </a:cubicBezTo>
                  <a:cubicBezTo>
                    <a:pt x="551" y="608"/>
                    <a:pt x="446" y="690"/>
                    <a:pt x="376" y="772"/>
                  </a:cubicBezTo>
                  <a:cubicBezTo>
                    <a:pt x="1" y="1159"/>
                    <a:pt x="141" y="1745"/>
                    <a:pt x="622" y="1944"/>
                  </a:cubicBezTo>
                  <a:cubicBezTo>
                    <a:pt x="721" y="1988"/>
                    <a:pt x="822" y="2009"/>
                    <a:pt x="923" y="2009"/>
                  </a:cubicBezTo>
                  <a:cubicBezTo>
                    <a:pt x="1036" y="2009"/>
                    <a:pt x="1149" y="1982"/>
                    <a:pt x="1255" y="1932"/>
                  </a:cubicBezTo>
                  <a:cubicBezTo>
                    <a:pt x="1630" y="1757"/>
                    <a:pt x="2005" y="1569"/>
                    <a:pt x="2380" y="1417"/>
                  </a:cubicBezTo>
                  <a:cubicBezTo>
                    <a:pt x="2779" y="1253"/>
                    <a:pt x="2943" y="854"/>
                    <a:pt x="2814" y="491"/>
                  </a:cubicBezTo>
                  <a:cubicBezTo>
                    <a:pt x="2700" y="188"/>
                    <a:pt x="2411" y="0"/>
                    <a:pt x="2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1505525" y="1972450"/>
              <a:ext cx="74075" cy="49025"/>
            </a:xfrm>
            <a:custGeom>
              <a:avLst/>
              <a:gdLst/>
              <a:ahLst/>
              <a:cxnLst/>
              <a:rect l="l" t="t" r="r" b="b"/>
              <a:pathLst>
                <a:path w="2963" h="1961" extrusionOk="0">
                  <a:moveTo>
                    <a:pt x="2058" y="1"/>
                  </a:moveTo>
                  <a:cubicBezTo>
                    <a:pt x="2021" y="1"/>
                    <a:pt x="1984" y="4"/>
                    <a:pt x="1946" y="9"/>
                  </a:cubicBezTo>
                  <a:cubicBezTo>
                    <a:pt x="1395" y="79"/>
                    <a:pt x="926" y="349"/>
                    <a:pt x="481" y="630"/>
                  </a:cubicBezTo>
                  <a:cubicBezTo>
                    <a:pt x="0" y="923"/>
                    <a:pt x="94" y="1638"/>
                    <a:pt x="610" y="1884"/>
                  </a:cubicBezTo>
                  <a:cubicBezTo>
                    <a:pt x="709" y="1937"/>
                    <a:pt x="815" y="1960"/>
                    <a:pt x="922" y="1960"/>
                  </a:cubicBezTo>
                  <a:cubicBezTo>
                    <a:pt x="1029" y="1960"/>
                    <a:pt x="1137" y="1937"/>
                    <a:pt x="1243" y="1896"/>
                  </a:cubicBezTo>
                  <a:cubicBezTo>
                    <a:pt x="1629" y="1744"/>
                    <a:pt x="2004" y="1591"/>
                    <a:pt x="2380" y="1427"/>
                  </a:cubicBezTo>
                  <a:cubicBezTo>
                    <a:pt x="2555" y="1345"/>
                    <a:pt x="2684" y="1216"/>
                    <a:pt x="2755" y="1040"/>
                  </a:cubicBezTo>
                  <a:cubicBezTo>
                    <a:pt x="2963" y="536"/>
                    <a:pt x="2587" y="1"/>
                    <a:pt x="2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867125" y="2170775"/>
              <a:ext cx="70950" cy="46825"/>
            </a:xfrm>
            <a:custGeom>
              <a:avLst/>
              <a:gdLst/>
              <a:ahLst/>
              <a:cxnLst/>
              <a:rect l="l" t="t" r="r" b="b"/>
              <a:pathLst>
                <a:path w="2838" h="1873" extrusionOk="0">
                  <a:moveTo>
                    <a:pt x="2029" y="0"/>
                  </a:moveTo>
                  <a:cubicBezTo>
                    <a:pt x="1965" y="0"/>
                    <a:pt x="1898" y="8"/>
                    <a:pt x="1829" y="23"/>
                  </a:cubicBezTo>
                  <a:cubicBezTo>
                    <a:pt x="1560" y="93"/>
                    <a:pt x="1290" y="164"/>
                    <a:pt x="1020" y="246"/>
                  </a:cubicBezTo>
                  <a:cubicBezTo>
                    <a:pt x="809" y="304"/>
                    <a:pt x="598" y="375"/>
                    <a:pt x="423" y="504"/>
                  </a:cubicBezTo>
                  <a:cubicBezTo>
                    <a:pt x="118" y="715"/>
                    <a:pt x="1" y="1113"/>
                    <a:pt x="153" y="1441"/>
                  </a:cubicBezTo>
                  <a:cubicBezTo>
                    <a:pt x="267" y="1688"/>
                    <a:pt x="534" y="1873"/>
                    <a:pt x="805" y="1873"/>
                  </a:cubicBezTo>
                  <a:cubicBezTo>
                    <a:pt x="869" y="1873"/>
                    <a:pt x="934" y="1862"/>
                    <a:pt x="997" y="1840"/>
                  </a:cubicBezTo>
                  <a:cubicBezTo>
                    <a:pt x="1407" y="1711"/>
                    <a:pt x="1817" y="1617"/>
                    <a:pt x="2228" y="1488"/>
                  </a:cubicBezTo>
                  <a:cubicBezTo>
                    <a:pt x="2450" y="1406"/>
                    <a:pt x="2626" y="1266"/>
                    <a:pt x="2708" y="1043"/>
                  </a:cubicBezTo>
                  <a:cubicBezTo>
                    <a:pt x="2837" y="761"/>
                    <a:pt x="2814" y="504"/>
                    <a:pt x="2614" y="281"/>
                  </a:cubicBezTo>
                  <a:cubicBezTo>
                    <a:pt x="2459" y="97"/>
                    <a:pt x="2260" y="0"/>
                    <a:pt x="2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695700" y="2091825"/>
              <a:ext cx="70950" cy="51750"/>
            </a:xfrm>
            <a:custGeom>
              <a:avLst/>
              <a:gdLst/>
              <a:ahLst/>
              <a:cxnLst/>
              <a:rect l="l" t="t" r="r" b="b"/>
              <a:pathLst>
                <a:path w="2838" h="2070" extrusionOk="0">
                  <a:moveTo>
                    <a:pt x="1960" y="0"/>
                  </a:moveTo>
                  <a:cubicBezTo>
                    <a:pt x="1869" y="0"/>
                    <a:pt x="1778" y="18"/>
                    <a:pt x="1688" y="51"/>
                  </a:cubicBezTo>
                  <a:cubicBezTo>
                    <a:pt x="1255" y="215"/>
                    <a:pt x="844" y="426"/>
                    <a:pt x="469" y="684"/>
                  </a:cubicBezTo>
                  <a:cubicBezTo>
                    <a:pt x="364" y="755"/>
                    <a:pt x="282" y="837"/>
                    <a:pt x="200" y="930"/>
                  </a:cubicBezTo>
                  <a:cubicBezTo>
                    <a:pt x="0" y="1177"/>
                    <a:pt x="0" y="1470"/>
                    <a:pt x="165" y="1739"/>
                  </a:cubicBezTo>
                  <a:cubicBezTo>
                    <a:pt x="302" y="1946"/>
                    <a:pt x="514" y="2070"/>
                    <a:pt x="752" y="2070"/>
                  </a:cubicBezTo>
                  <a:cubicBezTo>
                    <a:pt x="797" y="2070"/>
                    <a:pt x="844" y="2065"/>
                    <a:pt x="891" y="2056"/>
                  </a:cubicBezTo>
                  <a:cubicBezTo>
                    <a:pt x="1020" y="2021"/>
                    <a:pt x="1137" y="1974"/>
                    <a:pt x="1255" y="1903"/>
                  </a:cubicBezTo>
                  <a:cubicBezTo>
                    <a:pt x="1571" y="1751"/>
                    <a:pt x="1876" y="1587"/>
                    <a:pt x="2192" y="1423"/>
                  </a:cubicBezTo>
                  <a:cubicBezTo>
                    <a:pt x="2310" y="1364"/>
                    <a:pt x="2415" y="1282"/>
                    <a:pt x="2509" y="1177"/>
                  </a:cubicBezTo>
                  <a:cubicBezTo>
                    <a:pt x="2837" y="802"/>
                    <a:pt x="2708" y="262"/>
                    <a:pt x="2263" y="63"/>
                  </a:cubicBezTo>
                  <a:cubicBezTo>
                    <a:pt x="2159" y="20"/>
                    <a:pt x="2059" y="0"/>
                    <a:pt x="1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1725600" y="2147150"/>
              <a:ext cx="73850" cy="46150"/>
            </a:xfrm>
            <a:custGeom>
              <a:avLst/>
              <a:gdLst/>
              <a:ahLst/>
              <a:cxnLst/>
              <a:rect l="l" t="t" r="r" b="b"/>
              <a:pathLst>
                <a:path w="2954" h="1846" extrusionOk="0">
                  <a:moveTo>
                    <a:pt x="2050" y="1"/>
                  </a:moveTo>
                  <a:cubicBezTo>
                    <a:pt x="2016" y="1"/>
                    <a:pt x="1981" y="3"/>
                    <a:pt x="1946" y="7"/>
                  </a:cubicBezTo>
                  <a:cubicBezTo>
                    <a:pt x="1442" y="77"/>
                    <a:pt x="949" y="241"/>
                    <a:pt x="504" y="476"/>
                  </a:cubicBezTo>
                  <a:cubicBezTo>
                    <a:pt x="47" y="710"/>
                    <a:pt x="0" y="1296"/>
                    <a:pt x="375" y="1648"/>
                  </a:cubicBezTo>
                  <a:cubicBezTo>
                    <a:pt x="513" y="1786"/>
                    <a:pt x="674" y="1845"/>
                    <a:pt x="845" y="1845"/>
                  </a:cubicBezTo>
                  <a:cubicBezTo>
                    <a:pt x="921" y="1845"/>
                    <a:pt x="999" y="1834"/>
                    <a:pt x="1078" y="1812"/>
                  </a:cubicBezTo>
                  <a:cubicBezTo>
                    <a:pt x="1500" y="1695"/>
                    <a:pt x="1911" y="1566"/>
                    <a:pt x="2333" y="1437"/>
                  </a:cubicBezTo>
                  <a:cubicBezTo>
                    <a:pt x="2544" y="1378"/>
                    <a:pt x="2673" y="1214"/>
                    <a:pt x="2755" y="1015"/>
                  </a:cubicBezTo>
                  <a:cubicBezTo>
                    <a:pt x="2953" y="518"/>
                    <a:pt x="2601" y="1"/>
                    <a:pt x="20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1879150" y="1903275"/>
              <a:ext cx="68000" cy="42125"/>
            </a:xfrm>
            <a:custGeom>
              <a:avLst/>
              <a:gdLst/>
              <a:ahLst/>
              <a:cxnLst/>
              <a:rect l="l" t="t" r="r" b="b"/>
              <a:pathLst>
                <a:path w="2720" h="1685" extrusionOk="0">
                  <a:moveTo>
                    <a:pt x="1888" y="0"/>
                  </a:moveTo>
                  <a:cubicBezTo>
                    <a:pt x="1846" y="0"/>
                    <a:pt x="1803" y="3"/>
                    <a:pt x="1758" y="10"/>
                  </a:cubicBezTo>
                  <a:cubicBezTo>
                    <a:pt x="1383" y="45"/>
                    <a:pt x="1020" y="103"/>
                    <a:pt x="645" y="162"/>
                  </a:cubicBezTo>
                  <a:cubicBezTo>
                    <a:pt x="281" y="221"/>
                    <a:pt x="59" y="478"/>
                    <a:pt x="24" y="830"/>
                  </a:cubicBezTo>
                  <a:cubicBezTo>
                    <a:pt x="0" y="1182"/>
                    <a:pt x="176" y="1463"/>
                    <a:pt x="516" y="1615"/>
                  </a:cubicBezTo>
                  <a:cubicBezTo>
                    <a:pt x="622" y="1664"/>
                    <a:pt x="734" y="1685"/>
                    <a:pt x="852" y="1685"/>
                  </a:cubicBezTo>
                  <a:cubicBezTo>
                    <a:pt x="903" y="1685"/>
                    <a:pt x="955" y="1681"/>
                    <a:pt x="1008" y="1674"/>
                  </a:cubicBezTo>
                  <a:cubicBezTo>
                    <a:pt x="1336" y="1627"/>
                    <a:pt x="1665" y="1545"/>
                    <a:pt x="2016" y="1545"/>
                  </a:cubicBezTo>
                  <a:cubicBezTo>
                    <a:pt x="2251" y="1533"/>
                    <a:pt x="2427" y="1404"/>
                    <a:pt x="2532" y="1193"/>
                  </a:cubicBezTo>
                  <a:cubicBezTo>
                    <a:pt x="2696" y="924"/>
                    <a:pt x="2720" y="643"/>
                    <a:pt x="2544" y="373"/>
                  </a:cubicBezTo>
                  <a:cubicBezTo>
                    <a:pt x="2381" y="129"/>
                    <a:pt x="2158" y="0"/>
                    <a:pt x="1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2236075" y="1996900"/>
              <a:ext cx="65375" cy="50650"/>
            </a:xfrm>
            <a:custGeom>
              <a:avLst/>
              <a:gdLst/>
              <a:ahLst/>
              <a:cxnLst/>
              <a:rect l="l" t="t" r="r" b="b"/>
              <a:pathLst>
                <a:path w="2615" h="2026" extrusionOk="0">
                  <a:moveTo>
                    <a:pt x="1785" y="0"/>
                  </a:moveTo>
                  <a:cubicBezTo>
                    <a:pt x="1680" y="0"/>
                    <a:pt x="1573" y="21"/>
                    <a:pt x="1465" y="62"/>
                  </a:cubicBezTo>
                  <a:cubicBezTo>
                    <a:pt x="1137" y="203"/>
                    <a:pt x="797" y="344"/>
                    <a:pt x="492" y="543"/>
                  </a:cubicBezTo>
                  <a:cubicBezTo>
                    <a:pt x="328" y="637"/>
                    <a:pt x="211" y="766"/>
                    <a:pt x="141" y="941"/>
                  </a:cubicBezTo>
                  <a:cubicBezTo>
                    <a:pt x="0" y="1270"/>
                    <a:pt x="59" y="1574"/>
                    <a:pt x="305" y="1809"/>
                  </a:cubicBezTo>
                  <a:cubicBezTo>
                    <a:pt x="449" y="1946"/>
                    <a:pt x="642" y="2025"/>
                    <a:pt x="831" y="2025"/>
                  </a:cubicBezTo>
                  <a:cubicBezTo>
                    <a:pt x="951" y="2025"/>
                    <a:pt x="1068" y="1994"/>
                    <a:pt x="1172" y="1926"/>
                  </a:cubicBezTo>
                  <a:cubicBezTo>
                    <a:pt x="1442" y="1762"/>
                    <a:pt x="1711" y="1656"/>
                    <a:pt x="1993" y="1551"/>
                  </a:cubicBezTo>
                  <a:cubicBezTo>
                    <a:pt x="2262" y="1445"/>
                    <a:pt x="2485" y="1281"/>
                    <a:pt x="2555" y="977"/>
                  </a:cubicBezTo>
                  <a:cubicBezTo>
                    <a:pt x="2614" y="684"/>
                    <a:pt x="2555" y="414"/>
                    <a:pt x="2321" y="215"/>
                  </a:cubicBezTo>
                  <a:cubicBezTo>
                    <a:pt x="2162" y="71"/>
                    <a:pt x="1978" y="0"/>
                    <a:pt x="17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942450" y="2199475"/>
              <a:ext cx="67400" cy="42275"/>
            </a:xfrm>
            <a:custGeom>
              <a:avLst/>
              <a:gdLst/>
              <a:ahLst/>
              <a:cxnLst/>
              <a:rect l="l" t="t" r="r" b="b"/>
              <a:pathLst>
                <a:path w="2696" h="1691" extrusionOk="0">
                  <a:moveTo>
                    <a:pt x="1676" y="0"/>
                  </a:moveTo>
                  <a:cubicBezTo>
                    <a:pt x="1090" y="12"/>
                    <a:pt x="586" y="223"/>
                    <a:pt x="223" y="692"/>
                  </a:cubicBezTo>
                  <a:cubicBezTo>
                    <a:pt x="0" y="985"/>
                    <a:pt x="59" y="1313"/>
                    <a:pt x="317" y="1548"/>
                  </a:cubicBezTo>
                  <a:cubicBezTo>
                    <a:pt x="446" y="1651"/>
                    <a:pt x="594" y="1691"/>
                    <a:pt x="743" y="1691"/>
                  </a:cubicBezTo>
                  <a:cubicBezTo>
                    <a:pt x="796" y="1691"/>
                    <a:pt x="850" y="1686"/>
                    <a:pt x="903" y="1676"/>
                  </a:cubicBezTo>
                  <a:cubicBezTo>
                    <a:pt x="1278" y="1594"/>
                    <a:pt x="1665" y="1512"/>
                    <a:pt x="2028" y="1395"/>
                  </a:cubicBezTo>
                  <a:cubicBezTo>
                    <a:pt x="2262" y="1337"/>
                    <a:pt x="2438" y="1172"/>
                    <a:pt x="2544" y="985"/>
                  </a:cubicBezTo>
                  <a:cubicBezTo>
                    <a:pt x="2696" y="610"/>
                    <a:pt x="2450" y="129"/>
                    <a:pt x="2075" y="47"/>
                  </a:cubicBezTo>
                  <a:cubicBezTo>
                    <a:pt x="1946" y="24"/>
                    <a:pt x="1817" y="0"/>
                    <a:pt x="1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511950" y="1876650"/>
              <a:ext cx="62450" cy="44500"/>
            </a:xfrm>
            <a:custGeom>
              <a:avLst/>
              <a:gdLst/>
              <a:ahLst/>
              <a:cxnLst/>
              <a:rect l="l" t="t" r="r" b="b"/>
              <a:pathLst>
                <a:path w="2498" h="1780" extrusionOk="0">
                  <a:moveTo>
                    <a:pt x="1663" y="0"/>
                  </a:moveTo>
                  <a:cubicBezTo>
                    <a:pt x="1641" y="0"/>
                    <a:pt x="1618" y="3"/>
                    <a:pt x="1595" y="8"/>
                  </a:cubicBezTo>
                  <a:cubicBezTo>
                    <a:pt x="1173" y="78"/>
                    <a:pt x="751" y="195"/>
                    <a:pt x="364" y="418"/>
                  </a:cubicBezTo>
                  <a:cubicBezTo>
                    <a:pt x="95" y="582"/>
                    <a:pt x="1" y="946"/>
                    <a:pt x="95" y="1262"/>
                  </a:cubicBezTo>
                  <a:cubicBezTo>
                    <a:pt x="184" y="1542"/>
                    <a:pt x="467" y="1779"/>
                    <a:pt x="768" y="1779"/>
                  </a:cubicBezTo>
                  <a:cubicBezTo>
                    <a:pt x="782" y="1779"/>
                    <a:pt x="796" y="1779"/>
                    <a:pt x="810" y="1778"/>
                  </a:cubicBezTo>
                  <a:cubicBezTo>
                    <a:pt x="1290" y="1754"/>
                    <a:pt x="1724" y="1590"/>
                    <a:pt x="2087" y="1297"/>
                  </a:cubicBezTo>
                  <a:cubicBezTo>
                    <a:pt x="2498" y="957"/>
                    <a:pt x="2380" y="277"/>
                    <a:pt x="1888" y="66"/>
                  </a:cubicBezTo>
                  <a:cubicBezTo>
                    <a:pt x="1815" y="30"/>
                    <a:pt x="1742" y="0"/>
                    <a:pt x="16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788875" y="1862175"/>
              <a:ext cx="60975" cy="42725"/>
            </a:xfrm>
            <a:custGeom>
              <a:avLst/>
              <a:gdLst/>
              <a:ahLst/>
              <a:cxnLst/>
              <a:rect l="l" t="t" r="r" b="b"/>
              <a:pathLst>
                <a:path w="2439" h="1709" extrusionOk="0">
                  <a:moveTo>
                    <a:pt x="1642" y="1"/>
                  </a:moveTo>
                  <a:cubicBezTo>
                    <a:pt x="1596" y="1"/>
                    <a:pt x="1549" y="5"/>
                    <a:pt x="1501" y="13"/>
                  </a:cubicBezTo>
                  <a:cubicBezTo>
                    <a:pt x="1173" y="59"/>
                    <a:pt x="845" y="165"/>
                    <a:pt x="528" y="294"/>
                  </a:cubicBezTo>
                  <a:cubicBezTo>
                    <a:pt x="341" y="376"/>
                    <a:pt x="212" y="517"/>
                    <a:pt x="142" y="704"/>
                  </a:cubicBezTo>
                  <a:cubicBezTo>
                    <a:pt x="1" y="1044"/>
                    <a:pt x="118" y="1419"/>
                    <a:pt x="411" y="1595"/>
                  </a:cubicBezTo>
                  <a:cubicBezTo>
                    <a:pt x="539" y="1673"/>
                    <a:pt x="675" y="1708"/>
                    <a:pt x="812" y="1708"/>
                  </a:cubicBezTo>
                  <a:cubicBezTo>
                    <a:pt x="901" y="1708"/>
                    <a:pt x="991" y="1693"/>
                    <a:pt x="1079" y="1665"/>
                  </a:cubicBezTo>
                  <a:cubicBezTo>
                    <a:pt x="1314" y="1607"/>
                    <a:pt x="1548" y="1548"/>
                    <a:pt x="1783" y="1489"/>
                  </a:cubicBezTo>
                  <a:cubicBezTo>
                    <a:pt x="2193" y="1396"/>
                    <a:pt x="2439" y="1009"/>
                    <a:pt x="2357" y="610"/>
                  </a:cubicBezTo>
                  <a:cubicBezTo>
                    <a:pt x="2294" y="245"/>
                    <a:pt x="2009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1623325" y="2253925"/>
              <a:ext cx="66250" cy="41400"/>
            </a:xfrm>
            <a:custGeom>
              <a:avLst/>
              <a:gdLst/>
              <a:ahLst/>
              <a:cxnLst/>
              <a:rect l="l" t="t" r="r" b="b"/>
              <a:pathLst>
                <a:path w="2650" h="1656" extrusionOk="0">
                  <a:moveTo>
                    <a:pt x="1599" y="0"/>
                  </a:moveTo>
                  <a:cubicBezTo>
                    <a:pt x="1428" y="0"/>
                    <a:pt x="1257" y="14"/>
                    <a:pt x="1090" y="14"/>
                  </a:cubicBezTo>
                  <a:cubicBezTo>
                    <a:pt x="1008" y="14"/>
                    <a:pt x="926" y="73"/>
                    <a:pt x="856" y="131"/>
                  </a:cubicBezTo>
                  <a:cubicBezTo>
                    <a:pt x="668" y="272"/>
                    <a:pt x="481" y="424"/>
                    <a:pt x="317" y="600"/>
                  </a:cubicBezTo>
                  <a:cubicBezTo>
                    <a:pt x="0" y="952"/>
                    <a:pt x="106" y="1397"/>
                    <a:pt x="551" y="1597"/>
                  </a:cubicBezTo>
                  <a:cubicBezTo>
                    <a:pt x="575" y="1597"/>
                    <a:pt x="621" y="1620"/>
                    <a:pt x="668" y="1632"/>
                  </a:cubicBezTo>
                  <a:cubicBezTo>
                    <a:pt x="715" y="1644"/>
                    <a:pt x="762" y="1655"/>
                    <a:pt x="809" y="1655"/>
                  </a:cubicBezTo>
                  <a:cubicBezTo>
                    <a:pt x="1454" y="1655"/>
                    <a:pt x="1981" y="1386"/>
                    <a:pt x="2415" y="917"/>
                  </a:cubicBezTo>
                  <a:cubicBezTo>
                    <a:pt x="2649" y="671"/>
                    <a:pt x="2544" y="284"/>
                    <a:pt x="2227" y="120"/>
                  </a:cubicBezTo>
                  <a:cubicBezTo>
                    <a:pt x="2025" y="22"/>
                    <a:pt x="1813" y="0"/>
                    <a:pt x="1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2002225" y="2098575"/>
              <a:ext cx="60375" cy="40600"/>
            </a:xfrm>
            <a:custGeom>
              <a:avLst/>
              <a:gdLst/>
              <a:ahLst/>
              <a:cxnLst/>
              <a:rect l="l" t="t" r="r" b="b"/>
              <a:pathLst>
                <a:path w="2415" h="1624" extrusionOk="0">
                  <a:moveTo>
                    <a:pt x="1571" y="1"/>
                  </a:moveTo>
                  <a:cubicBezTo>
                    <a:pt x="1544" y="1"/>
                    <a:pt x="1517" y="2"/>
                    <a:pt x="1489" y="4"/>
                  </a:cubicBezTo>
                  <a:cubicBezTo>
                    <a:pt x="1243" y="28"/>
                    <a:pt x="997" y="63"/>
                    <a:pt x="762" y="98"/>
                  </a:cubicBezTo>
                  <a:cubicBezTo>
                    <a:pt x="493" y="145"/>
                    <a:pt x="293" y="309"/>
                    <a:pt x="188" y="555"/>
                  </a:cubicBezTo>
                  <a:cubicBezTo>
                    <a:pt x="0" y="1000"/>
                    <a:pt x="258" y="1528"/>
                    <a:pt x="727" y="1598"/>
                  </a:cubicBezTo>
                  <a:cubicBezTo>
                    <a:pt x="835" y="1615"/>
                    <a:pt x="942" y="1623"/>
                    <a:pt x="1050" y="1623"/>
                  </a:cubicBezTo>
                  <a:cubicBezTo>
                    <a:pt x="1316" y="1623"/>
                    <a:pt x="1581" y="1573"/>
                    <a:pt x="1841" y="1481"/>
                  </a:cubicBezTo>
                  <a:cubicBezTo>
                    <a:pt x="2227" y="1329"/>
                    <a:pt x="2415" y="977"/>
                    <a:pt x="2321" y="602"/>
                  </a:cubicBezTo>
                  <a:cubicBezTo>
                    <a:pt x="2234" y="230"/>
                    <a:pt x="1952" y="1"/>
                    <a:pt x="1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1886475" y="2055850"/>
              <a:ext cx="59625" cy="42150"/>
            </a:xfrm>
            <a:custGeom>
              <a:avLst/>
              <a:gdLst/>
              <a:ahLst/>
              <a:cxnLst/>
              <a:rect l="l" t="t" r="r" b="b"/>
              <a:pathLst>
                <a:path w="2385" h="1686" extrusionOk="0">
                  <a:moveTo>
                    <a:pt x="1414" y="0"/>
                  </a:moveTo>
                  <a:cubicBezTo>
                    <a:pt x="1396" y="0"/>
                    <a:pt x="1378" y="1"/>
                    <a:pt x="1360" y="2"/>
                  </a:cubicBezTo>
                  <a:cubicBezTo>
                    <a:pt x="1008" y="25"/>
                    <a:pt x="680" y="154"/>
                    <a:pt x="364" y="318"/>
                  </a:cubicBezTo>
                  <a:cubicBezTo>
                    <a:pt x="117" y="459"/>
                    <a:pt x="0" y="693"/>
                    <a:pt x="24" y="986"/>
                  </a:cubicBezTo>
                  <a:cubicBezTo>
                    <a:pt x="45" y="1395"/>
                    <a:pt x="353" y="1685"/>
                    <a:pt x="765" y="1685"/>
                  </a:cubicBezTo>
                  <a:cubicBezTo>
                    <a:pt x="802" y="1685"/>
                    <a:pt x="841" y="1683"/>
                    <a:pt x="879" y="1678"/>
                  </a:cubicBezTo>
                  <a:cubicBezTo>
                    <a:pt x="1196" y="1643"/>
                    <a:pt x="1512" y="1526"/>
                    <a:pt x="1817" y="1420"/>
                  </a:cubicBezTo>
                  <a:cubicBezTo>
                    <a:pt x="1993" y="1350"/>
                    <a:pt x="2098" y="1197"/>
                    <a:pt x="2180" y="1045"/>
                  </a:cubicBezTo>
                  <a:cubicBezTo>
                    <a:pt x="2385" y="534"/>
                    <a:pt x="1984" y="0"/>
                    <a:pt x="1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2118550" y="2116075"/>
              <a:ext cx="63025" cy="40350"/>
            </a:xfrm>
            <a:custGeom>
              <a:avLst/>
              <a:gdLst/>
              <a:ahLst/>
              <a:cxnLst/>
              <a:rect l="l" t="t" r="r" b="b"/>
              <a:pathLst>
                <a:path w="2521" h="1614" extrusionOk="0">
                  <a:moveTo>
                    <a:pt x="1674" y="0"/>
                  </a:moveTo>
                  <a:cubicBezTo>
                    <a:pt x="1184" y="0"/>
                    <a:pt x="527" y="245"/>
                    <a:pt x="270" y="558"/>
                  </a:cubicBezTo>
                  <a:cubicBezTo>
                    <a:pt x="1" y="886"/>
                    <a:pt x="130" y="1379"/>
                    <a:pt x="528" y="1555"/>
                  </a:cubicBezTo>
                  <a:cubicBezTo>
                    <a:pt x="623" y="1595"/>
                    <a:pt x="742" y="1613"/>
                    <a:pt x="874" y="1613"/>
                  </a:cubicBezTo>
                  <a:cubicBezTo>
                    <a:pt x="1399" y="1613"/>
                    <a:pt x="2130" y="1327"/>
                    <a:pt x="2345" y="980"/>
                  </a:cubicBezTo>
                  <a:cubicBezTo>
                    <a:pt x="2521" y="676"/>
                    <a:pt x="2322" y="160"/>
                    <a:pt x="1982" y="43"/>
                  </a:cubicBezTo>
                  <a:cubicBezTo>
                    <a:pt x="1893" y="14"/>
                    <a:pt x="1788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2038850" y="2149575"/>
              <a:ext cx="59800" cy="38125"/>
            </a:xfrm>
            <a:custGeom>
              <a:avLst/>
              <a:gdLst/>
              <a:ahLst/>
              <a:cxnLst/>
              <a:rect l="l" t="t" r="r" b="b"/>
              <a:pathLst>
                <a:path w="2392" h="1525" extrusionOk="0">
                  <a:moveTo>
                    <a:pt x="1516" y="0"/>
                  </a:moveTo>
                  <a:cubicBezTo>
                    <a:pt x="1093" y="0"/>
                    <a:pt x="692" y="110"/>
                    <a:pt x="340" y="355"/>
                  </a:cubicBezTo>
                  <a:cubicBezTo>
                    <a:pt x="118" y="496"/>
                    <a:pt x="0" y="707"/>
                    <a:pt x="59" y="977"/>
                  </a:cubicBezTo>
                  <a:cubicBezTo>
                    <a:pt x="118" y="1258"/>
                    <a:pt x="282" y="1445"/>
                    <a:pt x="563" y="1492"/>
                  </a:cubicBezTo>
                  <a:cubicBezTo>
                    <a:pt x="686" y="1514"/>
                    <a:pt x="808" y="1525"/>
                    <a:pt x="929" y="1525"/>
                  </a:cubicBezTo>
                  <a:cubicBezTo>
                    <a:pt x="1338" y="1525"/>
                    <a:pt x="1728" y="1398"/>
                    <a:pt x="2063" y="1117"/>
                  </a:cubicBezTo>
                  <a:cubicBezTo>
                    <a:pt x="2392" y="824"/>
                    <a:pt x="2263" y="215"/>
                    <a:pt x="1829" y="39"/>
                  </a:cubicBezTo>
                  <a:cubicBezTo>
                    <a:pt x="1782" y="27"/>
                    <a:pt x="1712" y="4"/>
                    <a:pt x="1641" y="4"/>
                  </a:cubicBezTo>
                  <a:cubicBezTo>
                    <a:pt x="1599" y="2"/>
                    <a:pt x="1557" y="0"/>
                    <a:pt x="1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1738200" y="2228525"/>
              <a:ext cx="57750" cy="40875"/>
            </a:xfrm>
            <a:custGeom>
              <a:avLst/>
              <a:gdLst/>
              <a:ahLst/>
              <a:cxnLst/>
              <a:rect l="l" t="t" r="r" b="b"/>
              <a:pathLst>
                <a:path w="2310" h="1635" extrusionOk="0">
                  <a:moveTo>
                    <a:pt x="1466" y="1"/>
                  </a:moveTo>
                  <a:cubicBezTo>
                    <a:pt x="981" y="1"/>
                    <a:pt x="334" y="351"/>
                    <a:pt x="164" y="761"/>
                  </a:cubicBezTo>
                  <a:cubicBezTo>
                    <a:pt x="0" y="1171"/>
                    <a:pt x="234" y="1605"/>
                    <a:pt x="692" y="1628"/>
                  </a:cubicBezTo>
                  <a:cubicBezTo>
                    <a:pt x="740" y="1633"/>
                    <a:pt x="789" y="1635"/>
                    <a:pt x="837" y="1635"/>
                  </a:cubicBezTo>
                  <a:cubicBezTo>
                    <a:pt x="1283" y="1635"/>
                    <a:pt x="1687" y="1440"/>
                    <a:pt x="2004" y="1112"/>
                  </a:cubicBezTo>
                  <a:cubicBezTo>
                    <a:pt x="2309" y="796"/>
                    <a:pt x="2122" y="163"/>
                    <a:pt x="1700" y="34"/>
                  </a:cubicBezTo>
                  <a:cubicBezTo>
                    <a:pt x="1629" y="11"/>
                    <a:pt x="1550" y="1"/>
                    <a:pt x="1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1998700" y="1910500"/>
              <a:ext cx="54250" cy="38525"/>
            </a:xfrm>
            <a:custGeom>
              <a:avLst/>
              <a:gdLst/>
              <a:ahLst/>
              <a:cxnLst/>
              <a:rect l="l" t="t" r="r" b="b"/>
              <a:pathLst>
                <a:path w="2170" h="1541" extrusionOk="0">
                  <a:moveTo>
                    <a:pt x="1393" y="1"/>
                  </a:moveTo>
                  <a:cubicBezTo>
                    <a:pt x="923" y="1"/>
                    <a:pt x="495" y="157"/>
                    <a:pt x="153" y="529"/>
                  </a:cubicBezTo>
                  <a:cubicBezTo>
                    <a:pt x="12" y="682"/>
                    <a:pt x="1" y="858"/>
                    <a:pt x="83" y="1045"/>
                  </a:cubicBezTo>
                  <a:cubicBezTo>
                    <a:pt x="192" y="1318"/>
                    <a:pt x="516" y="1541"/>
                    <a:pt x="825" y="1541"/>
                  </a:cubicBezTo>
                  <a:cubicBezTo>
                    <a:pt x="847" y="1541"/>
                    <a:pt x="869" y="1540"/>
                    <a:pt x="891" y="1537"/>
                  </a:cubicBezTo>
                  <a:cubicBezTo>
                    <a:pt x="1243" y="1502"/>
                    <a:pt x="1548" y="1362"/>
                    <a:pt x="1817" y="1151"/>
                  </a:cubicBezTo>
                  <a:cubicBezTo>
                    <a:pt x="1899" y="1092"/>
                    <a:pt x="1958" y="1010"/>
                    <a:pt x="1993" y="916"/>
                  </a:cubicBezTo>
                  <a:cubicBezTo>
                    <a:pt x="2169" y="506"/>
                    <a:pt x="2017" y="60"/>
                    <a:pt x="1630" y="14"/>
                  </a:cubicBezTo>
                  <a:cubicBezTo>
                    <a:pt x="1550" y="5"/>
                    <a:pt x="1471" y="1"/>
                    <a:pt x="1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1635925" y="1995725"/>
              <a:ext cx="51300" cy="40025"/>
            </a:xfrm>
            <a:custGeom>
              <a:avLst/>
              <a:gdLst/>
              <a:ahLst/>
              <a:cxnLst/>
              <a:rect l="l" t="t" r="r" b="b"/>
              <a:pathLst>
                <a:path w="2052" h="1601" extrusionOk="0">
                  <a:moveTo>
                    <a:pt x="1157" y="1"/>
                  </a:moveTo>
                  <a:cubicBezTo>
                    <a:pt x="898" y="1"/>
                    <a:pt x="684" y="111"/>
                    <a:pt x="481" y="250"/>
                  </a:cubicBezTo>
                  <a:cubicBezTo>
                    <a:pt x="0" y="590"/>
                    <a:pt x="71" y="1293"/>
                    <a:pt x="610" y="1539"/>
                  </a:cubicBezTo>
                  <a:cubicBezTo>
                    <a:pt x="704" y="1581"/>
                    <a:pt x="809" y="1601"/>
                    <a:pt x="917" y="1601"/>
                  </a:cubicBezTo>
                  <a:cubicBezTo>
                    <a:pt x="1293" y="1601"/>
                    <a:pt x="1707" y="1364"/>
                    <a:pt x="1852" y="1000"/>
                  </a:cubicBezTo>
                  <a:cubicBezTo>
                    <a:pt x="2051" y="531"/>
                    <a:pt x="1735" y="39"/>
                    <a:pt x="1231" y="4"/>
                  </a:cubicBezTo>
                  <a:cubicBezTo>
                    <a:pt x="1206" y="2"/>
                    <a:pt x="118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1623325" y="1847975"/>
              <a:ext cx="50125" cy="34300"/>
            </a:xfrm>
            <a:custGeom>
              <a:avLst/>
              <a:gdLst/>
              <a:ahLst/>
              <a:cxnLst/>
              <a:rect l="l" t="t" r="r" b="b"/>
              <a:pathLst>
                <a:path w="2005" h="1372" extrusionOk="0">
                  <a:moveTo>
                    <a:pt x="1395" y="0"/>
                  </a:moveTo>
                  <a:cubicBezTo>
                    <a:pt x="1346" y="0"/>
                    <a:pt x="1295" y="6"/>
                    <a:pt x="1243" y="18"/>
                  </a:cubicBezTo>
                  <a:cubicBezTo>
                    <a:pt x="950" y="88"/>
                    <a:pt x="657" y="182"/>
                    <a:pt x="387" y="299"/>
                  </a:cubicBezTo>
                  <a:cubicBezTo>
                    <a:pt x="82" y="416"/>
                    <a:pt x="0" y="756"/>
                    <a:pt x="176" y="1026"/>
                  </a:cubicBezTo>
                  <a:cubicBezTo>
                    <a:pt x="270" y="1155"/>
                    <a:pt x="399" y="1260"/>
                    <a:pt x="539" y="1342"/>
                  </a:cubicBezTo>
                  <a:cubicBezTo>
                    <a:pt x="586" y="1342"/>
                    <a:pt x="633" y="1366"/>
                    <a:pt x="680" y="1366"/>
                  </a:cubicBezTo>
                  <a:cubicBezTo>
                    <a:pt x="726" y="1369"/>
                    <a:pt x="771" y="1371"/>
                    <a:pt x="815" y="1371"/>
                  </a:cubicBezTo>
                  <a:cubicBezTo>
                    <a:pt x="1216" y="1371"/>
                    <a:pt x="1569" y="1229"/>
                    <a:pt x="1864" y="944"/>
                  </a:cubicBezTo>
                  <a:cubicBezTo>
                    <a:pt x="1993" y="827"/>
                    <a:pt x="2005" y="674"/>
                    <a:pt x="1969" y="510"/>
                  </a:cubicBezTo>
                  <a:cubicBezTo>
                    <a:pt x="1899" y="200"/>
                    <a:pt x="1683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1589625" y="1918775"/>
              <a:ext cx="36050" cy="30200"/>
            </a:xfrm>
            <a:custGeom>
              <a:avLst/>
              <a:gdLst/>
              <a:ahLst/>
              <a:cxnLst/>
              <a:rect l="l" t="t" r="r" b="b"/>
              <a:pathLst>
                <a:path w="1442" h="1208" extrusionOk="0">
                  <a:moveTo>
                    <a:pt x="892" y="0"/>
                  </a:moveTo>
                  <a:cubicBezTo>
                    <a:pt x="846" y="0"/>
                    <a:pt x="798" y="7"/>
                    <a:pt x="750" y="23"/>
                  </a:cubicBezTo>
                  <a:cubicBezTo>
                    <a:pt x="516" y="105"/>
                    <a:pt x="317" y="233"/>
                    <a:pt x="176" y="456"/>
                  </a:cubicBezTo>
                  <a:cubicBezTo>
                    <a:pt x="0" y="726"/>
                    <a:pt x="141" y="1089"/>
                    <a:pt x="457" y="1183"/>
                  </a:cubicBezTo>
                  <a:cubicBezTo>
                    <a:pt x="504" y="1200"/>
                    <a:pt x="556" y="1208"/>
                    <a:pt x="612" y="1208"/>
                  </a:cubicBezTo>
                  <a:cubicBezTo>
                    <a:pt x="902" y="1208"/>
                    <a:pt x="1275" y="990"/>
                    <a:pt x="1383" y="714"/>
                  </a:cubicBezTo>
                  <a:cubicBezTo>
                    <a:pt x="1442" y="538"/>
                    <a:pt x="1395" y="339"/>
                    <a:pt x="1243" y="175"/>
                  </a:cubicBezTo>
                  <a:cubicBezTo>
                    <a:pt x="1147" y="62"/>
                    <a:pt x="1025" y="0"/>
                    <a:pt x="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" name="Google Shape;341;p7"/>
          <p:cNvSpPr/>
          <p:nvPr/>
        </p:nvSpPr>
        <p:spPr>
          <a:xfrm rot="10800000">
            <a:off x="7021994" y="2622385"/>
            <a:ext cx="2480289" cy="2708232"/>
          </a:xfrm>
          <a:custGeom>
            <a:avLst/>
            <a:gdLst/>
            <a:ahLst/>
            <a:cxnLst/>
            <a:rect l="l" t="t" r="r" b="b"/>
            <a:pathLst>
              <a:path w="17127" h="18701" extrusionOk="0">
                <a:moveTo>
                  <a:pt x="669" y="0"/>
                </a:moveTo>
                <a:cubicBezTo>
                  <a:pt x="528" y="2098"/>
                  <a:pt x="317" y="4185"/>
                  <a:pt x="165" y="6283"/>
                </a:cubicBezTo>
                <a:cubicBezTo>
                  <a:pt x="24" y="8311"/>
                  <a:pt x="1" y="10339"/>
                  <a:pt x="399" y="12343"/>
                </a:cubicBezTo>
                <a:cubicBezTo>
                  <a:pt x="692" y="13867"/>
                  <a:pt x="1185" y="15320"/>
                  <a:pt x="2052" y="16621"/>
                </a:cubicBezTo>
                <a:cubicBezTo>
                  <a:pt x="2970" y="17995"/>
                  <a:pt x="4178" y="18701"/>
                  <a:pt x="5547" y="18701"/>
                </a:cubicBezTo>
                <a:cubicBezTo>
                  <a:pt x="6223" y="18701"/>
                  <a:pt x="6939" y="18529"/>
                  <a:pt x="7679" y="18180"/>
                </a:cubicBezTo>
                <a:cubicBezTo>
                  <a:pt x="9179" y="17477"/>
                  <a:pt x="10234" y="16328"/>
                  <a:pt x="11019" y="14887"/>
                </a:cubicBezTo>
                <a:cubicBezTo>
                  <a:pt x="11910" y="13222"/>
                  <a:pt x="12484" y="11429"/>
                  <a:pt x="13035" y="9624"/>
                </a:cubicBezTo>
                <a:cubicBezTo>
                  <a:pt x="13868" y="6834"/>
                  <a:pt x="14899" y="4114"/>
                  <a:pt x="16294" y="1547"/>
                </a:cubicBezTo>
                <a:cubicBezTo>
                  <a:pt x="16575" y="1032"/>
                  <a:pt x="16915" y="551"/>
                  <a:pt x="171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2" name="Google Shape;342;p7"/>
          <p:cNvGrpSpPr/>
          <p:nvPr/>
        </p:nvGrpSpPr>
        <p:grpSpPr>
          <a:xfrm rot="-1800028">
            <a:off x="7657823" y="3736056"/>
            <a:ext cx="1837335" cy="1112406"/>
            <a:chOff x="1505525" y="1777775"/>
            <a:chExt cx="854825" cy="517550"/>
          </a:xfrm>
        </p:grpSpPr>
        <p:sp>
          <p:nvSpPr>
            <p:cNvPr id="343" name="Google Shape;343;p7"/>
            <p:cNvSpPr/>
            <p:nvPr/>
          </p:nvSpPr>
          <p:spPr>
            <a:xfrm>
              <a:off x="1865650" y="1816750"/>
              <a:ext cx="64200" cy="43300"/>
            </a:xfrm>
            <a:custGeom>
              <a:avLst/>
              <a:gdLst/>
              <a:ahLst/>
              <a:cxnLst/>
              <a:rect l="l" t="t" r="r" b="b"/>
              <a:pathLst>
                <a:path w="2568" h="1732" extrusionOk="0">
                  <a:moveTo>
                    <a:pt x="1068" y="1"/>
                  </a:moveTo>
                  <a:cubicBezTo>
                    <a:pt x="868" y="165"/>
                    <a:pt x="646" y="282"/>
                    <a:pt x="423" y="400"/>
                  </a:cubicBezTo>
                  <a:cubicBezTo>
                    <a:pt x="71" y="587"/>
                    <a:pt x="1" y="845"/>
                    <a:pt x="224" y="1173"/>
                  </a:cubicBezTo>
                  <a:cubicBezTo>
                    <a:pt x="271" y="1243"/>
                    <a:pt x="317" y="1314"/>
                    <a:pt x="364" y="1384"/>
                  </a:cubicBezTo>
                  <a:cubicBezTo>
                    <a:pt x="497" y="1628"/>
                    <a:pt x="708" y="1731"/>
                    <a:pt x="953" y="1731"/>
                  </a:cubicBezTo>
                  <a:cubicBezTo>
                    <a:pt x="991" y="1731"/>
                    <a:pt x="1029" y="1729"/>
                    <a:pt x="1068" y="1724"/>
                  </a:cubicBezTo>
                  <a:cubicBezTo>
                    <a:pt x="1501" y="1677"/>
                    <a:pt x="1912" y="1513"/>
                    <a:pt x="2252" y="1232"/>
                  </a:cubicBezTo>
                  <a:cubicBezTo>
                    <a:pt x="2463" y="1068"/>
                    <a:pt x="2568" y="868"/>
                    <a:pt x="2474" y="587"/>
                  </a:cubicBezTo>
                  <a:cubicBezTo>
                    <a:pt x="2005" y="400"/>
                    <a:pt x="1536" y="200"/>
                    <a:pt x="10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2305225" y="2032300"/>
              <a:ext cx="55125" cy="36850"/>
            </a:xfrm>
            <a:custGeom>
              <a:avLst/>
              <a:gdLst/>
              <a:ahLst/>
              <a:cxnLst/>
              <a:rect l="l" t="t" r="r" b="b"/>
              <a:pathLst>
                <a:path w="2205" h="1474" extrusionOk="0">
                  <a:moveTo>
                    <a:pt x="1304" y="1"/>
                  </a:moveTo>
                  <a:cubicBezTo>
                    <a:pt x="941" y="1"/>
                    <a:pt x="608" y="134"/>
                    <a:pt x="305" y="369"/>
                  </a:cubicBezTo>
                  <a:cubicBezTo>
                    <a:pt x="71" y="569"/>
                    <a:pt x="0" y="838"/>
                    <a:pt x="94" y="1084"/>
                  </a:cubicBezTo>
                  <a:cubicBezTo>
                    <a:pt x="192" y="1335"/>
                    <a:pt x="401" y="1474"/>
                    <a:pt x="693" y="1474"/>
                  </a:cubicBezTo>
                  <a:cubicBezTo>
                    <a:pt x="716" y="1474"/>
                    <a:pt x="739" y="1473"/>
                    <a:pt x="762" y="1471"/>
                  </a:cubicBezTo>
                  <a:cubicBezTo>
                    <a:pt x="880" y="1459"/>
                    <a:pt x="985" y="1436"/>
                    <a:pt x="1091" y="1424"/>
                  </a:cubicBezTo>
                  <a:cubicBezTo>
                    <a:pt x="1430" y="1354"/>
                    <a:pt x="1700" y="1143"/>
                    <a:pt x="2005" y="991"/>
                  </a:cubicBezTo>
                  <a:cubicBezTo>
                    <a:pt x="2075" y="827"/>
                    <a:pt x="2134" y="674"/>
                    <a:pt x="2204" y="522"/>
                  </a:cubicBezTo>
                  <a:cubicBezTo>
                    <a:pt x="2157" y="252"/>
                    <a:pt x="1981" y="123"/>
                    <a:pt x="1747" y="65"/>
                  </a:cubicBezTo>
                  <a:cubicBezTo>
                    <a:pt x="1595" y="22"/>
                    <a:pt x="1447" y="1"/>
                    <a:pt x="1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2151950" y="1932800"/>
              <a:ext cx="51600" cy="33225"/>
            </a:xfrm>
            <a:custGeom>
              <a:avLst/>
              <a:gdLst/>
              <a:ahLst/>
              <a:cxnLst/>
              <a:rect l="l" t="t" r="r" b="b"/>
              <a:pathLst>
                <a:path w="2064" h="1329" extrusionOk="0">
                  <a:moveTo>
                    <a:pt x="646" y="1"/>
                  </a:moveTo>
                  <a:cubicBezTo>
                    <a:pt x="482" y="94"/>
                    <a:pt x="353" y="212"/>
                    <a:pt x="259" y="376"/>
                  </a:cubicBezTo>
                  <a:cubicBezTo>
                    <a:pt x="1" y="809"/>
                    <a:pt x="212" y="1255"/>
                    <a:pt x="716" y="1314"/>
                  </a:cubicBezTo>
                  <a:cubicBezTo>
                    <a:pt x="796" y="1323"/>
                    <a:pt x="876" y="1329"/>
                    <a:pt x="955" y="1329"/>
                  </a:cubicBezTo>
                  <a:cubicBezTo>
                    <a:pt x="1155" y="1329"/>
                    <a:pt x="1352" y="1295"/>
                    <a:pt x="1537" y="1220"/>
                  </a:cubicBezTo>
                  <a:cubicBezTo>
                    <a:pt x="1830" y="1114"/>
                    <a:pt x="2041" y="927"/>
                    <a:pt x="2064" y="587"/>
                  </a:cubicBezTo>
                  <a:cubicBezTo>
                    <a:pt x="1583" y="388"/>
                    <a:pt x="1115" y="200"/>
                    <a:pt x="6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1693650" y="1952400"/>
              <a:ext cx="112850" cy="66050"/>
            </a:xfrm>
            <a:custGeom>
              <a:avLst/>
              <a:gdLst/>
              <a:ahLst/>
              <a:cxnLst/>
              <a:rect l="l" t="t" r="r" b="b"/>
              <a:pathLst>
                <a:path w="4514" h="2642" extrusionOk="0">
                  <a:moveTo>
                    <a:pt x="3599" y="1"/>
                  </a:moveTo>
                  <a:cubicBezTo>
                    <a:pt x="3474" y="1"/>
                    <a:pt x="3349" y="31"/>
                    <a:pt x="3224" y="84"/>
                  </a:cubicBezTo>
                  <a:cubicBezTo>
                    <a:pt x="2392" y="447"/>
                    <a:pt x="1559" y="823"/>
                    <a:pt x="715" y="1162"/>
                  </a:cubicBezTo>
                  <a:cubicBezTo>
                    <a:pt x="622" y="1198"/>
                    <a:pt x="516" y="1256"/>
                    <a:pt x="434" y="1327"/>
                  </a:cubicBezTo>
                  <a:cubicBezTo>
                    <a:pt x="0" y="1702"/>
                    <a:pt x="94" y="2358"/>
                    <a:pt x="633" y="2581"/>
                  </a:cubicBezTo>
                  <a:cubicBezTo>
                    <a:pt x="713" y="2623"/>
                    <a:pt x="797" y="2642"/>
                    <a:pt x="883" y="2642"/>
                  </a:cubicBezTo>
                  <a:cubicBezTo>
                    <a:pt x="989" y="2642"/>
                    <a:pt x="1098" y="2614"/>
                    <a:pt x="1208" y="2569"/>
                  </a:cubicBezTo>
                  <a:cubicBezTo>
                    <a:pt x="2052" y="2217"/>
                    <a:pt x="2884" y="1866"/>
                    <a:pt x="3728" y="1514"/>
                  </a:cubicBezTo>
                  <a:cubicBezTo>
                    <a:pt x="3880" y="1444"/>
                    <a:pt x="4033" y="1362"/>
                    <a:pt x="4150" y="1233"/>
                  </a:cubicBezTo>
                  <a:cubicBezTo>
                    <a:pt x="4513" y="846"/>
                    <a:pt x="4384" y="272"/>
                    <a:pt x="3892" y="61"/>
                  </a:cubicBezTo>
                  <a:cubicBezTo>
                    <a:pt x="3794" y="20"/>
                    <a:pt x="3697" y="1"/>
                    <a:pt x="3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1874150" y="1958700"/>
              <a:ext cx="85300" cy="51200"/>
            </a:xfrm>
            <a:custGeom>
              <a:avLst/>
              <a:gdLst/>
              <a:ahLst/>
              <a:cxnLst/>
              <a:rect l="l" t="t" r="r" b="b"/>
              <a:pathLst>
                <a:path w="3412" h="2048" extrusionOk="0">
                  <a:moveTo>
                    <a:pt x="2075" y="0"/>
                  </a:moveTo>
                  <a:cubicBezTo>
                    <a:pt x="1750" y="0"/>
                    <a:pt x="1429" y="81"/>
                    <a:pt x="1104" y="81"/>
                  </a:cubicBezTo>
                  <a:cubicBezTo>
                    <a:pt x="1007" y="81"/>
                    <a:pt x="908" y="74"/>
                    <a:pt x="810" y="55"/>
                  </a:cubicBezTo>
                  <a:cubicBezTo>
                    <a:pt x="800" y="53"/>
                    <a:pt x="791" y="53"/>
                    <a:pt x="781" y="53"/>
                  </a:cubicBezTo>
                  <a:cubicBezTo>
                    <a:pt x="718" y="53"/>
                    <a:pt x="649" y="83"/>
                    <a:pt x="599" y="113"/>
                  </a:cubicBezTo>
                  <a:cubicBezTo>
                    <a:pt x="270" y="336"/>
                    <a:pt x="1" y="629"/>
                    <a:pt x="24" y="1063"/>
                  </a:cubicBezTo>
                  <a:cubicBezTo>
                    <a:pt x="59" y="1461"/>
                    <a:pt x="224" y="1790"/>
                    <a:pt x="622" y="1895"/>
                  </a:cubicBezTo>
                  <a:cubicBezTo>
                    <a:pt x="821" y="1989"/>
                    <a:pt x="997" y="2036"/>
                    <a:pt x="1185" y="2047"/>
                  </a:cubicBezTo>
                  <a:cubicBezTo>
                    <a:pt x="1199" y="2048"/>
                    <a:pt x="1214" y="2048"/>
                    <a:pt x="1228" y="2048"/>
                  </a:cubicBezTo>
                  <a:cubicBezTo>
                    <a:pt x="1901" y="2048"/>
                    <a:pt x="2473" y="1781"/>
                    <a:pt x="2978" y="1356"/>
                  </a:cubicBezTo>
                  <a:cubicBezTo>
                    <a:pt x="3107" y="1250"/>
                    <a:pt x="3201" y="1098"/>
                    <a:pt x="3260" y="934"/>
                  </a:cubicBezTo>
                  <a:cubicBezTo>
                    <a:pt x="3412" y="535"/>
                    <a:pt x="3201" y="137"/>
                    <a:pt x="2779" y="55"/>
                  </a:cubicBezTo>
                  <a:cubicBezTo>
                    <a:pt x="2603" y="20"/>
                    <a:pt x="2416" y="20"/>
                    <a:pt x="2240" y="8"/>
                  </a:cubicBezTo>
                  <a:cubicBezTo>
                    <a:pt x="2185" y="3"/>
                    <a:pt x="2130" y="0"/>
                    <a:pt x="2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1524275" y="2083100"/>
              <a:ext cx="87350" cy="57650"/>
            </a:xfrm>
            <a:custGeom>
              <a:avLst/>
              <a:gdLst/>
              <a:ahLst/>
              <a:cxnLst/>
              <a:rect l="l" t="t" r="r" b="b"/>
              <a:pathLst>
                <a:path w="3494" h="2306" extrusionOk="0">
                  <a:moveTo>
                    <a:pt x="2674" y="0"/>
                  </a:moveTo>
                  <a:cubicBezTo>
                    <a:pt x="2658" y="0"/>
                    <a:pt x="2642" y="1"/>
                    <a:pt x="2626" y="2"/>
                  </a:cubicBezTo>
                  <a:cubicBezTo>
                    <a:pt x="2497" y="14"/>
                    <a:pt x="2368" y="49"/>
                    <a:pt x="2239" y="84"/>
                  </a:cubicBezTo>
                  <a:cubicBezTo>
                    <a:pt x="1630" y="295"/>
                    <a:pt x="1055" y="600"/>
                    <a:pt x="469" y="869"/>
                  </a:cubicBezTo>
                  <a:cubicBezTo>
                    <a:pt x="305" y="951"/>
                    <a:pt x="188" y="1092"/>
                    <a:pt x="117" y="1268"/>
                  </a:cubicBezTo>
                  <a:cubicBezTo>
                    <a:pt x="0" y="1549"/>
                    <a:pt x="59" y="1877"/>
                    <a:pt x="258" y="2077"/>
                  </a:cubicBezTo>
                  <a:cubicBezTo>
                    <a:pt x="416" y="2234"/>
                    <a:pt x="597" y="2305"/>
                    <a:pt x="788" y="2305"/>
                  </a:cubicBezTo>
                  <a:cubicBezTo>
                    <a:pt x="895" y="2305"/>
                    <a:pt x="1004" y="2283"/>
                    <a:pt x="1114" y="2241"/>
                  </a:cubicBezTo>
                  <a:cubicBezTo>
                    <a:pt x="1747" y="1971"/>
                    <a:pt x="2368" y="1655"/>
                    <a:pt x="3013" y="1397"/>
                  </a:cubicBezTo>
                  <a:cubicBezTo>
                    <a:pt x="3364" y="1256"/>
                    <a:pt x="3493" y="904"/>
                    <a:pt x="3400" y="541"/>
                  </a:cubicBezTo>
                  <a:cubicBezTo>
                    <a:pt x="3310" y="228"/>
                    <a:pt x="3007" y="0"/>
                    <a:pt x="2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1589900" y="1777775"/>
              <a:ext cx="90575" cy="56900"/>
            </a:xfrm>
            <a:custGeom>
              <a:avLst/>
              <a:gdLst/>
              <a:ahLst/>
              <a:cxnLst/>
              <a:rect l="l" t="t" r="r" b="b"/>
              <a:pathLst>
                <a:path w="3623" h="2276" extrusionOk="0">
                  <a:moveTo>
                    <a:pt x="2857" y="1"/>
                  </a:moveTo>
                  <a:cubicBezTo>
                    <a:pt x="2778" y="1"/>
                    <a:pt x="2696" y="16"/>
                    <a:pt x="2615" y="48"/>
                  </a:cubicBezTo>
                  <a:cubicBezTo>
                    <a:pt x="1935" y="294"/>
                    <a:pt x="1267" y="599"/>
                    <a:pt x="587" y="880"/>
                  </a:cubicBezTo>
                  <a:cubicBezTo>
                    <a:pt x="517" y="915"/>
                    <a:pt x="446" y="974"/>
                    <a:pt x="388" y="1032"/>
                  </a:cubicBezTo>
                  <a:cubicBezTo>
                    <a:pt x="1" y="1419"/>
                    <a:pt x="106" y="1982"/>
                    <a:pt x="634" y="2205"/>
                  </a:cubicBezTo>
                  <a:cubicBezTo>
                    <a:pt x="725" y="2255"/>
                    <a:pt x="822" y="2275"/>
                    <a:pt x="921" y="2275"/>
                  </a:cubicBezTo>
                  <a:cubicBezTo>
                    <a:pt x="1052" y="2275"/>
                    <a:pt x="1187" y="2240"/>
                    <a:pt x="1314" y="2193"/>
                  </a:cubicBezTo>
                  <a:cubicBezTo>
                    <a:pt x="1654" y="2064"/>
                    <a:pt x="1994" y="1923"/>
                    <a:pt x="2334" y="1783"/>
                  </a:cubicBezTo>
                  <a:cubicBezTo>
                    <a:pt x="2603" y="1665"/>
                    <a:pt x="2861" y="1548"/>
                    <a:pt x="3119" y="1408"/>
                  </a:cubicBezTo>
                  <a:cubicBezTo>
                    <a:pt x="3471" y="1220"/>
                    <a:pt x="3623" y="845"/>
                    <a:pt x="3517" y="517"/>
                  </a:cubicBezTo>
                  <a:cubicBezTo>
                    <a:pt x="3416" y="211"/>
                    <a:pt x="3153" y="1"/>
                    <a:pt x="2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1653200" y="1883550"/>
              <a:ext cx="85900" cy="56300"/>
            </a:xfrm>
            <a:custGeom>
              <a:avLst/>
              <a:gdLst/>
              <a:ahLst/>
              <a:cxnLst/>
              <a:rect l="l" t="t" r="r" b="b"/>
              <a:pathLst>
                <a:path w="3436" h="2252" extrusionOk="0">
                  <a:moveTo>
                    <a:pt x="2571" y="1"/>
                  </a:moveTo>
                  <a:cubicBezTo>
                    <a:pt x="2501" y="1"/>
                    <a:pt x="2429" y="10"/>
                    <a:pt x="2357" y="25"/>
                  </a:cubicBezTo>
                  <a:cubicBezTo>
                    <a:pt x="1689" y="166"/>
                    <a:pt x="1067" y="435"/>
                    <a:pt x="493" y="799"/>
                  </a:cubicBezTo>
                  <a:cubicBezTo>
                    <a:pt x="341" y="904"/>
                    <a:pt x="223" y="1045"/>
                    <a:pt x="153" y="1221"/>
                  </a:cubicBezTo>
                  <a:cubicBezTo>
                    <a:pt x="1" y="1619"/>
                    <a:pt x="165" y="2018"/>
                    <a:pt x="552" y="2182"/>
                  </a:cubicBezTo>
                  <a:cubicBezTo>
                    <a:pt x="656" y="2229"/>
                    <a:pt x="758" y="2251"/>
                    <a:pt x="857" y="2251"/>
                  </a:cubicBezTo>
                  <a:cubicBezTo>
                    <a:pt x="1004" y="2251"/>
                    <a:pt x="1146" y="2202"/>
                    <a:pt x="1278" y="2111"/>
                  </a:cubicBezTo>
                  <a:cubicBezTo>
                    <a:pt x="1700" y="1818"/>
                    <a:pt x="2158" y="1642"/>
                    <a:pt x="2638" y="1502"/>
                  </a:cubicBezTo>
                  <a:cubicBezTo>
                    <a:pt x="2720" y="1478"/>
                    <a:pt x="2802" y="1455"/>
                    <a:pt x="2873" y="1408"/>
                  </a:cubicBezTo>
                  <a:cubicBezTo>
                    <a:pt x="3377" y="1138"/>
                    <a:pt x="3435" y="506"/>
                    <a:pt x="2990" y="142"/>
                  </a:cubicBezTo>
                  <a:cubicBezTo>
                    <a:pt x="2855" y="39"/>
                    <a:pt x="2716" y="1"/>
                    <a:pt x="2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2001050" y="1984875"/>
              <a:ext cx="81200" cy="62525"/>
            </a:xfrm>
            <a:custGeom>
              <a:avLst/>
              <a:gdLst/>
              <a:ahLst/>
              <a:cxnLst/>
              <a:rect l="l" t="t" r="r" b="b"/>
              <a:pathLst>
                <a:path w="3248" h="2501" extrusionOk="0">
                  <a:moveTo>
                    <a:pt x="2302" y="0"/>
                  </a:moveTo>
                  <a:cubicBezTo>
                    <a:pt x="2131" y="0"/>
                    <a:pt x="1964" y="62"/>
                    <a:pt x="1829" y="192"/>
                  </a:cubicBezTo>
                  <a:cubicBezTo>
                    <a:pt x="1571" y="450"/>
                    <a:pt x="1266" y="614"/>
                    <a:pt x="950" y="778"/>
                  </a:cubicBezTo>
                  <a:cubicBezTo>
                    <a:pt x="739" y="883"/>
                    <a:pt x="551" y="1000"/>
                    <a:pt x="387" y="1165"/>
                  </a:cubicBezTo>
                  <a:cubicBezTo>
                    <a:pt x="0" y="1587"/>
                    <a:pt x="129" y="2220"/>
                    <a:pt x="563" y="2395"/>
                  </a:cubicBezTo>
                  <a:cubicBezTo>
                    <a:pt x="718" y="2465"/>
                    <a:pt x="856" y="2500"/>
                    <a:pt x="981" y="2500"/>
                  </a:cubicBezTo>
                  <a:cubicBezTo>
                    <a:pt x="1129" y="2500"/>
                    <a:pt x="1257" y="2450"/>
                    <a:pt x="1372" y="2348"/>
                  </a:cubicBezTo>
                  <a:cubicBezTo>
                    <a:pt x="1606" y="2137"/>
                    <a:pt x="1899" y="2009"/>
                    <a:pt x="2169" y="1856"/>
                  </a:cubicBezTo>
                  <a:cubicBezTo>
                    <a:pt x="2415" y="1715"/>
                    <a:pt x="2685" y="1610"/>
                    <a:pt x="2896" y="1422"/>
                  </a:cubicBezTo>
                  <a:cubicBezTo>
                    <a:pt x="3224" y="1129"/>
                    <a:pt x="3247" y="661"/>
                    <a:pt x="2954" y="321"/>
                  </a:cubicBezTo>
                  <a:cubicBezTo>
                    <a:pt x="2773" y="112"/>
                    <a:pt x="2533" y="0"/>
                    <a:pt x="2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2104200" y="2047350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409" y="0"/>
                  </a:moveTo>
                  <a:cubicBezTo>
                    <a:pt x="2392" y="0"/>
                    <a:pt x="2374" y="1"/>
                    <a:pt x="2356" y="2"/>
                  </a:cubicBezTo>
                  <a:cubicBezTo>
                    <a:pt x="2239" y="2"/>
                    <a:pt x="2122" y="25"/>
                    <a:pt x="2005" y="60"/>
                  </a:cubicBezTo>
                  <a:cubicBezTo>
                    <a:pt x="1430" y="201"/>
                    <a:pt x="938" y="518"/>
                    <a:pt x="422" y="799"/>
                  </a:cubicBezTo>
                  <a:cubicBezTo>
                    <a:pt x="282" y="881"/>
                    <a:pt x="188" y="998"/>
                    <a:pt x="129" y="1139"/>
                  </a:cubicBezTo>
                  <a:cubicBezTo>
                    <a:pt x="0" y="1455"/>
                    <a:pt x="59" y="1783"/>
                    <a:pt x="317" y="2018"/>
                  </a:cubicBezTo>
                  <a:cubicBezTo>
                    <a:pt x="465" y="2159"/>
                    <a:pt x="633" y="2223"/>
                    <a:pt x="806" y="2223"/>
                  </a:cubicBezTo>
                  <a:cubicBezTo>
                    <a:pt x="935" y="2223"/>
                    <a:pt x="1066" y="2188"/>
                    <a:pt x="1196" y="2123"/>
                  </a:cubicBezTo>
                  <a:cubicBezTo>
                    <a:pt x="1688" y="1877"/>
                    <a:pt x="2169" y="1608"/>
                    <a:pt x="2708" y="1432"/>
                  </a:cubicBezTo>
                  <a:cubicBezTo>
                    <a:pt x="3071" y="1315"/>
                    <a:pt x="3224" y="928"/>
                    <a:pt x="3130" y="576"/>
                  </a:cubicBezTo>
                  <a:cubicBezTo>
                    <a:pt x="3041" y="230"/>
                    <a:pt x="2770" y="0"/>
                    <a:pt x="2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2228450" y="2076550"/>
              <a:ext cx="72400" cy="55050"/>
            </a:xfrm>
            <a:custGeom>
              <a:avLst/>
              <a:gdLst/>
              <a:ahLst/>
              <a:cxnLst/>
              <a:rect l="l" t="t" r="r" b="b"/>
              <a:pathLst>
                <a:path w="2896" h="2202" extrusionOk="0">
                  <a:moveTo>
                    <a:pt x="2091" y="1"/>
                  </a:moveTo>
                  <a:cubicBezTo>
                    <a:pt x="2050" y="1"/>
                    <a:pt x="2006" y="6"/>
                    <a:pt x="1958" y="18"/>
                  </a:cubicBezTo>
                  <a:cubicBezTo>
                    <a:pt x="1735" y="76"/>
                    <a:pt x="1501" y="123"/>
                    <a:pt x="1278" y="158"/>
                  </a:cubicBezTo>
                  <a:cubicBezTo>
                    <a:pt x="809" y="229"/>
                    <a:pt x="528" y="533"/>
                    <a:pt x="305" y="909"/>
                  </a:cubicBezTo>
                  <a:cubicBezTo>
                    <a:pt x="0" y="1413"/>
                    <a:pt x="164" y="1928"/>
                    <a:pt x="680" y="2139"/>
                  </a:cubicBezTo>
                  <a:cubicBezTo>
                    <a:pt x="771" y="2185"/>
                    <a:pt x="890" y="2202"/>
                    <a:pt x="1021" y="2202"/>
                  </a:cubicBezTo>
                  <a:cubicBezTo>
                    <a:pt x="1059" y="2202"/>
                    <a:pt x="1098" y="2201"/>
                    <a:pt x="1137" y="2198"/>
                  </a:cubicBezTo>
                  <a:cubicBezTo>
                    <a:pt x="1911" y="2174"/>
                    <a:pt x="2356" y="1670"/>
                    <a:pt x="2743" y="1096"/>
                  </a:cubicBezTo>
                  <a:cubicBezTo>
                    <a:pt x="2896" y="862"/>
                    <a:pt x="2825" y="592"/>
                    <a:pt x="2649" y="381"/>
                  </a:cubicBezTo>
                  <a:cubicBezTo>
                    <a:pt x="2488" y="200"/>
                    <a:pt x="2344" y="1"/>
                    <a:pt x="20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1698925" y="1798800"/>
              <a:ext cx="70050" cy="46275"/>
            </a:xfrm>
            <a:custGeom>
              <a:avLst/>
              <a:gdLst/>
              <a:ahLst/>
              <a:cxnLst/>
              <a:rect l="l" t="t" r="r" b="b"/>
              <a:pathLst>
                <a:path w="2802" h="1851" extrusionOk="0">
                  <a:moveTo>
                    <a:pt x="1971" y="0"/>
                  </a:moveTo>
                  <a:cubicBezTo>
                    <a:pt x="1536" y="0"/>
                    <a:pt x="1112" y="85"/>
                    <a:pt x="715" y="262"/>
                  </a:cubicBezTo>
                  <a:cubicBezTo>
                    <a:pt x="493" y="356"/>
                    <a:pt x="305" y="485"/>
                    <a:pt x="176" y="684"/>
                  </a:cubicBezTo>
                  <a:cubicBezTo>
                    <a:pt x="0" y="953"/>
                    <a:pt x="47" y="1305"/>
                    <a:pt x="282" y="1516"/>
                  </a:cubicBezTo>
                  <a:cubicBezTo>
                    <a:pt x="375" y="1598"/>
                    <a:pt x="481" y="1645"/>
                    <a:pt x="633" y="1692"/>
                  </a:cubicBezTo>
                  <a:cubicBezTo>
                    <a:pt x="866" y="1801"/>
                    <a:pt x="1099" y="1851"/>
                    <a:pt x="1331" y="1851"/>
                  </a:cubicBezTo>
                  <a:cubicBezTo>
                    <a:pt x="1671" y="1851"/>
                    <a:pt x="2010" y="1744"/>
                    <a:pt x="2345" y="1563"/>
                  </a:cubicBezTo>
                  <a:cubicBezTo>
                    <a:pt x="2649" y="1411"/>
                    <a:pt x="2802" y="1176"/>
                    <a:pt x="2767" y="824"/>
                  </a:cubicBezTo>
                  <a:cubicBezTo>
                    <a:pt x="2755" y="766"/>
                    <a:pt x="2755" y="707"/>
                    <a:pt x="2755" y="637"/>
                  </a:cubicBezTo>
                  <a:cubicBezTo>
                    <a:pt x="2743" y="203"/>
                    <a:pt x="2567" y="16"/>
                    <a:pt x="2134" y="4"/>
                  </a:cubicBezTo>
                  <a:cubicBezTo>
                    <a:pt x="2079" y="1"/>
                    <a:pt x="2025" y="0"/>
                    <a:pt x="19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1746100" y="2021050"/>
              <a:ext cx="69900" cy="50300"/>
            </a:xfrm>
            <a:custGeom>
              <a:avLst/>
              <a:gdLst/>
              <a:ahLst/>
              <a:cxnLst/>
              <a:rect l="l" t="t" r="r" b="b"/>
              <a:pathLst>
                <a:path w="2796" h="2012" extrusionOk="0">
                  <a:moveTo>
                    <a:pt x="1979" y="0"/>
                  </a:moveTo>
                  <a:cubicBezTo>
                    <a:pt x="1882" y="0"/>
                    <a:pt x="1780" y="18"/>
                    <a:pt x="1677" y="57"/>
                  </a:cubicBezTo>
                  <a:cubicBezTo>
                    <a:pt x="1278" y="222"/>
                    <a:pt x="903" y="444"/>
                    <a:pt x="481" y="562"/>
                  </a:cubicBezTo>
                  <a:cubicBezTo>
                    <a:pt x="188" y="644"/>
                    <a:pt x="1" y="890"/>
                    <a:pt x="1" y="1230"/>
                  </a:cubicBezTo>
                  <a:cubicBezTo>
                    <a:pt x="1" y="1534"/>
                    <a:pt x="188" y="1804"/>
                    <a:pt x="505" y="1945"/>
                  </a:cubicBezTo>
                  <a:cubicBezTo>
                    <a:pt x="598" y="1991"/>
                    <a:pt x="699" y="2011"/>
                    <a:pt x="806" y="2011"/>
                  </a:cubicBezTo>
                  <a:cubicBezTo>
                    <a:pt x="886" y="2011"/>
                    <a:pt x="970" y="2000"/>
                    <a:pt x="1055" y="1980"/>
                  </a:cubicBezTo>
                  <a:cubicBezTo>
                    <a:pt x="1548" y="1863"/>
                    <a:pt x="2017" y="1652"/>
                    <a:pt x="2427" y="1347"/>
                  </a:cubicBezTo>
                  <a:cubicBezTo>
                    <a:pt x="2579" y="1241"/>
                    <a:pt x="2685" y="1089"/>
                    <a:pt x="2708" y="901"/>
                  </a:cubicBezTo>
                  <a:cubicBezTo>
                    <a:pt x="2795" y="399"/>
                    <a:pt x="2436" y="0"/>
                    <a:pt x="1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2094825" y="1978775"/>
              <a:ext cx="71225" cy="46500"/>
            </a:xfrm>
            <a:custGeom>
              <a:avLst/>
              <a:gdLst/>
              <a:ahLst/>
              <a:cxnLst/>
              <a:rect l="l" t="t" r="r" b="b"/>
              <a:pathLst>
                <a:path w="2849" h="1860" extrusionOk="0">
                  <a:moveTo>
                    <a:pt x="2067" y="0"/>
                  </a:moveTo>
                  <a:cubicBezTo>
                    <a:pt x="1972" y="0"/>
                    <a:pt x="1877" y="15"/>
                    <a:pt x="1782" y="37"/>
                  </a:cubicBezTo>
                  <a:cubicBezTo>
                    <a:pt x="1395" y="119"/>
                    <a:pt x="1032" y="236"/>
                    <a:pt x="657" y="342"/>
                  </a:cubicBezTo>
                  <a:cubicBezTo>
                    <a:pt x="586" y="365"/>
                    <a:pt x="528" y="401"/>
                    <a:pt x="469" y="447"/>
                  </a:cubicBezTo>
                  <a:cubicBezTo>
                    <a:pt x="117" y="682"/>
                    <a:pt x="0" y="1080"/>
                    <a:pt x="176" y="1432"/>
                  </a:cubicBezTo>
                  <a:cubicBezTo>
                    <a:pt x="311" y="1711"/>
                    <a:pt x="557" y="1859"/>
                    <a:pt x="851" y="1859"/>
                  </a:cubicBezTo>
                  <a:cubicBezTo>
                    <a:pt x="939" y="1859"/>
                    <a:pt x="1031" y="1846"/>
                    <a:pt x="1126" y="1819"/>
                  </a:cubicBezTo>
                  <a:cubicBezTo>
                    <a:pt x="1301" y="1760"/>
                    <a:pt x="1489" y="1678"/>
                    <a:pt x="1665" y="1631"/>
                  </a:cubicBezTo>
                  <a:cubicBezTo>
                    <a:pt x="1876" y="1573"/>
                    <a:pt x="2098" y="1537"/>
                    <a:pt x="2309" y="1467"/>
                  </a:cubicBezTo>
                  <a:cubicBezTo>
                    <a:pt x="2649" y="1373"/>
                    <a:pt x="2837" y="1116"/>
                    <a:pt x="2837" y="776"/>
                  </a:cubicBezTo>
                  <a:cubicBezTo>
                    <a:pt x="2849" y="459"/>
                    <a:pt x="2673" y="178"/>
                    <a:pt x="2380" y="61"/>
                  </a:cubicBezTo>
                  <a:cubicBezTo>
                    <a:pt x="2276" y="18"/>
                    <a:pt x="2171" y="0"/>
                    <a:pt x="20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1609250" y="2146775"/>
              <a:ext cx="73575" cy="50225"/>
            </a:xfrm>
            <a:custGeom>
              <a:avLst/>
              <a:gdLst/>
              <a:ahLst/>
              <a:cxnLst/>
              <a:rect l="l" t="t" r="r" b="b"/>
              <a:pathLst>
                <a:path w="2943" h="2009" extrusionOk="0">
                  <a:moveTo>
                    <a:pt x="2089" y="0"/>
                  </a:moveTo>
                  <a:cubicBezTo>
                    <a:pt x="2011" y="0"/>
                    <a:pt x="1932" y="11"/>
                    <a:pt x="1853" y="34"/>
                  </a:cubicBezTo>
                  <a:cubicBezTo>
                    <a:pt x="1442" y="174"/>
                    <a:pt x="1044" y="350"/>
                    <a:pt x="657" y="561"/>
                  </a:cubicBezTo>
                  <a:cubicBezTo>
                    <a:pt x="551" y="608"/>
                    <a:pt x="446" y="690"/>
                    <a:pt x="376" y="772"/>
                  </a:cubicBezTo>
                  <a:cubicBezTo>
                    <a:pt x="1" y="1159"/>
                    <a:pt x="141" y="1745"/>
                    <a:pt x="622" y="1944"/>
                  </a:cubicBezTo>
                  <a:cubicBezTo>
                    <a:pt x="721" y="1988"/>
                    <a:pt x="822" y="2009"/>
                    <a:pt x="923" y="2009"/>
                  </a:cubicBezTo>
                  <a:cubicBezTo>
                    <a:pt x="1036" y="2009"/>
                    <a:pt x="1149" y="1982"/>
                    <a:pt x="1255" y="1932"/>
                  </a:cubicBezTo>
                  <a:cubicBezTo>
                    <a:pt x="1630" y="1757"/>
                    <a:pt x="2005" y="1569"/>
                    <a:pt x="2380" y="1417"/>
                  </a:cubicBezTo>
                  <a:cubicBezTo>
                    <a:pt x="2779" y="1253"/>
                    <a:pt x="2943" y="854"/>
                    <a:pt x="2814" y="491"/>
                  </a:cubicBezTo>
                  <a:cubicBezTo>
                    <a:pt x="2700" y="188"/>
                    <a:pt x="2411" y="0"/>
                    <a:pt x="20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1505525" y="1972450"/>
              <a:ext cx="74075" cy="49025"/>
            </a:xfrm>
            <a:custGeom>
              <a:avLst/>
              <a:gdLst/>
              <a:ahLst/>
              <a:cxnLst/>
              <a:rect l="l" t="t" r="r" b="b"/>
              <a:pathLst>
                <a:path w="2963" h="1961" extrusionOk="0">
                  <a:moveTo>
                    <a:pt x="2058" y="1"/>
                  </a:moveTo>
                  <a:cubicBezTo>
                    <a:pt x="2021" y="1"/>
                    <a:pt x="1984" y="4"/>
                    <a:pt x="1946" y="9"/>
                  </a:cubicBezTo>
                  <a:cubicBezTo>
                    <a:pt x="1395" y="79"/>
                    <a:pt x="926" y="349"/>
                    <a:pt x="481" y="630"/>
                  </a:cubicBezTo>
                  <a:cubicBezTo>
                    <a:pt x="0" y="923"/>
                    <a:pt x="94" y="1638"/>
                    <a:pt x="610" y="1884"/>
                  </a:cubicBezTo>
                  <a:cubicBezTo>
                    <a:pt x="709" y="1937"/>
                    <a:pt x="815" y="1960"/>
                    <a:pt x="922" y="1960"/>
                  </a:cubicBezTo>
                  <a:cubicBezTo>
                    <a:pt x="1029" y="1960"/>
                    <a:pt x="1137" y="1937"/>
                    <a:pt x="1243" y="1896"/>
                  </a:cubicBezTo>
                  <a:cubicBezTo>
                    <a:pt x="1629" y="1744"/>
                    <a:pt x="2004" y="1591"/>
                    <a:pt x="2380" y="1427"/>
                  </a:cubicBezTo>
                  <a:cubicBezTo>
                    <a:pt x="2555" y="1345"/>
                    <a:pt x="2684" y="1216"/>
                    <a:pt x="2755" y="1040"/>
                  </a:cubicBezTo>
                  <a:cubicBezTo>
                    <a:pt x="2963" y="536"/>
                    <a:pt x="2587" y="1"/>
                    <a:pt x="20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1867125" y="2170775"/>
              <a:ext cx="70950" cy="46825"/>
            </a:xfrm>
            <a:custGeom>
              <a:avLst/>
              <a:gdLst/>
              <a:ahLst/>
              <a:cxnLst/>
              <a:rect l="l" t="t" r="r" b="b"/>
              <a:pathLst>
                <a:path w="2838" h="1873" extrusionOk="0">
                  <a:moveTo>
                    <a:pt x="2029" y="0"/>
                  </a:moveTo>
                  <a:cubicBezTo>
                    <a:pt x="1965" y="0"/>
                    <a:pt x="1898" y="8"/>
                    <a:pt x="1829" y="23"/>
                  </a:cubicBezTo>
                  <a:cubicBezTo>
                    <a:pt x="1560" y="93"/>
                    <a:pt x="1290" y="164"/>
                    <a:pt x="1020" y="246"/>
                  </a:cubicBezTo>
                  <a:cubicBezTo>
                    <a:pt x="809" y="304"/>
                    <a:pt x="598" y="375"/>
                    <a:pt x="423" y="504"/>
                  </a:cubicBezTo>
                  <a:cubicBezTo>
                    <a:pt x="118" y="715"/>
                    <a:pt x="1" y="1113"/>
                    <a:pt x="153" y="1441"/>
                  </a:cubicBezTo>
                  <a:cubicBezTo>
                    <a:pt x="267" y="1688"/>
                    <a:pt x="534" y="1873"/>
                    <a:pt x="805" y="1873"/>
                  </a:cubicBezTo>
                  <a:cubicBezTo>
                    <a:pt x="869" y="1873"/>
                    <a:pt x="934" y="1862"/>
                    <a:pt x="997" y="1840"/>
                  </a:cubicBezTo>
                  <a:cubicBezTo>
                    <a:pt x="1407" y="1711"/>
                    <a:pt x="1817" y="1617"/>
                    <a:pt x="2228" y="1488"/>
                  </a:cubicBezTo>
                  <a:cubicBezTo>
                    <a:pt x="2450" y="1406"/>
                    <a:pt x="2626" y="1266"/>
                    <a:pt x="2708" y="1043"/>
                  </a:cubicBezTo>
                  <a:cubicBezTo>
                    <a:pt x="2837" y="761"/>
                    <a:pt x="2814" y="504"/>
                    <a:pt x="2614" y="281"/>
                  </a:cubicBezTo>
                  <a:cubicBezTo>
                    <a:pt x="2459" y="97"/>
                    <a:pt x="2260" y="0"/>
                    <a:pt x="20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1695700" y="2091825"/>
              <a:ext cx="70950" cy="51750"/>
            </a:xfrm>
            <a:custGeom>
              <a:avLst/>
              <a:gdLst/>
              <a:ahLst/>
              <a:cxnLst/>
              <a:rect l="l" t="t" r="r" b="b"/>
              <a:pathLst>
                <a:path w="2838" h="2070" extrusionOk="0">
                  <a:moveTo>
                    <a:pt x="1960" y="0"/>
                  </a:moveTo>
                  <a:cubicBezTo>
                    <a:pt x="1869" y="0"/>
                    <a:pt x="1778" y="18"/>
                    <a:pt x="1688" y="51"/>
                  </a:cubicBezTo>
                  <a:cubicBezTo>
                    <a:pt x="1255" y="215"/>
                    <a:pt x="844" y="426"/>
                    <a:pt x="469" y="684"/>
                  </a:cubicBezTo>
                  <a:cubicBezTo>
                    <a:pt x="364" y="755"/>
                    <a:pt x="282" y="837"/>
                    <a:pt x="200" y="930"/>
                  </a:cubicBezTo>
                  <a:cubicBezTo>
                    <a:pt x="0" y="1177"/>
                    <a:pt x="0" y="1470"/>
                    <a:pt x="165" y="1739"/>
                  </a:cubicBezTo>
                  <a:cubicBezTo>
                    <a:pt x="302" y="1946"/>
                    <a:pt x="514" y="2070"/>
                    <a:pt x="752" y="2070"/>
                  </a:cubicBezTo>
                  <a:cubicBezTo>
                    <a:pt x="797" y="2070"/>
                    <a:pt x="844" y="2065"/>
                    <a:pt x="891" y="2056"/>
                  </a:cubicBezTo>
                  <a:cubicBezTo>
                    <a:pt x="1020" y="2021"/>
                    <a:pt x="1137" y="1974"/>
                    <a:pt x="1255" y="1903"/>
                  </a:cubicBezTo>
                  <a:cubicBezTo>
                    <a:pt x="1571" y="1751"/>
                    <a:pt x="1876" y="1587"/>
                    <a:pt x="2192" y="1423"/>
                  </a:cubicBezTo>
                  <a:cubicBezTo>
                    <a:pt x="2310" y="1364"/>
                    <a:pt x="2415" y="1282"/>
                    <a:pt x="2509" y="1177"/>
                  </a:cubicBezTo>
                  <a:cubicBezTo>
                    <a:pt x="2837" y="802"/>
                    <a:pt x="2708" y="262"/>
                    <a:pt x="2263" y="63"/>
                  </a:cubicBezTo>
                  <a:cubicBezTo>
                    <a:pt x="2159" y="20"/>
                    <a:pt x="2059" y="0"/>
                    <a:pt x="19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1725600" y="2147150"/>
              <a:ext cx="73850" cy="46150"/>
            </a:xfrm>
            <a:custGeom>
              <a:avLst/>
              <a:gdLst/>
              <a:ahLst/>
              <a:cxnLst/>
              <a:rect l="l" t="t" r="r" b="b"/>
              <a:pathLst>
                <a:path w="2954" h="1846" extrusionOk="0">
                  <a:moveTo>
                    <a:pt x="2050" y="1"/>
                  </a:moveTo>
                  <a:cubicBezTo>
                    <a:pt x="2016" y="1"/>
                    <a:pt x="1981" y="3"/>
                    <a:pt x="1946" y="7"/>
                  </a:cubicBezTo>
                  <a:cubicBezTo>
                    <a:pt x="1442" y="77"/>
                    <a:pt x="949" y="241"/>
                    <a:pt x="504" y="476"/>
                  </a:cubicBezTo>
                  <a:cubicBezTo>
                    <a:pt x="47" y="710"/>
                    <a:pt x="0" y="1296"/>
                    <a:pt x="375" y="1648"/>
                  </a:cubicBezTo>
                  <a:cubicBezTo>
                    <a:pt x="513" y="1786"/>
                    <a:pt x="674" y="1845"/>
                    <a:pt x="845" y="1845"/>
                  </a:cubicBezTo>
                  <a:cubicBezTo>
                    <a:pt x="921" y="1845"/>
                    <a:pt x="999" y="1834"/>
                    <a:pt x="1078" y="1812"/>
                  </a:cubicBezTo>
                  <a:cubicBezTo>
                    <a:pt x="1500" y="1695"/>
                    <a:pt x="1911" y="1566"/>
                    <a:pt x="2333" y="1437"/>
                  </a:cubicBezTo>
                  <a:cubicBezTo>
                    <a:pt x="2544" y="1378"/>
                    <a:pt x="2673" y="1214"/>
                    <a:pt x="2755" y="1015"/>
                  </a:cubicBezTo>
                  <a:cubicBezTo>
                    <a:pt x="2953" y="518"/>
                    <a:pt x="2601" y="1"/>
                    <a:pt x="20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1879150" y="1903275"/>
              <a:ext cx="68000" cy="42125"/>
            </a:xfrm>
            <a:custGeom>
              <a:avLst/>
              <a:gdLst/>
              <a:ahLst/>
              <a:cxnLst/>
              <a:rect l="l" t="t" r="r" b="b"/>
              <a:pathLst>
                <a:path w="2720" h="1685" extrusionOk="0">
                  <a:moveTo>
                    <a:pt x="1888" y="0"/>
                  </a:moveTo>
                  <a:cubicBezTo>
                    <a:pt x="1846" y="0"/>
                    <a:pt x="1803" y="3"/>
                    <a:pt x="1758" y="10"/>
                  </a:cubicBezTo>
                  <a:cubicBezTo>
                    <a:pt x="1383" y="45"/>
                    <a:pt x="1020" y="103"/>
                    <a:pt x="645" y="162"/>
                  </a:cubicBezTo>
                  <a:cubicBezTo>
                    <a:pt x="281" y="221"/>
                    <a:pt x="59" y="478"/>
                    <a:pt x="24" y="830"/>
                  </a:cubicBezTo>
                  <a:cubicBezTo>
                    <a:pt x="0" y="1182"/>
                    <a:pt x="176" y="1463"/>
                    <a:pt x="516" y="1615"/>
                  </a:cubicBezTo>
                  <a:cubicBezTo>
                    <a:pt x="622" y="1664"/>
                    <a:pt x="734" y="1685"/>
                    <a:pt x="852" y="1685"/>
                  </a:cubicBezTo>
                  <a:cubicBezTo>
                    <a:pt x="903" y="1685"/>
                    <a:pt x="955" y="1681"/>
                    <a:pt x="1008" y="1674"/>
                  </a:cubicBezTo>
                  <a:cubicBezTo>
                    <a:pt x="1336" y="1627"/>
                    <a:pt x="1665" y="1545"/>
                    <a:pt x="2016" y="1545"/>
                  </a:cubicBezTo>
                  <a:cubicBezTo>
                    <a:pt x="2251" y="1533"/>
                    <a:pt x="2427" y="1404"/>
                    <a:pt x="2532" y="1193"/>
                  </a:cubicBezTo>
                  <a:cubicBezTo>
                    <a:pt x="2696" y="924"/>
                    <a:pt x="2720" y="643"/>
                    <a:pt x="2544" y="373"/>
                  </a:cubicBezTo>
                  <a:cubicBezTo>
                    <a:pt x="2381" y="129"/>
                    <a:pt x="2158" y="0"/>
                    <a:pt x="18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2236075" y="1996900"/>
              <a:ext cx="65375" cy="50650"/>
            </a:xfrm>
            <a:custGeom>
              <a:avLst/>
              <a:gdLst/>
              <a:ahLst/>
              <a:cxnLst/>
              <a:rect l="l" t="t" r="r" b="b"/>
              <a:pathLst>
                <a:path w="2615" h="2026" extrusionOk="0">
                  <a:moveTo>
                    <a:pt x="1785" y="0"/>
                  </a:moveTo>
                  <a:cubicBezTo>
                    <a:pt x="1680" y="0"/>
                    <a:pt x="1573" y="21"/>
                    <a:pt x="1465" y="62"/>
                  </a:cubicBezTo>
                  <a:cubicBezTo>
                    <a:pt x="1137" y="203"/>
                    <a:pt x="797" y="344"/>
                    <a:pt x="492" y="543"/>
                  </a:cubicBezTo>
                  <a:cubicBezTo>
                    <a:pt x="328" y="637"/>
                    <a:pt x="211" y="766"/>
                    <a:pt x="141" y="941"/>
                  </a:cubicBezTo>
                  <a:cubicBezTo>
                    <a:pt x="0" y="1270"/>
                    <a:pt x="59" y="1574"/>
                    <a:pt x="305" y="1809"/>
                  </a:cubicBezTo>
                  <a:cubicBezTo>
                    <a:pt x="449" y="1946"/>
                    <a:pt x="642" y="2025"/>
                    <a:pt x="831" y="2025"/>
                  </a:cubicBezTo>
                  <a:cubicBezTo>
                    <a:pt x="951" y="2025"/>
                    <a:pt x="1068" y="1994"/>
                    <a:pt x="1172" y="1926"/>
                  </a:cubicBezTo>
                  <a:cubicBezTo>
                    <a:pt x="1442" y="1762"/>
                    <a:pt x="1711" y="1656"/>
                    <a:pt x="1993" y="1551"/>
                  </a:cubicBezTo>
                  <a:cubicBezTo>
                    <a:pt x="2262" y="1445"/>
                    <a:pt x="2485" y="1281"/>
                    <a:pt x="2555" y="977"/>
                  </a:cubicBezTo>
                  <a:cubicBezTo>
                    <a:pt x="2614" y="684"/>
                    <a:pt x="2555" y="414"/>
                    <a:pt x="2321" y="215"/>
                  </a:cubicBezTo>
                  <a:cubicBezTo>
                    <a:pt x="2162" y="71"/>
                    <a:pt x="1978" y="0"/>
                    <a:pt x="17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1942450" y="2199475"/>
              <a:ext cx="67400" cy="42275"/>
            </a:xfrm>
            <a:custGeom>
              <a:avLst/>
              <a:gdLst/>
              <a:ahLst/>
              <a:cxnLst/>
              <a:rect l="l" t="t" r="r" b="b"/>
              <a:pathLst>
                <a:path w="2696" h="1691" extrusionOk="0">
                  <a:moveTo>
                    <a:pt x="1676" y="0"/>
                  </a:moveTo>
                  <a:cubicBezTo>
                    <a:pt x="1090" y="12"/>
                    <a:pt x="586" y="223"/>
                    <a:pt x="223" y="692"/>
                  </a:cubicBezTo>
                  <a:cubicBezTo>
                    <a:pt x="0" y="985"/>
                    <a:pt x="59" y="1313"/>
                    <a:pt x="317" y="1548"/>
                  </a:cubicBezTo>
                  <a:cubicBezTo>
                    <a:pt x="446" y="1651"/>
                    <a:pt x="594" y="1691"/>
                    <a:pt x="743" y="1691"/>
                  </a:cubicBezTo>
                  <a:cubicBezTo>
                    <a:pt x="796" y="1691"/>
                    <a:pt x="850" y="1686"/>
                    <a:pt x="903" y="1676"/>
                  </a:cubicBezTo>
                  <a:cubicBezTo>
                    <a:pt x="1278" y="1594"/>
                    <a:pt x="1665" y="1512"/>
                    <a:pt x="2028" y="1395"/>
                  </a:cubicBezTo>
                  <a:cubicBezTo>
                    <a:pt x="2262" y="1337"/>
                    <a:pt x="2438" y="1172"/>
                    <a:pt x="2544" y="985"/>
                  </a:cubicBezTo>
                  <a:cubicBezTo>
                    <a:pt x="2696" y="610"/>
                    <a:pt x="2450" y="129"/>
                    <a:pt x="2075" y="47"/>
                  </a:cubicBezTo>
                  <a:cubicBezTo>
                    <a:pt x="1946" y="24"/>
                    <a:pt x="1817" y="0"/>
                    <a:pt x="1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1511950" y="1876650"/>
              <a:ext cx="62450" cy="44500"/>
            </a:xfrm>
            <a:custGeom>
              <a:avLst/>
              <a:gdLst/>
              <a:ahLst/>
              <a:cxnLst/>
              <a:rect l="l" t="t" r="r" b="b"/>
              <a:pathLst>
                <a:path w="2498" h="1780" extrusionOk="0">
                  <a:moveTo>
                    <a:pt x="1663" y="0"/>
                  </a:moveTo>
                  <a:cubicBezTo>
                    <a:pt x="1641" y="0"/>
                    <a:pt x="1618" y="3"/>
                    <a:pt x="1595" y="8"/>
                  </a:cubicBezTo>
                  <a:cubicBezTo>
                    <a:pt x="1173" y="78"/>
                    <a:pt x="751" y="195"/>
                    <a:pt x="364" y="418"/>
                  </a:cubicBezTo>
                  <a:cubicBezTo>
                    <a:pt x="95" y="582"/>
                    <a:pt x="1" y="946"/>
                    <a:pt x="95" y="1262"/>
                  </a:cubicBezTo>
                  <a:cubicBezTo>
                    <a:pt x="184" y="1542"/>
                    <a:pt x="467" y="1779"/>
                    <a:pt x="768" y="1779"/>
                  </a:cubicBezTo>
                  <a:cubicBezTo>
                    <a:pt x="782" y="1779"/>
                    <a:pt x="796" y="1779"/>
                    <a:pt x="810" y="1778"/>
                  </a:cubicBezTo>
                  <a:cubicBezTo>
                    <a:pt x="1290" y="1754"/>
                    <a:pt x="1724" y="1590"/>
                    <a:pt x="2087" y="1297"/>
                  </a:cubicBezTo>
                  <a:cubicBezTo>
                    <a:pt x="2498" y="957"/>
                    <a:pt x="2380" y="277"/>
                    <a:pt x="1888" y="66"/>
                  </a:cubicBezTo>
                  <a:cubicBezTo>
                    <a:pt x="1815" y="30"/>
                    <a:pt x="1742" y="0"/>
                    <a:pt x="16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1788875" y="1862175"/>
              <a:ext cx="60975" cy="42725"/>
            </a:xfrm>
            <a:custGeom>
              <a:avLst/>
              <a:gdLst/>
              <a:ahLst/>
              <a:cxnLst/>
              <a:rect l="l" t="t" r="r" b="b"/>
              <a:pathLst>
                <a:path w="2439" h="1709" extrusionOk="0">
                  <a:moveTo>
                    <a:pt x="1642" y="1"/>
                  </a:moveTo>
                  <a:cubicBezTo>
                    <a:pt x="1596" y="1"/>
                    <a:pt x="1549" y="5"/>
                    <a:pt x="1501" y="13"/>
                  </a:cubicBezTo>
                  <a:cubicBezTo>
                    <a:pt x="1173" y="59"/>
                    <a:pt x="845" y="165"/>
                    <a:pt x="528" y="294"/>
                  </a:cubicBezTo>
                  <a:cubicBezTo>
                    <a:pt x="341" y="376"/>
                    <a:pt x="212" y="517"/>
                    <a:pt x="142" y="704"/>
                  </a:cubicBezTo>
                  <a:cubicBezTo>
                    <a:pt x="1" y="1044"/>
                    <a:pt x="118" y="1419"/>
                    <a:pt x="411" y="1595"/>
                  </a:cubicBezTo>
                  <a:cubicBezTo>
                    <a:pt x="539" y="1673"/>
                    <a:pt x="675" y="1708"/>
                    <a:pt x="812" y="1708"/>
                  </a:cubicBezTo>
                  <a:cubicBezTo>
                    <a:pt x="901" y="1708"/>
                    <a:pt x="991" y="1693"/>
                    <a:pt x="1079" y="1665"/>
                  </a:cubicBezTo>
                  <a:cubicBezTo>
                    <a:pt x="1314" y="1607"/>
                    <a:pt x="1548" y="1548"/>
                    <a:pt x="1783" y="1489"/>
                  </a:cubicBezTo>
                  <a:cubicBezTo>
                    <a:pt x="2193" y="1396"/>
                    <a:pt x="2439" y="1009"/>
                    <a:pt x="2357" y="610"/>
                  </a:cubicBezTo>
                  <a:cubicBezTo>
                    <a:pt x="2294" y="245"/>
                    <a:pt x="2009" y="1"/>
                    <a:pt x="1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1623325" y="2253925"/>
              <a:ext cx="66250" cy="41400"/>
            </a:xfrm>
            <a:custGeom>
              <a:avLst/>
              <a:gdLst/>
              <a:ahLst/>
              <a:cxnLst/>
              <a:rect l="l" t="t" r="r" b="b"/>
              <a:pathLst>
                <a:path w="2650" h="1656" extrusionOk="0">
                  <a:moveTo>
                    <a:pt x="1599" y="0"/>
                  </a:moveTo>
                  <a:cubicBezTo>
                    <a:pt x="1428" y="0"/>
                    <a:pt x="1257" y="14"/>
                    <a:pt x="1090" y="14"/>
                  </a:cubicBezTo>
                  <a:cubicBezTo>
                    <a:pt x="1008" y="14"/>
                    <a:pt x="926" y="73"/>
                    <a:pt x="856" y="131"/>
                  </a:cubicBezTo>
                  <a:cubicBezTo>
                    <a:pt x="668" y="272"/>
                    <a:pt x="481" y="424"/>
                    <a:pt x="317" y="600"/>
                  </a:cubicBezTo>
                  <a:cubicBezTo>
                    <a:pt x="0" y="952"/>
                    <a:pt x="106" y="1397"/>
                    <a:pt x="551" y="1597"/>
                  </a:cubicBezTo>
                  <a:cubicBezTo>
                    <a:pt x="575" y="1597"/>
                    <a:pt x="621" y="1620"/>
                    <a:pt x="668" y="1632"/>
                  </a:cubicBezTo>
                  <a:cubicBezTo>
                    <a:pt x="715" y="1644"/>
                    <a:pt x="762" y="1655"/>
                    <a:pt x="809" y="1655"/>
                  </a:cubicBezTo>
                  <a:cubicBezTo>
                    <a:pt x="1454" y="1655"/>
                    <a:pt x="1981" y="1386"/>
                    <a:pt x="2415" y="917"/>
                  </a:cubicBezTo>
                  <a:cubicBezTo>
                    <a:pt x="2649" y="671"/>
                    <a:pt x="2544" y="284"/>
                    <a:pt x="2227" y="120"/>
                  </a:cubicBezTo>
                  <a:cubicBezTo>
                    <a:pt x="2025" y="22"/>
                    <a:pt x="1813" y="0"/>
                    <a:pt x="1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2002225" y="2098575"/>
              <a:ext cx="60375" cy="40600"/>
            </a:xfrm>
            <a:custGeom>
              <a:avLst/>
              <a:gdLst/>
              <a:ahLst/>
              <a:cxnLst/>
              <a:rect l="l" t="t" r="r" b="b"/>
              <a:pathLst>
                <a:path w="2415" h="1624" extrusionOk="0">
                  <a:moveTo>
                    <a:pt x="1571" y="1"/>
                  </a:moveTo>
                  <a:cubicBezTo>
                    <a:pt x="1544" y="1"/>
                    <a:pt x="1517" y="2"/>
                    <a:pt x="1489" y="4"/>
                  </a:cubicBezTo>
                  <a:cubicBezTo>
                    <a:pt x="1243" y="28"/>
                    <a:pt x="997" y="63"/>
                    <a:pt x="762" y="98"/>
                  </a:cubicBezTo>
                  <a:cubicBezTo>
                    <a:pt x="493" y="145"/>
                    <a:pt x="293" y="309"/>
                    <a:pt x="188" y="555"/>
                  </a:cubicBezTo>
                  <a:cubicBezTo>
                    <a:pt x="0" y="1000"/>
                    <a:pt x="258" y="1528"/>
                    <a:pt x="727" y="1598"/>
                  </a:cubicBezTo>
                  <a:cubicBezTo>
                    <a:pt x="835" y="1615"/>
                    <a:pt x="942" y="1623"/>
                    <a:pt x="1050" y="1623"/>
                  </a:cubicBezTo>
                  <a:cubicBezTo>
                    <a:pt x="1316" y="1623"/>
                    <a:pt x="1581" y="1573"/>
                    <a:pt x="1841" y="1481"/>
                  </a:cubicBezTo>
                  <a:cubicBezTo>
                    <a:pt x="2227" y="1329"/>
                    <a:pt x="2415" y="977"/>
                    <a:pt x="2321" y="602"/>
                  </a:cubicBezTo>
                  <a:cubicBezTo>
                    <a:pt x="2234" y="230"/>
                    <a:pt x="1952" y="1"/>
                    <a:pt x="1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1886475" y="2055850"/>
              <a:ext cx="59625" cy="42150"/>
            </a:xfrm>
            <a:custGeom>
              <a:avLst/>
              <a:gdLst/>
              <a:ahLst/>
              <a:cxnLst/>
              <a:rect l="l" t="t" r="r" b="b"/>
              <a:pathLst>
                <a:path w="2385" h="1686" extrusionOk="0">
                  <a:moveTo>
                    <a:pt x="1414" y="0"/>
                  </a:moveTo>
                  <a:cubicBezTo>
                    <a:pt x="1396" y="0"/>
                    <a:pt x="1378" y="1"/>
                    <a:pt x="1360" y="2"/>
                  </a:cubicBezTo>
                  <a:cubicBezTo>
                    <a:pt x="1008" y="25"/>
                    <a:pt x="680" y="154"/>
                    <a:pt x="364" y="318"/>
                  </a:cubicBezTo>
                  <a:cubicBezTo>
                    <a:pt x="117" y="459"/>
                    <a:pt x="0" y="693"/>
                    <a:pt x="24" y="986"/>
                  </a:cubicBezTo>
                  <a:cubicBezTo>
                    <a:pt x="45" y="1395"/>
                    <a:pt x="353" y="1685"/>
                    <a:pt x="765" y="1685"/>
                  </a:cubicBezTo>
                  <a:cubicBezTo>
                    <a:pt x="802" y="1685"/>
                    <a:pt x="841" y="1683"/>
                    <a:pt x="879" y="1678"/>
                  </a:cubicBezTo>
                  <a:cubicBezTo>
                    <a:pt x="1196" y="1643"/>
                    <a:pt x="1512" y="1526"/>
                    <a:pt x="1817" y="1420"/>
                  </a:cubicBezTo>
                  <a:cubicBezTo>
                    <a:pt x="1993" y="1350"/>
                    <a:pt x="2098" y="1197"/>
                    <a:pt x="2180" y="1045"/>
                  </a:cubicBezTo>
                  <a:cubicBezTo>
                    <a:pt x="2385" y="534"/>
                    <a:pt x="1984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2118550" y="2116075"/>
              <a:ext cx="63025" cy="40350"/>
            </a:xfrm>
            <a:custGeom>
              <a:avLst/>
              <a:gdLst/>
              <a:ahLst/>
              <a:cxnLst/>
              <a:rect l="l" t="t" r="r" b="b"/>
              <a:pathLst>
                <a:path w="2521" h="1614" extrusionOk="0">
                  <a:moveTo>
                    <a:pt x="1674" y="0"/>
                  </a:moveTo>
                  <a:cubicBezTo>
                    <a:pt x="1184" y="0"/>
                    <a:pt x="527" y="245"/>
                    <a:pt x="270" y="558"/>
                  </a:cubicBezTo>
                  <a:cubicBezTo>
                    <a:pt x="1" y="886"/>
                    <a:pt x="130" y="1379"/>
                    <a:pt x="528" y="1555"/>
                  </a:cubicBezTo>
                  <a:cubicBezTo>
                    <a:pt x="623" y="1595"/>
                    <a:pt x="742" y="1613"/>
                    <a:pt x="874" y="1613"/>
                  </a:cubicBezTo>
                  <a:cubicBezTo>
                    <a:pt x="1399" y="1613"/>
                    <a:pt x="2130" y="1327"/>
                    <a:pt x="2345" y="980"/>
                  </a:cubicBezTo>
                  <a:cubicBezTo>
                    <a:pt x="2521" y="676"/>
                    <a:pt x="2322" y="160"/>
                    <a:pt x="1982" y="43"/>
                  </a:cubicBezTo>
                  <a:cubicBezTo>
                    <a:pt x="1893" y="14"/>
                    <a:pt x="1788" y="0"/>
                    <a:pt x="1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2038850" y="2149575"/>
              <a:ext cx="59800" cy="38125"/>
            </a:xfrm>
            <a:custGeom>
              <a:avLst/>
              <a:gdLst/>
              <a:ahLst/>
              <a:cxnLst/>
              <a:rect l="l" t="t" r="r" b="b"/>
              <a:pathLst>
                <a:path w="2392" h="1525" extrusionOk="0">
                  <a:moveTo>
                    <a:pt x="1516" y="0"/>
                  </a:moveTo>
                  <a:cubicBezTo>
                    <a:pt x="1093" y="0"/>
                    <a:pt x="692" y="110"/>
                    <a:pt x="340" y="355"/>
                  </a:cubicBezTo>
                  <a:cubicBezTo>
                    <a:pt x="118" y="496"/>
                    <a:pt x="0" y="707"/>
                    <a:pt x="59" y="977"/>
                  </a:cubicBezTo>
                  <a:cubicBezTo>
                    <a:pt x="118" y="1258"/>
                    <a:pt x="282" y="1445"/>
                    <a:pt x="563" y="1492"/>
                  </a:cubicBezTo>
                  <a:cubicBezTo>
                    <a:pt x="686" y="1514"/>
                    <a:pt x="808" y="1525"/>
                    <a:pt x="929" y="1525"/>
                  </a:cubicBezTo>
                  <a:cubicBezTo>
                    <a:pt x="1338" y="1525"/>
                    <a:pt x="1728" y="1398"/>
                    <a:pt x="2063" y="1117"/>
                  </a:cubicBezTo>
                  <a:cubicBezTo>
                    <a:pt x="2392" y="824"/>
                    <a:pt x="2263" y="215"/>
                    <a:pt x="1829" y="39"/>
                  </a:cubicBezTo>
                  <a:cubicBezTo>
                    <a:pt x="1782" y="27"/>
                    <a:pt x="1712" y="4"/>
                    <a:pt x="1641" y="4"/>
                  </a:cubicBezTo>
                  <a:cubicBezTo>
                    <a:pt x="1599" y="2"/>
                    <a:pt x="1557" y="0"/>
                    <a:pt x="1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1738200" y="2228525"/>
              <a:ext cx="57750" cy="40875"/>
            </a:xfrm>
            <a:custGeom>
              <a:avLst/>
              <a:gdLst/>
              <a:ahLst/>
              <a:cxnLst/>
              <a:rect l="l" t="t" r="r" b="b"/>
              <a:pathLst>
                <a:path w="2310" h="1635" extrusionOk="0">
                  <a:moveTo>
                    <a:pt x="1466" y="1"/>
                  </a:moveTo>
                  <a:cubicBezTo>
                    <a:pt x="981" y="1"/>
                    <a:pt x="334" y="351"/>
                    <a:pt x="164" y="761"/>
                  </a:cubicBezTo>
                  <a:cubicBezTo>
                    <a:pt x="0" y="1171"/>
                    <a:pt x="234" y="1605"/>
                    <a:pt x="692" y="1628"/>
                  </a:cubicBezTo>
                  <a:cubicBezTo>
                    <a:pt x="740" y="1633"/>
                    <a:pt x="789" y="1635"/>
                    <a:pt x="837" y="1635"/>
                  </a:cubicBezTo>
                  <a:cubicBezTo>
                    <a:pt x="1283" y="1635"/>
                    <a:pt x="1687" y="1440"/>
                    <a:pt x="2004" y="1112"/>
                  </a:cubicBezTo>
                  <a:cubicBezTo>
                    <a:pt x="2309" y="796"/>
                    <a:pt x="2122" y="163"/>
                    <a:pt x="1700" y="34"/>
                  </a:cubicBezTo>
                  <a:cubicBezTo>
                    <a:pt x="1629" y="11"/>
                    <a:pt x="1550" y="1"/>
                    <a:pt x="1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1998700" y="1910500"/>
              <a:ext cx="54250" cy="38525"/>
            </a:xfrm>
            <a:custGeom>
              <a:avLst/>
              <a:gdLst/>
              <a:ahLst/>
              <a:cxnLst/>
              <a:rect l="l" t="t" r="r" b="b"/>
              <a:pathLst>
                <a:path w="2170" h="1541" extrusionOk="0">
                  <a:moveTo>
                    <a:pt x="1393" y="1"/>
                  </a:moveTo>
                  <a:cubicBezTo>
                    <a:pt x="923" y="1"/>
                    <a:pt x="495" y="157"/>
                    <a:pt x="153" y="529"/>
                  </a:cubicBezTo>
                  <a:cubicBezTo>
                    <a:pt x="12" y="682"/>
                    <a:pt x="1" y="858"/>
                    <a:pt x="83" y="1045"/>
                  </a:cubicBezTo>
                  <a:cubicBezTo>
                    <a:pt x="192" y="1318"/>
                    <a:pt x="516" y="1541"/>
                    <a:pt x="825" y="1541"/>
                  </a:cubicBezTo>
                  <a:cubicBezTo>
                    <a:pt x="847" y="1541"/>
                    <a:pt x="869" y="1540"/>
                    <a:pt x="891" y="1537"/>
                  </a:cubicBezTo>
                  <a:cubicBezTo>
                    <a:pt x="1243" y="1502"/>
                    <a:pt x="1548" y="1362"/>
                    <a:pt x="1817" y="1151"/>
                  </a:cubicBezTo>
                  <a:cubicBezTo>
                    <a:pt x="1899" y="1092"/>
                    <a:pt x="1958" y="1010"/>
                    <a:pt x="1993" y="916"/>
                  </a:cubicBezTo>
                  <a:cubicBezTo>
                    <a:pt x="2169" y="506"/>
                    <a:pt x="2017" y="60"/>
                    <a:pt x="1630" y="14"/>
                  </a:cubicBezTo>
                  <a:cubicBezTo>
                    <a:pt x="1550" y="5"/>
                    <a:pt x="1471" y="1"/>
                    <a:pt x="1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1635925" y="1995725"/>
              <a:ext cx="51300" cy="40025"/>
            </a:xfrm>
            <a:custGeom>
              <a:avLst/>
              <a:gdLst/>
              <a:ahLst/>
              <a:cxnLst/>
              <a:rect l="l" t="t" r="r" b="b"/>
              <a:pathLst>
                <a:path w="2052" h="1601" extrusionOk="0">
                  <a:moveTo>
                    <a:pt x="1157" y="1"/>
                  </a:moveTo>
                  <a:cubicBezTo>
                    <a:pt x="898" y="1"/>
                    <a:pt x="684" y="111"/>
                    <a:pt x="481" y="250"/>
                  </a:cubicBezTo>
                  <a:cubicBezTo>
                    <a:pt x="0" y="590"/>
                    <a:pt x="71" y="1293"/>
                    <a:pt x="610" y="1539"/>
                  </a:cubicBezTo>
                  <a:cubicBezTo>
                    <a:pt x="704" y="1581"/>
                    <a:pt x="809" y="1601"/>
                    <a:pt x="917" y="1601"/>
                  </a:cubicBezTo>
                  <a:cubicBezTo>
                    <a:pt x="1293" y="1601"/>
                    <a:pt x="1707" y="1364"/>
                    <a:pt x="1852" y="1000"/>
                  </a:cubicBezTo>
                  <a:cubicBezTo>
                    <a:pt x="2051" y="531"/>
                    <a:pt x="1735" y="39"/>
                    <a:pt x="1231" y="4"/>
                  </a:cubicBezTo>
                  <a:cubicBezTo>
                    <a:pt x="1206" y="2"/>
                    <a:pt x="1181" y="1"/>
                    <a:pt x="11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1623325" y="1847975"/>
              <a:ext cx="50125" cy="34300"/>
            </a:xfrm>
            <a:custGeom>
              <a:avLst/>
              <a:gdLst/>
              <a:ahLst/>
              <a:cxnLst/>
              <a:rect l="l" t="t" r="r" b="b"/>
              <a:pathLst>
                <a:path w="2005" h="1372" extrusionOk="0">
                  <a:moveTo>
                    <a:pt x="1395" y="0"/>
                  </a:moveTo>
                  <a:cubicBezTo>
                    <a:pt x="1346" y="0"/>
                    <a:pt x="1295" y="6"/>
                    <a:pt x="1243" y="18"/>
                  </a:cubicBezTo>
                  <a:cubicBezTo>
                    <a:pt x="950" y="88"/>
                    <a:pt x="657" y="182"/>
                    <a:pt x="387" y="299"/>
                  </a:cubicBezTo>
                  <a:cubicBezTo>
                    <a:pt x="82" y="416"/>
                    <a:pt x="0" y="756"/>
                    <a:pt x="176" y="1026"/>
                  </a:cubicBezTo>
                  <a:cubicBezTo>
                    <a:pt x="270" y="1155"/>
                    <a:pt x="399" y="1260"/>
                    <a:pt x="539" y="1342"/>
                  </a:cubicBezTo>
                  <a:cubicBezTo>
                    <a:pt x="586" y="1342"/>
                    <a:pt x="633" y="1366"/>
                    <a:pt x="680" y="1366"/>
                  </a:cubicBezTo>
                  <a:cubicBezTo>
                    <a:pt x="726" y="1369"/>
                    <a:pt x="771" y="1371"/>
                    <a:pt x="815" y="1371"/>
                  </a:cubicBezTo>
                  <a:cubicBezTo>
                    <a:pt x="1216" y="1371"/>
                    <a:pt x="1569" y="1229"/>
                    <a:pt x="1864" y="944"/>
                  </a:cubicBezTo>
                  <a:cubicBezTo>
                    <a:pt x="1993" y="827"/>
                    <a:pt x="2005" y="674"/>
                    <a:pt x="1969" y="510"/>
                  </a:cubicBezTo>
                  <a:cubicBezTo>
                    <a:pt x="1899" y="200"/>
                    <a:pt x="1683" y="0"/>
                    <a:pt x="1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1589625" y="1918775"/>
              <a:ext cx="36050" cy="30200"/>
            </a:xfrm>
            <a:custGeom>
              <a:avLst/>
              <a:gdLst/>
              <a:ahLst/>
              <a:cxnLst/>
              <a:rect l="l" t="t" r="r" b="b"/>
              <a:pathLst>
                <a:path w="1442" h="1208" extrusionOk="0">
                  <a:moveTo>
                    <a:pt x="892" y="0"/>
                  </a:moveTo>
                  <a:cubicBezTo>
                    <a:pt x="846" y="0"/>
                    <a:pt x="798" y="7"/>
                    <a:pt x="750" y="23"/>
                  </a:cubicBezTo>
                  <a:cubicBezTo>
                    <a:pt x="516" y="105"/>
                    <a:pt x="317" y="233"/>
                    <a:pt x="176" y="456"/>
                  </a:cubicBezTo>
                  <a:cubicBezTo>
                    <a:pt x="0" y="726"/>
                    <a:pt x="141" y="1089"/>
                    <a:pt x="457" y="1183"/>
                  </a:cubicBezTo>
                  <a:cubicBezTo>
                    <a:pt x="504" y="1200"/>
                    <a:pt x="556" y="1208"/>
                    <a:pt x="612" y="1208"/>
                  </a:cubicBezTo>
                  <a:cubicBezTo>
                    <a:pt x="902" y="1208"/>
                    <a:pt x="1275" y="990"/>
                    <a:pt x="1383" y="714"/>
                  </a:cubicBezTo>
                  <a:cubicBezTo>
                    <a:pt x="1442" y="538"/>
                    <a:pt x="1395" y="339"/>
                    <a:pt x="1243" y="175"/>
                  </a:cubicBezTo>
                  <a:cubicBezTo>
                    <a:pt x="1147" y="62"/>
                    <a:pt x="1025" y="0"/>
                    <a:pt x="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7"/>
          <p:cNvSpPr/>
          <p:nvPr/>
        </p:nvSpPr>
        <p:spPr>
          <a:xfrm>
            <a:off x="-1424939" y="4055561"/>
            <a:ext cx="3286276" cy="1358445"/>
          </a:xfrm>
          <a:custGeom>
            <a:avLst/>
            <a:gdLst/>
            <a:ahLst/>
            <a:cxnLst/>
            <a:rect l="l" t="t" r="r" b="b"/>
            <a:pathLst>
              <a:path w="37475" h="15491" extrusionOk="0">
                <a:moveTo>
                  <a:pt x="12648" y="0"/>
                </a:moveTo>
                <a:cubicBezTo>
                  <a:pt x="11965" y="0"/>
                  <a:pt x="11319" y="163"/>
                  <a:pt x="10714" y="569"/>
                </a:cubicBezTo>
                <a:cubicBezTo>
                  <a:pt x="10070" y="1003"/>
                  <a:pt x="9577" y="1566"/>
                  <a:pt x="9120" y="2175"/>
                </a:cubicBezTo>
                <a:cubicBezTo>
                  <a:pt x="8440" y="3066"/>
                  <a:pt x="7784" y="3980"/>
                  <a:pt x="7116" y="4871"/>
                </a:cubicBezTo>
                <a:cubicBezTo>
                  <a:pt x="6213" y="6090"/>
                  <a:pt x="5276" y="7286"/>
                  <a:pt x="4326" y="8470"/>
                </a:cubicBezTo>
                <a:cubicBezTo>
                  <a:pt x="3775" y="9138"/>
                  <a:pt x="3201" y="9806"/>
                  <a:pt x="2626" y="10462"/>
                </a:cubicBezTo>
                <a:cubicBezTo>
                  <a:pt x="2298" y="10837"/>
                  <a:pt x="1982" y="11224"/>
                  <a:pt x="1689" y="11634"/>
                </a:cubicBezTo>
                <a:cubicBezTo>
                  <a:pt x="1067" y="12513"/>
                  <a:pt x="645" y="13498"/>
                  <a:pt x="294" y="14518"/>
                </a:cubicBezTo>
                <a:cubicBezTo>
                  <a:pt x="177" y="14834"/>
                  <a:pt x="36" y="15151"/>
                  <a:pt x="1" y="15491"/>
                </a:cubicBezTo>
                <a:lnTo>
                  <a:pt x="37475" y="15491"/>
                </a:lnTo>
                <a:cubicBezTo>
                  <a:pt x="37170" y="15034"/>
                  <a:pt x="36748" y="14670"/>
                  <a:pt x="36373" y="14272"/>
                </a:cubicBezTo>
                <a:cubicBezTo>
                  <a:pt x="35775" y="13639"/>
                  <a:pt x="35154" y="13029"/>
                  <a:pt x="34509" y="12431"/>
                </a:cubicBezTo>
                <a:cubicBezTo>
                  <a:pt x="33888" y="11869"/>
                  <a:pt x="33267" y="11318"/>
                  <a:pt x="32610" y="10802"/>
                </a:cubicBezTo>
                <a:cubicBezTo>
                  <a:pt x="30969" y="9501"/>
                  <a:pt x="29188" y="8423"/>
                  <a:pt x="27324" y="7461"/>
                </a:cubicBezTo>
                <a:cubicBezTo>
                  <a:pt x="26374" y="6981"/>
                  <a:pt x="25402" y="6524"/>
                  <a:pt x="24429" y="6067"/>
                </a:cubicBezTo>
                <a:cubicBezTo>
                  <a:pt x="22495" y="5152"/>
                  <a:pt x="20631" y="4086"/>
                  <a:pt x="18849" y="2890"/>
                </a:cubicBezTo>
                <a:cubicBezTo>
                  <a:pt x="17911" y="2269"/>
                  <a:pt x="16985" y="1648"/>
                  <a:pt x="16024" y="1085"/>
                </a:cubicBezTo>
                <a:cubicBezTo>
                  <a:pt x="15157" y="593"/>
                  <a:pt x="14266" y="171"/>
                  <a:pt x="13270" y="42"/>
                </a:cubicBezTo>
                <a:cubicBezTo>
                  <a:pt x="13059" y="15"/>
                  <a:pt x="12852" y="0"/>
                  <a:pt x="1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7"/>
          <p:cNvSpPr/>
          <p:nvPr/>
        </p:nvSpPr>
        <p:spPr>
          <a:xfrm>
            <a:off x="6789418" y="-589012"/>
            <a:ext cx="3621775" cy="2060625"/>
          </a:xfrm>
          <a:custGeom>
            <a:avLst/>
            <a:gdLst/>
            <a:ahLst/>
            <a:cxnLst/>
            <a:rect l="l" t="t" r="r" b="b"/>
            <a:pathLst>
              <a:path w="144871" h="82425" extrusionOk="0">
                <a:moveTo>
                  <a:pt x="2062" y="24014"/>
                </a:moveTo>
                <a:cubicBezTo>
                  <a:pt x="6600" y="31502"/>
                  <a:pt x="27550" y="49276"/>
                  <a:pt x="42450" y="55780"/>
                </a:cubicBezTo>
                <a:cubicBezTo>
                  <a:pt x="57350" y="62284"/>
                  <a:pt x="76939" y="58729"/>
                  <a:pt x="91460" y="63040"/>
                </a:cubicBezTo>
                <a:cubicBezTo>
                  <a:pt x="105982" y="67351"/>
                  <a:pt x="120957" y="86487"/>
                  <a:pt x="129579" y="81646"/>
                </a:cubicBezTo>
                <a:cubicBezTo>
                  <a:pt x="138201" y="76806"/>
                  <a:pt x="149092" y="47460"/>
                  <a:pt x="143193" y="33997"/>
                </a:cubicBezTo>
                <a:cubicBezTo>
                  <a:pt x="137294" y="20534"/>
                  <a:pt x="115512" y="4727"/>
                  <a:pt x="94183" y="870"/>
                </a:cubicBezTo>
                <a:cubicBezTo>
                  <a:pt x="72855" y="-2987"/>
                  <a:pt x="30576" y="6997"/>
                  <a:pt x="15222" y="10854"/>
                </a:cubicBezTo>
                <a:cubicBezTo>
                  <a:pt x="-131" y="14711"/>
                  <a:pt x="-2476" y="16526"/>
                  <a:pt x="2062" y="2401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379" name="Google Shape;379;p7"/>
          <p:cNvSpPr/>
          <p:nvPr/>
        </p:nvSpPr>
        <p:spPr>
          <a:xfrm>
            <a:off x="7191652" y="-648080"/>
            <a:ext cx="3234400" cy="1594100"/>
          </a:xfrm>
          <a:custGeom>
            <a:avLst/>
            <a:gdLst/>
            <a:ahLst/>
            <a:cxnLst/>
            <a:rect l="l" t="t" r="r" b="b"/>
            <a:pathLst>
              <a:path w="129376" h="63764" extrusionOk="0">
                <a:moveTo>
                  <a:pt x="41" y="15939"/>
                </a:moveTo>
                <a:cubicBezTo>
                  <a:pt x="1097" y="22178"/>
                  <a:pt x="31034" y="31668"/>
                  <a:pt x="41774" y="39307"/>
                </a:cubicBezTo>
                <a:cubicBezTo>
                  <a:pt x="52514" y="46946"/>
                  <a:pt x="54796" y="58558"/>
                  <a:pt x="64480" y="61773"/>
                </a:cubicBezTo>
                <a:cubicBezTo>
                  <a:pt x="74164" y="64988"/>
                  <a:pt x="89061" y="64571"/>
                  <a:pt x="99876" y="58596"/>
                </a:cubicBezTo>
                <a:cubicBezTo>
                  <a:pt x="110692" y="52621"/>
                  <a:pt x="129146" y="35226"/>
                  <a:pt x="129373" y="25923"/>
                </a:cubicBezTo>
                <a:cubicBezTo>
                  <a:pt x="129600" y="16620"/>
                  <a:pt x="116894" y="6788"/>
                  <a:pt x="101238" y="2779"/>
                </a:cubicBezTo>
                <a:cubicBezTo>
                  <a:pt x="85582" y="-1229"/>
                  <a:pt x="52303" y="-321"/>
                  <a:pt x="35437" y="1872"/>
                </a:cubicBezTo>
                <a:cubicBezTo>
                  <a:pt x="18571" y="4065"/>
                  <a:pt x="-1015" y="9700"/>
                  <a:pt x="41" y="159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80" name="Google Shape;380;p7"/>
          <p:cNvSpPr txBox="1">
            <a:spLocks noGrp="1"/>
          </p:cNvSpPr>
          <p:nvPr>
            <p:ph type="title"/>
          </p:nvPr>
        </p:nvSpPr>
        <p:spPr>
          <a:xfrm>
            <a:off x="720000" y="800400"/>
            <a:ext cx="3852000" cy="11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1" name="Google Shape;381;p7"/>
          <p:cNvSpPr txBox="1">
            <a:spLocks noGrp="1"/>
          </p:cNvSpPr>
          <p:nvPr>
            <p:ph type="body" idx="1"/>
          </p:nvPr>
        </p:nvSpPr>
        <p:spPr>
          <a:xfrm>
            <a:off x="720000" y="1975200"/>
            <a:ext cx="3852000" cy="23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8"/>
          <p:cNvSpPr/>
          <p:nvPr/>
        </p:nvSpPr>
        <p:spPr>
          <a:xfrm flipH="1">
            <a:off x="6915710" y="-59675"/>
            <a:ext cx="2409940" cy="2631418"/>
          </a:xfrm>
          <a:custGeom>
            <a:avLst/>
            <a:gdLst/>
            <a:ahLst/>
            <a:cxnLst/>
            <a:rect l="l" t="t" r="r" b="b"/>
            <a:pathLst>
              <a:path w="17127" h="18701" extrusionOk="0">
                <a:moveTo>
                  <a:pt x="669" y="0"/>
                </a:moveTo>
                <a:cubicBezTo>
                  <a:pt x="528" y="2098"/>
                  <a:pt x="317" y="4185"/>
                  <a:pt x="165" y="6283"/>
                </a:cubicBezTo>
                <a:cubicBezTo>
                  <a:pt x="24" y="8311"/>
                  <a:pt x="1" y="10339"/>
                  <a:pt x="399" y="12343"/>
                </a:cubicBezTo>
                <a:cubicBezTo>
                  <a:pt x="692" y="13867"/>
                  <a:pt x="1185" y="15320"/>
                  <a:pt x="2052" y="16621"/>
                </a:cubicBezTo>
                <a:cubicBezTo>
                  <a:pt x="2970" y="17995"/>
                  <a:pt x="4178" y="18701"/>
                  <a:pt x="5547" y="18701"/>
                </a:cubicBezTo>
                <a:cubicBezTo>
                  <a:pt x="6223" y="18701"/>
                  <a:pt x="6939" y="18529"/>
                  <a:pt x="7679" y="18180"/>
                </a:cubicBezTo>
                <a:cubicBezTo>
                  <a:pt x="9179" y="17477"/>
                  <a:pt x="10234" y="16328"/>
                  <a:pt x="11019" y="14887"/>
                </a:cubicBezTo>
                <a:cubicBezTo>
                  <a:pt x="11910" y="13222"/>
                  <a:pt x="12484" y="11429"/>
                  <a:pt x="13035" y="9624"/>
                </a:cubicBezTo>
                <a:cubicBezTo>
                  <a:pt x="13868" y="6834"/>
                  <a:pt x="14899" y="4114"/>
                  <a:pt x="16294" y="1547"/>
                </a:cubicBezTo>
                <a:cubicBezTo>
                  <a:pt x="16575" y="1032"/>
                  <a:pt x="16915" y="551"/>
                  <a:pt x="171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8"/>
          <p:cNvSpPr/>
          <p:nvPr/>
        </p:nvSpPr>
        <p:spPr>
          <a:xfrm rot="10800000">
            <a:off x="7556001" y="-263864"/>
            <a:ext cx="1998240" cy="2285465"/>
          </a:xfrm>
          <a:custGeom>
            <a:avLst/>
            <a:gdLst/>
            <a:ahLst/>
            <a:cxnLst/>
            <a:rect l="l" t="t" r="r" b="b"/>
            <a:pathLst>
              <a:path w="28844" h="32990" extrusionOk="0">
                <a:moveTo>
                  <a:pt x="28607" y="1"/>
                </a:moveTo>
                <a:cubicBezTo>
                  <a:pt x="28574" y="1"/>
                  <a:pt x="28536" y="6"/>
                  <a:pt x="28496" y="17"/>
                </a:cubicBezTo>
                <a:cubicBezTo>
                  <a:pt x="28250" y="87"/>
                  <a:pt x="28016" y="204"/>
                  <a:pt x="27769" y="298"/>
                </a:cubicBezTo>
                <a:cubicBezTo>
                  <a:pt x="27535" y="380"/>
                  <a:pt x="27301" y="486"/>
                  <a:pt x="27066" y="568"/>
                </a:cubicBezTo>
                <a:cubicBezTo>
                  <a:pt x="26890" y="626"/>
                  <a:pt x="26726" y="673"/>
                  <a:pt x="26550" y="732"/>
                </a:cubicBezTo>
                <a:cubicBezTo>
                  <a:pt x="26269" y="814"/>
                  <a:pt x="25988" y="884"/>
                  <a:pt x="25695" y="943"/>
                </a:cubicBezTo>
                <a:cubicBezTo>
                  <a:pt x="25484" y="978"/>
                  <a:pt x="25273" y="1013"/>
                  <a:pt x="25062" y="1048"/>
                </a:cubicBezTo>
                <a:cubicBezTo>
                  <a:pt x="24886" y="1072"/>
                  <a:pt x="24698" y="1107"/>
                  <a:pt x="24523" y="1130"/>
                </a:cubicBezTo>
                <a:cubicBezTo>
                  <a:pt x="24253" y="1166"/>
                  <a:pt x="23995" y="1212"/>
                  <a:pt x="23737" y="1306"/>
                </a:cubicBezTo>
                <a:cubicBezTo>
                  <a:pt x="23350" y="1435"/>
                  <a:pt x="23010" y="1646"/>
                  <a:pt x="22694" y="1892"/>
                </a:cubicBezTo>
                <a:cubicBezTo>
                  <a:pt x="22436" y="2092"/>
                  <a:pt x="22190" y="2314"/>
                  <a:pt x="21967" y="2537"/>
                </a:cubicBezTo>
                <a:cubicBezTo>
                  <a:pt x="21674" y="2830"/>
                  <a:pt x="21416" y="3146"/>
                  <a:pt x="21147" y="3463"/>
                </a:cubicBezTo>
                <a:cubicBezTo>
                  <a:pt x="20842" y="3838"/>
                  <a:pt x="20537" y="4225"/>
                  <a:pt x="20174" y="4553"/>
                </a:cubicBezTo>
                <a:cubicBezTo>
                  <a:pt x="19951" y="4741"/>
                  <a:pt x="19717" y="4905"/>
                  <a:pt x="19447" y="5022"/>
                </a:cubicBezTo>
                <a:cubicBezTo>
                  <a:pt x="19142" y="5163"/>
                  <a:pt x="18802" y="5245"/>
                  <a:pt x="18474" y="5338"/>
                </a:cubicBezTo>
                <a:cubicBezTo>
                  <a:pt x="18240" y="5397"/>
                  <a:pt x="18005" y="5444"/>
                  <a:pt x="17783" y="5514"/>
                </a:cubicBezTo>
                <a:cubicBezTo>
                  <a:pt x="17443" y="5620"/>
                  <a:pt x="17126" y="5749"/>
                  <a:pt x="16833" y="5924"/>
                </a:cubicBezTo>
                <a:cubicBezTo>
                  <a:pt x="16493" y="6124"/>
                  <a:pt x="16212" y="6393"/>
                  <a:pt x="15954" y="6686"/>
                </a:cubicBezTo>
                <a:cubicBezTo>
                  <a:pt x="15708" y="6991"/>
                  <a:pt x="15497" y="7308"/>
                  <a:pt x="15309" y="7648"/>
                </a:cubicBezTo>
                <a:cubicBezTo>
                  <a:pt x="15134" y="7952"/>
                  <a:pt x="14993" y="8269"/>
                  <a:pt x="14876" y="8585"/>
                </a:cubicBezTo>
                <a:cubicBezTo>
                  <a:pt x="14618" y="9300"/>
                  <a:pt x="14477" y="10050"/>
                  <a:pt x="14442" y="10801"/>
                </a:cubicBezTo>
                <a:cubicBezTo>
                  <a:pt x="14430" y="10976"/>
                  <a:pt x="14430" y="11152"/>
                  <a:pt x="14301" y="11293"/>
                </a:cubicBezTo>
                <a:cubicBezTo>
                  <a:pt x="14278" y="11328"/>
                  <a:pt x="14254" y="11375"/>
                  <a:pt x="14231" y="11410"/>
                </a:cubicBezTo>
                <a:cubicBezTo>
                  <a:pt x="13985" y="11797"/>
                  <a:pt x="13762" y="12195"/>
                  <a:pt x="13457" y="12559"/>
                </a:cubicBezTo>
                <a:cubicBezTo>
                  <a:pt x="13117" y="12957"/>
                  <a:pt x="12813" y="13391"/>
                  <a:pt x="12508" y="13825"/>
                </a:cubicBezTo>
                <a:cubicBezTo>
                  <a:pt x="12227" y="14212"/>
                  <a:pt x="11957" y="14598"/>
                  <a:pt x="11699" y="14997"/>
                </a:cubicBezTo>
                <a:cubicBezTo>
                  <a:pt x="11476" y="15337"/>
                  <a:pt x="11265" y="15689"/>
                  <a:pt x="11054" y="16028"/>
                </a:cubicBezTo>
                <a:cubicBezTo>
                  <a:pt x="10832" y="16404"/>
                  <a:pt x="10609" y="16790"/>
                  <a:pt x="10398" y="17165"/>
                </a:cubicBezTo>
                <a:cubicBezTo>
                  <a:pt x="10257" y="17400"/>
                  <a:pt x="10152" y="17646"/>
                  <a:pt x="9988" y="17857"/>
                </a:cubicBezTo>
                <a:cubicBezTo>
                  <a:pt x="10035" y="17658"/>
                  <a:pt x="10093" y="17458"/>
                  <a:pt x="10128" y="17259"/>
                </a:cubicBezTo>
                <a:cubicBezTo>
                  <a:pt x="10292" y="16568"/>
                  <a:pt x="10457" y="15864"/>
                  <a:pt x="10632" y="15173"/>
                </a:cubicBezTo>
                <a:cubicBezTo>
                  <a:pt x="10820" y="14434"/>
                  <a:pt x="11043" y="13719"/>
                  <a:pt x="11254" y="12981"/>
                </a:cubicBezTo>
                <a:cubicBezTo>
                  <a:pt x="11476" y="12184"/>
                  <a:pt x="11664" y="11375"/>
                  <a:pt x="11699" y="10531"/>
                </a:cubicBezTo>
                <a:cubicBezTo>
                  <a:pt x="11723" y="10097"/>
                  <a:pt x="11687" y="9664"/>
                  <a:pt x="11629" y="9242"/>
                </a:cubicBezTo>
                <a:cubicBezTo>
                  <a:pt x="11558" y="8761"/>
                  <a:pt x="11429" y="8292"/>
                  <a:pt x="11289" y="7823"/>
                </a:cubicBezTo>
                <a:cubicBezTo>
                  <a:pt x="11183" y="7507"/>
                  <a:pt x="11101" y="7179"/>
                  <a:pt x="11054" y="6839"/>
                </a:cubicBezTo>
                <a:cubicBezTo>
                  <a:pt x="10984" y="6440"/>
                  <a:pt x="10972" y="6030"/>
                  <a:pt x="10972" y="5620"/>
                </a:cubicBezTo>
                <a:cubicBezTo>
                  <a:pt x="10972" y="5585"/>
                  <a:pt x="10972" y="5549"/>
                  <a:pt x="10961" y="5514"/>
                </a:cubicBezTo>
                <a:cubicBezTo>
                  <a:pt x="10949" y="5456"/>
                  <a:pt x="10925" y="5397"/>
                  <a:pt x="10855" y="5397"/>
                </a:cubicBezTo>
                <a:cubicBezTo>
                  <a:pt x="10785" y="5397"/>
                  <a:pt x="10750" y="5444"/>
                  <a:pt x="10726" y="5502"/>
                </a:cubicBezTo>
                <a:cubicBezTo>
                  <a:pt x="10597" y="5784"/>
                  <a:pt x="10480" y="6065"/>
                  <a:pt x="10351" y="6346"/>
                </a:cubicBezTo>
                <a:cubicBezTo>
                  <a:pt x="10164" y="6768"/>
                  <a:pt x="9917" y="7167"/>
                  <a:pt x="9660" y="7554"/>
                </a:cubicBezTo>
                <a:cubicBezTo>
                  <a:pt x="9542" y="7741"/>
                  <a:pt x="9413" y="7917"/>
                  <a:pt x="9308" y="8105"/>
                </a:cubicBezTo>
                <a:cubicBezTo>
                  <a:pt x="9050" y="8562"/>
                  <a:pt x="9003" y="9054"/>
                  <a:pt x="9062" y="9558"/>
                </a:cubicBezTo>
                <a:cubicBezTo>
                  <a:pt x="9109" y="10015"/>
                  <a:pt x="9202" y="10461"/>
                  <a:pt x="9296" y="10918"/>
                </a:cubicBezTo>
                <a:cubicBezTo>
                  <a:pt x="9343" y="11211"/>
                  <a:pt x="9355" y="11504"/>
                  <a:pt x="9273" y="11797"/>
                </a:cubicBezTo>
                <a:cubicBezTo>
                  <a:pt x="9202" y="12102"/>
                  <a:pt x="9050" y="12360"/>
                  <a:pt x="8898" y="12617"/>
                </a:cubicBezTo>
                <a:cubicBezTo>
                  <a:pt x="8651" y="13063"/>
                  <a:pt x="8523" y="13532"/>
                  <a:pt x="8499" y="14036"/>
                </a:cubicBezTo>
                <a:cubicBezTo>
                  <a:pt x="8476" y="14376"/>
                  <a:pt x="8523" y="14716"/>
                  <a:pt x="8581" y="15056"/>
                </a:cubicBezTo>
                <a:cubicBezTo>
                  <a:pt x="8675" y="15595"/>
                  <a:pt x="8839" y="16110"/>
                  <a:pt x="8980" y="16650"/>
                </a:cubicBezTo>
                <a:cubicBezTo>
                  <a:pt x="9062" y="16954"/>
                  <a:pt x="9144" y="17259"/>
                  <a:pt x="9191" y="17576"/>
                </a:cubicBezTo>
                <a:cubicBezTo>
                  <a:pt x="9238" y="17927"/>
                  <a:pt x="9226" y="18291"/>
                  <a:pt x="9226" y="18642"/>
                </a:cubicBezTo>
                <a:cubicBezTo>
                  <a:pt x="9214" y="18806"/>
                  <a:pt x="9214" y="18971"/>
                  <a:pt x="9155" y="19135"/>
                </a:cubicBezTo>
                <a:cubicBezTo>
                  <a:pt x="9027" y="19486"/>
                  <a:pt x="8886" y="19826"/>
                  <a:pt x="8734" y="20166"/>
                </a:cubicBezTo>
                <a:cubicBezTo>
                  <a:pt x="8358" y="21034"/>
                  <a:pt x="7972" y="21901"/>
                  <a:pt x="7561" y="22757"/>
                </a:cubicBezTo>
                <a:cubicBezTo>
                  <a:pt x="7303" y="23308"/>
                  <a:pt x="7069" y="23858"/>
                  <a:pt x="6835" y="24421"/>
                </a:cubicBezTo>
                <a:cubicBezTo>
                  <a:pt x="6600" y="24984"/>
                  <a:pt x="6354" y="25546"/>
                  <a:pt x="6131" y="26121"/>
                </a:cubicBezTo>
                <a:cubicBezTo>
                  <a:pt x="6073" y="26273"/>
                  <a:pt x="6014" y="26414"/>
                  <a:pt x="5955" y="26566"/>
                </a:cubicBezTo>
                <a:cubicBezTo>
                  <a:pt x="5944" y="26543"/>
                  <a:pt x="5944" y="26519"/>
                  <a:pt x="5944" y="26507"/>
                </a:cubicBezTo>
                <a:cubicBezTo>
                  <a:pt x="6084" y="25792"/>
                  <a:pt x="6178" y="25066"/>
                  <a:pt x="6213" y="24339"/>
                </a:cubicBezTo>
                <a:cubicBezTo>
                  <a:pt x="6260" y="23624"/>
                  <a:pt x="6225" y="22921"/>
                  <a:pt x="6049" y="22217"/>
                </a:cubicBezTo>
                <a:cubicBezTo>
                  <a:pt x="5932" y="21784"/>
                  <a:pt x="5815" y="21338"/>
                  <a:pt x="5768" y="20893"/>
                </a:cubicBezTo>
                <a:cubicBezTo>
                  <a:pt x="5709" y="20401"/>
                  <a:pt x="5721" y="19920"/>
                  <a:pt x="5827" y="19439"/>
                </a:cubicBezTo>
                <a:cubicBezTo>
                  <a:pt x="5909" y="19029"/>
                  <a:pt x="6014" y="18631"/>
                  <a:pt x="6108" y="18232"/>
                </a:cubicBezTo>
                <a:cubicBezTo>
                  <a:pt x="6260" y="17541"/>
                  <a:pt x="6284" y="16849"/>
                  <a:pt x="6249" y="16134"/>
                </a:cubicBezTo>
                <a:cubicBezTo>
                  <a:pt x="6213" y="15630"/>
                  <a:pt x="6120" y="15138"/>
                  <a:pt x="6002" y="14645"/>
                </a:cubicBezTo>
                <a:cubicBezTo>
                  <a:pt x="5862" y="14071"/>
                  <a:pt x="5651" y="13532"/>
                  <a:pt x="5487" y="12969"/>
                </a:cubicBezTo>
                <a:cubicBezTo>
                  <a:pt x="5287" y="12313"/>
                  <a:pt x="5123" y="11645"/>
                  <a:pt x="5112" y="10941"/>
                </a:cubicBezTo>
                <a:cubicBezTo>
                  <a:pt x="5112" y="10836"/>
                  <a:pt x="5123" y="10719"/>
                  <a:pt x="5065" y="10613"/>
                </a:cubicBezTo>
                <a:cubicBezTo>
                  <a:pt x="5041" y="10578"/>
                  <a:pt x="5018" y="10543"/>
                  <a:pt x="4971" y="10543"/>
                </a:cubicBezTo>
                <a:cubicBezTo>
                  <a:pt x="4912" y="10543"/>
                  <a:pt x="4889" y="10578"/>
                  <a:pt x="4865" y="10625"/>
                </a:cubicBezTo>
                <a:cubicBezTo>
                  <a:pt x="4854" y="10648"/>
                  <a:pt x="4854" y="10660"/>
                  <a:pt x="4854" y="10683"/>
                </a:cubicBezTo>
                <a:cubicBezTo>
                  <a:pt x="4818" y="10801"/>
                  <a:pt x="4842" y="10918"/>
                  <a:pt x="4842" y="11035"/>
                </a:cubicBezTo>
                <a:cubicBezTo>
                  <a:pt x="4842" y="11750"/>
                  <a:pt x="4865" y="12477"/>
                  <a:pt x="4830" y="13192"/>
                </a:cubicBezTo>
                <a:cubicBezTo>
                  <a:pt x="4807" y="13708"/>
                  <a:pt x="4772" y="14223"/>
                  <a:pt x="4701" y="14727"/>
                </a:cubicBezTo>
                <a:cubicBezTo>
                  <a:pt x="4631" y="15220"/>
                  <a:pt x="4514" y="15712"/>
                  <a:pt x="4373" y="16181"/>
                </a:cubicBezTo>
                <a:cubicBezTo>
                  <a:pt x="4174" y="16814"/>
                  <a:pt x="3928" y="17412"/>
                  <a:pt x="3705" y="18033"/>
                </a:cubicBezTo>
                <a:cubicBezTo>
                  <a:pt x="3388" y="18935"/>
                  <a:pt x="3295" y="19850"/>
                  <a:pt x="3400" y="20787"/>
                </a:cubicBezTo>
                <a:cubicBezTo>
                  <a:pt x="3447" y="21245"/>
                  <a:pt x="3541" y="21702"/>
                  <a:pt x="3646" y="22147"/>
                </a:cubicBezTo>
                <a:cubicBezTo>
                  <a:pt x="3834" y="22897"/>
                  <a:pt x="4092" y="23636"/>
                  <a:pt x="4396" y="24351"/>
                </a:cubicBezTo>
                <a:cubicBezTo>
                  <a:pt x="4643" y="24913"/>
                  <a:pt x="4889" y="25464"/>
                  <a:pt x="5100" y="26039"/>
                </a:cubicBezTo>
                <a:cubicBezTo>
                  <a:pt x="5299" y="26636"/>
                  <a:pt x="5416" y="27246"/>
                  <a:pt x="5393" y="27867"/>
                </a:cubicBezTo>
                <a:cubicBezTo>
                  <a:pt x="5381" y="28008"/>
                  <a:pt x="5358" y="28148"/>
                  <a:pt x="5311" y="28277"/>
                </a:cubicBezTo>
                <a:cubicBezTo>
                  <a:pt x="5147" y="28746"/>
                  <a:pt x="4971" y="29215"/>
                  <a:pt x="4795" y="29684"/>
                </a:cubicBezTo>
                <a:cubicBezTo>
                  <a:pt x="4654" y="30071"/>
                  <a:pt x="4514" y="30458"/>
                  <a:pt x="4373" y="30844"/>
                </a:cubicBezTo>
                <a:lnTo>
                  <a:pt x="4350" y="30844"/>
                </a:lnTo>
                <a:cubicBezTo>
                  <a:pt x="4350" y="30833"/>
                  <a:pt x="4350" y="30821"/>
                  <a:pt x="4350" y="30809"/>
                </a:cubicBezTo>
                <a:cubicBezTo>
                  <a:pt x="4338" y="30352"/>
                  <a:pt x="4338" y="29895"/>
                  <a:pt x="4279" y="29450"/>
                </a:cubicBezTo>
                <a:cubicBezTo>
                  <a:pt x="4221" y="28969"/>
                  <a:pt x="4150" y="28500"/>
                  <a:pt x="4045" y="28031"/>
                </a:cubicBezTo>
                <a:cubicBezTo>
                  <a:pt x="3916" y="27527"/>
                  <a:pt x="3752" y="27035"/>
                  <a:pt x="3553" y="26554"/>
                </a:cubicBezTo>
                <a:cubicBezTo>
                  <a:pt x="3283" y="25910"/>
                  <a:pt x="2978" y="25288"/>
                  <a:pt x="2591" y="24714"/>
                </a:cubicBezTo>
                <a:cubicBezTo>
                  <a:pt x="2392" y="24433"/>
                  <a:pt x="2193" y="24151"/>
                  <a:pt x="2005" y="23858"/>
                </a:cubicBezTo>
                <a:cubicBezTo>
                  <a:pt x="1747" y="23460"/>
                  <a:pt x="1513" y="23038"/>
                  <a:pt x="1325" y="22604"/>
                </a:cubicBezTo>
                <a:cubicBezTo>
                  <a:pt x="1056" y="21995"/>
                  <a:pt x="798" y="21362"/>
                  <a:pt x="552" y="20740"/>
                </a:cubicBezTo>
                <a:cubicBezTo>
                  <a:pt x="470" y="20541"/>
                  <a:pt x="399" y="20330"/>
                  <a:pt x="270" y="20166"/>
                </a:cubicBezTo>
                <a:cubicBezTo>
                  <a:pt x="243" y="20120"/>
                  <a:pt x="208" y="20073"/>
                  <a:pt x="154" y="20073"/>
                </a:cubicBezTo>
                <a:cubicBezTo>
                  <a:pt x="139" y="20073"/>
                  <a:pt x="124" y="20077"/>
                  <a:pt x="106" y="20084"/>
                </a:cubicBezTo>
                <a:cubicBezTo>
                  <a:pt x="36" y="20119"/>
                  <a:pt x="13" y="20178"/>
                  <a:pt x="13" y="20248"/>
                </a:cubicBezTo>
                <a:cubicBezTo>
                  <a:pt x="1" y="20283"/>
                  <a:pt x="13" y="20319"/>
                  <a:pt x="24" y="20342"/>
                </a:cubicBezTo>
                <a:cubicBezTo>
                  <a:pt x="59" y="20494"/>
                  <a:pt x="106" y="20647"/>
                  <a:pt x="130" y="20799"/>
                </a:cubicBezTo>
                <a:cubicBezTo>
                  <a:pt x="212" y="21162"/>
                  <a:pt x="247" y="21538"/>
                  <a:pt x="294" y="21901"/>
                </a:cubicBezTo>
                <a:cubicBezTo>
                  <a:pt x="329" y="22264"/>
                  <a:pt x="388" y="22616"/>
                  <a:pt x="435" y="22979"/>
                </a:cubicBezTo>
                <a:cubicBezTo>
                  <a:pt x="505" y="23554"/>
                  <a:pt x="610" y="24140"/>
                  <a:pt x="692" y="24726"/>
                </a:cubicBezTo>
                <a:cubicBezTo>
                  <a:pt x="739" y="25077"/>
                  <a:pt x="786" y="25417"/>
                  <a:pt x="786" y="25769"/>
                </a:cubicBezTo>
                <a:cubicBezTo>
                  <a:pt x="786" y="26179"/>
                  <a:pt x="763" y="26590"/>
                  <a:pt x="763" y="27012"/>
                </a:cubicBezTo>
                <a:cubicBezTo>
                  <a:pt x="763" y="27398"/>
                  <a:pt x="775" y="27797"/>
                  <a:pt x="821" y="28195"/>
                </a:cubicBezTo>
                <a:cubicBezTo>
                  <a:pt x="903" y="28770"/>
                  <a:pt x="1068" y="29309"/>
                  <a:pt x="1279" y="29836"/>
                </a:cubicBezTo>
                <a:cubicBezTo>
                  <a:pt x="1478" y="30305"/>
                  <a:pt x="1712" y="30739"/>
                  <a:pt x="1982" y="31173"/>
                </a:cubicBezTo>
                <a:cubicBezTo>
                  <a:pt x="2251" y="31595"/>
                  <a:pt x="2603" y="31946"/>
                  <a:pt x="2966" y="32274"/>
                </a:cubicBezTo>
                <a:cubicBezTo>
                  <a:pt x="3177" y="32462"/>
                  <a:pt x="3400" y="32626"/>
                  <a:pt x="3588" y="32825"/>
                </a:cubicBezTo>
                <a:cubicBezTo>
                  <a:pt x="3623" y="32849"/>
                  <a:pt x="3646" y="32872"/>
                  <a:pt x="3635" y="32919"/>
                </a:cubicBezTo>
                <a:cubicBezTo>
                  <a:pt x="3611" y="32978"/>
                  <a:pt x="3658" y="32989"/>
                  <a:pt x="3705" y="32989"/>
                </a:cubicBezTo>
                <a:cubicBezTo>
                  <a:pt x="3807" y="32989"/>
                  <a:pt x="3913" y="32984"/>
                  <a:pt x="4022" y="32984"/>
                </a:cubicBezTo>
                <a:cubicBezTo>
                  <a:pt x="4076" y="32984"/>
                  <a:pt x="4131" y="32986"/>
                  <a:pt x="4186" y="32989"/>
                </a:cubicBezTo>
                <a:cubicBezTo>
                  <a:pt x="4256" y="32989"/>
                  <a:pt x="4279" y="32954"/>
                  <a:pt x="4303" y="32896"/>
                </a:cubicBezTo>
                <a:cubicBezTo>
                  <a:pt x="4443" y="32403"/>
                  <a:pt x="4584" y="31911"/>
                  <a:pt x="4736" y="31419"/>
                </a:cubicBezTo>
                <a:cubicBezTo>
                  <a:pt x="4842" y="31067"/>
                  <a:pt x="4959" y="30716"/>
                  <a:pt x="5076" y="30364"/>
                </a:cubicBezTo>
                <a:cubicBezTo>
                  <a:pt x="5158" y="30129"/>
                  <a:pt x="5205" y="29895"/>
                  <a:pt x="5323" y="29684"/>
                </a:cubicBezTo>
                <a:cubicBezTo>
                  <a:pt x="5339" y="29644"/>
                  <a:pt x="5355" y="29631"/>
                  <a:pt x="5383" y="29631"/>
                </a:cubicBezTo>
                <a:cubicBezTo>
                  <a:pt x="5395" y="29631"/>
                  <a:pt x="5410" y="29634"/>
                  <a:pt x="5428" y="29637"/>
                </a:cubicBezTo>
                <a:cubicBezTo>
                  <a:pt x="5662" y="29707"/>
                  <a:pt x="5862" y="29848"/>
                  <a:pt x="6049" y="30000"/>
                </a:cubicBezTo>
                <a:cubicBezTo>
                  <a:pt x="6413" y="30282"/>
                  <a:pt x="6764" y="30551"/>
                  <a:pt x="7151" y="30798"/>
                </a:cubicBezTo>
                <a:cubicBezTo>
                  <a:pt x="7468" y="30997"/>
                  <a:pt x="7796" y="31161"/>
                  <a:pt x="8147" y="31290"/>
                </a:cubicBezTo>
                <a:cubicBezTo>
                  <a:pt x="8440" y="31384"/>
                  <a:pt x="8734" y="31431"/>
                  <a:pt x="9038" y="31454"/>
                </a:cubicBezTo>
                <a:cubicBezTo>
                  <a:pt x="9063" y="31455"/>
                  <a:pt x="9087" y="31455"/>
                  <a:pt x="9112" y="31455"/>
                </a:cubicBezTo>
                <a:cubicBezTo>
                  <a:pt x="9369" y="31455"/>
                  <a:pt x="9624" y="31402"/>
                  <a:pt x="9871" y="31348"/>
                </a:cubicBezTo>
                <a:cubicBezTo>
                  <a:pt x="10081" y="31290"/>
                  <a:pt x="10281" y="31208"/>
                  <a:pt x="10468" y="31102"/>
                </a:cubicBezTo>
                <a:cubicBezTo>
                  <a:pt x="10773" y="30950"/>
                  <a:pt x="11031" y="30739"/>
                  <a:pt x="11277" y="30505"/>
                </a:cubicBezTo>
                <a:cubicBezTo>
                  <a:pt x="11594" y="30211"/>
                  <a:pt x="11851" y="29860"/>
                  <a:pt x="12133" y="29532"/>
                </a:cubicBezTo>
                <a:cubicBezTo>
                  <a:pt x="12379" y="29250"/>
                  <a:pt x="12602" y="28957"/>
                  <a:pt x="12871" y="28699"/>
                </a:cubicBezTo>
                <a:cubicBezTo>
                  <a:pt x="13106" y="28453"/>
                  <a:pt x="13364" y="28254"/>
                  <a:pt x="13668" y="28102"/>
                </a:cubicBezTo>
                <a:cubicBezTo>
                  <a:pt x="14043" y="27902"/>
                  <a:pt x="14442" y="27844"/>
                  <a:pt x="14852" y="27785"/>
                </a:cubicBezTo>
                <a:cubicBezTo>
                  <a:pt x="14952" y="27773"/>
                  <a:pt x="15051" y="27770"/>
                  <a:pt x="15153" y="27770"/>
                </a:cubicBezTo>
                <a:cubicBezTo>
                  <a:pt x="15254" y="27770"/>
                  <a:pt x="15356" y="27773"/>
                  <a:pt x="15462" y="27773"/>
                </a:cubicBezTo>
                <a:cubicBezTo>
                  <a:pt x="15749" y="27773"/>
                  <a:pt x="16037" y="27787"/>
                  <a:pt x="16324" y="27787"/>
                </a:cubicBezTo>
                <a:cubicBezTo>
                  <a:pt x="16576" y="27787"/>
                  <a:pt x="16828" y="27777"/>
                  <a:pt x="17079" y="27738"/>
                </a:cubicBezTo>
                <a:cubicBezTo>
                  <a:pt x="17314" y="27703"/>
                  <a:pt x="17548" y="27668"/>
                  <a:pt x="17783" y="27609"/>
                </a:cubicBezTo>
                <a:cubicBezTo>
                  <a:pt x="18076" y="27527"/>
                  <a:pt x="18345" y="27422"/>
                  <a:pt x="18615" y="27293"/>
                </a:cubicBezTo>
                <a:cubicBezTo>
                  <a:pt x="19013" y="27094"/>
                  <a:pt x="19388" y="26859"/>
                  <a:pt x="19752" y="26578"/>
                </a:cubicBezTo>
                <a:cubicBezTo>
                  <a:pt x="20139" y="26273"/>
                  <a:pt x="20514" y="25933"/>
                  <a:pt x="20854" y="25558"/>
                </a:cubicBezTo>
                <a:cubicBezTo>
                  <a:pt x="21229" y="25136"/>
                  <a:pt x="21580" y="24691"/>
                  <a:pt x="21862" y="24187"/>
                </a:cubicBezTo>
                <a:cubicBezTo>
                  <a:pt x="22120" y="23741"/>
                  <a:pt x="22295" y="23272"/>
                  <a:pt x="22436" y="22792"/>
                </a:cubicBezTo>
                <a:cubicBezTo>
                  <a:pt x="22577" y="22311"/>
                  <a:pt x="22659" y="21842"/>
                  <a:pt x="22717" y="21350"/>
                </a:cubicBezTo>
                <a:cubicBezTo>
                  <a:pt x="22729" y="21221"/>
                  <a:pt x="22741" y="21080"/>
                  <a:pt x="22694" y="20951"/>
                </a:cubicBezTo>
                <a:cubicBezTo>
                  <a:pt x="22662" y="20849"/>
                  <a:pt x="22604" y="20800"/>
                  <a:pt x="22531" y="20800"/>
                </a:cubicBezTo>
                <a:cubicBezTo>
                  <a:pt x="22495" y="20800"/>
                  <a:pt x="22455" y="20811"/>
                  <a:pt x="22413" y="20834"/>
                </a:cubicBezTo>
                <a:cubicBezTo>
                  <a:pt x="22120" y="20998"/>
                  <a:pt x="21850" y="21174"/>
                  <a:pt x="21569" y="21338"/>
                </a:cubicBezTo>
                <a:cubicBezTo>
                  <a:pt x="21217" y="21538"/>
                  <a:pt x="20877" y="21749"/>
                  <a:pt x="20525" y="21960"/>
                </a:cubicBezTo>
                <a:cubicBezTo>
                  <a:pt x="20209" y="22147"/>
                  <a:pt x="19893" y="22346"/>
                  <a:pt x="19564" y="22522"/>
                </a:cubicBezTo>
                <a:cubicBezTo>
                  <a:pt x="19306" y="22663"/>
                  <a:pt x="19037" y="22792"/>
                  <a:pt x="18744" y="22874"/>
                </a:cubicBezTo>
                <a:cubicBezTo>
                  <a:pt x="18498" y="22932"/>
                  <a:pt x="18240" y="22979"/>
                  <a:pt x="17982" y="22991"/>
                </a:cubicBezTo>
                <a:cubicBezTo>
                  <a:pt x="17944" y="22992"/>
                  <a:pt x="17905" y="22993"/>
                  <a:pt x="17867" y="22993"/>
                </a:cubicBezTo>
                <a:cubicBezTo>
                  <a:pt x="17532" y="22993"/>
                  <a:pt x="17205" y="22947"/>
                  <a:pt x="16868" y="22874"/>
                </a:cubicBezTo>
                <a:cubicBezTo>
                  <a:pt x="16669" y="22827"/>
                  <a:pt x="16470" y="22757"/>
                  <a:pt x="16271" y="22698"/>
                </a:cubicBezTo>
                <a:cubicBezTo>
                  <a:pt x="15977" y="22616"/>
                  <a:pt x="15684" y="22499"/>
                  <a:pt x="15403" y="22393"/>
                </a:cubicBezTo>
                <a:cubicBezTo>
                  <a:pt x="15204" y="22323"/>
                  <a:pt x="15005" y="22253"/>
                  <a:pt x="14805" y="22194"/>
                </a:cubicBezTo>
                <a:cubicBezTo>
                  <a:pt x="14559" y="22124"/>
                  <a:pt x="14313" y="22065"/>
                  <a:pt x="14055" y="22042"/>
                </a:cubicBezTo>
                <a:cubicBezTo>
                  <a:pt x="13985" y="22033"/>
                  <a:pt x="13912" y="22029"/>
                  <a:pt x="13840" y="22029"/>
                </a:cubicBezTo>
                <a:cubicBezTo>
                  <a:pt x="13708" y="22029"/>
                  <a:pt x="13574" y="22042"/>
                  <a:pt x="13446" y="22065"/>
                </a:cubicBezTo>
                <a:cubicBezTo>
                  <a:pt x="13153" y="22112"/>
                  <a:pt x="12883" y="22206"/>
                  <a:pt x="12637" y="22358"/>
                </a:cubicBezTo>
                <a:cubicBezTo>
                  <a:pt x="12309" y="22557"/>
                  <a:pt x="12027" y="22815"/>
                  <a:pt x="11793" y="23120"/>
                </a:cubicBezTo>
                <a:cubicBezTo>
                  <a:pt x="11476" y="23507"/>
                  <a:pt x="11230" y="23940"/>
                  <a:pt x="10996" y="24398"/>
                </a:cubicBezTo>
                <a:cubicBezTo>
                  <a:pt x="10785" y="24820"/>
                  <a:pt x="10586" y="25265"/>
                  <a:pt x="10304" y="25652"/>
                </a:cubicBezTo>
                <a:cubicBezTo>
                  <a:pt x="10081" y="25968"/>
                  <a:pt x="9812" y="26214"/>
                  <a:pt x="9472" y="26390"/>
                </a:cubicBezTo>
                <a:cubicBezTo>
                  <a:pt x="9167" y="26554"/>
                  <a:pt x="8827" y="26625"/>
                  <a:pt x="8487" y="26707"/>
                </a:cubicBezTo>
                <a:cubicBezTo>
                  <a:pt x="8276" y="26754"/>
                  <a:pt x="8065" y="26812"/>
                  <a:pt x="7854" y="26883"/>
                </a:cubicBezTo>
                <a:cubicBezTo>
                  <a:pt x="7538" y="27000"/>
                  <a:pt x="7233" y="27152"/>
                  <a:pt x="6952" y="27328"/>
                </a:cubicBezTo>
                <a:cubicBezTo>
                  <a:pt x="6565" y="27586"/>
                  <a:pt x="6225" y="27879"/>
                  <a:pt x="5932" y="28231"/>
                </a:cubicBezTo>
                <a:cubicBezTo>
                  <a:pt x="5862" y="28324"/>
                  <a:pt x="5791" y="28430"/>
                  <a:pt x="5698" y="28535"/>
                </a:cubicBezTo>
                <a:cubicBezTo>
                  <a:pt x="5709" y="28488"/>
                  <a:pt x="5721" y="28465"/>
                  <a:pt x="5721" y="28442"/>
                </a:cubicBezTo>
                <a:cubicBezTo>
                  <a:pt x="5920" y="27902"/>
                  <a:pt x="6120" y="27351"/>
                  <a:pt x="6319" y="26812"/>
                </a:cubicBezTo>
                <a:cubicBezTo>
                  <a:pt x="6588" y="26050"/>
                  <a:pt x="6881" y="25300"/>
                  <a:pt x="7221" y="24562"/>
                </a:cubicBezTo>
                <a:cubicBezTo>
                  <a:pt x="7444" y="24069"/>
                  <a:pt x="7667" y="23565"/>
                  <a:pt x="7901" y="23073"/>
                </a:cubicBezTo>
                <a:cubicBezTo>
                  <a:pt x="8077" y="22710"/>
                  <a:pt x="8253" y="22335"/>
                  <a:pt x="8440" y="21971"/>
                </a:cubicBezTo>
                <a:cubicBezTo>
                  <a:pt x="8698" y="21432"/>
                  <a:pt x="8968" y="20893"/>
                  <a:pt x="9249" y="20365"/>
                </a:cubicBezTo>
                <a:cubicBezTo>
                  <a:pt x="9437" y="20002"/>
                  <a:pt x="9648" y="19639"/>
                  <a:pt x="9847" y="19275"/>
                </a:cubicBezTo>
                <a:cubicBezTo>
                  <a:pt x="10140" y="18736"/>
                  <a:pt x="10457" y="18209"/>
                  <a:pt x="10761" y="17681"/>
                </a:cubicBezTo>
                <a:cubicBezTo>
                  <a:pt x="10785" y="17623"/>
                  <a:pt x="10832" y="17599"/>
                  <a:pt x="10879" y="17576"/>
                </a:cubicBezTo>
                <a:cubicBezTo>
                  <a:pt x="11043" y="17517"/>
                  <a:pt x="11207" y="17447"/>
                  <a:pt x="11383" y="17388"/>
                </a:cubicBezTo>
                <a:cubicBezTo>
                  <a:pt x="11676" y="17306"/>
                  <a:pt x="11980" y="17306"/>
                  <a:pt x="12273" y="17259"/>
                </a:cubicBezTo>
                <a:cubicBezTo>
                  <a:pt x="12281" y="17258"/>
                  <a:pt x="12289" y="17257"/>
                  <a:pt x="12297" y="17257"/>
                </a:cubicBezTo>
                <a:cubicBezTo>
                  <a:pt x="12359" y="17257"/>
                  <a:pt x="12421" y="17294"/>
                  <a:pt x="12473" y="17294"/>
                </a:cubicBezTo>
                <a:cubicBezTo>
                  <a:pt x="12637" y="17294"/>
                  <a:pt x="12777" y="17353"/>
                  <a:pt x="12918" y="17400"/>
                </a:cubicBezTo>
                <a:cubicBezTo>
                  <a:pt x="13235" y="17505"/>
                  <a:pt x="13551" y="17634"/>
                  <a:pt x="13868" y="17740"/>
                </a:cubicBezTo>
                <a:cubicBezTo>
                  <a:pt x="14196" y="17857"/>
                  <a:pt x="14536" y="17939"/>
                  <a:pt x="14864" y="18056"/>
                </a:cubicBezTo>
                <a:cubicBezTo>
                  <a:pt x="15134" y="18150"/>
                  <a:pt x="15403" y="18232"/>
                  <a:pt x="15673" y="18314"/>
                </a:cubicBezTo>
                <a:cubicBezTo>
                  <a:pt x="16001" y="18420"/>
                  <a:pt x="16329" y="18502"/>
                  <a:pt x="16657" y="18584"/>
                </a:cubicBezTo>
                <a:cubicBezTo>
                  <a:pt x="16892" y="18631"/>
                  <a:pt x="17126" y="18677"/>
                  <a:pt x="17372" y="18713"/>
                </a:cubicBezTo>
                <a:cubicBezTo>
                  <a:pt x="17630" y="18748"/>
                  <a:pt x="17888" y="18783"/>
                  <a:pt x="18146" y="18783"/>
                </a:cubicBezTo>
                <a:cubicBezTo>
                  <a:pt x="18421" y="18783"/>
                  <a:pt x="18697" y="18795"/>
                  <a:pt x="18972" y="18795"/>
                </a:cubicBezTo>
                <a:cubicBezTo>
                  <a:pt x="19248" y="18795"/>
                  <a:pt x="19523" y="18783"/>
                  <a:pt x="19799" y="18736"/>
                </a:cubicBezTo>
                <a:cubicBezTo>
                  <a:pt x="20033" y="18701"/>
                  <a:pt x="20279" y="18666"/>
                  <a:pt x="20514" y="18631"/>
                </a:cubicBezTo>
                <a:cubicBezTo>
                  <a:pt x="20760" y="18595"/>
                  <a:pt x="20994" y="18525"/>
                  <a:pt x="21229" y="18455"/>
                </a:cubicBezTo>
                <a:cubicBezTo>
                  <a:pt x="21545" y="18361"/>
                  <a:pt x="21873" y="18244"/>
                  <a:pt x="22178" y="18103"/>
                </a:cubicBezTo>
                <a:cubicBezTo>
                  <a:pt x="22518" y="17939"/>
                  <a:pt x="22835" y="17763"/>
                  <a:pt x="23151" y="17564"/>
                </a:cubicBezTo>
                <a:cubicBezTo>
                  <a:pt x="23479" y="17353"/>
                  <a:pt x="23784" y="17107"/>
                  <a:pt x="24077" y="16849"/>
                </a:cubicBezTo>
                <a:cubicBezTo>
                  <a:pt x="24452" y="16532"/>
                  <a:pt x="24780" y="16181"/>
                  <a:pt x="25097" y="15806"/>
                </a:cubicBezTo>
                <a:cubicBezTo>
                  <a:pt x="25261" y="15606"/>
                  <a:pt x="25413" y="15407"/>
                  <a:pt x="25577" y="15196"/>
                </a:cubicBezTo>
                <a:cubicBezTo>
                  <a:pt x="25812" y="14903"/>
                  <a:pt x="26035" y="14575"/>
                  <a:pt x="26246" y="14258"/>
                </a:cubicBezTo>
                <a:cubicBezTo>
                  <a:pt x="26457" y="13919"/>
                  <a:pt x="26656" y="13579"/>
                  <a:pt x="26843" y="13227"/>
                </a:cubicBezTo>
                <a:cubicBezTo>
                  <a:pt x="26937" y="13051"/>
                  <a:pt x="27031" y="12875"/>
                  <a:pt x="27019" y="12664"/>
                </a:cubicBezTo>
                <a:cubicBezTo>
                  <a:pt x="27008" y="12512"/>
                  <a:pt x="26914" y="12371"/>
                  <a:pt x="26785" y="12336"/>
                </a:cubicBezTo>
                <a:cubicBezTo>
                  <a:pt x="26421" y="12242"/>
                  <a:pt x="26070" y="12160"/>
                  <a:pt x="25706" y="12067"/>
                </a:cubicBezTo>
                <a:cubicBezTo>
                  <a:pt x="25531" y="12020"/>
                  <a:pt x="25367" y="11973"/>
                  <a:pt x="25191" y="11902"/>
                </a:cubicBezTo>
                <a:cubicBezTo>
                  <a:pt x="25015" y="11832"/>
                  <a:pt x="24839" y="11774"/>
                  <a:pt x="24663" y="11691"/>
                </a:cubicBezTo>
                <a:cubicBezTo>
                  <a:pt x="24440" y="11586"/>
                  <a:pt x="24218" y="11480"/>
                  <a:pt x="23995" y="11398"/>
                </a:cubicBezTo>
                <a:cubicBezTo>
                  <a:pt x="23804" y="11341"/>
                  <a:pt x="23604" y="11284"/>
                  <a:pt x="23404" y="11284"/>
                </a:cubicBezTo>
                <a:cubicBezTo>
                  <a:pt x="23359" y="11284"/>
                  <a:pt x="23314" y="11286"/>
                  <a:pt x="23268" y="11293"/>
                </a:cubicBezTo>
                <a:cubicBezTo>
                  <a:pt x="23057" y="11316"/>
                  <a:pt x="22858" y="11352"/>
                  <a:pt x="22671" y="11434"/>
                </a:cubicBezTo>
                <a:cubicBezTo>
                  <a:pt x="22495" y="11504"/>
                  <a:pt x="22307" y="11563"/>
                  <a:pt x="22143" y="11645"/>
                </a:cubicBezTo>
                <a:cubicBezTo>
                  <a:pt x="21780" y="11832"/>
                  <a:pt x="21428" y="12020"/>
                  <a:pt x="21088" y="12219"/>
                </a:cubicBezTo>
                <a:cubicBezTo>
                  <a:pt x="20713" y="12453"/>
                  <a:pt x="20350" y="12688"/>
                  <a:pt x="19986" y="12934"/>
                </a:cubicBezTo>
                <a:cubicBezTo>
                  <a:pt x="19471" y="13286"/>
                  <a:pt x="18978" y="13661"/>
                  <a:pt x="18462" y="13989"/>
                </a:cubicBezTo>
                <a:cubicBezTo>
                  <a:pt x="18240" y="14118"/>
                  <a:pt x="18005" y="14235"/>
                  <a:pt x="17771" y="14329"/>
                </a:cubicBezTo>
                <a:cubicBezTo>
                  <a:pt x="17607" y="14387"/>
                  <a:pt x="17454" y="14458"/>
                  <a:pt x="17279" y="14493"/>
                </a:cubicBezTo>
                <a:cubicBezTo>
                  <a:pt x="17091" y="14540"/>
                  <a:pt x="16903" y="14598"/>
                  <a:pt x="16704" y="14598"/>
                </a:cubicBezTo>
                <a:cubicBezTo>
                  <a:pt x="16399" y="14587"/>
                  <a:pt x="16083" y="14610"/>
                  <a:pt x="15766" y="14540"/>
                </a:cubicBezTo>
                <a:cubicBezTo>
                  <a:pt x="15555" y="14505"/>
                  <a:pt x="15345" y="14458"/>
                  <a:pt x="15134" y="14446"/>
                </a:cubicBezTo>
                <a:cubicBezTo>
                  <a:pt x="14993" y="14446"/>
                  <a:pt x="14852" y="14434"/>
                  <a:pt x="14712" y="14423"/>
                </a:cubicBezTo>
                <a:cubicBezTo>
                  <a:pt x="14696" y="14421"/>
                  <a:pt x="14681" y="14420"/>
                  <a:pt x="14666" y="14420"/>
                </a:cubicBezTo>
                <a:cubicBezTo>
                  <a:pt x="14573" y="14420"/>
                  <a:pt x="14472" y="14446"/>
                  <a:pt x="14372" y="14446"/>
                </a:cubicBezTo>
                <a:cubicBezTo>
                  <a:pt x="14184" y="14446"/>
                  <a:pt x="14008" y="14493"/>
                  <a:pt x="13832" y="14540"/>
                </a:cubicBezTo>
                <a:cubicBezTo>
                  <a:pt x="13645" y="14610"/>
                  <a:pt x="13446" y="14680"/>
                  <a:pt x="13258" y="14763"/>
                </a:cubicBezTo>
                <a:cubicBezTo>
                  <a:pt x="12953" y="14903"/>
                  <a:pt x="12660" y="15079"/>
                  <a:pt x="12402" y="15278"/>
                </a:cubicBezTo>
                <a:cubicBezTo>
                  <a:pt x="12262" y="15384"/>
                  <a:pt x="12133" y="15489"/>
                  <a:pt x="11992" y="15595"/>
                </a:cubicBezTo>
                <a:cubicBezTo>
                  <a:pt x="11992" y="15560"/>
                  <a:pt x="12004" y="15536"/>
                  <a:pt x="12016" y="15524"/>
                </a:cubicBezTo>
                <a:cubicBezTo>
                  <a:pt x="12191" y="15243"/>
                  <a:pt x="12367" y="14973"/>
                  <a:pt x="12543" y="14704"/>
                </a:cubicBezTo>
                <a:cubicBezTo>
                  <a:pt x="12754" y="14364"/>
                  <a:pt x="12977" y="14012"/>
                  <a:pt x="13199" y="13672"/>
                </a:cubicBezTo>
                <a:cubicBezTo>
                  <a:pt x="13364" y="13403"/>
                  <a:pt x="13539" y="13133"/>
                  <a:pt x="13715" y="12852"/>
                </a:cubicBezTo>
                <a:cubicBezTo>
                  <a:pt x="13809" y="12711"/>
                  <a:pt x="13903" y="12559"/>
                  <a:pt x="13997" y="12406"/>
                </a:cubicBezTo>
                <a:cubicBezTo>
                  <a:pt x="14125" y="12219"/>
                  <a:pt x="14243" y="12031"/>
                  <a:pt x="14395" y="11856"/>
                </a:cubicBezTo>
                <a:cubicBezTo>
                  <a:pt x="14512" y="11691"/>
                  <a:pt x="14665" y="11563"/>
                  <a:pt x="14794" y="11398"/>
                </a:cubicBezTo>
                <a:cubicBezTo>
                  <a:pt x="14981" y="11152"/>
                  <a:pt x="15169" y="10906"/>
                  <a:pt x="15427" y="10719"/>
                </a:cubicBezTo>
                <a:cubicBezTo>
                  <a:pt x="15720" y="10496"/>
                  <a:pt x="16036" y="10297"/>
                  <a:pt x="16388" y="10179"/>
                </a:cubicBezTo>
                <a:cubicBezTo>
                  <a:pt x="16657" y="10097"/>
                  <a:pt x="16927" y="10015"/>
                  <a:pt x="17197" y="9933"/>
                </a:cubicBezTo>
                <a:cubicBezTo>
                  <a:pt x="17478" y="9851"/>
                  <a:pt x="17747" y="9769"/>
                  <a:pt x="18017" y="9711"/>
                </a:cubicBezTo>
                <a:cubicBezTo>
                  <a:pt x="18357" y="9628"/>
                  <a:pt x="18685" y="9582"/>
                  <a:pt x="19025" y="9523"/>
                </a:cubicBezTo>
                <a:cubicBezTo>
                  <a:pt x="19283" y="9476"/>
                  <a:pt x="19541" y="9441"/>
                  <a:pt x="19810" y="9394"/>
                </a:cubicBezTo>
                <a:cubicBezTo>
                  <a:pt x="20033" y="9347"/>
                  <a:pt x="20256" y="9312"/>
                  <a:pt x="20479" y="9265"/>
                </a:cubicBezTo>
                <a:cubicBezTo>
                  <a:pt x="20748" y="9206"/>
                  <a:pt x="21006" y="9124"/>
                  <a:pt x="21276" y="9054"/>
                </a:cubicBezTo>
                <a:cubicBezTo>
                  <a:pt x="21580" y="8960"/>
                  <a:pt x="21885" y="8843"/>
                  <a:pt x="22178" y="8726"/>
                </a:cubicBezTo>
                <a:cubicBezTo>
                  <a:pt x="22624" y="8550"/>
                  <a:pt x="23057" y="8316"/>
                  <a:pt x="23456" y="8058"/>
                </a:cubicBezTo>
                <a:cubicBezTo>
                  <a:pt x="23808" y="7823"/>
                  <a:pt x="24147" y="7565"/>
                  <a:pt x="24464" y="7284"/>
                </a:cubicBezTo>
                <a:cubicBezTo>
                  <a:pt x="24874" y="6921"/>
                  <a:pt x="25273" y="6534"/>
                  <a:pt x="25636" y="6112"/>
                </a:cubicBezTo>
                <a:cubicBezTo>
                  <a:pt x="25871" y="5842"/>
                  <a:pt x="26082" y="5549"/>
                  <a:pt x="26281" y="5233"/>
                </a:cubicBezTo>
                <a:cubicBezTo>
                  <a:pt x="26562" y="4799"/>
                  <a:pt x="26808" y="4354"/>
                  <a:pt x="27043" y="3897"/>
                </a:cubicBezTo>
                <a:cubicBezTo>
                  <a:pt x="27371" y="3240"/>
                  <a:pt x="27687" y="2572"/>
                  <a:pt x="28039" y="1927"/>
                </a:cubicBezTo>
                <a:cubicBezTo>
                  <a:pt x="28203" y="1599"/>
                  <a:pt x="28391" y="1271"/>
                  <a:pt x="28555" y="943"/>
                </a:cubicBezTo>
                <a:cubicBezTo>
                  <a:pt x="28660" y="744"/>
                  <a:pt x="28789" y="544"/>
                  <a:pt x="28824" y="310"/>
                </a:cubicBezTo>
                <a:cubicBezTo>
                  <a:pt x="28844" y="108"/>
                  <a:pt x="28761" y="1"/>
                  <a:pt x="2860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8"/>
          <p:cNvSpPr/>
          <p:nvPr/>
        </p:nvSpPr>
        <p:spPr>
          <a:xfrm rot="10800000">
            <a:off x="-660900" y="2571782"/>
            <a:ext cx="2111475" cy="2730318"/>
          </a:xfrm>
          <a:custGeom>
            <a:avLst/>
            <a:gdLst/>
            <a:ahLst/>
            <a:cxnLst/>
            <a:rect l="l" t="t" r="r" b="b"/>
            <a:pathLst>
              <a:path w="29691" h="38393" extrusionOk="0">
                <a:moveTo>
                  <a:pt x="1325" y="1"/>
                </a:moveTo>
                <a:cubicBezTo>
                  <a:pt x="1102" y="458"/>
                  <a:pt x="961" y="939"/>
                  <a:pt x="809" y="1419"/>
                </a:cubicBezTo>
                <a:cubicBezTo>
                  <a:pt x="504" y="2334"/>
                  <a:pt x="223" y="3260"/>
                  <a:pt x="106" y="4221"/>
                </a:cubicBezTo>
                <a:cubicBezTo>
                  <a:pt x="0" y="5053"/>
                  <a:pt x="24" y="5885"/>
                  <a:pt x="352" y="6682"/>
                </a:cubicBezTo>
                <a:cubicBezTo>
                  <a:pt x="645" y="7350"/>
                  <a:pt x="1102" y="7854"/>
                  <a:pt x="1688" y="8265"/>
                </a:cubicBezTo>
                <a:cubicBezTo>
                  <a:pt x="2133" y="8581"/>
                  <a:pt x="2626" y="8816"/>
                  <a:pt x="3106" y="9050"/>
                </a:cubicBezTo>
                <a:cubicBezTo>
                  <a:pt x="3399" y="9202"/>
                  <a:pt x="3692" y="9320"/>
                  <a:pt x="3962" y="9507"/>
                </a:cubicBezTo>
                <a:cubicBezTo>
                  <a:pt x="4513" y="9870"/>
                  <a:pt x="4853" y="10398"/>
                  <a:pt x="5099" y="10996"/>
                </a:cubicBezTo>
                <a:cubicBezTo>
                  <a:pt x="5357" y="11605"/>
                  <a:pt x="5544" y="12238"/>
                  <a:pt x="5697" y="12883"/>
                </a:cubicBezTo>
                <a:cubicBezTo>
                  <a:pt x="5978" y="14032"/>
                  <a:pt x="6283" y="15157"/>
                  <a:pt x="6705" y="16259"/>
                </a:cubicBezTo>
                <a:cubicBezTo>
                  <a:pt x="7139" y="17349"/>
                  <a:pt x="7736" y="18345"/>
                  <a:pt x="8487" y="19248"/>
                </a:cubicBezTo>
                <a:cubicBezTo>
                  <a:pt x="8744" y="19564"/>
                  <a:pt x="9014" y="19892"/>
                  <a:pt x="9272" y="20221"/>
                </a:cubicBezTo>
                <a:cubicBezTo>
                  <a:pt x="9694" y="20771"/>
                  <a:pt x="9975" y="21381"/>
                  <a:pt x="10163" y="22049"/>
                </a:cubicBezTo>
                <a:cubicBezTo>
                  <a:pt x="10409" y="22858"/>
                  <a:pt x="10503" y="23690"/>
                  <a:pt x="10585" y="24534"/>
                </a:cubicBezTo>
                <a:cubicBezTo>
                  <a:pt x="10702" y="25636"/>
                  <a:pt x="10737" y="26761"/>
                  <a:pt x="10983" y="27851"/>
                </a:cubicBezTo>
                <a:cubicBezTo>
                  <a:pt x="11206" y="28859"/>
                  <a:pt x="11663" y="29738"/>
                  <a:pt x="12378" y="30477"/>
                </a:cubicBezTo>
                <a:cubicBezTo>
                  <a:pt x="12999" y="31122"/>
                  <a:pt x="13691" y="31684"/>
                  <a:pt x="14336" y="32282"/>
                </a:cubicBezTo>
                <a:cubicBezTo>
                  <a:pt x="14969" y="32868"/>
                  <a:pt x="15578" y="33478"/>
                  <a:pt x="16211" y="34064"/>
                </a:cubicBezTo>
                <a:cubicBezTo>
                  <a:pt x="17336" y="35130"/>
                  <a:pt x="18473" y="36162"/>
                  <a:pt x="19821" y="36947"/>
                </a:cubicBezTo>
                <a:cubicBezTo>
                  <a:pt x="20900" y="37592"/>
                  <a:pt x="22048" y="38072"/>
                  <a:pt x="23303" y="38283"/>
                </a:cubicBezTo>
                <a:cubicBezTo>
                  <a:pt x="23773" y="38362"/>
                  <a:pt x="24247" y="38393"/>
                  <a:pt x="24720" y="38393"/>
                </a:cubicBezTo>
                <a:cubicBezTo>
                  <a:pt x="25096" y="38393"/>
                  <a:pt x="25472" y="38373"/>
                  <a:pt x="25846" y="38342"/>
                </a:cubicBezTo>
                <a:cubicBezTo>
                  <a:pt x="27159" y="38225"/>
                  <a:pt x="28425" y="37897"/>
                  <a:pt x="29691" y="37580"/>
                </a:cubicBezTo>
                <a:lnTo>
                  <a:pt x="296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8"/>
          <p:cNvSpPr/>
          <p:nvPr/>
        </p:nvSpPr>
        <p:spPr>
          <a:xfrm rot="-2700000">
            <a:off x="8826576" y="3449648"/>
            <a:ext cx="463274" cy="736968"/>
          </a:xfrm>
          <a:custGeom>
            <a:avLst/>
            <a:gdLst/>
            <a:ahLst/>
            <a:cxnLst/>
            <a:rect l="l" t="t" r="r" b="b"/>
            <a:pathLst>
              <a:path w="8030" h="12774" extrusionOk="0">
                <a:moveTo>
                  <a:pt x="5084" y="0"/>
                </a:moveTo>
                <a:cubicBezTo>
                  <a:pt x="5013" y="0"/>
                  <a:pt x="4940" y="15"/>
                  <a:pt x="4865" y="40"/>
                </a:cubicBezTo>
                <a:cubicBezTo>
                  <a:pt x="4745" y="80"/>
                  <a:pt x="4624" y="98"/>
                  <a:pt x="4500" y="98"/>
                </a:cubicBezTo>
                <a:cubicBezTo>
                  <a:pt x="4443" y="98"/>
                  <a:pt x="4385" y="94"/>
                  <a:pt x="4325" y="86"/>
                </a:cubicBezTo>
                <a:cubicBezTo>
                  <a:pt x="4168" y="65"/>
                  <a:pt x="4016" y="55"/>
                  <a:pt x="3868" y="55"/>
                </a:cubicBezTo>
                <a:cubicBezTo>
                  <a:pt x="2460" y="55"/>
                  <a:pt x="1466" y="1023"/>
                  <a:pt x="797" y="3134"/>
                </a:cubicBezTo>
                <a:cubicBezTo>
                  <a:pt x="0" y="5654"/>
                  <a:pt x="270" y="8139"/>
                  <a:pt x="1172" y="10530"/>
                </a:cubicBezTo>
                <a:cubicBezTo>
                  <a:pt x="1653" y="11784"/>
                  <a:pt x="2380" y="12453"/>
                  <a:pt x="3259" y="12710"/>
                </a:cubicBezTo>
                <a:cubicBezTo>
                  <a:pt x="3417" y="12761"/>
                  <a:pt x="3579" y="12767"/>
                  <a:pt x="3768" y="12767"/>
                </a:cubicBezTo>
                <a:cubicBezTo>
                  <a:pt x="3830" y="12767"/>
                  <a:pt x="3895" y="12766"/>
                  <a:pt x="3964" y="12766"/>
                </a:cubicBezTo>
                <a:cubicBezTo>
                  <a:pt x="4026" y="12766"/>
                  <a:pt x="4092" y="12767"/>
                  <a:pt x="4161" y="12769"/>
                </a:cubicBezTo>
                <a:cubicBezTo>
                  <a:pt x="4197" y="12772"/>
                  <a:pt x="4234" y="12774"/>
                  <a:pt x="4272" y="12774"/>
                </a:cubicBezTo>
                <a:cubicBezTo>
                  <a:pt x="4537" y="12774"/>
                  <a:pt x="4864" y="12703"/>
                  <a:pt x="5181" y="12570"/>
                </a:cubicBezTo>
                <a:cubicBezTo>
                  <a:pt x="6611" y="11937"/>
                  <a:pt x="7572" y="10565"/>
                  <a:pt x="7865" y="8151"/>
                </a:cubicBezTo>
                <a:cubicBezTo>
                  <a:pt x="7971" y="7342"/>
                  <a:pt x="8029" y="6533"/>
                  <a:pt x="7994" y="5713"/>
                </a:cubicBezTo>
                <a:cubicBezTo>
                  <a:pt x="7924" y="3450"/>
                  <a:pt x="7326" y="1739"/>
                  <a:pt x="5990" y="801"/>
                </a:cubicBezTo>
                <a:cubicBezTo>
                  <a:pt x="5838" y="708"/>
                  <a:pt x="5697" y="602"/>
                  <a:pt x="5603" y="391"/>
                </a:cubicBezTo>
                <a:cubicBezTo>
                  <a:pt x="5457" y="107"/>
                  <a:pt x="5279" y="0"/>
                  <a:pt x="50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8"/>
          <p:cNvSpPr/>
          <p:nvPr/>
        </p:nvSpPr>
        <p:spPr>
          <a:xfrm rot="-6299933" flipH="1">
            <a:off x="-75223" y="-1262673"/>
            <a:ext cx="1739726" cy="3660823"/>
          </a:xfrm>
          <a:custGeom>
            <a:avLst/>
            <a:gdLst/>
            <a:ahLst/>
            <a:cxnLst/>
            <a:rect l="l" t="t" r="r" b="b"/>
            <a:pathLst>
              <a:path w="15216" h="27623" extrusionOk="0">
                <a:moveTo>
                  <a:pt x="188" y="0"/>
                </a:moveTo>
                <a:cubicBezTo>
                  <a:pt x="118" y="153"/>
                  <a:pt x="130" y="305"/>
                  <a:pt x="142" y="446"/>
                </a:cubicBezTo>
                <a:cubicBezTo>
                  <a:pt x="200" y="1196"/>
                  <a:pt x="235" y="1946"/>
                  <a:pt x="235" y="2696"/>
                </a:cubicBezTo>
                <a:cubicBezTo>
                  <a:pt x="235" y="3634"/>
                  <a:pt x="270" y="4583"/>
                  <a:pt x="200" y="5533"/>
                </a:cubicBezTo>
                <a:cubicBezTo>
                  <a:pt x="153" y="6189"/>
                  <a:pt x="177" y="6857"/>
                  <a:pt x="153" y="7514"/>
                </a:cubicBezTo>
                <a:cubicBezTo>
                  <a:pt x="106" y="8721"/>
                  <a:pt x="59" y="9917"/>
                  <a:pt x="36" y="11124"/>
                </a:cubicBezTo>
                <a:cubicBezTo>
                  <a:pt x="1" y="12413"/>
                  <a:pt x="36" y="13703"/>
                  <a:pt x="177" y="14980"/>
                </a:cubicBezTo>
                <a:cubicBezTo>
                  <a:pt x="329" y="16387"/>
                  <a:pt x="610" y="17770"/>
                  <a:pt x="1056" y="19118"/>
                </a:cubicBezTo>
                <a:cubicBezTo>
                  <a:pt x="1490" y="20419"/>
                  <a:pt x="2076" y="21662"/>
                  <a:pt x="2755" y="22857"/>
                </a:cubicBezTo>
                <a:cubicBezTo>
                  <a:pt x="3482" y="24147"/>
                  <a:pt x="4338" y="25354"/>
                  <a:pt x="5451" y="26339"/>
                </a:cubicBezTo>
                <a:cubicBezTo>
                  <a:pt x="5979" y="26807"/>
                  <a:pt x="6542" y="27229"/>
                  <a:pt x="7210" y="27476"/>
                </a:cubicBezTo>
                <a:cubicBezTo>
                  <a:pt x="7484" y="27573"/>
                  <a:pt x="7750" y="27623"/>
                  <a:pt x="8007" y="27623"/>
                </a:cubicBezTo>
                <a:cubicBezTo>
                  <a:pt x="8463" y="27623"/>
                  <a:pt x="8891" y="27465"/>
                  <a:pt x="9296" y="27136"/>
                </a:cubicBezTo>
                <a:cubicBezTo>
                  <a:pt x="9495" y="26971"/>
                  <a:pt x="9671" y="26796"/>
                  <a:pt x="9824" y="26585"/>
                </a:cubicBezTo>
                <a:cubicBezTo>
                  <a:pt x="10949" y="25014"/>
                  <a:pt x="11535" y="23267"/>
                  <a:pt x="11500" y="21322"/>
                </a:cubicBezTo>
                <a:cubicBezTo>
                  <a:pt x="11476" y="20196"/>
                  <a:pt x="11441" y="19071"/>
                  <a:pt x="11383" y="17946"/>
                </a:cubicBezTo>
                <a:cubicBezTo>
                  <a:pt x="11312" y="16434"/>
                  <a:pt x="11535" y="14980"/>
                  <a:pt x="12051" y="13562"/>
                </a:cubicBezTo>
                <a:cubicBezTo>
                  <a:pt x="12285" y="12917"/>
                  <a:pt x="12543" y="12284"/>
                  <a:pt x="12777" y="11651"/>
                </a:cubicBezTo>
                <a:cubicBezTo>
                  <a:pt x="13364" y="10116"/>
                  <a:pt x="13985" y="8580"/>
                  <a:pt x="14395" y="6986"/>
                </a:cubicBezTo>
                <a:cubicBezTo>
                  <a:pt x="14676" y="5955"/>
                  <a:pt x="14876" y="4912"/>
                  <a:pt x="14981" y="3857"/>
                </a:cubicBezTo>
                <a:cubicBezTo>
                  <a:pt x="15028" y="3353"/>
                  <a:pt x="15075" y="2860"/>
                  <a:pt x="15098" y="2356"/>
                </a:cubicBezTo>
                <a:cubicBezTo>
                  <a:pt x="15145" y="1571"/>
                  <a:pt x="15216" y="786"/>
                  <a:pt x="151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>
            <a:off x="1827623" y="4607161"/>
            <a:ext cx="3286276" cy="1358445"/>
          </a:xfrm>
          <a:custGeom>
            <a:avLst/>
            <a:gdLst/>
            <a:ahLst/>
            <a:cxnLst/>
            <a:rect l="l" t="t" r="r" b="b"/>
            <a:pathLst>
              <a:path w="37475" h="15491" extrusionOk="0">
                <a:moveTo>
                  <a:pt x="12648" y="0"/>
                </a:moveTo>
                <a:cubicBezTo>
                  <a:pt x="11965" y="0"/>
                  <a:pt x="11319" y="163"/>
                  <a:pt x="10714" y="569"/>
                </a:cubicBezTo>
                <a:cubicBezTo>
                  <a:pt x="10070" y="1003"/>
                  <a:pt x="9577" y="1566"/>
                  <a:pt x="9120" y="2175"/>
                </a:cubicBezTo>
                <a:cubicBezTo>
                  <a:pt x="8440" y="3066"/>
                  <a:pt x="7784" y="3980"/>
                  <a:pt x="7116" y="4871"/>
                </a:cubicBezTo>
                <a:cubicBezTo>
                  <a:pt x="6213" y="6090"/>
                  <a:pt x="5276" y="7286"/>
                  <a:pt x="4326" y="8470"/>
                </a:cubicBezTo>
                <a:cubicBezTo>
                  <a:pt x="3775" y="9138"/>
                  <a:pt x="3201" y="9806"/>
                  <a:pt x="2626" y="10462"/>
                </a:cubicBezTo>
                <a:cubicBezTo>
                  <a:pt x="2298" y="10837"/>
                  <a:pt x="1982" y="11224"/>
                  <a:pt x="1689" y="11634"/>
                </a:cubicBezTo>
                <a:cubicBezTo>
                  <a:pt x="1067" y="12513"/>
                  <a:pt x="645" y="13498"/>
                  <a:pt x="294" y="14518"/>
                </a:cubicBezTo>
                <a:cubicBezTo>
                  <a:pt x="177" y="14834"/>
                  <a:pt x="36" y="15151"/>
                  <a:pt x="1" y="15491"/>
                </a:cubicBezTo>
                <a:lnTo>
                  <a:pt x="37475" y="15491"/>
                </a:lnTo>
                <a:cubicBezTo>
                  <a:pt x="37170" y="15034"/>
                  <a:pt x="36748" y="14670"/>
                  <a:pt x="36373" y="14272"/>
                </a:cubicBezTo>
                <a:cubicBezTo>
                  <a:pt x="35775" y="13639"/>
                  <a:pt x="35154" y="13029"/>
                  <a:pt x="34509" y="12431"/>
                </a:cubicBezTo>
                <a:cubicBezTo>
                  <a:pt x="33888" y="11869"/>
                  <a:pt x="33267" y="11318"/>
                  <a:pt x="32610" y="10802"/>
                </a:cubicBezTo>
                <a:cubicBezTo>
                  <a:pt x="30969" y="9501"/>
                  <a:pt x="29188" y="8423"/>
                  <a:pt x="27324" y="7461"/>
                </a:cubicBezTo>
                <a:cubicBezTo>
                  <a:pt x="26374" y="6981"/>
                  <a:pt x="25402" y="6524"/>
                  <a:pt x="24429" y="6067"/>
                </a:cubicBezTo>
                <a:cubicBezTo>
                  <a:pt x="22495" y="5152"/>
                  <a:pt x="20631" y="4086"/>
                  <a:pt x="18849" y="2890"/>
                </a:cubicBezTo>
                <a:cubicBezTo>
                  <a:pt x="17911" y="2269"/>
                  <a:pt x="16985" y="1648"/>
                  <a:pt x="16024" y="1085"/>
                </a:cubicBezTo>
                <a:cubicBezTo>
                  <a:pt x="15157" y="593"/>
                  <a:pt x="14266" y="171"/>
                  <a:pt x="13270" y="42"/>
                </a:cubicBezTo>
                <a:cubicBezTo>
                  <a:pt x="13059" y="15"/>
                  <a:pt x="12852" y="0"/>
                  <a:pt x="1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>
            <a:off x="2592098" y="4874621"/>
            <a:ext cx="482408" cy="428670"/>
          </a:xfrm>
          <a:custGeom>
            <a:avLst/>
            <a:gdLst/>
            <a:ahLst/>
            <a:cxnLst/>
            <a:rect l="l" t="t" r="r" b="b"/>
            <a:pathLst>
              <a:path w="37955" h="33727" extrusionOk="0">
                <a:moveTo>
                  <a:pt x="29480" y="588"/>
                </a:moveTo>
                <a:cubicBezTo>
                  <a:pt x="24680" y="2254"/>
                  <a:pt x="11160" y="10287"/>
                  <a:pt x="6555" y="14108"/>
                </a:cubicBezTo>
                <a:cubicBezTo>
                  <a:pt x="1950" y="17929"/>
                  <a:pt x="-2459" y="20280"/>
                  <a:pt x="1852" y="23513"/>
                </a:cubicBezTo>
                <a:cubicBezTo>
                  <a:pt x="6163" y="26746"/>
                  <a:pt x="26443" y="34389"/>
                  <a:pt x="32419" y="33507"/>
                </a:cubicBezTo>
                <a:cubicBezTo>
                  <a:pt x="38395" y="32625"/>
                  <a:pt x="37220" y="23122"/>
                  <a:pt x="37710" y="18223"/>
                </a:cubicBezTo>
                <a:cubicBezTo>
                  <a:pt x="38200" y="13324"/>
                  <a:pt x="36730" y="7054"/>
                  <a:pt x="35358" y="4115"/>
                </a:cubicBezTo>
                <a:cubicBezTo>
                  <a:pt x="33986" y="1176"/>
                  <a:pt x="34281" y="-1077"/>
                  <a:pt x="29480" y="5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90" name="Google Shape;390;p8"/>
          <p:cNvSpPr/>
          <p:nvPr/>
        </p:nvSpPr>
        <p:spPr>
          <a:xfrm rot="6135471" flipH="1">
            <a:off x="7254610" y="3672254"/>
            <a:ext cx="1853172" cy="2585971"/>
          </a:xfrm>
          <a:custGeom>
            <a:avLst/>
            <a:gdLst/>
            <a:ahLst/>
            <a:cxnLst/>
            <a:rect l="l" t="t" r="r" b="b"/>
            <a:pathLst>
              <a:path w="17127" h="18701" extrusionOk="0">
                <a:moveTo>
                  <a:pt x="669" y="0"/>
                </a:moveTo>
                <a:cubicBezTo>
                  <a:pt x="528" y="2098"/>
                  <a:pt x="317" y="4185"/>
                  <a:pt x="165" y="6283"/>
                </a:cubicBezTo>
                <a:cubicBezTo>
                  <a:pt x="24" y="8311"/>
                  <a:pt x="1" y="10339"/>
                  <a:pt x="399" y="12343"/>
                </a:cubicBezTo>
                <a:cubicBezTo>
                  <a:pt x="692" y="13867"/>
                  <a:pt x="1185" y="15320"/>
                  <a:pt x="2052" y="16621"/>
                </a:cubicBezTo>
                <a:cubicBezTo>
                  <a:pt x="2970" y="17995"/>
                  <a:pt x="4178" y="18701"/>
                  <a:pt x="5547" y="18701"/>
                </a:cubicBezTo>
                <a:cubicBezTo>
                  <a:pt x="6223" y="18701"/>
                  <a:pt x="6939" y="18529"/>
                  <a:pt x="7679" y="18180"/>
                </a:cubicBezTo>
                <a:cubicBezTo>
                  <a:pt x="9179" y="17477"/>
                  <a:pt x="10234" y="16328"/>
                  <a:pt x="11019" y="14887"/>
                </a:cubicBezTo>
                <a:cubicBezTo>
                  <a:pt x="11910" y="13222"/>
                  <a:pt x="12484" y="11429"/>
                  <a:pt x="13035" y="9624"/>
                </a:cubicBezTo>
                <a:cubicBezTo>
                  <a:pt x="13868" y="6834"/>
                  <a:pt x="14899" y="4114"/>
                  <a:pt x="16294" y="1547"/>
                </a:cubicBezTo>
                <a:cubicBezTo>
                  <a:pt x="16575" y="1032"/>
                  <a:pt x="16915" y="551"/>
                  <a:pt x="171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8"/>
          <p:cNvGrpSpPr/>
          <p:nvPr/>
        </p:nvGrpSpPr>
        <p:grpSpPr>
          <a:xfrm rot="-1800028">
            <a:off x="7420660" y="3722461"/>
            <a:ext cx="1837335" cy="1112406"/>
            <a:chOff x="1505525" y="1777775"/>
            <a:chExt cx="854825" cy="517550"/>
          </a:xfrm>
        </p:grpSpPr>
        <p:sp>
          <p:nvSpPr>
            <p:cNvPr id="392" name="Google Shape;392;p8"/>
            <p:cNvSpPr/>
            <p:nvPr/>
          </p:nvSpPr>
          <p:spPr>
            <a:xfrm>
              <a:off x="1865650" y="1816750"/>
              <a:ext cx="64200" cy="43300"/>
            </a:xfrm>
            <a:custGeom>
              <a:avLst/>
              <a:gdLst/>
              <a:ahLst/>
              <a:cxnLst/>
              <a:rect l="l" t="t" r="r" b="b"/>
              <a:pathLst>
                <a:path w="2568" h="1732" extrusionOk="0">
                  <a:moveTo>
                    <a:pt x="1068" y="1"/>
                  </a:moveTo>
                  <a:cubicBezTo>
                    <a:pt x="868" y="165"/>
                    <a:pt x="646" y="282"/>
                    <a:pt x="423" y="400"/>
                  </a:cubicBezTo>
                  <a:cubicBezTo>
                    <a:pt x="71" y="587"/>
                    <a:pt x="1" y="845"/>
                    <a:pt x="224" y="1173"/>
                  </a:cubicBezTo>
                  <a:cubicBezTo>
                    <a:pt x="271" y="1243"/>
                    <a:pt x="317" y="1314"/>
                    <a:pt x="364" y="1384"/>
                  </a:cubicBezTo>
                  <a:cubicBezTo>
                    <a:pt x="497" y="1628"/>
                    <a:pt x="708" y="1731"/>
                    <a:pt x="953" y="1731"/>
                  </a:cubicBezTo>
                  <a:cubicBezTo>
                    <a:pt x="991" y="1731"/>
                    <a:pt x="1029" y="1729"/>
                    <a:pt x="1068" y="1724"/>
                  </a:cubicBezTo>
                  <a:cubicBezTo>
                    <a:pt x="1501" y="1677"/>
                    <a:pt x="1912" y="1513"/>
                    <a:pt x="2252" y="1232"/>
                  </a:cubicBezTo>
                  <a:cubicBezTo>
                    <a:pt x="2463" y="1068"/>
                    <a:pt x="2568" y="868"/>
                    <a:pt x="2474" y="587"/>
                  </a:cubicBezTo>
                  <a:cubicBezTo>
                    <a:pt x="2005" y="400"/>
                    <a:pt x="1536" y="200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2305225" y="2032300"/>
              <a:ext cx="55125" cy="36850"/>
            </a:xfrm>
            <a:custGeom>
              <a:avLst/>
              <a:gdLst/>
              <a:ahLst/>
              <a:cxnLst/>
              <a:rect l="l" t="t" r="r" b="b"/>
              <a:pathLst>
                <a:path w="2205" h="1474" extrusionOk="0">
                  <a:moveTo>
                    <a:pt x="1304" y="1"/>
                  </a:moveTo>
                  <a:cubicBezTo>
                    <a:pt x="941" y="1"/>
                    <a:pt x="608" y="134"/>
                    <a:pt x="305" y="369"/>
                  </a:cubicBezTo>
                  <a:cubicBezTo>
                    <a:pt x="71" y="569"/>
                    <a:pt x="0" y="838"/>
                    <a:pt x="94" y="1084"/>
                  </a:cubicBezTo>
                  <a:cubicBezTo>
                    <a:pt x="192" y="1335"/>
                    <a:pt x="401" y="1474"/>
                    <a:pt x="693" y="1474"/>
                  </a:cubicBezTo>
                  <a:cubicBezTo>
                    <a:pt x="716" y="1474"/>
                    <a:pt x="739" y="1473"/>
                    <a:pt x="762" y="1471"/>
                  </a:cubicBezTo>
                  <a:cubicBezTo>
                    <a:pt x="880" y="1459"/>
                    <a:pt x="985" y="1436"/>
                    <a:pt x="1091" y="1424"/>
                  </a:cubicBezTo>
                  <a:cubicBezTo>
                    <a:pt x="1430" y="1354"/>
                    <a:pt x="1700" y="1143"/>
                    <a:pt x="2005" y="991"/>
                  </a:cubicBezTo>
                  <a:cubicBezTo>
                    <a:pt x="2075" y="827"/>
                    <a:pt x="2134" y="674"/>
                    <a:pt x="2204" y="522"/>
                  </a:cubicBezTo>
                  <a:cubicBezTo>
                    <a:pt x="2157" y="252"/>
                    <a:pt x="1981" y="123"/>
                    <a:pt x="1747" y="65"/>
                  </a:cubicBezTo>
                  <a:cubicBezTo>
                    <a:pt x="1595" y="22"/>
                    <a:pt x="1447" y="1"/>
                    <a:pt x="1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2151950" y="1932800"/>
              <a:ext cx="51600" cy="33225"/>
            </a:xfrm>
            <a:custGeom>
              <a:avLst/>
              <a:gdLst/>
              <a:ahLst/>
              <a:cxnLst/>
              <a:rect l="l" t="t" r="r" b="b"/>
              <a:pathLst>
                <a:path w="2064" h="1329" extrusionOk="0">
                  <a:moveTo>
                    <a:pt x="646" y="1"/>
                  </a:moveTo>
                  <a:cubicBezTo>
                    <a:pt x="482" y="94"/>
                    <a:pt x="353" y="212"/>
                    <a:pt x="259" y="376"/>
                  </a:cubicBezTo>
                  <a:cubicBezTo>
                    <a:pt x="1" y="809"/>
                    <a:pt x="212" y="1255"/>
                    <a:pt x="716" y="1314"/>
                  </a:cubicBezTo>
                  <a:cubicBezTo>
                    <a:pt x="796" y="1323"/>
                    <a:pt x="876" y="1329"/>
                    <a:pt x="955" y="1329"/>
                  </a:cubicBezTo>
                  <a:cubicBezTo>
                    <a:pt x="1155" y="1329"/>
                    <a:pt x="1352" y="1295"/>
                    <a:pt x="1537" y="1220"/>
                  </a:cubicBezTo>
                  <a:cubicBezTo>
                    <a:pt x="1830" y="1114"/>
                    <a:pt x="2041" y="927"/>
                    <a:pt x="2064" y="587"/>
                  </a:cubicBezTo>
                  <a:cubicBezTo>
                    <a:pt x="1583" y="388"/>
                    <a:pt x="1115" y="200"/>
                    <a:pt x="6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1693650" y="1952400"/>
              <a:ext cx="112850" cy="66050"/>
            </a:xfrm>
            <a:custGeom>
              <a:avLst/>
              <a:gdLst/>
              <a:ahLst/>
              <a:cxnLst/>
              <a:rect l="l" t="t" r="r" b="b"/>
              <a:pathLst>
                <a:path w="4514" h="2642" extrusionOk="0">
                  <a:moveTo>
                    <a:pt x="3599" y="1"/>
                  </a:moveTo>
                  <a:cubicBezTo>
                    <a:pt x="3474" y="1"/>
                    <a:pt x="3349" y="31"/>
                    <a:pt x="3224" y="84"/>
                  </a:cubicBezTo>
                  <a:cubicBezTo>
                    <a:pt x="2392" y="447"/>
                    <a:pt x="1559" y="823"/>
                    <a:pt x="715" y="1162"/>
                  </a:cubicBezTo>
                  <a:cubicBezTo>
                    <a:pt x="622" y="1198"/>
                    <a:pt x="516" y="1256"/>
                    <a:pt x="434" y="1327"/>
                  </a:cubicBezTo>
                  <a:cubicBezTo>
                    <a:pt x="0" y="1702"/>
                    <a:pt x="94" y="2358"/>
                    <a:pt x="633" y="2581"/>
                  </a:cubicBezTo>
                  <a:cubicBezTo>
                    <a:pt x="713" y="2623"/>
                    <a:pt x="797" y="2642"/>
                    <a:pt x="883" y="2642"/>
                  </a:cubicBezTo>
                  <a:cubicBezTo>
                    <a:pt x="989" y="2642"/>
                    <a:pt x="1098" y="2614"/>
                    <a:pt x="1208" y="2569"/>
                  </a:cubicBezTo>
                  <a:cubicBezTo>
                    <a:pt x="2052" y="2217"/>
                    <a:pt x="2884" y="1866"/>
                    <a:pt x="3728" y="1514"/>
                  </a:cubicBezTo>
                  <a:cubicBezTo>
                    <a:pt x="3880" y="1444"/>
                    <a:pt x="4033" y="1362"/>
                    <a:pt x="4150" y="1233"/>
                  </a:cubicBezTo>
                  <a:cubicBezTo>
                    <a:pt x="4513" y="846"/>
                    <a:pt x="4384" y="272"/>
                    <a:pt x="3892" y="61"/>
                  </a:cubicBezTo>
                  <a:cubicBezTo>
                    <a:pt x="3794" y="20"/>
                    <a:pt x="3697" y="1"/>
                    <a:pt x="35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1874150" y="1958700"/>
              <a:ext cx="85300" cy="51200"/>
            </a:xfrm>
            <a:custGeom>
              <a:avLst/>
              <a:gdLst/>
              <a:ahLst/>
              <a:cxnLst/>
              <a:rect l="l" t="t" r="r" b="b"/>
              <a:pathLst>
                <a:path w="3412" h="2048" extrusionOk="0">
                  <a:moveTo>
                    <a:pt x="2075" y="0"/>
                  </a:moveTo>
                  <a:cubicBezTo>
                    <a:pt x="1750" y="0"/>
                    <a:pt x="1429" y="81"/>
                    <a:pt x="1104" y="81"/>
                  </a:cubicBezTo>
                  <a:cubicBezTo>
                    <a:pt x="1007" y="81"/>
                    <a:pt x="908" y="74"/>
                    <a:pt x="810" y="55"/>
                  </a:cubicBezTo>
                  <a:cubicBezTo>
                    <a:pt x="800" y="53"/>
                    <a:pt x="791" y="53"/>
                    <a:pt x="781" y="53"/>
                  </a:cubicBezTo>
                  <a:cubicBezTo>
                    <a:pt x="718" y="53"/>
                    <a:pt x="649" y="83"/>
                    <a:pt x="599" y="113"/>
                  </a:cubicBezTo>
                  <a:cubicBezTo>
                    <a:pt x="270" y="336"/>
                    <a:pt x="1" y="629"/>
                    <a:pt x="24" y="1063"/>
                  </a:cubicBezTo>
                  <a:cubicBezTo>
                    <a:pt x="59" y="1461"/>
                    <a:pt x="224" y="1790"/>
                    <a:pt x="622" y="1895"/>
                  </a:cubicBezTo>
                  <a:cubicBezTo>
                    <a:pt x="821" y="1989"/>
                    <a:pt x="997" y="2036"/>
                    <a:pt x="1185" y="2047"/>
                  </a:cubicBezTo>
                  <a:cubicBezTo>
                    <a:pt x="1199" y="2048"/>
                    <a:pt x="1214" y="2048"/>
                    <a:pt x="1228" y="2048"/>
                  </a:cubicBezTo>
                  <a:cubicBezTo>
                    <a:pt x="1901" y="2048"/>
                    <a:pt x="2473" y="1781"/>
                    <a:pt x="2978" y="1356"/>
                  </a:cubicBezTo>
                  <a:cubicBezTo>
                    <a:pt x="3107" y="1250"/>
                    <a:pt x="3201" y="1098"/>
                    <a:pt x="3260" y="934"/>
                  </a:cubicBezTo>
                  <a:cubicBezTo>
                    <a:pt x="3412" y="535"/>
                    <a:pt x="3201" y="137"/>
                    <a:pt x="2779" y="55"/>
                  </a:cubicBezTo>
                  <a:cubicBezTo>
                    <a:pt x="2603" y="20"/>
                    <a:pt x="2416" y="20"/>
                    <a:pt x="2240" y="8"/>
                  </a:cubicBezTo>
                  <a:cubicBezTo>
                    <a:pt x="2185" y="3"/>
                    <a:pt x="2130" y="0"/>
                    <a:pt x="20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1524275" y="2083100"/>
              <a:ext cx="87350" cy="57650"/>
            </a:xfrm>
            <a:custGeom>
              <a:avLst/>
              <a:gdLst/>
              <a:ahLst/>
              <a:cxnLst/>
              <a:rect l="l" t="t" r="r" b="b"/>
              <a:pathLst>
                <a:path w="3494" h="2306" extrusionOk="0">
                  <a:moveTo>
                    <a:pt x="2674" y="0"/>
                  </a:moveTo>
                  <a:cubicBezTo>
                    <a:pt x="2658" y="0"/>
                    <a:pt x="2642" y="1"/>
                    <a:pt x="2626" y="2"/>
                  </a:cubicBezTo>
                  <a:cubicBezTo>
                    <a:pt x="2497" y="14"/>
                    <a:pt x="2368" y="49"/>
                    <a:pt x="2239" y="84"/>
                  </a:cubicBezTo>
                  <a:cubicBezTo>
                    <a:pt x="1630" y="295"/>
                    <a:pt x="1055" y="600"/>
                    <a:pt x="469" y="869"/>
                  </a:cubicBezTo>
                  <a:cubicBezTo>
                    <a:pt x="305" y="951"/>
                    <a:pt x="188" y="1092"/>
                    <a:pt x="117" y="1268"/>
                  </a:cubicBezTo>
                  <a:cubicBezTo>
                    <a:pt x="0" y="1549"/>
                    <a:pt x="59" y="1877"/>
                    <a:pt x="258" y="2077"/>
                  </a:cubicBezTo>
                  <a:cubicBezTo>
                    <a:pt x="416" y="2234"/>
                    <a:pt x="597" y="2305"/>
                    <a:pt x="788" y="2305"/>
                  </a:cubicBezTo>
                  <a:cubicBezTo>
                    <a:pt x="895" y="2305"/>
                    <a:pt x="1004" y="2283"/>
                    <a:pt x="1114" y="2241"/>
                  </a:cubicBezTo>
                  <a:cubicBezTo>
                    <a:pt x="1747" y="1971"/>
                    <a:pt x="2368" y="1655"/>
                    <a:pt x="3013" y="1397"/>
                  </a:cubicBezTo>
                  <a:cubicBezTo>
                    <a:pt x="3364" y="1256"/>
                    <a:pt x="3493" y="904"/>
                    <a:pt x="3400" y="541"/>
                  </a:cubicBezTo>
                  <a:cubicBezTo>
                    <a:pt x="3310" y="228"/>
                    <a:pt x="3007" y="0"/>
                    <a:pt x="2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1589900" y="1777775"/>
              <a:ext cx="90575" cy="56900"/>
            </a:xfrm>
            <a:custGeom>
              <a:avLst/>
              <a:gdLst/>
              <a:ahLst/>
              <a:cxnLst/>
              <a:rect l="l" t="t" r="r" b="b"/>
              <a:pathLst>
                <a:path w="3623" h="2276" extrusionOk="0">
                  <a:moveTo>
                    <a:pt x="2857" y="1"/>
                  </a:moveTo>
                  <a:cubicBezTo>
                    <a:pt x="2778" y="1"/>
                    <a:pt x="2696" y="16"/>
                    <a:pt x="2615" y="48"/>
                  </a:cubicBezTo>
                  <a:cubicBezTo>
                    <a:pt x="1935" y="294"/>
                    <a:pt x="1267" y="599"/>
                    <a:pt x="587" y="880"/>
                  </a:cubicBezTo>
                  <a:cubicBezTo>
                    <a:pt x="517" y="915"/>
                    <a:pt x="446" y="974"/>
                    <a:pt x="388" y="1032"/>
                  </a:cubicBezTo>
                  <a:cubicBezTo>
                    <a:pt x="1" y="1419"/>
                    <a:pt x="106" y="1982"/>
                    <a:pt x="634" y="2205"/>
                  </a:cubicBezTo>
                  <a:cubicBezTo>
                    <a:pt x="725" y="2255"/>
                    <a:pt x="822" y="2275"/>
                    <a:pt x="921" y="2275"/>
                  </a:cubicBezTo>
                  <a:cubicBezTo>
                    <a:pt x="1052" y="2275"/>
                    <a:pt x="1187" y="2240"/>
                    <a:pt x="1314" y="2193"/>
                  </a:cubicBezTo>
                  <a:cubicBezTo>
                    <a:pt x="1654" y="2064"/>
                    <a:pt x="1994" y="1923"/>
                    <a:pt x="2334" y="1783"/>
                  </a:cubicBezTo>
                  <a:cubicBezTo>
                    <a:pt x="2603" y="1665"/>
                    <a:pt x="2861" y="1548"/>
                    <a:pt x="3119" y="1408"/>
                  </a:cubicBezTo>
                  <a:cubicBezTo>
                    <a:pt x="3471" y="1220"/>
                    <a:pt x="3623" y="845"/>
                    <a:pt x="3517" y="517"/>
                  </a:cubicBezTo>
                  <a:cubicBezTo>
                    <a:pt x="3416" y="211"/>
                    <a:pt x="3153" y="1"/>
                    <a:pt x="28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1653200" y="1883550"/>
              <a:ext cx="85900" cy="56300"/>
            </a:xfrm>
            <a:custGeom>
              <a:avLst/>
              <a:gdLst/>
              <a:ahLst/>
              <a:cxnLst/>
              <a:rect l="l" t="t" r="r" b="b"/>
              <a:pathLst>
                <a:path w="3436" h="2252" extrusionOk="0">
                  <a:moveTo>
                    <a:pt x="2571" y="1"/>
                  </a:moveTo>
                  <a:cubicBezTo>
                    <a:pt x="2501" y="1"/>
                    <a:pt x="2429" y="10"/>
                    <a:pt x="2357" y="25"/>
                  </a:cubicBezTo>
                  <a:cubicBezTo>
                    <a:pt x="1689" y="166"/>
                    <a:pt x="1067" y="435"/>
                    <a:pt x="493" y="799"/>
                  </a:cubicBezTo>
                  <a:cubicBezTo>
                    <a:pt x="341" y="904"/>
                    <a:pt x="223" y="1045"/>
                    <a:pt x="153" y="1221"/>
                  </a:cubicBezTo>
                  <a:cubicBezTo>
                    <a:pt x="1" y="1619"/>
                    <a:pt x="165" y="2018"/>
                    <a:pt x="552" y="2182"/>
                  </a:cubicBezTo>
                  <a:cubicBezTo>
                    <a:pt x="656" y="2229"/>
                    <a:pt x="758" y="2251"/>
                    <a:pt x="857" y="2251"/>
                  </a:cubicBezTo>
                  <a:cubicBezTo>
                    <a:pt x="1004" y="2251"/>
                    <a:pt x="1146" y="2202"/>
                    <a:pt x="1278" y="2111"/>
                  </a:cubicBezTo>
                  <a:cubicBezTo>
                    <a:pt x="1700" y="1818"/>
                    <a:pt x="2158" y="1642"/>
                    <a:pt x="2638" y="1502"/>
                  </a:cubicBezTo>
                  <a:cubicBezTo>
                    <a:pt x="2720" y="1478"/>
                    <a:pt x="2802" y="1455"/>
                    <a:pt x="2873" y="1408"/>
                  </a:cubicBezTo>
                  <a:cubicBezTo>
                    <a:pt x="3377" y="1138"/>
                    <a:pt x="3435" y="506"/>
                    <a:pt x="2990" y="142"/>
                  </a:cubicBezTo>
                  <a:cubicBezTo>
                    <a:pt x="2855" y="39"/>
                    <a:pt x="2716" y="1"/>
                    <a:pt x="2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2001050" y="1984875"/>
              <a:ext cx="81200" cy="62525"/>
            </a:xfrm>
            <a:custGeom>
              <a:avLst/>
              <a:gdLst/>
              <a:ahLst/>
              <a:cxnLst/>
              <a:rect l="l" t="t" r="r" b="b"/>
              <a:pathLst>
                <a:path w="3248" h="2501" extrusionOk="0">
                  <a:moveTo>
                    <a:pt x="2302" y="0"/>
                  </a:moveTo>
                  <a:cubicBezTo>
                    <a:pt x="2131" y="0"/>
                    <a:pt x="1964" y="62"/>
                    <a:pt x="1829" y="192"/>
                  </a:cubicBezTo>
                  <a:cubicBezTo>
                    <a:pt x="1571" y="450"/>
                    <a:pt x="1266" y="614"/>
                    <a:pt x="950" y="778"/>
                  </a:cubicBezTo>
                  <a:cubicBezTo>
                    <a:pt x="739" y="883"/>
                    <a:pt x="551" y="1000"/>
                    <a:pt x="387" y="1165"/>
                  </a:cubicBezTo>
                  <a:cubicBezTo>
                    <a:pt x="0" y="1587"/>
                    <a:pt x="129" y="2220"/>
                    <a:pt x="563" y="2395"/>
                  </a:cubicBezTo>
                  <a:cubicBezTo>
                    <a:pt x="718" y="2465"/>
                    <a:pt x="856" y="2500"/>
                    <a:pt x="981" y="2500"/>
                  </a:cubicBezTo>
                  <a:cubicBezTo>
                    <a:pt x="1129" y="2500"/>
                    <a:pt x="1257" y="2450"/>
                    <a:pt x="1372" y="2348"/>
                  </a:cubicBezTo>
                  <a:cubicBezTo>
                    <a:pt x="1606" y="2137"/>
                    <a:pt x="1899" y="2009"/>
                    <a:pt x="2169" y="1856"/>
                  </a:cubicBezTo>
                  <a:cubicBezTo>
                    <a:pt x="2415" y="1715"/>
                    <a:pt x="2685" y="1610"/>
                    <a:pt x="2896" y="1422"/>
                  </a:cubicBezTo>
                  <a:cubicBezTo>
                    <a:pt x="3224" y="1129"/>
                    <a:pt x="3247" y="661"/>
                    <a:pt x="2954" y="321"/>
                  </a:cubicBezTo>
                  <a:cubicBezTo>
                    <a:pt x="2773" y="112"/>
                    <a:pt x="2533" y="0"/>
                    <a:pt x="2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2104200" y="2047350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409" y="0"/>
                  </a:moveTo>
                  <a:cubicBezTo>
                    <a:pt x="2392" y="0"/>
                    <a:pt x="2374" y="1"/>
                    <a:pt x="2356" y="2"/>
                  </a:cubicBezTo>
                  <a:cubicBezTo>
                    <a:pt x="2239" y="2"/>
                    <a:pt x="2122" y="25"/>
                    <a:pt x="2005" y="60"/>
                  </a:cubicBezTo>
                  <a:cubicBezTo>
                    <a:pt x="1430" y="201"/>
                    <a:pt x="938" y="518"/>
                    <a:pt x="422" y="799"/>
                  </a:cubicBezTo>
                  <a:cubicBezTo>
                    <a:pt x="282" y="881"/>
                    <a:pt x="188" y="998"/>
                    <a:pt x="129" y="1139"/>
                  </a:cubicBezTo>
                  <a:cubicBezTo>
                    <a:pt x="0" y="1455"/>
                    <a:pt x="59" y="1783"/>
                    <a:pt x="317" y="2018"/>
                  </a:cubicBezTo>
                  <a:cubicBezTo>
                    <a:pt x="465" y="2159"/>
                    <a:pt x="633" y="2223"/>
                    <a:pt x="806" y="2223"/>
                  </a:cubicBezTo>
                  <a:cubicBezTo>
                    <a:pt x="935" y="2223"/>
                    <a:pt x="1066" y="2188"/>
                    <a:pt x="1196" y="2123"/>
                  </a:cubicBezTo>
                  <a:cubicBezTo>
                    <a:pt x="1688" y="1877"/>
                    <a:pt x="2169" y="1608"/>
                    <a:pt x="2708" y="1432"/>
                  </a:cubicBezTo>
                  <a:cubicBezTo>
                    <a:pt x="3071" y="1315"/>
                    <a:pt x="3224" y="928"/>
                    <a:pt x="3130" y="576"/>
                  </a:cubicBezTo>
                  <a:cubicBezTo>
                    <a:pt x="3041" y="230"/>
                    <a:pt x="2770" y="0"/>
                    <a:pt x="2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2228450" y="2076550"/>
              <a:ext cx="72400" cy="55050"/>
            </a:xfrm>
            <a:custGeom>
              <a:avLst/>
              <a:gdLst/>
              <a:ahLst/>
              <a:cxnLst/>
              <a:rect l="l" t="t" r="r" b="b"/>
              <a:pathLst>
                <a:path w="2896" h="2202" extrusionOk="0">
                  <a:moveTo>
                    <a:pt x="2091" y="1"/>
                  </a:moveTo>
                  <a:cubicBezTo>
                    <a:pt x="2050" y="1"/>
                    <a:pt x="2006" y="6"/>
                    <a:pt x="1958" y="18"/>
                  </a:cubicBezTo>
                  <a:cubicBezTo>
                    <a:pt x="1735" y="76"/>
                    <a:pt x="1501" y="123"/>
                    <a:pt x="1278" y="158"/>
                  </a:cubicBezTo>
                  <a:cubicBezTo>
                    <a:pt x="809" y="229"/>
                    <a:pt x="528" y="533"/>
                    <a:pt x="305" y="909"/>
                  </a:cubicBezTo>
                  <a:cubicBezTo>
                    <a:pt x="0" y="1413"/>
                    <a:pt x="164" y="1928"/>
                    <a:pt x="680" y="2139"/>
                  </a:cubicBezTo>
                  <a:cubicBezTo>
                    <a:pt x="771" y="2185"/>
                    <a:pt x="890" y="2202"/>
                    <a:pt x="1021" y="2202"/>
                  </a:cubicBezTo>
                  <a:cubicBezTo>
                    <a:pt x="1059" y="2202"/>
                    <a:pt x="1098" y="2201"/>
                    <a:pt x="1137" y="2198"/>
                  </a:cubicBezTo>
                  <a:cubicBezTo>
                    <a:pt x="1911" y="2174"/>
                    <a:pt x="2356" y="1670"/>
                    <a:pt x="2743" y="1096"/>
                  </a:cubicBezTo>
                  <a:cubicBezTo>
                    <a:pt x="2896" y="862"/>
                    <a:pt x="2825" y="592"/>
                    <a:pt x="2649" y="381"/>
                  </a:cubicBezTo>
                  <a:cubicBezTo>
                    <a:pt x="2488" y="200"/>
                    <a:pt x="2344" y="1"/>
                    <a:pt x="2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698925" y="1798800"/>
              <a:ext cx="70050" cy="46275"/>
            </a:xfrm>
            <a:custGeom>
              <a:avLst/>
              <a:gdLst/>
              <a:ahLst/>
              <a:cxnLst/>
              <a:rect l="l" t="t" r="r" b="b"/>
              <a:pathLst>
                <a:path w="2802" h="1851" extrusionOk="0">
                  <a:moveTo>
                    <a:pt x="1971" y="0"/>
                  </a:moveTo>
                  <a:cubicBezTo>
                    <a:pt x="1536" y="0"/>
                    <a:pt x="1112" y="85"/>
                    <a:pt x="715" y="262"/>
                  </a:cubicBezTo>
                  <a:cubicBezTo>
                    <a:pt x="493" y="356"/>
                    <a:pt x="305" y="485"/>
                    <a:pt x="176" y="684"/>
                  </a:cubicBezTo>
                  <a:cubicBezTo>
                    <a:pt x="0" y="953"/>
                    <a:pt x="47" y="1305"/>
                    <a:pt x="282" y="1516"/>
                  </a:cubicBezTo>
                  <a:cubicBezTo>
                    <a:pt x="375" y="1598"/>
                    <a:pt x="481" y="1645"/>
                    <a:pt x="633" y="1692"/>
                  </a:cubicBezTo>
                  <a:cubicBezTo>
                    <a:pt x="866" y="1801"/>
                    <a:pt x="1099" y="1851"/>
                    <a:pt x="1331" y="1851"/>
                  </a:cubicBezTo>
                  <a:cubicBezTo>
                    <a:pt x="1671" y="1851"/>
                    <a:pt x="2010" y="1744"/>
                    <a:pt x="2345" y="1563"/>
                  </a:cubicBezTo>
                  <a:cubicBezTo>
                    <a:pt x="2649" y="1411"/>
                    <a:pt x="2802" y="1176"/>
                    <a:pt x="2767" y="824"/>
                  </a:cubicBezTo>
                  <a:cubicBezTo>
                    <a:pt x="2755" y="766"/>
                    <a:pt x="2755" y="707"/>
                    <a:pt x="2755" y="637"/>
                  </a:cubicBezTo>
                  <a:cubicBezTo>
                    <a:pt x="2743" y="203"/>
                    <a:pt x="2567" y="16"/>
                    <a:pt x="2134" y="4"/>
                  </a:cubicBezTo>
                  <a:cubicBezTo>
                    <a:pt x="2079" y="1"/>
                    <a:pt x="2025" y="0"/>
                    <a:pt x="19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746100" y="2021050"/>
              <a:ext cx="69900" cy="50300"/>
            </a:xfrm>
            <a:custGeom>
              <a:avLst/>
              <a:gdLst/>
              <a:ahLst/>
              <a:cxnLst/>
              <a:rect l="l" t="t" r="r" b="b"/>
              <a:pathLst>
                <a:path w="2796" h="2012" extrusionOk="0">
                  <a:moveTo>
                    <a:pt x="1979" y="0"/>
                  </a:moveTo>
                  <a:cubicBezTo>
                    <a:pt x="1882" y="0"/>
                    <a:pt x="1780" y="18"/>
                    <a:pt x="1677" y="57"/>
                  </a:cubicBezTo>
                  <a:cubicBezTo>
                    <a:pt x="1278" y="222"/>
                    <a:pt x="903" y="444"/>
                    <a:pt x="481" y="562"/>
                  </a:cubicBezTo>
                  <a:cubicBezTo>
                    <a:pt x="188" y="644"/>
                    <a:pt x="1" y="890"/>
                    <a:pt x="1" y="1230"/>
                  </a:cubicBezTo>
                  <a:cubicBezTo>
                    <a:pt x="1" y="1534"/>
                    <a:pt x="188" y="1804"/>
                    <a:pt x="505" y="1945"/>
                  </a:cubicBezTo>
                  <a:cubicBezTo>
                    <a:pt x="598" y="1991"/>
                    <a:pt x="699" y="2011"/>
                    <a:pt x="806" y="2011"/>
                  </a:cubicBezTo>
                  <a:cubicBezTo>
                    <a:pt x="886" y="2011"/>
                    <a:pt x="970" y="2000"/>
                    <a:pt x="1055" y="1980"/>
                  </a:cubicBezTo>
                  <a:cubicBezTo>
                    <a:pt x="1548" y="1863"/>
                    <a:pt x="2017" y="1652"/>
                    <a:pt x="2427" y="1347"/>
                  </a:cubicBezTo>
                  <a:cubicBezTo>
                    <a:pt x="2579" y="1241"/>
                    <a:pt x="2685" y="1089"/>
                    <a:pt x="2708" y="901"/>
                  </a:cubicBezTo>
                  <a:cubicBezTo>
                    <a:pt x="2795" y="399"/>
                    <a:pt x="2436" y="0"/>
                    <a:pt x="19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2094825" y="1978775"/>
              <a:ext cx="71225" cy="46500"/>
            </a:xfrm>
            <a:custGeom>
              <a:avLst/>
              <a:gdLst/>
              <a:ahLst/>
              <a:cxnLst/>
              <a:rect l="l" t="t" r="r" b="b"/>
              <a:pathLst>
                <a:path w="2849" h="1860" extrusionOk="0">
                  <a:moveTo>
                    <a:pt x="2067" y="0"/>
                  </a:moveTo>
                  <a:cubicBezTo>
                    <a:pt x="1972" y="0"/>
                    <a:pt x="1877" y="15"/>
                    <a:pt x="1782" y="37"/>
                  </a:cubicBezTo>
                  <a:cubicBezTo>
                    <a:pt x="1395" y="119"/>
                    <a:pt x="1032" y="236"/>
                    <a:pt x="657" y="342"/>
                  </a:cubicBezTo>
                  <a:cubicBezTo>
                    <a:pt x="586" y="365"/>
                    <a:pt x="528" y="401"/>
                    <a:pt x="469" y="447"/>
                  </a:cubicBezTo>
                  <a:cubicBezTo>
                    <a:pt x="117" y="682"/>
                    <a:pt x="0" y="1080"/>
                    <a:pt x="176" y="1432"/>
                  </a:cubicBezTo>
                  <a:cubicBezTo>
                    <a:pt x="311" y="1711"/>
                    <a:pt x="557" y="1859"/>
                    <a:pt x="851" y="1859"/>
                  </a:cubicBezTo>
                  <a:cubicBezTo>
                    <a:pt x="939" y="1859"/>
                    <a:pt x="1031" y="1846"/>
                    <a:pt x="1126" y="1819"/>
                  </a:cubicBezTo>
                  <a:cubicBezTo>
                    <a:pt x="1301" y="1760"/>
                    <a:pt x="1489" y="1678"/>
                    <a:pt x="1665" y="1631"/>
                  </a:cubicBezTo>
                  <a:cubicBezTo>
                    <a:pt x="1876" y="1573"/>
                    <a:pt x="2098" y="1537"/>
                    <a:pt x="2309" y="1467"/>
                  </a:cubicBezTo>
                  <a:cubicBezTo>
                    <a:pt x="2649" y="1373"/>
                    <a:pt x="2837" y="1116"/>
                    <a:pt x="2837" y="776"/>
                  </a:cubicBezTo>
                  <a:cubicBezTo>
                    <a:pt x="2849" y="459"/>
                    <a:pt x="2673" y="178"/>
                    <a:pt x="2380" y="61"/>
                  </a:cubicBezTo>
                  <a:cubicBezTo>
                    <a:pt x="2276" y="18"/>
                    <a:pt x="2171" y="0"/>
                    <a:pt x="20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609250" y="2146775"/>
              <a:ext cx="73575" cy="50225"/>
            </a:xfrm>
            <a:custGeom>
              <a:avLst/>
              <a:gdLst/>
              <a:ahLst/>
              <a:cxnLst/>
              <a:rect l="l" t="t" r="r" b="b"/>
              <a:pathLst>
                <a:path w="2943" h="2009" extrusionOk="0">
                  <a:moveTo>
                    <a:pt x="2089" y="0"/>
                  </a:moveTo>
                  <a:cubicBezTo>
                    <a:pt x="2011" y="0"/>
                    <a:pt x="1932" y="11"/>
                    <a:pt x="1853" y="34"/>
                  </a:cubicBezTo>
                  <a:cubicBezTo>
                    <a:pt x="1442" y="174"/>
                    <a:pt x="1044" y="350"/>
                    <a:pt x="657" y="561"/>
                  </a:cubicBezTo>
                  <a:cubicBezTo>
                    <a:pt x="551" y="608"/>
                    <a:pt x="446" y="690"/>
                    <a:pt x="376" y="772"/>
                  </a:cubicBezTo>
                  <a:cubicBezTo>
                    <a:pt x="1" y="1159"/>
                    <a:pt x="141" y="1745"/>
                    <a:pt x="622" y="1944"/>
                  </a:cubicBezTo>
                  <a:cubicBezTo>
                    <a:pt x="721" y="1988"/>
                    <a:pt x="822" y="2009"/>
                    <a:pt x="923" y="2009"/>
                  </a:cubicBezTo>
                  <a:cubicBezTo>
                    <a:pt x="1036" y="2009"/>
                    <a:pt x="1149" y="1982"/>
                    <a:pt x="1255" y="1932"/>
                  </a:cubicBezTo>
                  <a:cubicBezTo>
                    <a:pt x="1630" y="1757"/>
                    <a:pt x="2005" y="1569"/>
                    <a:pt x="2380" y="1417"/>
                  </a:cubicBezTo>
                  <a:cubicBezTo>
                    <a:pt x="2779" y="1253"/>
                    <a:pt x="2943" y="854"/>
                    <a:pt x="2814" y="491"/>
                  </a:cubicBezTo>
                  <a:cubicBezTo>
                    <a:pt x="2700" y="188"/>
                    <a:pt x="2411" y="0"/>
                    <a:pt x="2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505525" y="1972450"/>
              <a:ext cx="74075" cy="49025"/>
            </a:xfrm>
            <a:custGeom>
              <a:avLst/>
              <a:gdLst/>
              <a:ahLst/>
              <a:cxnLst/>
              <a:rect l="l" t="t" r="r" b="b"/>
              <a:pathLst>
                <a:path w="2963" h="1961" extrusionOk="0">
                  <a:moveTo>
                    <a:pt x="2058" y="1"/>
                  </a:moveTo>
                  <a:cubicBezTo>
                    <a:pt x="2021" y="1"/>
                    <a:pt x="1984" y="4"/>
                    <a:pt x="1946" y="9"/>
                  </a:cubicBezTo>
                  <a:cubicBezTo>
                    <a:pt x="1395" y="79"/>
                    <a:pt x="926" y="349"/>
                    <a:pt x="481" y="630"/>
                  </a:cubicBezTo>
                  <a:cubicBezTo>
                    <a:pt x="0" y="923"/>
                    <a:pt x="94" y="1638"/>
                    <a:pt x="610" y="1884"/>
                  </a:cubicBezTo>
                  <a:cubicBezTo>
                    <a:pt x="709" y="1937"/>
                    <a:pt x="815" y="1960"/>
                    <a:pt x="922" y="1960"/>
                  </a:cubicBezTo>
                  <a:cubicBezTo>
                    <a:pt x="1029" y="1960"/>
                    <a:pt x="1137" y="1937"/>
                    <a:pt x="1243" y="1896"/>
                  </a:cubicBezTo>
                  <a:cubicBezTo>
                    <a:pt x="1629" y="1744"/>
                    <a:pt x="2004" y="1591"/>
                    <a:pt x="2380" y="1427"/>
                  </a:cubicBezTo>
                  <a:cubicBezTo>
                    <a:pt x="2555" y="1345"/>
                    <a:pt x="2684" y="1216"/>
                    <a:pt x="2755" y="1040"/>
                  </a:cubicBezTo>
                  <a:cubicBezTo>
                    <a:pt x="2963" y="536"/>
                    <a:pt x="2587" y="1"/>
                    <a:pt x="2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867125" y="2170775"/>
              <a:ext cx="70950" cy="46825"/>
            </a:xfrm>
            <a:custGeom>
              <a:avLst/>
              <a:gdLst/>
              <a:ahLst/>
              <a:cxnLst/>
              <a:rect l="l" t="t" r="r" b="b"/>
              <a:pathLst>
                <a:path w="2838" h="1873" extrusionOk="0">
                  <a:moveTo>
                    <a:pt x="2029" y="0"/>
                  </a:moveTo>
                  <a:cubicBezTo>
                    <a:pt x="1965" y="0"/>
                    <a:pt x="1898" y="8"/>
                    <a:pt x="1829" y="23"/>
                  </a:cubicBezTo>
                  <a:cubicBezTo>
                    <a:pt x="1560" y="93"/>
                    <a:pt x="1290" y="164"/>
                    <a:pt x="1020" y="246"/>
                  </a:cubicBezTo>
                  <a:cubicBezTo>
                    <a:pt x="809" y="304"/>
                    <a:pt x="598" y="375"/>
                    <a:pt x="423" y="504"/>
                  </a:cubicBezTo>
                  <a:cubicBezTo>
                    <a:pt x="118" y="715"/>
                    <a:pt x="1" y="1113"/>
                    <a:pt x="153" y="1441"/>
                  </a:cubicBezTo>
                  <a:cubicBezTo>
                    <a:pt x="267" y="1688"/>
                    <a:pt x="534" y="1873"/>
                    <a:pt x="805" y="1873"/>
                  </a:cubicBezTo>
                  <a:cubicBezTo>
                    <a:pt x="869" y="1873"/>
                    <a:pt x="934" y="1862"/>
                    <a:pt x="997" y="1840"/>
                  </a:cubicBezTo>
                  <a:cubicBezTo>
                    <a:pt x="1407" y="1711"/>
                    <a:pt x="1817" y="1617"/>
                    <a:pt x="2228" y="1488"/>
                  </a:cubicBezTo>
                  <a:cubicBezTo>
                    <a:pt x="2450" y="1406"/>
                    <a:pt x="2626" y="1266"/>
                    <a:pt x="2708" y="1043"/>
                  </a:cubicBezTo>
                  <a:cubicBezTo>
                    <a:pt x="2837" y="761"/>
                    <a:pt x="2814" y="504"/>
                    <a:pt x="2614" y="281"/>
                  </a:cubicBezTo>
                  <a:cubicBezTo>
                    <a:pt x="2459" y="97"/>
                    <a:pt x="2260" y="0"/>
                    <a:pt x="2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695700" y="2091825"/>
              <a:ext cx="70950" cy="51750"/>
            </a:xfrm>
            <a:custGeom>
              <a:avLst/>
              <a:gdLst/>
              <a:ahLst/>
              <a:cxnLst/>
              <a:rect l="l" t="t" r="r" b="b"/>
              <a:pathLst>
                <a:path w="2838" h="2070" extrusionOk="0">
                  <a:moveTo>
                    <a:pt x="1960" y="0"/>
                  </a:moveTo>
                  <a:cubicBezTo>
                    <a:pt x="1869" y="0"/>
                    <a:pt x="1778" y="18"/>
                    <a:pt x="1688" y="51"/>
                  </a:cubicBezTo>
                  <a:cubicBezTo>
                    <a:pt x="1255" y="215"/>
                    <a:pt x="844" y="426"/>
                    <a:pt x="469" y="684"/>
                  </a:cubicBezTo>
                  <a:cubicBezTo>
                    <a:pt x="364" y="755"/>
                    <a:pt x="282" y="837"/>
                    <a:pt x="200" y="930"/>
                  </a:cubicBezTo>
                  <a:cubicBezTo>
                    <a:pt x="0" y="1177"/>
                    <a:pt x="0" y="1470"/>
                    <a:pt x="165" y="1739"/>
                  </a:cubicBezTo>
                  <a:cubicBezTo>
                    <a:pt x="302" y="1946"/>
                    <a:pt x="514" y="2070"/>
                    <a:pt x="752" y="2070"/>
                  </a:cubicBezTo>
                  <a:cubicBezTo>
                    <a:pt x="797" y="2070"/>
                    <a:pt x="844" y="2065"/>
                    <a:pt x="891" y="2056"/>
                  </a:cubicBezTo>
                  <a:cubicBezTo>
                    <a:pt x="1020" y="2021"/>
                    <a:pt x="1137" y="1974"/>
                    <a:pt x="1255" y="1903"/>
                  </a:cubicBezTo>
                  <a:cubicBezTo>
                    <a:pt x="1571" y="1751"/>
                    <a:pt x="1876" y="1587"/>
                    <a:pt x="2192" y="1423"/>
                  </a:cubicBezTo>
                  <a:cubicBezTo>
                    <a:pt x="2310" y="1364"/>
                    <a:pt x="2415" y="1282"/>
                    <a:pt x="2509" y="1177"/>
                  </a:cubicBezTo>
                  <a:cubicBezTo>
                    <a:pt x="2837" y="802"/>
                    <a:pt x="2708" y="262"/>
                    <a:pt x="2263" y="63"/>
                  </a:cubicBezTo>
                  <a:cubicBezTo>
                    <a:pt x="2159" y="20"/>
                    <a:pt x="2059" y="0"/>
                    <a:pt x="1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1725600" y="2147150"/>
              <a:ext cx="73850" cy="46150"/>
            </a:xfrm>
            <a:custGeom>
              <a:avLst/>
              <a:gdLst/>
              <a:ahLst/>
              <a:cxnLst/>
              <a:rect l="l" t="t" r="r" b="b"/>
              <a:pathLst>
                <a:path w="2954" h="1846" extrusionOk="0">
                  <a:moveTo>
                    <a:pt x="2050" y="1"/>
                  </a:moveTo>
                  <a:cubicBezTo>
                    <a:pt x="2016" y="1"/>
                    <a:pt x="1981" y="3"/>
                    <a:pt x="1946" y="7"/>
                  </a:cubicBezTo>
                  <a:cubicBezTo>
                    <a:pt x="1442" y="77"/>
                    <a:pt x="949" y="241"/>
                    <a:pt x="504" y="476"/>
                  </a:cubicBezTo>
                  <a:cubicBezTo>
                    <a:pt x="47" y="710"/>
                    <a:pt x="0" y="1296"/>
                    <a:pt x="375" y="1648"/>
                  </a:cubicBezTo>
                  <a:cubicBezTo>
                    <a:pt x="513" y="1786"/>
                    <a:pt x="674" y="1845"/>
                    <a:pt x="845" y="1845"/>
                  </a:cubicBezTo>
                  <a:cubicBezTo>
                    <a:pt x="921" y="1845"/>
                    <a:pt x="999" y="1834"/>
                    <a:pt x="1078" y="1812"/>
                  </a:cubicBezTo>
                  <a:cubicBezTo>
                    <a:pt x="1500" y="1695"/>
                    <a:pt x="1911" y="1566"/>
                    <a:pt x="2333" y="1437"/>
                  </a:cubicBezTo>
                  <a:cubicBezTo>
                    <a:pt x="2544" y="1378"/>
                    <a:pt x="2673" y="1214"/>
                    <a:pt x="2755" y="1015"/>
                  </a:cubicBezTo>
                  <a:cubicBezTo>
                    <a:pt x="2953" y="518"/>
                    <a:pt x="2601" y="1"/>
                    <a:pt x="20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1879150" y="1903275"/>
              <a:ext cx="68000" cy="42125"/>
            </a:xfrm>
            <a:custGeom>
              <a:avLst/>
              <a:gdLst/>
              <a:ahLst/>
              <a:cxnLst/>
              <a:rect l="l" t="t" r="r" b="b"/>
              <a:pathLst>
                <a:path w="2720" h="1685" extrusionOk="0">
                  <a:moveTo>
                    <a:pt x="1888" y="0"/>
                  </a:moveTo>
                  <a:cubicBezTo>
                    <a:pt x="1846" y="0"/>
                    <a:pt x="1803" y="3"/>
                    <a:pt x="1758" y="10"/>
                  </a:cubicBezTo>
                  <a:cubicBezTo>
                    <a:pt x="1383" y="45"/>
                    <a:pt x="1020" y="103"/>
                    <a:pt x="645" y="162"/>
                  </a:cubicBezTo>
                  <a:cubicBezTo>
                    <a:pt x="281" y="221"/>
                    <a:pt x="59" y="478"/>
                    <a:pt x="24" y="830"/>
                  </a:cubicBezTo>
                  <a:cubicBezTo>
                    <a:pt x="0" y="1182"/>
                    <a:pt x="176" y="1463"/>
                    <a:pt x="516" y="1615"/>
                  </a:cubicBezTo>
                  <a:cubicBezTo>
                    <a:pt x="622" y="1664"/>
                    <a:pt x="734" y="1685"/>
                    <a:pt x="852" y="1685"/>
                  </a:cubicBezTo>
                  <a:cubicBezTo>
                    <a:pt x="903" y="1685"/>
                    <a:pt x="955" y="1681"/>
                    <a:pt x="1008" y="1674"/>
                  </a:cubicBezTo>
                  <a:cubicBezTo>
                    <a:pt x="1336" y="1627"/>
                    <a:pt x="1665" y="1545"/>
                    <a:pt x="2016" y="1545"/>
                  </a:cubicBezTo>
                  <a:cubicBezTo>
                    <a:pt x="2251" y="1533"/>
                    <a:pt x="2427" y="1404"/>
                    <a:pt x="2532" y="1193"/>
                  </a:cubicBezTo>
                  <a:cubicBezTo>
                    <a:pt x="2696" y="924"/>
                    <a:pt x="2720" y="643"/>
                    <a:pt x="2544" y="373"/>
                  </a:cubicBezTo>
                  <a:cubicBezTo>
                    <a:pt x="2381" y="129"/>
                    <a:pt x="2158" y="0"/>
                    <a:pt x="1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2236075" y="1996900"/>
              <a:ext cx="65375" cy="50650"/>
            </a:xfrm>
            <a:custGeom>
              <a:avLst/>
              <a:gdLst/>
              <a:ahLst/>
              <a:cxnLst/>
              <a:rect l="l" t="t" r="r" b="b"/>
              <a:pathLst>
                <a:path w="2615" h="2026" extrusionOk="0">
                  <a:moveTo>
                    <a:pt x="1785" y="0"/>
                  </a:moveTo>
                  <a:cubicBezTo>
                    <a:pt x="1680" y="0"/>
                    <a:pt x="1573" y="21"/>
                    <a:pt x="1465" y="62"/>
                  </a:cubicBezTo>
                  <a:cubicBezTo>
                    <a:pt x="1137" y="203"/>
                    <a:pt x="797" y="344"/>
                    <a:pt x="492" y="543"/>
                  </a:cubicBezTo>
                  <a:cubicBezTo>
                    <a:pt x="328" y="637"/>
                    <a:pt x="211" y="766"/>
                    <a:pt x="141" y="941"/>
                  </a:cubicBezTo>
                  <a:cubicBezTo>
                    <a:pt x="0" y="1270"/>
                    <a:pt x="59" y="1574"/>
                    <a:pt x="305" y="1809"/>
                  </a:cubicBezTo>
                  <a:cubicBezTo>
                    <a:pt x="449" y="1946"/>
                    <a:pt x="642" y="2025"/>
                    <a:pt x="831" y="2025"/>
                  </a:cubicBezTo>
                  <a:cubicBezTo>
                    <a:pt x="951" y="2025"/>
                    <a:pt x="1068" y="1994"/>
                    <a:pt x="1172" y="1926"/>
                  </a:cubicBezTo>
                  <a:cubicBezTo>
                    <a:pt x="1442" y="1762"/>
                    <a:pt x="1711" y="1656"/>
                    <a:pt x="1993" y="1551"/>
                  </a:cubicBezTo>
                  <a:cubicBezTo>
                    <a:pt x="2262" y="1445"/>
                    <a:pt x="2485" y="1281"/>
                    <a:pt x="2555" y="977"/>
                  </a:cubicBezTo>
                  <a:cubicBezTo>
                    <a:pt x="2614" y="684"/>
                    <a:pt x="2555" y="414"/>
                    <a:pt x="2321" y="215"/>
                  </a:cubicBezTo>
                  <a:cubicBezTo>
                    <a:pt x="2162" y="71"/>
                    <a:pt x="1978" y="0"/>
                    <a:pt x="17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942450" y="2199475"/>
              <a:ext cx="67400" cy="42275"/>
            </a:xfrm>
            <a:custGeom>
              <a:avLst/>
              <a:gdLst/>
              <a:ahLst/>
              <a:cxnLst/>
              <a:rect l="l" t="t" r="r" b="b"/>
              <a:pathLst>
                <a:path w="2696" h="1691" extrusionOk="0">
                  <a:moveTo>
                    <a:pt x="1676" y="0"/>
                  </a:moveTo>
                  <a:cubicBezTo>
                    <a:pt x="1090" y="12"/>
                    <a:pt x="586" y="223"/>
                    <a:pt x="223" y="692"/>
                  </a:cubicBezTo>
                  <a:cubicBezTo>
                    <a:pt x="0" y="985"/>
                    <a:pt x="59" y="1313"/>
                    <a:pt x="317" y="1548"/>
                  </a:cubicBezTo>
                  <a:cubicBezTo>
                    <a:pt x="446" y="1651"/>
                    <a:pt x="594" y="1691"/>
                    <a:pt x="743" y="1691"/>
                  </a:cubicBezTo>
                  <a:cubicBezTo>
                    <a:pt x="796" y="1691"/>
                    <a:pt x="850" y="1686"/>
                    <a:pt x="903" y="1676"/>
                  </a:cubicBezTo>
                  <a:cubicBezTo>
                    <a:pt x="1278" y="1594"/>
                    <a:pt x="1665" y="1512"/>
                    <a:pt x="2028" y="1395"/>
                  </a:cubicBezTo>
                  <a:cubicBezTo>
                    <a:pt x="2262" y="1337"/>
                    <a:pt x="2438" y="1172"/>
                    <a:pt x="2544" y="985"/>
                  </a:cubicBezTo>
                  <a:cubicBezTo>
                    <a:pt x="2696" y="610"/>
                    <a:pt x="2450" y="129"/>
                    <a:pt x="2075" y="47"/>
                  </a:cubicBezTo>
                  <a:cubicBezTo>
                    <a:pt x="1946" y="24"/>
                    <a:pt x="1817" y="0"/>
                    <a:pt x="1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1511950" y="1876650"/>
              <a:ext cx="62450" cy="44500"/>
            </a:xfrm>
            <a:custGeom>
              <a:avLst/>
              <a:gdLst/>
              <a:ahLst/>
              <a:cxnLst/>
              <a:rect l="l" t="t" r="r" b="b"/>
              <a:pathLst>
                <a:path w="2498" h="1780" extrusionOk="0">
                  <a:moveTo>
                    <a:pt x="1663" y="0"/>
                  </a:moveTo>
                  <a:cubicBezTo>
                    <a:pt x="1641" y="0"/>
                    <a:pt x="1618" y="3"/>
                    <a:pt x="1595" y="8"/>
                  </a:cubicBezTo>
                  <a:cubicBezTo>
                    <a:pt x="1173" y="78"/>
                    <a:pt x="751" y="195"/>
                    <a:pt x="364" y="418"/>
                  </a:cubicBezTo>
                  <a:cubicBezTo>
                    <a:pt x="95" y="582"/>
                    <a:pt x="1" y="946"/>
                    <a:pt x="95" y="1262"/>
                  </a:cubicBezTo>
                  <a:cubicBezTo>
                    <a:pt x="184" y="1542"/>
                    <a:pt x="467" y="1779"/>
                    <a:pt x="768" y="1779"/>
                  </a:cubicBezTo>
                  <a:cubicBezTo>
                    <a:pt x="782" y="1779"/>
                    <a:pt x="796" y="1779"/>
                    <a:pt x="810" y="1778"/>
                  </a:cubicBezTo>
                  <a:cubicBezTo>
                    <a:pt x="1290" y="1754"/>
                    <a:pt x="1724" y="1590"/>
                    <a:pt x="2087" y="1297"/>
                  </a:cubicBezTo>
                  <a:cubicBezTo>
                    <a:pt x="2498" y="957"/>
                    <a:pt x="2380" y="277"/>
                    <a:pt x="1888" y="66"/>
                  </a:cubicBezTo>
                  <a:cubicBezTo>
                    <a:pt x="1815" y="30"/>
                    <a:pt x="1742" y="0"/>
                    <a:pt x="16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1788875" y="1862175"/>
              <a:ext cx="60975" cy="42725"/>
            </a:xfrm>
            <a:custGeom>
              <a:avLst/>
              <a:gdLst/>
              <a:ahLst/>
              <a:cxnLst/>
              <a:rect l="l" t="t" r="r" b="b"/>
              <a:pathLst>
                <a:path w="2439" h="1709" extrusionOk="0">
                  <a:moveTo>
                    <a:pt x="1642" y="1"/>
                  </a:moveTo>
                  <a:cubicBezTo>
                    <a:pt x="1596" y="1"/>
                    <a:pt x="1549" y="5"/>
                    <a:pt x="1501" y="13"/>
                  </a:cubicBezTo>
                  <a:cubicBezTo>
                    <a:pt x="1173" y="59"/>
                    <a:pt x="845" y="165"/>
                    <a:pt x="528" y="294"/>
                  </a:cubicBezTo>
                  <a:cubicBezTo>
                    <a:pt x="341" y="376"/>
                    <a:pt x="212" y="517"/>
                    <a:pt x="142" y="704"/>
                  </a:cubicBezTo>
                  <a:cubicBezTo>
                    <a:pt x="1" y="1044"/>
                    <a:pt x="118" y="1419"/>
                    <a:pt x="411" y="1595"/>
                  </a:cubicBezTo>
                  <a:cubicBezTo>
                    <a:pt x="539" y="1673"/>
                    <a:pt x="675" y="1708"/>
                    <a:pt x="812" y="1708"/>
                  </a:cubicBezTo>
                  <a:cubicBezTo>
                    <a:pt x="901" y="1708"/>
                    <a:pt x="991" y="1693"/>
                    <a:pt x="1079" y="1665"/>
                  </a:cubicBezTo>
                  <a:cubicBezTo>
                    <a:pt x="1314" y="1607"/>
                    <a:pt x="1548" y="1548"/>
                    <a:pt x="1783" y="1489"/>
                  </a:cubicBezTo>
                  <a:cubicBezTo>
                    <a:pt x="2193" y="1396"/>
                    <a:pt x="2439" y="1009"/>
                    <a:pt x="2357" y="610"/>
                  </a:cubicBezTo>
                  <a:cubicBezTo>
                    <a:pt x="2294" y="245"/>
                    <a:pt x="2009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1623325" y="2253925"/>
              <a:ext cx="66250" cy="41400"/>
            </a:xfrm>
            <a:custGeom>
              <a:avLst/>
              <a:gdLst/>
              <a:ahLst/>
              <a:cxnLst/>
              <a:rect l="l" t="t" r="r" b="b"/>
              <a:pathLst>
                <a:path w="2650" h="1656" extrusionOk="0">
                  <a:moveTo>
                    <a:pt x="1599" y="0"/>
                  </a:moveTo>
                  <a:cubicBezTo>
                    <a:pt x="1428" y="0"/>
                    <a:pt x="1257" y="14"/>
                    <a:pt x="1090" y="14"/>
                  </a:cubicBezTo>
                  <a:cubicBezTo>
                    <a:pt x="1008" y="14"/>
                    <a:pt x="926" y="73"/>
                    <a:pt x="856" y="131"/>
                  </a:cubicBezTo>
                  <a:cubicBezTo>
                    <a:pt x="668" y="272"/>
                    <a:pt x="481" y="424"/>
                    <a:pt x="317" y="600"/>
                  </a:cubicBezTo>
                  <a:cubicBezTo>
                    <a:pt x="0" y="952"/>
                    <a:pt x="106" y="1397"/>
                    <a:pt x="551" y="1597"/>
                  </a:cubicBezTo>
                  <a:cubicBezTo>
                    <a:pt x="575" y="1597"/>
                    <a:pt x="621" y="1620"/>
                    <a:pt x="668" y="1632"/>
                  </a:cubicBezTo>
                  <a:cubicBezTo>
                    <a:pt x="715" y="1644"/>
                    <a:pt x="762" y="1655"/>
                    <a:pt x="809" y="1655"/>
                  </a:cubicBezTo>
                  <a:cubicBezTo>
                    <a:pt x="1454" y="1655"/>
                    <a:pt x="1981" y="1386"/>
                    <a:pt x="2415" y="917"/>
                  </a:cubicBezTo>
                  <a:cubicBezTo>
                    <a:pt x="2649" y="671"/>
                    <a:pt x="2544" y="284"/>
                    <a:pt x="2227" y="120"/>
                  </a:cubicBezTo>
                  <a:cubicBezTo>
                    <a:pt x="2025" y="22"/>
                    <a:pt x="1813" y="0"/>
                    <a:pt x="1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2002225" y="2098575"/>
              <a:ext cx="60375" cy="40600"/>
            </a:xfrm>
            <a:custGeom>
              <a:avLst/>
              <a:gdLst/>
              <a:ahLst/>
              <a:cxnLst/>
              <a:rect l="l" t="t" r="r" b="b"/>
              <a:pathLst>
                <a:path w="2415" h="1624" extrusionOk="0">
                  <a:moveTo>
                    <a:pt x="1571" y="1"/>
                  </a:moveTo>
                  <a:cubicBezTo>
                    <a:pt x="1544" y="1"/>
                    <a:pt x="1517" y="2"/>
                    <a:pt x="1489" y="4"/>
                  </a:cubicBezTo>
                  <a:cubicBezTo>
                    <a:pt x="1243" y="28"/>
                    <a:pt x="997" y="63"/>
                    <a:pt x="762" y="98"/>
                  </a:cubicBezTo>
                  <a:cubicBezTo>
                    <a:pt x="493" y="145"/>
                    <a:pt x="293" y="309"/>
                    <a:pt x="188" y="555"/>
                  </a:cubicBezTo>
                  <a:cubicBezTo>
                    <a:pt x="0" y="1000"/>
                    <a:pt x="258" y="1528"/>
                    <a:pt x="727" y="1598"/>
                  </a:cubicBezTo>
                  <a:cubicBezTo>
                    <a:pt x="835" y="1615"/>
                    <a:pt x="942" y="1623"/>
                    <a:pt x="1050" y="1623"/>
                  </a:cubicBezTo>
                  <a:cubicBezTo>
                    <a:pt x="1316" y="1623"/>
                    <a:pt x="1581" y="1573"/>
                    <a:pt x="1841" y="1481"/>
                  </a:cubicBezTo>
                  <a:cubicBezTo>
                    <a:pt x="2227" y="1329"/>
                    <a:pt x="2415" y="977"/>
                    <a:pt x="2321" y="602"/>
                  </a:cubicBezTo>
                  <a:cubicBezTo>
                    <a:pt x="2234" y="230"/>
                    <a:pt x="1952" y="1"/>
                    <a:pt x="1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1886475" y="2055850"/>
              <a:ext cx="59625" cy="42150"/>
            </a:xfrm>
            <a:custGeom>
              <a:avLst/>
              <a:gdLst/>
              <a:ahLst/>
              <a:cxnLst/>
              <a:rect l="l" t="t" r="r" b="b"/>
              <a:pathLst>
                <a:path w="2385" h="1686" extrusionOk="0">
                  <a:moveTo>
                    <a:pt x="1414" y="0"/>
                  </a:moveTo>
                  <a:cubicBezTo>
                    <a:pt x="1396" y="0"/>
                    <a:pt x="1378" y="1"/>
                    <a:pt x="1360" y="2"/>
                  </a:cubicBezTo>
                  <a:cubicBezTo>
                    <a:pt x="1008" y="25"/>
                    <a:pt x="680" y="154"/>
                    <a:pt x="364" y="318"/>
                  </a:cubicBezTo>
                  <a:cubicBezTo>
                    <a:pt x="117" y="459"/>
                    <a:pt x="0" y="693"/>
                    <a:pt x="24" y="986"/>
                  </a:cubicBezTo>
                  <a:cubicBezTo>
                    <a:pt x="45" y="1395"/>
                    <a:pt x="353" y="1685"/>
                    <a:pt x="765" y="1685"/>
                  </a:cubicBezTo>
                  <a:cubicBezTo>
                    <a:pt x="802" y="1685"/>
                    <a:pt x="841" y="1683"/>
                    <a:pt x="879" y="1678"/>
                  </a:cubicBezTo>
                  <a:cubicBezTo>
                    <a:pt x="1196" y="1643"/>
                    <a:pt x="1512" y="1526"/>
                    <a:pt x="1817" y="1420"/>
                  </a:cubicBezTo>
                  <a:cubicBezTo>
                    <a:pt x="1993" y="1350"/>
                    <a:pt x="2098" y="1197"/>
                    <a:pt x="2180" y="1045"/>
                  </a:cubicBezTo>
                  <a:cubicBezTo>
                    <a:pt x="2385" y="534"/>
                    <a:pt x="1984" y="0"/>
                    <a:pt x="1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2118550" y="2116075"/>
              <a:ext cx="63025" cy="40350"/>
            </a:xfrm>
            <a:custGeom>
              <a:avLst/>
              <a:gdLst/>
              <a:ahLst/>
              <a:cxnLst/>
              <a:rect l="l" t="t" r="r" b="b"/>
              <a:pathLst>
                <a:path w="2521" h="1614" extrusionOk="0">
                  <a:moveTo>
                    <a:pt x="1674" y="0"/>
                  </a:moveTo>
                  <a:cubicBezTo>
                    <a:pt x="1184" y="0"/>
                    <a:pt x="527" y="245"/>
                    <a:pt x="270" y="558"/>
                  </a:cubicBezTo>
                  <a:cubicBezTo>
                    <a:pt x="1" y="886"/>
                    <a:pt x="130" y="1379"/>
                    <a:pt x="528" y="1555"/>
                  </a:cubicBezTo>
                  <a:cubicBezTo>
                    <a:pt x="623" y="1595"/>
                    <a:pt x="742" y="1613"/>
                    <a:pt x="874" y="1613"/>
                  </a:cubicBezTo>
                  <a:cubicBezTo>
                    <a:pt x="1399" y="1613"/>
                    <a:pt x="2130" y="1327"/>
                    <a:pt x="2345" y="980"/>
                  </a:cubicBezTo>
                  <a:cubicBezTo>
                    <a:pt x="2521" y="676"/>
                    <a:pt x="2322" y="160"/>
                    <a:pt x="1982" y="43"/>
                  </a:cubicBezTo>
                  <a:cubicBezTo>
                    <a:pt x="1893" y="14"/>
                    <a:pt x="1788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2038850" y="2149575"/>
              <a:ext cx="59800" cy="38125"/>
            </a:xfrm>
            <a:custGeom>
              <a:avLst/>
              <a:gdLst/>
              <a:ahLst/>
              <a:cxnLst/>
              <a:rect l="l" t="t" r="r" b="b"/>
              <a:pathLst>
                <a:path w="2392" h="1525" extrusionOk="0">
                  <a:moveTo>
                    <a:pt x="1516" y="0"/>
                  </a:moveTo>
                  <a:cubicBezTo>
                    <a:pt x="1093" y="0"/>
                    <a:pt x="692" y="110"/>
                    <a:pt x="340" y="355"/>
                  </a:cubicBezTo>
                  <a:cubicBezTo>
                    <a:pt x="118" y="496"/>
                    <a:pt x="0" y="707"/>
                    <a:pt x="59" y="977"/>
                  </a:cubicBezTo>
                  <a:cubicBezTo>
                    <a:pt x="118" y="1258"/>
                    <a:pt x="282" y="1445"/>
                    <a:pt x="563" y="1492"/>
                  </a:cubicBezTo>
                  <a:cubicBezTo>
                    <a:pt x="686" y="1514"/>
                    <a:pt x="808" y="1525"/>
                    <a:pt x="929" y="1525"/>
                  </a:cubicBezTo>
                  <a:cubicBezTo>
                    <a:pt x="1338" y="1525"/>
                    <a:pt x="1728" y="1398"/>
                    <a:pt x="2063" y="1117"/>
                  </a:cubicBezTo>
                  <a:cubicBezTo>
                    <a:pt x="2392" y="824"/>
                    <a:pt x="2263" y="215"/>
                    <a:pt x="1829" y="39"/>
                  </a:cubicBezTo>
                  <a:cubicBezTo>
                    <a:pt x="1782" y="27"/>
                    <a:pt x="1712" y="4"/>
                    <a:pt x="1641" y="4"/>
                  </a:cubicBezTo>
                  <a:cubicBezTo>
                    <a:pt x="1599" y="2"/>
                    <a:pt x="1557" y="0"/>
                    <a:pt x="1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1738200" y="2228525"/>
              <a:ext cx="57750" cy="40875"/>
            </a:xfrm>
            <a:custGeom>
              <a:avLst/>
              <a:gdLst/>
              <a:ahLst/>
              <a:cxnLst/>
              <a:rect l="l" t="t" r="r" b="b"/>
              <a:pathLst>
                <a:path w="2310" h="1635" extrusionOk="0">
                  <a:moveTo>
                    <a:pt x="1466" y="1"/>
                  </a:moveTo>
                  <a:cubicBezTo>
                    <a:pt x="981" y="1"/>
                    <a:pt x="334" y="351"/>
                    <a:pt x="164" y="761"/>
                  </a:cubicBezTo>
                  <a:cubicBezTo>
                    <a:pt x="0" y="1171"/>
                    <a:pt x="234" y="1605"/>
                    <a:pt x="692" y="1628"/>
                  </a:cubicBezTo>
                  <a:cubicBezTo>
                    <a:pt x="740" y="1633"/>
                    <a:pt x="789" y="1635"/>
                    <a:pt x="837" y="1635"/>
                  </a:cubicBezTo>
                  <a:cubicBezTo>
                    <a:pt x="1283" y="1635"/>
                    <a:pt x="1687" y="1440"/>
                    <a:pt x="2004" y="1112"/>
                  </a:cubicBezTo>
                  <a:cubicBezTo>
                    <a:pt x="2309" y="796"/>
                    <a:pt x="2122" y="163"/>
                    <a:pt x="1700" y="34"/>
                  </a:cubicBezTo>
                  <a:cubicBezTo>
                    <a:pt x="1629" y="11"/>
                    <a:pt x="1550" y="1"/>
                    <a:pt x="1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1998700" y="1910500"/>
              <a:ext cx="54250" cy="38525"/>
            </a:xfrm>
            <a:custGeom>
              <a:avLst/>
              <a:gdLst/>
              <a:ahLst/>
              <a:cxnLst/>
              <a:rect l="l" t="t" r="r" b="b"/>
              <a:pathLst>
                <a:path w="2170" h="1541" extrusionOk="0">
                  <a:moveTo>
                    <a:pt x="1393" y="1"/>
                  </a:moveTo>
                  <a:cubicBezTo>
                    <a:pt x="923" y="1"/>
                    <a:pt x="495" y="157"/>
                    <a:pt x="153" y="529"/>
                  </a:cubicBezTo>
                  <a:cubicBezTo>
                    <a:pt x="12" y="682"/>
                    <a:pt x="1" y="858"/>
                    <a:pt x="83" y="1045"/>
                  </a:cubicBezTo>
                  <a:cubicBezTo>
                    <a:pt x="192" y="1318"/>
                    <a:pt x="516" y="1541"/>
                    <a:pt x="825" y="1541"/>
                  </a:cubicBezTo>
                  <a:cubicBezTo>
                    <a:pt x="847" y="1541"/>
                    <a:pt x="869" y="1540"/>
                    <a:pt x="891" y="1537"/>
                  </a:cubicBezTo>
                  <a:cubicBezTo>
                    <a:pt x="1243" y="1502"/>
                    <a:pt x="1548" y="1362"/>
                    <a:pt x="1817" y="1151"/>
                  </a:cubicBezTo>
                  <a:cubicBezTo>
                    <a:pt x="1899" y="1092"/>
                    <a:pt x="1958" y="1010"/>
                    <a:pt x="1993" y="916"/>
                  </a:cubicBezTo>
                  <a:cubicBezTo>
                    <a:pt x="2169" y="506"/>
                    <a:pt x="2017" y="60"/>
                    <a:pt x="1630" y="14"/>
                  </a:cubicBezTo>
                  <a:cubicBezTo>
                    <a:pt x="1550" y="5"/>
                    <a:pt x="1471" y="1"/>
                    <a:pt x="1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1635925" y="1995725"/>
              <a:ext cx="51300" cy="40025"/>
            </a:xfrm>
            <a:custGeom>
              <a:avLst/>
              <a:gdLst/>
              <a:ahLst/>
              <a:cxnLst/>
              <a:rect l="l" t="t" r="r" b="b"/>
              <a:pathLst>
                <a:path w="2052" h="1601" extrusionOk="0">
                  <a:moveTo>
                    <a:pt x="1157" y="1"/>
                  </a:moveTo>
                  <a:cubicBezTo>
                    <a:pt x="898" y="1"/>
                    <a:pt x="684" y="111"/>
                    <a:pt x="481" y="250"/>
                  </a:cubicBezTo>
                  <a:cubicBezTo>
                    <a:pt x="0" y="590"/>
                    <a:pt x="71" y="1293"/>
                    <a:pt x="610" y="1539"/>
                  </a:cubicBezTo>
                  <a:cubicBezTo>
                    <a:pt x="704" y="1581"/>
                    <a:pt x="809" y="1601"/>
                    <a:pt x="917" y="1601"/>
                  </a:cubicBezTo>
                  <a:cubicBezTo>
                    <a:pt x="1293" y="1601"/>
                    <a:pt x="1707" y="1364"/>
                    <a:pt x="1852" y="1000"/>
                  </a:cubicBezTo>
                  <a:cubicBezTo>
                    <a:pt x="2051" y="531"/>
                    <a:pt x="1735" y="39"/>
                    <a:pt x="1231" y="4"/>
                  </a:cubicBezTo>
                  <a:cubicBezTo>
                    <a:pt x="1206" y="2"/>
                    <a:pt x="118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1623325" y="1847975"/>
              <a:ext cx="50125" cy="34300"/>
            </a:xfrm>
            <a:custGeom>
              <a:avLst/>
              <a:gdLst/>
              <a:ahLst/>
              <a:cxnLst/>
              <a:rect l="l" t="t" r="r" b="b"/>
              <a:pathLst>
                <a:path w="2005" h="1372" extrusionOk="0">
                  <a:moveTo>
                    <a:pt x="1395" y="0"/>
                  </a:moveTo>
                  <a:cubicBezTo>
                    <a:pt x="1346" y="0"/>
                    <a:pt x="1295" y="6"/>
                    <a:pt x="1243" y="18"/>
                  </a:cubicBezTo>
                  <a:cubicBezTo>
                    <a:pt x="950" y="88"/>
                    <a:pt x="657" y="182"/>
                    <a:pt x="387" y="299"/>
                  </a:cubicBezTo>
                  <a:cubicBezTo>
                    <a:pt x="82" y="416"/>
                    <a:pt x="0" y="756"/>
                    <a:pt x="176" y="1026"/>
                  </a:cubicBezTo>
                  <a:cubicBezTo>
                    <a:pt x="270" y="1155"/>
                    <a:pt x="399" y="1260"/>
                    <a:pt x="539" y="1342"/>
                  </a:cubicBezTo>
                  <a:cubicBezTo>
                    <a:pt x="586" y="1342"/>
                    <a:pt x="633" y="1366"/>
                    <a:pt x="680" y="1366"/>
                  </a:cubicBezTo>
                  <a:cubicBezTo>
                    <a:pt x="726" y="1369"/>
                    <a:pt x="771" y="1371"/>
                    <a:pt x="815" y="1371"/>
                  </a:cubicBezTo>
                  <a:cubicBezTo>
                    <a:pt x="1216" y="1371"/>
                    <a:pt x="1569" y="1229"/>
                    <a:pt x="1864" y="944"/>
                  </a:cubicBezTo>
                  <a:cubicBezTo>
                    <a:pt x="1993" y="827"/>
                    <a:pt x="2005" y="674"/>
                    <a:pt x="1969" y="510"/>
                  </a:cubicBezTo>
                  <a:cubicBezTo>
                    <a:pt x="1899" y="200"/>
                    <a:pt x="1683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1589625" y="1918775"/>
              <a:ext cx="36050" cy="30200"/>
            </a:xfrm>
            <a:custGeom>
              <a:avLst/>
              <a:gdLst/>
              <a:ahLst/>
              <a:cxnLst/>
              <a:rect l="l" t="t" r="r" b="b"/>
              <a:pathLst>
                <a:path w="1442" h="1208" extrusionOk="0">
                  <a:moveTo>
                    <a:pt x="892" y="0"/>
                  </a:moveTo>
                  <a:cubicBezTo>
                    <a:pt x="846" y="0"/>
                    <a:pt x="798" y="7"/>
                    <a:pt x="750" y="23"/>
                  </a:cubicBezTo>
                  <a:cubicBezTo>
                    <a:pt x="516" y="105"/>
                    <a:pt x="317" y="233"/>
                    <a:pt x="176" y="456"/>
                  </a:cubicBezTo>
                  <a:cubicBezTo>
                    <a:pt x="0" y="726"/>
                    <a:pt x="141" y="1089"/>
                    <a:pt x="457" y="1183"/>
                  </a:cubicBezTo>
                  <a:cubicBezTo>
                    <a:pt x="504" y="1200"/>
                    <a:pt x="556" y="1208"/>
                    <a:pt x="612" y="1208"/>
                  </a:cubicBezTo>
                  <a:cubicBezTo>
                    <a:pt x="902" y="1208"/>
                    <a:pt x="1275" y="990"/>
                    <a:pt x="1383" y="714"/>
                  </a:cubicBezTo>
                  <a:cubicBezTo>
                    <a:pt x="1442" y="538"/>
                    <a:pt x="1395" y="339"/>
                    <a:pt x="1243" y="175"/>
                  </a:cubicBezTo>
                  <a:cubicBezTo>
                    <a:pt x="1147" y="62"/>
                    <a:pt x="1025" y="0"/>
                    <a:pt x="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6" name="Google Shape;426;p8"/>
          <p:cNvSpPr/>
          <p:nvPr/>
        </p:nvSpPr>
        <p:spPr>
          <a:xfrm>
            <a:off x="3675589" y="-236404"/>
            <a:ext cx="2365900" cy="854000"/>
          </a:xfrm>
          <a:custGeom>
            <a:avLst/>
            <a:gdLst/>
            <a:ahLst/>
            <a:cxnLst/>
            <a:rect l="l" t="t" r="r" b="b"/>
            <a:pathLst>
              <a:path w="94636" h="34160" extrusionOk="0">
                <a:moveTo>
                  <a:pt x="2908" y="7790"/>
                </a:moveTo>
                <a:cubicBezTo>
                  <a:pt x="-4866" y="11122"/>
                  <a:pt x="4991" y="16536"/>
                  <a:pt x="8739" y="20284"/>
                </a:cubicBezTo>
                <a:cubicBezTo>
                  <a:pt x="12487" y="24032"/>
                  <a:pt x="18734" y="29378"/>
                  <a:pt x="25398" y="30280"/>
                </a:cubicBezTo>
                <a:cubicBezTo>
                  <a:pt x="32062" y="31183"/>
                  <a:pt x="40322" y="25074"/>
                  <a:pt x="48721" y="25699"/>
                </a:cubicBezTo>
                <a:cubicBezTo>
                  <a:pt x="57120" y="26324"/>
                  <a:pt x="68226" y="35347"/>
                  <a:pt x="75792" y="34028"/>
                </a:cubicBezTo>
                <a:cubicBezTo>
                  <a:pt x="83358" y="32709"/>
                  <a:pt x="97518" y="23409"/>
                  <a:pt x="94117" y="17786"/>
                </a:cubicBezTo>
                <a:cubicBezTo>
                  <a:pt x="90716" y="12164"/>
                  <a:pt x="70586" y="1959"/>
                  <a:pt x="55384" y="293"/>
                </a:cubicBezTo>
                <a:cubicBezTo>
                  <a:pt x="40183" y="-1373"/>
                  <a:pt x="10682" y="4458"/>
                  <a:pt x="2908" y="77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427" name="Google Shape;427;p8"/>
          <p:cNvGrpSpPr/>
          <p:nvPr/>
        </p:nvGrpSpPr>
        <p:grpSpPr>
          <a:xfrm rot="8414963">
            <a:off x="-258091" y="316425"/>
            <a:ext cx="1837323" cy="1112399"/>
            <a:chOff x="1505525" y="1777775"/>
            <a:chExt cx="854825" cy="517550"/>
          </a:xfrm>
        </p:grpSpPr>
        <p:sp>
          <p:nvSpPr>
            <p:cNvPr id="428" name="Google Shape;428;p8"/>
            <p:cNvSpPr/>
            <p:nvPr/>
          </p:nvSpPr>
          <p:spPr>
            <a:xfrm>
              <a:off x="1865650" y="1816750"/>
              <a:ext cx="64200" cy="43300"/>
            </a:xfrm>
            <a:custGeom>
              <a:avLst/>
              <a:gdLst/>
              <a:ahLst/>
              <a:cxnLst/>
              <a:rect l="l" t="t" r="r" b="b"/>
              <a:pathLst>
                <a:path w="2568" h="1732" extrusionOk="0">
                  <a:moveTo>
                    <a:pt x="1068" y="1"/>
                  </a:moveTo>
                  <a:cubicBezTo>
                    <a:pt x="868" y="165"/>
                    <a:pt x="646" y="282"/>
                    <a:pt x="423" y="400"/>
                  </a:cubicBezTo>
                  <a:cubicBezTo>
                    <a:pt x="71" y="587"/>
                    <a:pt x="1" y="845"/>
                    <a:pt x="224" y="1173"/>
                  </a:cubicBezTo>
                  <a:cubicBezTo>
                    <a:pt x="271" y="1243"/>
                    <a:pt x="317" y="1314"/>
                    <a:pt x="364" y="1384"/>
                  </a:cubicBezTo>
                  <a:cubicBezTo>
                    <a:pt x="497" y="1628"/>
                    <a:pt x="708" y="1731"/>
                    <a:pt x="953" y="1731"/>
                  </a:cubicBezTo>
                  <a:cubicBezTo>
                    <a:pt x="991" y="1731"/>
                    <a:pt x="1029" y="1729"/>
                    <a:pt x="1068" y="1724"/>
                  </a:cubicBezTo>
                  <a:cubicBezTo>
                    <a:pt x="1501" y="1677"/>
                    <a:pt x="1912" y="1513"/>
                    <a:pt x="2252" y="1232"/>
                  </a:cubicBezTo>
                  <a:cubicBezTo>
                    <a:pt x="2463" y="1068"/>
                    <a:pt x="2568" y="868"/>
                    <a:pt x="2474" y="587"/>
                  </a:cubicBezTo>
                  <a:cubicBezTo>
                    <a:pt x="2005" y="400"/>
                    <a:pt x="1536" y="200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2305225" y="2032300"/>
              <a:ext cx="55125" cy="36850"/>
            </a:xfrm>
            <a:custGeom>
              <a:avLst/>
              <a:gdLst/>
              <a:ahLst/>
              <a:cxnLst/>
              <a:rect l="l" t="t" r="r" b="b"/>
              <a:pathLst>
                <a:path w="2205" h="1474" extrusionOk="0">
                  <a:moveTo>
                    <a:pt x="1304" y="1"/>
                  </a:moveTo>
                  <a:cubicBezTo>
                    <a:pt x="941" y="1"/>
                    <a:pt x="608" y="134"/>
                    <a:pt x="305" y="369"/>
                  </a:cubicBezTo>
                  <a:cubicBezTo>
                    <a:pt x="71" y="569"/>
                    <a:pt x="0" y="838"/>
                    <a:pt x="94" y="1084"/>
                  </a:cubicBezTo>
                  <a:cubicBezTo>
                    <a:pt x="192" y="1335"/>
                    <a:pt x="401" y="1474"/>
                    <a:pt x="693" y="1474"/>
                  </a:cubicBezTo>
                  <a:cubicBezTo>
                    <a:pt x="716" y="1474"/>
                    <a:pt x="739" y="1473"/>
                    <a:pt x="762" y="1471"/>
                  </a:cubicBezTo>
                  <a:cubicBezTo>
                    <a:pt x="880" y="1459"/>
                    <a:pt x="985" y="1436"/>
                    <a:pt x="1091" y="1424"/>
                  </a:cubicBezTo>
                  <a:cubicBezTo>
                    <a:pt x="1430" y="1354"/>
                    <a:pt x="1700" y="1143"/>
                    <a:pt x="2005" y="991"/>
                  </a:cubicBezTo>
                  <a:cubicBezTo>
                    <a:pt x="2075" y="827"/>
                    <a:pt x="2134" y="674"/>
                    <a:pt x="2204" y="522"/>
                  </a:cubicBezTo>
                  <a:cubicBezTo>
                    <a:pt x="2157" y="252"/>
                    <a:pt x="1981" y="123"/>
                    <a:pt x="1747" y="65"/>
                  </a:cubicBezTo>
                  <a:cubicBezTo>
                    <a:pt x="1595" y="22"/>
                    <a:pt x="1447" y="1"/>
                    <a:pt x="1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2151950" y="1932800"/>
              <a:ext cx="51600" cy="33225"/>
            </a:xfrm>
            <a:custGeom>
              <a:avLst/>
              <a:gdLst/>
              <a:ahLst/>
              <a:cxnLst/>
              <a:rect l="l" t="t" r="r" b="b"/>
              <a:pathLst>
                <a:path w="2064" h="1329" extrusionOk="0">
                  <a:moveTo>
                    <a:pt x="646" y="1"/>
                  </a:moveTo>
                  <a:cubicBezTo>
                    <a:pt x="482" y="94"/>
                    <a:pt x="353" y="212"/>
                    <a:pt x="259" y="376"/>
                  </a:cubicBezTo>
                  <a:cubicBezTo>
                    <a:pt x="1" y="809"/>
                    <a:pt x="212" y="1255"/>
                    <a:pt x="716" y="1314"/>
                  </a:cubicBezTo>
                  <a:cubicBezTo>
                    <a:pt x="796" y="1323"/>
                    <a:pt x="876" y="1329"/>
                    <a:pt x="955" y="1329"/>
                  </a:cubicBezTo>
                  <a:cubicBezTo>
                    <a:pt x="1155" y="1329"/>
                    <a:pt x="1352" y="1295"/>
                    <a:pt x="1537" y="1220"/>
                  </a:cubicBezTo>
                  <a:cubicBezTo>
                    <a:pt x="1830" y="1114"/>
                    <a:pt x="2041" y="927"/>
                    <a:pt x="2064" y="587"/>
                  </a:cubicBezTo>
                  <a:cubicBezTo>
                    <a:pt x="1583" y="388"/>
                    <a:pt x="1115" y="200"/>
                    <a:pt x="6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1693650" y="1952400"/>
              <a:ext cx="112850" cy="66050"/>
            </a:xfrm>
            <a:custGeom>
              <a:avLst/>
              <a:gdLst/>
              <a:ahLst/>
              <a:cxnLst/>
              <a:rect l="l" t="t" r="r" b="b"/>
              <a:pathLst>
                <a:path w="4514" h="2642" extrusionOk="0">
                  <a:moveTo>
                    <a:pt x="3599" y="1"/>
                  </a:moveTo>
                  <a:cubicBezTo>
                    <a:pt x="3474" y="1"/>
                    <a:pt x="3349" y="31"/>
                    <a:pt x="3224" y="84"/>
                  </a:cubicBezTo>
                  <a:cubicBezTo>
                    <a:pt x="2392" y="447"/>
                    <a:pt x="1559" y="823"/>
                    <a:pt x="715" y="1162"/>
                  </a:cubicBezTo>
                  <a:cubicBezTo>
                    <a:pt x="622" y="1198"/>
                    <a:pt x="516" y="1256"/>
                    <a:pt x="434" y="1327"/>
                  </a:cubicBezTo>
                  <a:cubicBezTo>
                    <a:pt x="0" y="1702"/>
                    <a:pt x="94" y="2358"/>
                    <a:pt x="633" y="2581"/>
                  </a:cubicBezTo>
                  <a:cubicBezTo>
                    <a:pt x="713" y="2623"/>
                    <a:pt x="797" y="2642"/>
                    <a:pt x="883" y="2642"/>
                  </a:cubicBezTo>
                  <a:cubicBezTo>
                    <a:pt x="989" y="2642"/>
                    <a:pt x="1098" y="2614"/>
                    <a:pt x="1208" y="2569"/>
                  </a:cubicBezTo>
                  <a:cubicBezTo>
                    <a:pt x="2052" y="2217"/>
                    <a:pt x="2884" y="1866"/>
                    <a:pt x="3728" y="1514"/>
                  </a:cubicBezTo>
                  <a:cubicBezTo>
                    <a:pt x="3880" y="1444"/>
                    <a:pt x="4033" y="1362"/>
                    <a:pt x="4150" y="1233"/>
                  </a:cubicBezTo>
                  <a:cubicBezTo>
                    <a:pt x="4513" y="846"/>
                    <a:pt x="4384" y="272"/>
                    <a:pt x="3892" y="61"/>
                  </a:cubicBezTo>
                  <a:cubicBezTo>
                    <a:pt x="3794" y="20"/>
                    <a:pt x="3697" y="1"/>
                    <a:pt x="35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1874150" y="1958700"/>
              <a:ext cx="85300" cy="51200"/>
            </a:xfrm>
            <a:custGeom>
              <a:avLst/>
              <a:gdLst/>
              <a:ahLst/>
              <a:cxnLst/>
              <a:rect l="l" t="t" r="r" b="b"/>
              <a:pathLst>
                <a:path w="3412" h="2048" extrusionOk="0">
                  <a:moveTo>
                    <a:pt x="2075" y="0"/>
                  </a:moveTo>
                  <a:cubicBezTo>
                    <a:pt x="1750" y="0"/>
                    <a:pt x="1429" y="81"/>
                    <a:pt x="1104" y="81"/>
                  </a:cubicBezTo>
                  <a:cubicBezTo>
                    <a:pt x="1007" y="81"/>
                    <a:pt x="908" y="74"/>
                    <a:pt x="810" y="55"/>
                  </a:cubicBezTo>
                  <a:cubicBezTo>
                    <a:pt x="800" y="53"/>
                    <a:pt x="791" y="53"/>
                    <a:pt x="781" y="53"/>
                  </a:cubicBezTo>
                  <a:cubicBezTo>
                    <a:pt x="718" y="53"/>
                    <a:pt x="649" y="83"/>
                    <a:pt x="599" y="113"/>
                  </a:cubicBezTo>
                  <a:cubicBezTo>
                    <a:pt x="270" y="336"/>
                    <a:pt x="1" y="629"/>
                    <a:pt x="24" y="1063"/>
                  </a:cubicBezTo>
                  <a:cubicBezTo>
                    <a:pt x="59" y="1461"/>
                    <a:pt x="224" y="1790"/>
                    <a:pt x="622" y="1895"/>
                  </a:cubicBezTo>
                  <a:cubicBezTo>
                    <a:pt x="821" y="1989"/>
                    <a:pt x="997" y="2036"/>
                    <a:pt x="1185" y="2047"/>
                  </a:cubicBezTo>
                  <a:cubicBezTo>
                    <a:pt x="1199" y="2048"/>
                    <a:pt x="1214" y="2048"/>
                    <a:pt x="1228" y="2048"/>
                  </a:cubicBezTo>
                  <a:cubicBezTo>
                    <a:pt x="1901" y="2048"/>
                    <a:pt x="2473" y="1781"/>
                    <a:pt x="2978" y="1356"/>
                  </a:cubicBezTo>
                  <a:cubicBezTo>
                    <a:pt x="3107" y="1250"/>
                    <a:pt x="3201" y="1098"/>
                    <a:pt x="3260" y="934"/>
                  </a:cubicBezTo>
                  <a:cubicBezTo>
                    <a:pt x="3412" y="535"/>
                    <a:pt x="3201" y="137"/>
                    <a:pt x="2779" y="55"/>
                  </a:cubicBezTo>
                  <a:cubicBezTo>
                    <a:pt x="2603" y="20"/>
                    <a:pt x="2416" y="20"/>
                    <a:pt x="2240" y="8"/>
                  </a:cubicBezTo>
                  <a:cubicBezTo>
                    <a:pt x="2185" y="3"/>
                    <a:pt x="2130" y="0"/>
                    <a:pt x="20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1524275" y="2083100"/>
              <a:ext cx="87350" cy="57650"/>
            </a:xfrm>
            <a:custGeom>
              <a:avLst/>
              <a:gdLst/>
              <a:ahLst/>
              <a:cxnLst/>
              <a:rect l="l" t="t" r="r" b="b"/>
              <a:pathLst>
                <a:path w="3494" h="2306" extrusionOk="0">
                  <a:moveTo>
                    <a:pt x="2674" y="0"/>
                  </a:moveTo>
                  <a:cubicBezTo>
                    <a:pt x="2658" y="0"/>
                    <a:pt x="2642" y="1"/>
                    <a:pt x="2626" y="2"/>
                  </a:cubicBezTo>
                  <a:cubicBezTo>
                    <a:pt x="2497" y="14"/>
                    <a:pt x="2368" y="49"/>
                    <a:pt x="2239" y="84"/>
                  </a:cubicBezTo>
                  <a:cubicBezTo>
                    <a:pt x="1630" y="295"/>
                    <a:pt x="1055" y="600"/>
                    <a:pt x="469" y="869"/>
                  </a:cubicBezTo>
                  <a:cubicBezTo>
                    <a:pt x="305" y="951"/>
                    <a:pt x="188" y="1092"/>
                    <a:pt x="117" y="1268"/>
                  </a:cubicBezTo>
                  <a:cubicBezTo>
                    <a:pt x="0" y="1549"/>
                    <a:pt x="59" y="1877"/>
                    <a:pt x="258" y="2077"/>
                  </a:cubicBezTo>
                  <a:cubicBezTo>
                    <a:pt x="416" y="2234"/>
                    <a:pt x="597" y="2305"/>
                    <a:pt x="788" y="2305"/>
                  </a:cubicBezTo>
                  <a:cubicBezTo>
                    <a:pt x="895" y="2305"/>
                    <a:pt x="1004" y="2283"/>
                    <a:pt x="1114" y="2241"/>
                  </a:cubicBezTo>
                  <a:cubicBezTo>
                    <a:pt x="1747" y="1971"/>
                    <a:pt x="2368" y="1655"/>
                    <a:pt x="3013" y="1397"/>
                  </a:cubicBezTo>
                  <a:cubicBezTo>
                    <a:pt x="3364" y="1256"/>
                    <a:pt x="3493" y="904"/>
                    <a:pt x="3400" y="541"/>
                  </a:cubicBezTo>
                  <a:cubicBezTo>
                    <a:pt x="3310" y="228"/>
                    <a:pt x="3007" y="0"/>
                    <a:pt x="2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1589900" y="1777775"/>
              <a:ext cx="90575" cy="56900"/>
            </a:xfrm>
            <a:custGeom>
              <a:avLst/>
              <a:gdLst/>
              <a:ahLst/>
              <a:cxnLst/>
              <a:rect l="l" t="t" r="r" b="b"/>
              <a:pathLst>
                <a:path w="3623" h="2276" extrusionOk="0">
                  <a:moveTo>
                    <a:pt x="2857" y="1"/>
                  </a:moveTo>
                  <a:cubicBezTo>
                    <a:pt x="2778" y="1"/>
                    <a:pt x="2696" y="16"/>
                    <a:pt x="2615" y="48"/>
                  </a:cubicBezTo>
                  <a:cubicBezTo>
                    <a:pt x="1935" y="294"/>
                    <a:pt x="1267" y="599"/>
                    <a:pt x="587" y="880"/>
                  </a:cubicBezTo>
                  <a:cubicBezTo>
                    <a:pt x="517" y="915"/>
                    <a:pt x="446" y="974"/>
                    <a:pt x="388" y="1032"/>
                  </a:cubicBezTo>
                  <a:cubicBezTo>
                    <a:pt x="1" y="1419"/>
                    <a:pt x="106" y="1982"/>
                    <a:pt x="634" y="2205"/>
                  </a:cubicBezTo>
                  <a:cubicBezTo>
                    <a:pt x="725" y="2255"/>
                    <a:pt x="822" y="2275"/>
                    <a:pt x="921" y="2275"/>
                  </a:cubicBezTo>
                  <a:cubicBezTo>
                    <a:pt x="1052" y="2275"/>
                    <a:pt x="1187" y="2240"/>
                    <a:pt x="1314" y="2193"/>
                  </a:cubicBezTo>
                  <a:cubicBezTo>
                    <a:pt x="1654" y="2064"/>
                    <a:pt x="1994" y="1923"/>
                    <a:pt x="2334" y="1783"/>
                  </a:cubicBezTo>
                  <a:cubicBezTo>
                    <a:pt x="2603" y="1665"/>
                    <a:pt x="2861" y="1548"/>
                    <a:pt x="3119" y="1408"/>
                  </a:cubicBezTo>
                  <a:cubicBezTo>
                    <a:pt x="3471" y="1220"/>
                    <a:pt x="3623" y="845"/>
                    <a:pt x="3517" y="517"/>
                  </a:cubicBezTo>
                  <a:cubicBezTo>
                    <a:pt x="3416" y="211"/>
                    <a:pt x="3153" y="1"/>
                    <a:pt x="28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1653200" y="1883550"/>
              <a:ext cx="85900" cy="56300"/>
            </a:xfrm>
            <a:custGeom>
              <a:avLst/>
              <a:gdLst/>
              <a:ahLst/>
              <a:cxnLst/>
              <a:rect l="l" t="t" r="r" b="b"/>
              <a:pathLst>
                <a:path w="3436" h="2252" extrusionOk="0">
                  <a:moveTo>
                    <a:pt x="2571" y="1"/>
                  </a:moveTo>
                  <a:cubicBezTo>
                    <a:pt x="2501" y="1"/>
                    <a:pt x="2429" y="10"/>
                    <a:pt x="2357" y="25"/>
                  </a:cubicBezTo>
                  <a:cubicBezTo>
                    <a:pt x="1689" y="166"/>
                    <a:pt x="1067" y="435"/>
                    <a:pt x="493" y="799"/>
                  </a:cubicBezTo>
                  <a:cubicBezTo>
                    <a:pt x="341" y="904"/>
                    <a:pt x="223" y="1045"/>
                    <a:pt x="153" y="1221"/>
                  </a:cubicBezTo>
                  <a:cubicBezTo>
                    <a:pt x="1" y="1619"/>
                    <a:pt x="165" y="2018"/>
                    <a:pt x="552" y="2182"/>
                  </a:cubicBezTo>
                  <a:cubicBezTo>
                    <a:pt x="656" y="2229"/>
                    <a:pt x="758" y="2251"/>
                    <a:pt x="857" y="2251"/>
                  </a:cubicBezTo>
                  <a:cubicBezTo>
                    <a:pt x="1004" y="2251"/>
                    <a:pt x="1146" y="2202"/>
                    <a:pt x="1278" y="2111"/>
                  </a:cubicBezTo>
                  <a:cubicBezTo>
                    <a:pt x="1700" y="1818"/>
                    <a:pt x="2158" y="1642"/>
                    <a:pt x="2638" y="1502"/>
                  </a:cubicBezTo>
                  <a:cubicBezTo>
                    <a:pt x="2720" y="1478"/>
                    <a:pt x="2802" y="1455"/>
                    <a:pt x="2873" y="1408"/>
                  </a:cubicBezTo>
                  <a:cubicBezTo>
                    <a:pt x="3377" y="1138"/>
                    <a:pt x="3435" y="506"/>
                    <a:pt x="2990" y="142"/>
                  </a:cubicBezTo>
                  <a:cubicBezTo>
                    <a:pt x="2855" y="39"/>
                    <a:pt x="2716" y="1"/>
                    <a:pt x="2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2001050" y="1984875"/>
              <a:ext cx="81200" cy="62525"/>
            </a:xfrm>
            <a:custGeom>
              <a:avLst/>
              <a:gdLst/>
              <a:ahLst/>
              <a:cxnLst/>
              <a:rect l="l" t="t" r="r" b="b"/>
              <a:pathLst>
                <a:path w="3248" h="2501" extrusionOk="0">
                  <a:moveTo>
                    <a:pt x="2302" y="0"/>
                  </a:moveTo>
                  <a:cubicBezTo>
                    <a:pt x="2131" y="0"/>
                    <a:pt x="1964" y="62"/>
                    <a:pt x="1829" y="192"/>
                  </a:cubicBezTo>
                  <a:cubicBezTo>
                    <a:pt x="1571" y="450"/>
                    <a:pt x="1266" y="614"/>
                    <a:pt x="950" y="778"/>
                  </a:cubicBezTo>
                  <a:cubicBezTo>
                    <a:pt x="739" y="883"/>
                    <a:pt x="551" y="1000"/>
                    <a:pt x="387" y="1165"/>
                  </a:cubicBezTo>
                  <a:cubicBezTo>
                    <a:pt x="0" y="1587"/>
                    <a:pt x="129" y="2220"/>
                    <a:pt x="563" y="2395"/>
                  </a:cubicBezTo>
                  <a:cubicBezTo>
                    <a:pt x="718" y="2465"/>
                    <a:pt x="856" y="2500"/>
                    <a:pt x="981" y="2500"/>
                  </a:cubicBezTo>
                  <a:cubicBezTo>
                    <a:pt x="1129" y="2500"/>
                    <a:pt x="1257" y="2450"/>
                    <a:pt x="1372" y="2348"/>
                  </a:cubicBezTo>
                  <a:cubicBezTo>
                    <a:pt x="1606" y="2137"/>
                    <a:pt x="1899" y="2009"/>
                    <a:pt x="2169" y="1856"/>
                  </a:cubicBezTo>
                  <a:cubicBezTo>
                    <a:pt x="2415" y="1715"/>
                    <a:pt x="2685" y="1610"/>
                    <a:pt x="2896" y="1422"/>
                  </a:cubicBezTo>
                  <a:cubicBezTo>
                    <a:pt x="3224" y="1129"/>
                    <a:pt x="3247" y="661"/>
                    <a:pt x="2954" y="321"/>
                  </a:cubicBezTo>
                  <a:cubicBezTo>
                    <a:pt x="2773" y="112"/>
                    <a:pt x="2533" y="0"/>
                    <a:pt x="2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2104200" y="2047350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409" y="0"/>
                  </a:moveTo>
                  <a:cubicBezTo>
                    <a:pt x="2392" y="0"/>
                    <a:pt x="2374" y="1"/>
                    <a:pt x="2356" y="2"/>
                  </a:cubicBezTo>
                  <a:cubicBezTo>
                    <a:pt x="2239" y="2"/>
                    <a:pt x="2122" y="25"/>
                    <a:pt x="2005" y="60"/>
                  </a:cubicBezTo>
                  <a:cubicBezTo>
                    <a:pt x="1430" y="201"/>
                    <a:pt x="938" y="518"/>
                    <a:pt x="422" y="799"/>
                  </a:cubicBezTo>
                  <a:cubicBezTo>
                    <a:pt x="282" y="881"/>
                    <a:pt x="188" y="998"/>
                    <a:pt x="129" y="1139"/>
                  </a:cubicBezTo>
                  <a:cubicBezTo>
                    <a:pt x="0" y="1455"/>
                    <a:pt x="59" y="1783"/>
                    <a:pt x="317" y="2018"/>
                  </a:cubicBezTo>
                  <a:cubicBezTo>
                    <a:pt x="465" y="2159"/>
                    <a:pt x="633" y="2223"/>
                    <a:pt x="806" y="2223"/>
                  </a:cubicBezTo>
                  <a:cubicBezTo>
                    <a:pt x="935" y="2223"/>
                    <a:pt x="1066" y="2188"/>
                    <a:pt x="1196" y="2123"/>
                  </a:cubicBezTo>
                  <a:cubicBezTo>
                    <a:pt x="1688" y="1877"/>
                    <a:pt x="2169" y="1608"/>
                    <a:pt x="2708" y="1432"/>
                  </a:cubicBezTo>
                  <a:cubicBezTo>
                    <a:pt x="3071" y="1315"/>
                    <a:pt x="3224" y="928"/>
                    <a:pt x="3130" y="576"/>
                  </a:cubicBezTo>
                  <a:cubicBezTo>
                    <a:pt x="3041" y="230"/>
                    <a:pt x="2770" y="0"/>
                    <a:pt x="2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2228450" y="2076550"/>
              <a:ext cx="72400" cy="55050"/>
            </a:xfrm>
            <a:custGeom>
              <a:avLst/>
              <a:gdLst/>
              <a:ahLst/>
              <a:cxnLst/>
              <a:rect l="l" t="t" r="r" b="b"/>
              <a:pathLst>
                <a:path w="2896" h="2202" extrusionOk="0">
                  <a:moveTo>
                    <a:pt x="2091" y="1"/>
                  </a:moveTo>
                  <a:cubicBezTo>
                    <a:pt x="2050" y="1"/>
                    <a:pt x="2006" y="6"/>
                    <a:pt x="1958" y="18"/>
                  </a:cubicBezTo>
                  <a:cubicBezTo>
                    <a:pt x="1735" y="76"/>
                    <a:pt x="1501" y="123"/>
                    <a:pt x="1278" y="158"/>
                  </a:cubicBezTo>
                  <a:cubicBezTo>
                    <a:pt x="809" y="229"/>
                    <a:pt x="528" y="533"/>
                    <a:pt x="305" y="909"/>
                  </a:cubicBezTo>
                  <a:cubicBezTo>
                    <a:pt x="0" y="1413"/>
                    <a:pt x="164" y="1928"/>
                    <a:pt x="680" y="2139"/>
                  </a:cubicBezTo>
                  <a:cubicBezTo>
                    <a:pt x="771" y="2185"/>
                    <a:pt x="890" y="2202"/>
                    <a:pt x="1021" y="2202"/>
                  </a:cubicBezTo>
                  <a:cubicBezTo>
                    <a:pt x="1059" y="2202"/>
                    <a:pt x="1098" y="2201"/>
                    <a:pt x="1137" y="2198"/>
                  </a:cubicBezTo>
                  <a:cubicBezTo>
                    <a:pt x="1911" y="2174"/>
                    <a:pt x="2356" y="1670"/>
                    <a:pt x="2743" y="1096"/>
                  </a:cubicBezTo>
                  <a:cubicBezTo>
                    <a:pt x="2896" y="862"/>
                    <a:pt x="2825" y="592"/>
                    <a:pt x="2649" y="381"/>
                  </a:cubicBezTo>
                  <a:cubicBezTo>
                    <a:pt x="2488" y="200"/>
                    <a:pt x="2344" y="1"/>
                    <a:pt x="2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1698925" y="1798800"/>
              <a:ext cx="70050" cy="46275"/>
            </a:xfrm>
            <a:custGeom>
              <a:avLst/>
              <a:gdLst/>
              <a:ahLst/>
              <a:cxnLst/>
              <a:rect l="l" t="t" r="r" b="b"/>
              <a:pathLst>
                <a:path w="2802" h="1851" extrusionOk="0">
                  <a:moveTo>
                    <a:pt x="1971" y="0"/>
                  </a:moveTo>
                  <a:cubicBezTo>
                    <a:pt x="1536" y="0"/>
                    <a:pt x="1112" y="85"/>
                    <a:pt x="715" y="262"/>
                  </a:cubicBezTo>
                  <a:cubicBezTo>
                    <a:pt x="493" y="356"/>
                    <a:pt x="305" y="485"/>
                    <a:pt x="176" y="684"/>
                  </a:cubicBezTo>
                  <a:cubicBezTo>
                    <a:pt x="0" y="953"/>
                    <a:pt x="47" y="1305"/>
                    <a:pt x="282" y="1516"/>
                  </a:cubicBezTo>
                  <a:cubicBezTo>
                    <a:pt x="375" y="1598"/>
                    <a:pt x="481" y="1645"/>
                    <a:pt x="633" y="1692"/>
                  </a:cubicBezTo>
                  <a:cubicBezTo>
                    <a:pt x="866" y="1801"/>
                    <a:pt x="1099" y="1851"/>
                    <a:pt x="1331" y="1851"/>
                  </a:cubicBezTo>
                  <a:cubicBezTo>
                    <a:pt x="1671" y="1851"/>
                    <a:pt x="2010" y="1744"/>
                    <a:pt x="2345" y="1563"/>
                  </a:cubicBezTo>
                  <a:cubicBezTo>
                    <a:pt x="2649" y="1411"/>
                    <a:pt x="2802" y="1176"/>
                    <a:pt x="2767" y="824"/>
                  </a:cubicBezTo>
                  <a:cubicBezTo>
                    <a:pt x="2755" y="766"/>
                    <a:pt x="2755" y="707"/>
                    <a:pt x="2755" y="637"/>
                  </a:cubicBezTo>
                  <a:cubicBezTo>
                    <a:pt x="2743" y="203"/>
                    <a:pt x="2567" y="16"/>
                    <a:pt x="2134" y="4"/>
                  </a:cubicBezTo>
                  <a:cubicBezTo>
                    <a:pt x="2079" y="1"/>
                    <a:pt x="2025" y="0"/>
                    <a:pt x="19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746100" y="2021050"/>
              <a:ext cx="69900" cy="50300"/>
            </a:xfrm>
            <a:custGeom>
              <a:avLst/>
              <a:gdLst/>
              <a:ahLst/>
              <a:cxnLst/>
              <a:rect l="l" t="t" r="r" b="b"/>
              <a:pathLst>
                <a:path w="2796" h="2012" extrusionOk="0">
                  <a:moveTo>
                    <a:pt x="1979" y="0"/>
                  </a:moveTo>
                  <a:cubicBezTo>
                    <a:pt x="1882" y="0"/>
                    <a:pt x="1780" y="18"/>
                    <a:pt x="1677" y="57"/>
                  </a:cubicBezTo>
                  <a:cubicBezTo>
                    <a:pt x="1278" y="222"/>
                    <a:pt x="903" y="444"/>
                    <a:pt x="481" y="562"/>
                  </a:cubicBezTo>
                  <a:cubicBezTo>
                    <a:pt x="188" y="644"/>
                    <a:pt x="1" y="890"/>
                    <a:pt x="1" y="1230"/>
                  </a:cubicBezTo>
                  <a:cubicBezTo>
                    <a:pt x="1" y="1534"/>
                    <a:pt x="188" y="1804"/>
                    <a:pt x="505" y="1945"/>
                  </a:cubicBezTo>
                  <a:cubicBezTo>
                    <a:pt x="598" y="1991"/>
                    <a:pt x="699" y="2011"/>
                    <a:pt x="806" y="2011"/>
                  </a:cubicBezTo>
                  <a:cubicBezTo>
                    <a:pt x="886" y="2011"/>
                    <a:pt x="970" y="2000"/>
                    <a:pt x="1055" y="1980"/>
                  </a:cubicBezTo>
                  <a:cubicBezTo>
                    <a:pt x="1548" y="1863"/>
                    <a:pt x="2017" y="1652"/>
                    <a:pt x="2427" y="1347"/>
                  </a:cubicBezTo>
                  <a:cubicBezTo>
                    <a:pt x="2579" y="1241"/>
                    <a:pt x="2685" y="1089"/>
                    <a:pt x="2708" y="901"/>
                  </a:cubicBezTo>
                  <a:cubicBezTo>
                    <a:pt x="2795" y="399"/>
                    <a:pt x="2436" y="0"/>
                    <a:pt x="19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2094825" y="1978775"/>
              <a:ext cx="71225" cy="46500"/>
            </a:xfrm>
            <a:custGeom>
              <a:avLst/>
              <a:gdLst/>
              <a:ahLst/>
              <a:cxnLst/>
              <a:rect l="l" t="t" r="r" b="b"/>
              <a:pathLst>
                <a:path w="2849" h="1860" extrusionOk="0">
                  <a:moveTo>
                    <a:pt x="2067" y="0"/>
                  </a:moveTo>
                  <a:cubicBezTo>
                    <a:pt x="1972" y="0"/>
                    <a:pt x="1877" y="15"/>
                    <a:pt x="1782" y="37"/>
                  </a:cubicBezTo>
                  <a:cubicBezTo>
                    <a:pt x="1395" y="119"/>
                    <a:pt x="1032" y="236"/>
                    <a:pt x="657" y="342"/>
                  </a:cubicBezTo>
                  <a:cubicBezTo>
                    <a:pt x="586" y="365"/>
                    <a:pt x="528" y="401"/>
                    <a:pt x="469" y="447"/>
                  </a:cubicBezTo>
                  <a:cubicBezTo>
                    <a:pt x="117" y="682"/>
                    <a:pt x="0" y="1080"/>
                    <a:pt x="176" y="1432"/>
                  </a:cubicBezTo>
                  <a:cubicBezTo>
                    <a:pt x="311" y="1711"/>
                    <a:pt x="557" y="1859"/>
                    <a:pt x="851" y="1859"/>
                  </a:cubicBezTo>
                  <a:cubicBezTo>
                    <a:pt x="939" y="1859"/>
                    <a:pt x="1031" y="1846"/>
                    <a:pt x="1126" y="1819"/>
                  </a:cubicBezTo>
                  <a:cubicBezTo>
                    <a:pt x="1301" y="1760"/>
                    <a:pt x="1489" y="1678"/>
                    <a:pt x="1665" y="1631"/>
                  </a:cubicBezTo>
                  <a:cubicBezTo>
                    <a:pt x="1876" y="1573"/>
                    <a:pt x="2098" y="1537"/>
                    <a:pt x="2309" y="1467"/>
                  </a:cubicBezTo>
                  <a:cubicBezTo>
                    <a:pt x="2649" y="1373"/>
                    <a:pt x="2837" y="1116"/>
                    <a:pt x="2837" y="776"/>
                  </a:cubicBezTo>
                  <a:cubicBezTo>
                    <a:pt x="2849" y="459"/>
                    <a:pt x="2673" y="178"/>
                    <a:pt x="2380" y="61"/>
                  </a:cubicBezTo>
                  <a:cubicBezTo>
                    <a:pt x="2276" y="18"/>
                    <a:pt x="2171" y="0"/>
                    <a:pt x="20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1609250" y="2146775"/>
              <a:ext cx="73575" cy="50225"/>
            </a:xfrm>
            <a:custGeom>
              <a:avLst/>
              <a:gdLst/>
              <a:ahLst/>
              <a:cxnLst/>
              <a:rect l="l" t="t" r="r" b="b"/>
              <a:pathLst>
                <a:path w="2943" h="2009" extrusionOk="0">
                  <a:moveTo>
                    <a:pt x="2089" y="0"/>
                  </a:moveTo>
                  <a:cubicBezTo>
                    <a:pt x="2011" y="0"/>
                    <a:pt x="1932" y="11"/>
                    <a:pt x="1853" y="34"/>
                  </a:cubicBezTo>
                  <a:cubicBezTo>
                    <a:pt x="1442" y="174"/>
                    <a:pt x="1044" y="350"/>
                    <a:pt x="657" y="561"/>
                  </a:cubicBezTo>
                  <a:cubicBezTo>
                    <a:pt x="551" y="608"/>
                    <a:pt x="446" y="690"/>
                    <a:pt x="376" y="772"/>
                  </a:cubicBezTo>
                  <a:cubicBezTo>
                    <a:pt x="1" y="1159"/>
                    <a:pt x="141" y="1745"/>
                    <a:pt x="622" y="1944"/>
                  </a:cubicBezTo>
                  <a:cubicBezTo>
                    <a:pt x="721" y="1988"/>
                    <a:pt x="822" y="2009"/>
                    <a:pt x="923" y="2009"/>
                  </a:cubicBezTo>
                  <a:cubicBezTo>
                    <a:pt x="1036" y="2009"/>
                    <a:pt x="1149" y="1982"/>
                    <a:pt x="1255" y="1932"/>
                  </a:cubicBezTo>
                  <a:cubicBezTo>
                    <a:pt x="1630" y="1757"/>
                    <a:pt x="2005" y="1569"/>
                    <a:pt x="2380" y="1417"/>
                  </a:cubicBezTo>
                  <a:cubicBezTo>
                    <a:pt x="2779" y="1253"/>
                    <a:pt x="2943" y="854"/>
                    <a:pt x="2814" y="491"/>
                  </a:cubicBezTo>
                  <a:cubicBezTo>
                    <a:pt x="2700" y="188"/>
                    <a:pt x="2411" y="0"/>
                    <a:pt x="2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505525" y="1972450"/>
              <a:ext cx="74075" cy="49025"/>
            </a:xfrm>
            <a:custGeom>
              <a:avLst/>
              <a:gdLst/>
              <a:ahLst/>
              <a:cxnLst/>
              <a:rect l="l" t="t" r="r" b="b"/>
              <a:pathLst>
                <a:path w="2963" h="1961" extrusionOk="0">
                  <a:moveTo>
                    <a:pt x="2058" y="1"/>
                  </a:moveTo>
                  <a:cubicBezTo>
                    <a:pt x="2021" y="1"/>
                    <a:pt x="1984" y="4"/>
                    <a:pt x="1946" y="9"/>
                  </a:cubicBezTo>
                  <a:cubicBezTo>
                    <a:pt x="1395" y="79"/>
                    <a:pt x="926" y="349"/>
                    <a:pt x="481" y="630"/>
                  </a:cubicBezTo>
                  <a:cubicBezTo>
                    <a:pt x="0" y="923"/>
                    <a:pt x="94" y="1638"/>
                    <a:pt x="610" y="1884"/>
                  </a:cubicBezTo>
                  <a:cubicBezTo>
                    <a:pt x="709" y="1937"/>
                    <a:pt x="815" y="1960"/>
                    <a:pt x="922" y="1960"/>
                  </a:cubicBezTo>
                  <a:cubicBezTo>
                    <a:pt x="1029" y="1960"/>
                    <a:pt x="1137" y="1937"/>
                    <a:pt x="1243" y="1896"/>
                  </a:cubicBezTo>
                  <a:cubicBezTo>
                    <a:pt x="1629" y="1744"/>
                    <a:pt x="2004" y="1591"/>
                    <a:pt x="2380" y="1427"/>
                  </a:cubicBezTo>
                  <a:cubicBezTo>
                    <a:pt x="2555" y="1345"/>
                    <a:pt x="2684" y="1216"/>
                    <a:pt x="2755" y="1040"/>
                  </a:cubicBezTo>
                  <a:cubicBezTo>
                    <a:pt x="2963" y="536"/>
                    <a:pt x="2587" y="1"/>
                    <a:pt x="2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867125" y="2170775"/>
              <a:ext cx="70950" cy="46825"/>
            </a:xfrm>
            <a:custGeom>
              <a:avLst/>
              <a:gdLst/>
              <a:ahLst/>
              <a:cxnLst/>
              <a:rect l="l" t="t" r="r" b="b"/>
              <a:pathLst>
                <a:path w="2838" h="1873" extrusionOk="0">
                  <a:moveTo>
                    <a:pt x="2029" y="0"/>
                  </a:moveTo>
                  <a:cubicBezTo>
                    <a:pt x="1965" y="0"/>
                    <a:pt x="1898" y="8"/>
                    <a:pt x="1829" y="23"/>
                  </a:cubicBezTo>
                  <a:cubicBezTo>
                    <a:pt x="1560" y="93"/>
                    <a:pt x="1290" y="164"/>
                    <a:pt x="1020" y="246"/>
                  </a:cubicBezTo>
                  <a:cubicBezTo>
                    <a:pt x="809" y="304"/>
                    <a:pt x="598" y="375"/>
                    <a:pt x="423" y="504"/>
                  </a:cubicBezTo>
                  <a:cubicBezTo>
                    <a:pt x="118" y="715"/>
                    <a:pt x="1" y="1113"/>
                    <a:pt x="153" y="1441"/>
                  </a:cubicBezTo>
                  <a:cubicBezTo>
                    <a:pt x="267" y="1688"/>
                    <a:pt x="534" y="1873"/>
                    <a:pt x="805" y="1873"/>
                  </a:cubicBezTo>
                  <a:cubicBezTo>
                    <a:pt x="869" y="1873"/>
                    <a:pt x="934" y="1862"/>
                    <a:pt x="997" y="1840"/>
                  </a:cubicBezTo>
                  <a:cubicBezTo>
                    <a:pt x="1407" y="1711"/>
                    <a:pt x="1817" y="1617"/>
                    <a:pt x="2228" y="1488"/>
                  </a:cubicBezTo>
                  <a:cubicBezTo>
                    <a:pt x="2450" y="1406"/>
                    <a:pt x="2626" y="1266"/>
                    <a:pt x="2708" y="1043"/>
                  </a:cubicBezTo>
                  <a:cubicBezTo>
                    <a:pt x="2837" y="761"/>
                    <a:pt x="2814" y="504"/>
                    <a:pt x="2614" y="281"/>
                  </a:cubicBezTo>
                  <a:cubicBezTo>
                    <a:pt x="2459" y="97"/>
                    <a:pt x="2260" y="0"/>
                    <a:pt x="2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695700" y="2091825"/>
              <a:ext cx="70950" cy="51750"/>
            </a:xfrm>
            <a:custGeom>
              <a:avLst/>
              <a:gdLst/>
              <a:ahLst/>
              <a:cxnLst/>
              <a:rect l="l" t="t" r="r" b="b"/>
              <a:pathLst>
                <a:path w="2838" h="2070" extrusionOk="0">
                  <a:moveTo>
                    <a:pt x="1960" y="0"/>
                  </a:moveTo>
                  <a:cubicBezTo>
                    <a:pt x="1869" y="0"/>
                    <a:pt x="1778" y="18"/>
                    <a:pt x="1688" y="51"/>
                  </a:cubicBezTo>
                  <a:cubicBezTo>
                    <a:pt x="1255" y="215"/>
                    <a:pt x="844" y="426"/>
                    <a:pt x="469" y="684"/>
                  </a:cubicBezTo>
                  <a:cubicBezTo>
                    <a:pt x="364" y="755"/>
                    <a:pt x="282" y="837"/>
                    <a:pt x="200" y="930"/>
                  </a:cubicBezTo>
                  <a:cubicBezTo>
                    <a:pt x="0" y="1177"/>
                    <a:pt x="0" y="1470"/>
                    <a:pt x="165" y="1739"/>
                  </a:cubicBezTo>
                  <a:cubicBezTo>
                    <a:pt x="302" y="1946"/>
                    <a:pt x="514" y="2070"/>
                    <a:pt x="752" y="2070"/>
                  </a:cubicBezTo>
                  <a:cubicBezTo>
                    <a:pt x="797" y="2070"/>
                    <a:pt x="844" y="2065"/>
                    <a:pt x="891" y="2056"/>
                  </a:cubicBezTo>
                  <a:cubicBezTo>
                    <a:pt x="1020" y="2021"/>
                    <a:pt x="1137" y="1974"/>
                    <a:pt x="1255" y="1903"/>
                  </a:cubicBezTo>
                  <a:cubicBezTo>
                    <a:pt x="1571" y="1751"/>
                    <a:pt x="1876" y="1587"/>
                    <a:pt x="2192" y="1423"/>
                  </a:cubicBezTo>
                  <a:cubicBezTo>
                    <a:pt x="2310" y="1364"/>
                    <a:pt x="2415" y="1282"/>
                    <a:pt x="2509" y="1177"/>
                  </a:cubicBezTo>
                  <a:cubicBezTo>
                    <a:pt x="2837" y="802"/>
                    <a:pt x="2708" y="262"/>
                    <a:pt x="2263" y="63"/>
                  </a:cubicBezTo>
                  <a:cubicBezTo>
                    <a:pt x="2159" y="20"/>
                    <a:pt x="2059" y="0"/>
                    <a:pt x="1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25600" y="2147150"/>
              <a:ext cx="73850" cy="46150"/>
            </a:xfrm>
            <a:custGeom>
              <a:avLst/>
              <a:gdLst/>
              <a:ahLst/>
              <a:cxnLst/>
              <a:rect l="l" t="t" r="r" b="b"/>
              <a:pathLst>
                <a:path w="2954" h="1846" extrusionOk="0">
                  <a:moveTo>
                    <a:pt x="2050" y="1"/>
                  </a:moveTo>
                  <a:cubicBezTo>
                    <a:pt x="2016" y="1"/>
                    <a:pt x="1981" y="3"/>
                    <a:pt x="1946" y="7"/>
                  </a:cubicBezTo>
                  <a:cubicBezTo>
                    <a:pt x="1442" y="77"/>
                    <a:pt x="949" y="241"/>
                    <a:pt x="504" y="476"/>
                  </a:cubicBezTo>
                  <a:cubicBezTo>
                    <a:pt x="47" y="710"/>
                    <a:pt x="0" y="1296"/>
                    <a:pt x="375" y="1648"/>
                  </a:cubicBezTo>
                  <a:cubicBezTo>
                    <a:pt x="513" y="1786"/>
                    <a:pt x="674" y="1845"/>
                    <a:pt x="845" y="1845"/>
                  </a:cubicBezTo>
                  <a:cubicBezTo>
                    <a:pt x="921" y="1845"/>
                    <a:pt x="999" y="1834"/>
                    <a:pt x="1078" y="1812"/>
                  </a:cubicBezTo>
                  <a:cubicBezTo>
                    <a:pt x="1500" y="1695"/>
                    <a:pt x="1911" y="1566"/>
                    <a:pt x="2333" y="1437"/>
                  </a:cubicBezTo>
                  <a:cubicBezTo>
                    <a:pt x="2544" y="1378"/>
                    <a:pt x="2673" y="1214"/>
                    <a:pt x="2755" y="1015"/>
                  </a:cubicBezTo>
                  <a:cubicBezTo>
                    <a:pt x="2953" y="518"/>
                    <a:pt x="2601" y="1"/>
                    <a:pt x="20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1879150" y="1903275"/>
              <a:ext cx="68000" cy="42125"/>
            </a:xfrm>
            <a:custGeom>
              <a:avLst/>
              <a:gdLst/>
              <a:ahLst/>
              <a:cxnLst/>
              <a:rect l="l" t="t" r="r" b="b"/>
              <a:pathLst>
                <a:path w="2720" h="1685" extrusionOk="0">
                  <a:moveTo>
                    <a:pt x="1888" y="0"/>
                  </a:moveTo>
                  <a:cubicBezTo>
                    <a:pt x="1846" y="0"/>
                    <a:pt x="1803" y="3"/>
                    <a:pt x="1758" y="10"/>
                  </a:cubicBezTo>
                  <a:cubicBezTo>
                    <a:pt x="1383" y="45"/>
                    <a:pt x="1020" y="103"/>
                    <a:pt x="645" y="162"/>
                  </a:cubicBezTo>
                  <a:cubicBezTo>
                    <a:pt x="281" y="221"/>
                    <a:pt x="59" y="478"/>
                    <a:pt x="24" y="830"/>
                  </a:cubicBezTo>
                  <a:cubicBezTo>
                    <a:pt x="0" y="1182"/>
                    <a:pt x="176" y="1463"/>
                    <a:pt x="516" y="1615"/>
                  </a:cubicBezTo>
                  <a:cubicBezTo>
                    <a:pt x="622" y="1664"/>
                    <a:pt x="734" y="1685"/>
                    <a:pt x="852" y="1685"/>
                  </a:cubicBezTo>
                  <a:cubicBezTo>
                    <a:pt x="903" y="1685"/>
                    <a:pt x="955" y="1681"/>
                    <a:pt x="1008" y="1674"/>
                  </a:cubicBezTo>
                  <a:cubicBezTo>
                    <a:pt x="1336" y="1627"/>
                    <a:pt x="1665" y="1545"/>
                    <a:pt x="2016" y="1545"/>
                  </a:cubicBezTo>
                  <a:cubicBezTo>
                    <a:pt x="2251" y="1533"/>
                    <a:pt x="2427" y="1404"/>
                    <a:pt x="2532" y="1193"/>
                  </a:cubicBezTo>
                  <a:cubicBezTo>
                    <a:pt x="2696" y="924"/>
                    <a:pt x="2720" y="643"/>
                    <a:pt x="2544" y="373"/>
                  </a:cubicBezTo>
                  <a:cubicBezTo>
                    <a:pt x="2381" y="129"/>
                    <a:pt x="2158" y="0"/>
                    <a:pt x="1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2236075" y="1996900"/>
              <a:ext cx="65375" cy="50650"/>
            </a:xfrm>
            <a:custGeom>
              <a:avLst/>
              <a:gdLst/>
              <a:ahLst/>
              <a:cxnLst/>
              <a:rect l="l" t="t" r="r" b="b"/>
              <a:pathLst>
                <a:path w="2615" h="2026" extrusionOk="0">
                  <a:moveTo>
                    <a:pt x="1785" y="0"/>
                  </a:moveTo>
                  <a:cubicBezTo>
                    <a:pt x="1680" y="0"/>
                    <a:pt x="1573" y="21"/>
                    <a:pt x="1465" y="62"/>
                  </a:cubicBezTo>
                  <a:cubicBezTo>
                    <a:pt x="1137" y="203"/>
                    <a:pt x="797" y="344"/>
                    <a:pt x="492" y="543"/>
                  </a:cubicBezTo>
                  <a:cubicBezTo>
                    <a:pt x="328" y="637"/>
                    <a:pt x="211" y="766"/>
                    <a:pt x="141" y="941"/>
                  </a:cubicBezTo>
                  <a:cubicBezTo>
                    <a:pt x="0" y="1270"/>
                    <a:pt x="59" y="1574"/>
                    <a:pt x="305" y="1809"/>
                  </a:cubicBezTo>
                  <a:cubicBezTo>
                    <a:pt x="449" y="1946"/>
                    <a:pt x="642" y="2025"/>
                    <a:pt x="831" y="2025"/>
                  </a:cubicBezTo>
                  <a:cubicBezTo>
                    <a:pt x="951" y="2025"/>
                    <a:pt x="1068" y="1994"/>
                    <a:pt x="1172" y="1926"/>
                  </a:cubicBezTo>
                  <a:cubicBezTo>
                    <a:pt x="1442" y="1762"/>
                    <a:pt x="1711" y="1656"/>
                    <a:pt x="1993" y="1551"/>
                  </a:cubicBezTo>
                  <a:cubicBezTo>
                    <a:pt x="2262" y="1445"/>
                    <a:pt x="2485" y="1281"/>
                    <a:pt x="2555" y="977"/>
                  </a:cubicBezTo>
                  <a:cubicBezTo>
                    <a:pt x="2614" y="684"/>
                    <a:pt x="2555" y="414"/>
                    <a:pt x="2321" y="215"/>
                  </a:cubicBezTo>
                  <a:cubicBezTo>
                    <a:pt x="2162" y="71"/>
                    <a:pt x="1978" y="0"/>
                    <a:pt x="17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1942450" y="2199475"/>
              <a:ext cx="67400" cy="42275"/>
            </a:xfrm>
            <a:custGeom>
              <a:avLst/>
              <a:gdLst/>
              <a:ahLst/>
              <a:cxnLst/>
              <a:rect l="l" t="t" r="r" b="b"/>
              <a:pathLst>
                <a:path w="2696" h="1691" extrusionOk="0">
                  <a:moveTo>
                    <a:pt x="1676" y="0"/>
                  </a:moveTo>
                  <a:cubicBezTo>
                    <a:pt x="1090" y="12"/>
                    <a:pt x="586" y="223"/>
                    <a:pt x="223" y="692"/>
                  </a:cubicBezTo>
                  <a:cubicBezTo>
                    <a:pt x="0" y="985"/>
                    <a:pt x="59" y="1313"/>
                    <a:pt x="317" y="1548"/>
                  </a:cubicBezTo>
                  <a:cubicBezTo>
                    <a:pt x="446" y="1651"/>
                    <a:pt x="594" y="1691"/>
                    <a:pt x="743" y="1691"/>
                  </a:cubicBezTo>
                  <a:cubicBezTo>
                    <a:pt x="796" y="1691"/>
                    <a:pt x="850" y="1686"/>
                    <a:pt x="903" y="1676"/>
                  </a:cubicBezTo>
                  <a:cubicBezTo>
                    <a:pt x="1278" y="1594"/>
                    <a:pt x="1665" y="1512"/>
                    <a:pt x="2028" y="1395"/>
                  </a:cubicBezTo>
                  <a:cubicBezTo>
                    <a:pt x="2262" y="1337"/>
                    <a:pt x="2438" y="1172"/>
                    <a:pt x="2544" y="985"/>
                  </a:cubicBezTo>
                  <a:cubicBezTo>
                    <a:pt x="2696" y="610"/>
                    <a:pt x="2450" y="129"/>
                    <a:pt x="2075" y="47"/>
                  </a:cubicBezTo>
                  <a:cubicBezTo>
                    <a:pt x="1946" y="24"/>
                    <a:pt x="1817" y="0"/>
                    <a:pt x="1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1511950" y="1876650"/>
              <a:ext cx="62450" cy="44500"/>
            </a:xfrm>
            <a:custGeom>
              <a:avLst/>
              <a:gdLst/>
              <a:ahLst/>
              <a:cxnLst/>
              <a:rect l="l" t="t" r="r" b="b"/>
              <a:pathLst>
                <a:path w="2498" h="1780" extrusionOk="0">
                  <a:moveTo>
                    <a:pt x="1663" y="0"/>
                  </a:moveTo>
                  <a:cubicBezTo>
                    <a:pt x="1641" y="0"/>
                    <a:pt x="1618" y="3"/>
                    <a:pt x="1595" y="8"/>
                  </a:cubicBezTo>
                  <a:cubicBezTo>
                    <a:pt x="1173" y="78"/>
                    <a:pt x="751" y="195"/>
                    <a:pt x="364" y="418"/>
                  </a:cubicBezTo>
                  <a:cubicBezTo>
                    <a:pt x="95" y="582"/>
                    <a:pt x="1" y="946"/>
                    <a:pt x="95" y="1262"/>
                  </a:cubicBezTo>
                  <a:cubicBezTo>
                    <a:pt x="184" y="1542"/>
                    <a:pt x="467" y="1779"/>
                    <a:pt x="768" y="1779"/>
                  </a:cubicBezTo>
                  <a:cubicBezTo>
                    <a:pt x="782" y="1779"/>
                    <a:pt x="796" y="1779"/>
                    <a:pt x="810" y="1778"/>
                  </a:cubicBezTo>
                  <a:cubicBezTo>
                    <a:pt x="1290" y="1754"/>
                    <a:pt x="1724" y="1590"/>
                    <a:pt x="2087" y="1297"/>
                  </a:cubicBezTo>
                  <a:cubicBezTo>
                    <a:pt x="2498" y="957"/>
                    <a:pt x="2380" y="277"/>
                    <a:pt x="1888" y="66"/>
                  </a:cubicBezTo>
                  <a:cubicBezTo>
                    <a:pt x="1815" y="30"/>
                    <a:pt x="1742" y="0"/>
                    <a:pt x="16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1788875" y="1862175"/>
              <a:ext cx="60975" cy="42725"/>
            </a:xfrm>
            <a:custGeom>
              <a:avLst/>
              <a:gdLst/>
              <a:ahLst/>
              <a:cxnLst/>
              <a:rect l="l" t="t" r="r" b="b"/>
              <a:pathLst>
                <a:path w="2439" h="1709" extrusionOk="0">
                  <a:moveTo>
                    <a:pt x="1642" y="1"/>
                  </a:moveTo>
                  <a:cubicBezTo>
                    <a:pt x="1596" y="1"/>
                    <a:pt x="1549" y="5"/>
                    <a:pt x="1501" y="13"/>
                  </a:cubicBezTo>
                  <a:cubicBezTo>
                    <a:pt x="1173" y="59"/>
                    <a:pt x="845" y="165"/>
                    <a:pt x="528" y="294"/>
                  </a:cubicBezTo>
                  <a:cubicBezTo>
                    <a:pt x="341" y="376"/>
                    <a:pt x="212" y="517"/>
                    <a:pt x="142" y="704"/>
                  </a:cubicBezTo>
                  <a:cubicBezTo>
                    <a:pt x="1" y="1044"/>
                    <a:pt x="118" y="1419"/>
                    <a:pt x="411" y="1595"/>
                  </a:cubicBezTo>
                  <a:cubicBezTo>
                    <a:pt x="539" y="1673"/>
                    <a:pt x="675" y="1708"/>
                    <a:pt x="812" y="1708"/>
                  </a:cubicBezTo>
                  <a:cubicBezTo>
                    <a:pt x="901" y="1708"/>
                    <a:pt x="991" y="1693"/>
                    <a:pt x="1079" y="1665"/>
                  </a:cubicBezTo>
                  <a:cubicBezTo>
                    <a:pt x="1314" y="1607"/>
                    <a:pt x="1548" y="1548"/>
                    <a:pt x="1783" y="1489"/>
                  </a:cubicBezTo>
                  <a:cubicBezTo>
                    <a:pt x="2193" y="1396"/>
                    <a:pt x="2439" y="1009"/>
                    <a:pt x="2357" y="610"/>
                  </a:cubicBezTo>
                  <a:cubicBezTo>
                    <a:pt x="2294" y="245"/>
                    <a:pt x="2009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1623325" y="2253925"/>
              <a:ext cx="66250" cy="41400"/>
            </a:xfrm>
            <a:custGeom>
              <a:avLst/>
              <a:gdLst/>
              <a:ahLst/>
              <a:cxnLst/>
              <a:rect l="l" t="t" r="r" b="b"/>
              <a:pathLst>
                <a:path w="2650" h="1656" extrusionOk="0">
                  <a:moveTo>
                    <a:pt x="1599" y="0"/>
                  </a:moveTo>
                  <a:cubicBezTo>
                    <a:pt x="1428" y="0"/>
                    <a:pt x="1257" y="14"/>
                    <a:pt x="1090" y="14"/>
                  </a:cubicBezTo>
                  <a:cubicBezTo>
                    <a:pt x="1008" y="14"/>
                    <a:pt x="926" y="73"/>
                    <a:pt x="856" y="131"/>
                  </a:cubicBezTo>
                  <a:cubicBezTo>
                    <a:pt x="668" y="272"/>
                    <a:pt x="481" y="424"/>
                    <a:pt x="317" y="600"/>
                  </a:cubicBezTo>
                  <a:cubicBezTo>
                    <a:pt x="0" y="952"/>
                    <a:pt x="106" y="1397"/>
                    <a:pt x="551" y="1597"/>
                  </a:cubicBezTo>
                  <a:cubicBezTo>
                    <a:pt x="575" y="1597"/>
                    <a:pt x="621" y="1620"/>
                    <a:pt x="668" y="1632"/>
                  </a:cubicBezTo>
                  <a:cubicBezTo>
                    <a:pt x="715" y="1644"/>
                    <a:pt x="762" y="1655"/>
                    <a:pt x="809" y="1655"/>
                  </a:cubicBezTo>
                  <a:cubicBezTo>
                    <a:pt x="1454" y="1655"/>
                    <a:pt x="1981" y="1386"/>
                    <a:pt x="2415" y="917"/>
                  </a:cubicBezTo>
                  <a:cubicBezTo>
                    <a:pt x="2649" y="671"/>
                    <a:pt x="2544" y="284"/>
                    <a:pt x="2227" y="120"/>
                  </a:cubicBezTo>
                  <a:cubicBezTo>
                    <a:pt x="2025" y="22"/>
                    <a:pt x="1813" y="0"/>
                    <a:pt x="1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2002225" y="2098575"/>
              <a:ext cx="60375" cy="40600"/>
            </a:xfrm>
            <a:custGeom>
              <a:avLst/>
              <a:gdLst/>
              <a:ahLst/>
              <a:cxnLst/>
              <a:rect l="l" t="t" r="r" b="b"/>
              <a:pathLst>
                <a:path w="2415" h="1624" extrusionOk="0">
                  <a:moveTo>
                    <a:pt x="1571" y="1"/>
                  </a:moveTo>
                  <a:cubicBezTo>
                    <a:pt x="1544" y="1"/>
                    <a:pt x="1517" y="2"/>
                    <a:pt x="1489" y="4"/>
                  </a:cubicBezTo>
                  <a:cubicBezTo>
                    <a:pt x="1243" y="28"/>
                    <a:pt x="997" y="63"/>
                    <a:pt x="762" y="98"/>
                  </a:cubicBezTo>
                  <a:cubicBezTo>
                    <a:pt x="493" y="145"/>
                    <a:pt x="293" y="309"/>
                    <a:pt x="188" y="555"/>
                  </a:cubicBezTo>
                  <a:cubicBezTo>
                    <a:pt x="0" y="1000"/>
                    <a:pt x="258" y="1528"/>
                    <a:pt x="727" y="1598"/>
                  </a:cubicBezTo>
                  <a:cubicBezTo>
                    <a:pt x="835" y="1615"/>
                    <a:pt x="942" y="1623"/>
                    <a:pt x="1050" y="1623"/>
                  </a:cubicBezTo>
                  <a:cubicBezTo>
                    <a:pt x="1316" y="1623"/>
                    <a:pt x="1581" y="1573"/>
                    <a:pt x="1841" y="1481"/>
                  </a:cubicBezTo>
                  <a:cubicBezTo>
                    <a:pt x="2227" y="1329"/>
                    <a:pt x="2415" y="977"/>
                    <a:pt x="2321" y="602"/>
                  </a:cubicBezTo>
                  <a:cubicBezTo>
                    <a:pt x="2234" y="230"/>
                    <a:pt x="1952" y="1"/>
                    <a:pt x="1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1886475" y="2055850"/>
              <a:ext cx="59625" cy="42150"/>
            </a:xfrm>
            <a:custGeom>
              <a:avLst/>
              <a:gdLst/>
              <a:ahLst/>
              <a:cxnLst/>
              <a:rect l="l" t="t" r="r" b="b"/>
              <a:pathLst>
                <a:path w="2385" h="1686" extrusionOk="0">
                  <a:moveTo>
                    <a:pt x="1414" y="0"/>
                  </a:moveTo>
                  <a:cubicBezTo>
                    <a:pt x="1396" y="0"/>
                    <a:pt x="1378" y="1"/>
                    <a:pt x="1360" y="2"/>
                  </a:cubicBezTo>
                  <a:cubicBezTo>
                    <a:pt x="1008" y="25"/>
                    <a:pt x="680" y="154"/>
                    <a:pt x="364" y="318"/>
                  </a:cubicBezTo>
                  <a:cubicBezTo>
                    <a:pt x="117" y="459"/>
                    <a:pt x="0" y="693"/>
                    <a:pt x="24" y="986"/>
                  </a:cubicBezTo>
                  <a:cubicBezTo>
                    <a:pt x="45" y="1395"/>
                    <a:pt x="353" y="1685"/>
                    <a:pt x="765" y="1685"/>
                  </a:cubicBezTo>
                  <a:cubicBezTo>
                    <a:pt x="802" y="1685"/>
                    <a:pt x="841" y="1683"/>
                    <a:pt x="879" y="1678"/>
                  </a:cubicBezTo>
                  <a:cubicBezTo>
                    <a:pt x="1196" y="1643"/>
                    <a:pt x="1512" y="1526"/>
                    <a:pt x="1817" y="1420"/>
                  </a:cubicBezTo>
                  <a:cubicBezTo>
                    <a:pt x="1993" y="1350"/>
                    <a:pt x="2098" y="1197"/>
                    <a:pt x="2180" y="1045"/>
                  </a:cubicBezTo>
                  <a:cubicBezTo>
                    <a:pt x="2385" y="534"/>
                    <a:pt x="1984" y="0"/>
                    <a:pt x="1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2118550" y="2116075"/>
              <a:ext cx="63025" cy="40350"/>
            </a:xfrm>
            <a:custGeom>
              <a:avLst/>
              <a:gdLst/>
              <a:ahLst/>
              <a:cxnLst/>
              <a:rect l="l" t="t" r="r" b="b"/>
              <a:pathLst>
                <a:path w="2521" h="1614" extrusionOk="0">
                  <a:moveTo>
                    <a:pt x="1674" y="0"/>
                  </a:moveTo>
                  <a:cubicBezTo>
                    <a:pt x="1184" y="0"/>
                    <a:pt x="527" y="245"/>
                    <a:pt x="270" y="558"/>
                  </a:cubicBezTo>
                  <a:cubicBezTo>
                    <a:pt x="1" y="886"/>
                    <a:pt x="130" y="1379"/>
                    <a:pt x="528" y="1555"/>
                  </a:cubicBezTo>
                  <a:cubicBezTo>
                    <a:pt x="623" y="1595"/>
                    <a:pt x="742" y="1613"/>
                    <a:pt x="874" y="1613"/>
                  </a:cubicBezTo>
                  <a:cubicBezTo>
                    <a:pt x="1399" y="1613"/>
                    <a:pt x="2130" y="1327"/>
                    <a:pt x="2345" y="980"/>
                  </a:cubicBezTo>
                  <a:cubicBezTo>
                    <a:pt x="2521" y="676"/>
                    <a:pt x="2322" y="160"/>
                    <a:pt x="1982" y="43"/>
                  </a:cubicBezTo>
                  <a:cubicBezTo>
                    <a:pt x="1893" y="14"/>
                    <a:pt x="1788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2038850" y="2149575"/>
              <a:ext cx="59800" cy="38125"/>
            </a:xfrm>
            <a:custGeom>
              <a:avLst/>
              <a:gdLst/>
              <a:ahLst/>
              <a:cxnLst/>
              <a:rect l="l" t="t" r="r" b="b"/>
              <a:pathLst>
                <a:path w="2392" h="1525" extrusionOk="0">
                  <a:moveTo>
                    <a:pt x="1516" y="0"/>
                  </a:moveTo>
                  <a:cubicBezTo>
                    <a:pt x="1093" y="0"/>
                    <a:pt x="692" y="110"/>
                    <a:pt x="340" y="355"/>
                  </a:cubicBezTo>
                  <a:cubicBezTo>
                    <a:pt x="118" y="496"/>
                    <a:pt x="0" y="707"/>
                    <a:pt x="59" y="977"/>
                  </a:cubicBezTo>
                  <a:cubicBezTo>
                    <a:pt x="118" y="1258"/>
                    <a:pt x="282" y="1445"/>
                    <a:pt x="563" y="1492"/>
                  </a:cubicBezTo>
                  <a:cubicBezTo>
                    <a:pt x="686" y="1514"/>
                    <a:pt x="808" y="1525"/>
                    <a:pt x="929" y="1525"/>
                  </a:cubicBezTo>
                  <a:cubicBezTo>
                    <a:pt x="1338" y="1525"/>
                    <a:pt x="1728" y="1398"/>
                    <a:pt x="2063" y="1117"/>
                  </a:cubicBezTo>
                  <a:cubicBezTo>
                    <a:pt x="2392" y="824"/>
                    <a:pt x="2263" y="215"/>
                    <a:pt x="1829" y="39"/>
                  </a:cubicBezTo>
                  <a:cubicBezTo>
                    <a:pt x="1782" y="27"/>
                    <a:pt x="1712" y="4"/>
                    <a:pt x="1641" y="4"/>
                  </a:cubicBezTo>
                  <a:cubicBezTo>
                    <a:pt x="1599" y="2"/>
                    <a:pt x="1557" y="0"/>
                    <a:pt x="1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1738200" y="2228525"/>
              <a:ext cx="57750" cy="40875"/>
            </a:xfrm>
            <a:custGeom>
              <a:avLst/>
              <a:gdLst/>
              <a:ahLst/>
              <a:cxnLst/>
              <a:rect l="l" t="t" r="r" b="b"/>
              <a:pathLst>
                <a:path w="2310" h="1635" extrusionOk="0">
                  <a:moveTo>
                    <a:pt x="1466" y="1"/>
                  </a:moveTo>
                  <a:cubicBezTo>
                    <a:pt x="981" y="1"/>
                    <a:pt x="334" y="351"/>
                    <a:pt x="164" y="761"/>
                  </a:cubicBezTo>
                  <a:cubicBezTo>
                    <a:pt x="0" y="1171"/>
                    <a:pt x="234" y="1605"/>
                    <a:pt x="692" y="1628"/>
                  </a:cubicBezTo>
                  <a:cubicBezTo>
                    <a:pt x="740" y="1633"/>
                    <a:pt x="789" y="1635"/>
                    <a:pt x="837" y="1635"/>
                  </a:cubicBezTo>
                  <a:cubicBezTo>
                    <a:pt x="1283" y="1635"/>
                    <a:pt x="1687" y="1440"/>
                    <a:pt x="2004" y="1112"/>
                  </a:cubicBezTo>
                  <a:cubicBezTo>
                    <a:pt x="2309" y="796"/>
                    <a:pt x="2122" y="163"/>
                    <a:pt x="1700" y="34"/>
                  </a:cubicBezTo>
                  <a:cubicBezTo>
                    <a:pt x="1629" y="11"/>
                    <a:pt x="1550" y="1"/>
                    <a:pt x="1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1998700" y="1910500"/>
              <a:ext cx="54250" cy="38525"/>
            </a:xfrm>
            <a:custGeom>
              <a:avLst/>
              <a:gdLst/>
              <a:ahLst/>
              <a:cxnLst/>
              <a:rect l="l" t="t" r="r" b="b"/>
              <a:pathLst>
                <a:path w="2170" h="1541" extrusionOk="0">
                  <a:moveTo>
                    <a:pt x="1393" y="1"/>
                  </a:moveTo>
                  <a:cubicBezTo>
                    <a:pt x="923" y="1"/>
                    <a:pt x="495" y="157"/>
                    <a:pt x="153" y="529"/>
                  </a:cubicBezTo>
                  <a:cubicBezTo>
                    <a:pt x="12" y="682"/>
                    <a:pt x="1" y="858"/>
                    <a:pt x="83" y="1045"/>
                  </a:cubicBezTo>
                  <a:cubicBezTo>
                    <a:pt x="192" y="1318"/>
                    <a:pt x="516" y="1541"/>
                    <a:pt x="825" y="1541"/>
                  </a:cubicBezTo>
                  <a:cubicBezTo>
                    <a:pt x="847" y="1541"/>
                    <a:pt x="869" y="1540"/>
                    <a:pt x="891" y="1537"/>
                  </a:cubicBezTo>
                  <a:cubicBezTo>
                    <a:pt x="1243" y="1502"/>
                    <a:pt x="1548" y="1362"/>
                    <a:pt x="1817" y="1151"/>
                  </a:cubicBezTo>
                  <a:cubicBezTo>
                    <a:pt x="1899" y="1092"/>
                    <a:pt x="1958" y="1010"/>
                    <a:pt x="1993" y="916"/>
                  </a:cubicBezTo>
                  <a:cubicBezTo>
                    <a:pt x="2169" y="506"/>
                    <a:pt x="2017" y="60"/>
                    <a:pt x="1630" y="14"/>
                  </a:cubicBezTo>
                  <a:cubicBezTo>
                    <a:pt x="1550" y="5"/>
                    <a:pt x="1471" y="1"/>
                    <a:pt x="1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1635925" y="1995725"/>
              <a:ext cx="51300" cy="40025"/>
            </a:xfrm>
            <a:custGeom>
              <a:avLst/>
              <a:gdLst/>
              <a:ahLst/>
              <a:cxnLst/>
              <a:rect l="l" t="t" r="r" b="b"/>
              <a:pathLst>
                <a:path w="2052" h="1601" extrusionOk="0">
                  <a:moveTo>
                    <a:pt x="1157" y="1"/>
                  </a:moveTo>
                  <a:cubicBezTo>
                    <a:pt x="898" y="1"/>
                    <a:pt x="684" y="111"/>
                    <a:pt x="481" y="250"/>
                  </a:cubicBezTo>
                  <a:cubicBezTo>
                    <a:pt x="0" y="590"/>
                    <a:pt x="71" y="1293"/>
                    <a:pt x="610" y="1539"/>
                  </a:cubicBezTo>
                  <a:cubicBezTo>
                    <a:pt x="704" y="1581"/>
                    <a:pt x="809" y="1601"/>
                    <a:pt x="917" y="1601"/>
                  </a:cubicBezTo>
                  <a:cubicBezTo>
                    <a:pt x="1293" y="1601"/>
                    <a:pt x="1707" y="1364"/>
                    <a:pt x="1852" y="1000"/>
                  </a:cubicBezTo>
                  <a:cubicBezTo>
                    <a:pt x="2051" y="531"/>
                    <a:pt x="1735" y="39"/>
                    <a:pt x="1231" y="4"/>
                  </a:cubicBezTo>
                  <a:cubicBezTo>
                    <a:pt x="1206" y="2"/>
                    <a:pt x="118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1623325" y="1847975"/>
              <a:ext cx="50125" cy="34300"/>
            </a:xfrm>
            <a:custGeom>
              <a:avLst/>
              <a:gdLst/>
              <a:ahLst/>
              <a:cxnLst/>
              <a:rect l="l" t="t" r="r" b="b"/>
              <a:pathLst>
                <a:path w="2005" h="1372" extrusionOk="0">
                  <a:moveTo>
                    <a:pt x="1395" y="0"/>
                  </a:moveTo>
                  <a:cubicBezTo>
                    <a:pt x="1346" y="0"/>
                    <a:pt x="1295" y="6"/>
                    <a:pt x="1243" y="18"/>
                  </a:cubicBezTo>
                  <a:cubicBezTo>
                    <a:pt x="950" y="88"/>
                    <a:pt x="657" y="182"/>
                    <a:pt x="387" y="299"/>
                  </a:cubicBezTo>
                  <a:cubicBezTo>
                    <a:pt x="82" y="416"/>
                    <a:pt x="0" y="756"/>
                    <a:pt x="176" y="1026"/>
                  </a:cubicBezTo>
                  <a:cubicBezTo>
                    <a:pt x="270" y="1155"/>
                    <a:pt x="399" y="1260"/>
                    <a:pt x="539" y="1342"/>
                  </a:cubicBezTo>
                  <a:cubicBezTo>
                    <a:pt x="586" y="1342"/>
                    <a:pt x="633" y="1366"/>
                    <a:pt x="680" y="1366"/>
                  </a:cubicBezTo>
                  <a:cubicBezTo>
                    <a:pt x="726" y="1369"/>
                    <a:pt x="771" y="1371"/>
                    <a:pt x="815" y="1371"/>
                  </a:cubicBezTo>
                  <a:cubicBezTo>
                    <a:pt x="1216" y="1371"/>
                    <a:pt x="1569" y="1229"/>
                    <a:pt x="1864" y="944"/>
                  </a:cubicBezTo>
                  <a:cubicBezTo>
                    <a:pt x="1993" y="827"/>
                    <a:pt x="2005" y="674"/>
                    <a:pt x="1969" y="510"/>
                  </a:cubicBezTo>
                  <a:cubicBezTo>
                    <a:pt x="1899" y="200"/>
                    <a:pt x="1683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1589625" y="1918775"/>
              <a:ext cx="36050" cy="30200"/>
            </a:xfrm>
            <a:custGeom>
              <a:avLst/>
              <a:gdLst/>
              <a:ahLst/>
              <a:cxnLst/>
              <a:rect l="l" t="t" r="r" b="b"/>
              <a:pathLst>
                <a:path w="1442" h="1208" extrusionOk="0">
                  <a:moveTo>
                    <a:pt x="892" y="0"/>
                  </a:moveTo>
                  <a:cubicBezTo>
                    <a:pt x="846" y="0"/>
                    <a:pt x="798" y="7"/>
                    <a:pt x="750" y="23"/>
                  </a:cubicBezTo>
                  <a:cubicBezTo>
                    <a:pt x="516" y="105"/>
                    <a:pt x="317" y="233"/>
                    <a:pt x="176" y="456"/>
                  </a:cubicBezTo>
                  <a:cubicBezTo>
                    <a:pt x="0" y="726"/>
                    <a:pt x="141" y="1089"/>
                    <a:pt x="457" y="1183"/>
                  </a:cubicBezTo>
                  <a:cubicBezTo>
                    <a:pt x="504" y="1200"/>
                    <a:pt x="556" y="1208"/>
                    <a:pt x="612" y="1208"/>
                  </a:cubicBezTo>
                  <a:cubicBezTo>
                    <a:pt x="902" y="1208"/>
                    <a:pt x="1275" y="990"/>
                    <a:pt x="1383" y="714"/>
                  </a:cubicBezTo>
                  <a:cubicBezTo>
                    <a:pt x="1442" y="538"/>
                    <a:pt x="1395" y="339"/>
                    <a:pt x="1243" y="175"/>
                  </a:cubicBezTo>
                  <a:cubicBezTo>
                    <a:pt x="1147" y="62"/>
                    <a:pt x="1025" y="0"/>
                    <a:pt x="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8"/>
          <p:cNvSpPr/>
          <p:nvPr/>
        </p:nvSpPr>
        <p:spPr>
          <a:xfrm>
            <a:off x="3675589" y="-617404"/>
            <a:ext cx="2365900" cy="854000"/>
          </a:xfrm>
          <a:custGeom>
            <a:avLst/>
            <a:gdLst/>
            <a:ahLst/>
            <a:cxnLst/>
            <a:rect l="l" t="t" r="r" b="b"/>
            <a:pathLst>
              <a:path w="94636" h="34160" extrusionOk="0">
                <a:moveTo>
                  <a:pt x="2908" y="7790"/>
                </a:moveTo>
                <a:cubicBezTo>
                  <a:pt x="-4866" y="11122"/>
                  <a:pt x="4991" y="16536"/>
                  <a:pt x="8739" y="20284"/>
                </a:cubicBezTo>
                <a:cubicBezTo>
                  <a:pt x="12487" y="24032"/>
                  <a:pt x="18734" y="29378"/>
                  <a:pt x="25398" y="30280"/>
                </a:cubicBezTo>
                <a:cubicBezTo>
                  <a:pt x="32062" y="31183"/>
                  <a:pt x="40322" y="25074"/>
                  <a:pt x="48721" y="25699"/>
                </a:cubicBezTo>
                <a:cubicBezTo>
                  <a:pt x="57120" y="26324"/>
                  <a:pt x="68226" y="35347"/>
                  <a:pt x="75792" y="34028"/>
                </a:cubicBezTo>
                <a:cubicBezTo>
                  <a:pt x="83358" y="32709"/>
                  <a:pt x="97518" y="23409"/>
                  <a:pt x="94117" y="17786"/>
                </a:cubicBezTo>
                <a:cubicBezTo>
                  <a:pt x="90716" y="12164"/>
                  <a:pt x="70586" y="1959"/>
                  <a:pt x="55384" y="293"/>
                </a:cubicBezTo>
                <a:cubicBezTo>
                  <a:pt x="40183" y="-1373"/>
                  <a:pt x="10682" y="4458"/>
                  <a:pt x="2908" y="77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63" name="Google Shape;463;p8"/>
          <p:cNvSpPr/>
          <p:nvPr/>
        </p:nvSpPr>
        <p:spPr>
          <a:xfrm rot="899937">
            <a:off x="-149057" y="3779810"/>
            <a:ext cx="1087775" cy="1244130"/>
          </a:xfrm>
          <a:custGeom>
            <a:avLst/>
            <a:gdLst/>
            <a:ahLst/>
            <a:cxnLst/>
            <a:rect l="l" t="t" r="r" b="b"/>
            <a:pathLst>
              <a:path w="28844" h="32990" extrusionOk="0">
                <a:moveTo>
                  <a:pt x="28607" y="1"/>
                </a:moveTo>
                <a:cubicBezTo>
                  <a:pt x="28574" y="1"/>
                  <a:pt x="28536" y="6"/>
                  <a:pt x="28496" y="17"/>
                </a:cubicBezTo>
                <a:cubicBezTo>
                  <a:pt x="28250" y="87"/>
                  <a:pt x="28016" y="204"/>
                  <a:pt x="27769" y="298"/>
                </a:cubicBezTo>
                <a:cubicBezTo>
                  <a:pt x="27535" y="380"/>
                  <a:pt x="27301" y="486"/>
                  <a:pt x="27066" y="568"/>
                </a:cubicBezTo>
                <a:cubicBezTo>
                  <a:pt x="26890" y="626"/>
                  <a:pt x="26726" y="673"/>
                  <a:pt x="26550" y="732"/>
                </a:cubicBezTo>
                <a:cubicBezTo>
                  <a:pt x="26269" y="814"/>
                  <a:pt x="25988" y="884"/>
                  <a:pt x="25695" y="943"/>
                </a:cubicBezTo>
                <a:cubicBezTo>
                  <a:pt x="25484" y="978"/>
                  <a:pt x="25273" y="1013"/>
                  <a:pt x="25062" y="1048"/>
                </a:cubicBezTo>
                <a:cubicBezTo>
                  <a:pt x="24886" y="1072"/>
                  <a:pt x="24698" y="1107"/>
                  <a:pt x="24523" y="1130"/>
                </a:cubicBezTo>
                <a:cubicBezTo>
                  <a:pt x="24253" y="1166"/>
                  <a:pt x="23995" y="1212"/>
                  <a:pt x="23737" y="1306"/>
                </a:cubicBezTo>
                <a:cubicBezTo>
                  <a:pt x="23350" y="1435"/>
                  <a:pt x="23010" y="1646"/>
                  <a:pt x="22694" y="1892"/>
                </a:cubicBezTo>
                <a:cubicBezTo>
                  <a:pt x="22436" y="2092"/>
                  <a:pt x="22190" y="2314"/>
                  <a:pt x="21967" y="2537"/>
                </a:cubicBezTo>
                <a:cubicBezTo>
                  <a:pt x="21674" y="2830"/>
                  <a:pt x="21416" y="3146"/>
                  <a:pt x="21147" y="3463"/>
                </a:cubicBezTo>
                <a:cubicBezTo>
                  <a:pt x="20842" y="3838"/>
                  <a:pt x="20537" y="4225"/>
                  <a:pt x="20174" y="4553"/>
                </a:cubicBezTo>
                <a:cubicBezTo>
                  <a:pt x="19951" y="4741"/>
                  <a:pt x="19717" y="4905"/>
                  <a:pt x="19447" y="5022"/>
                </a:cubicBezTo>
                <a:cubicBezTo>
                  <a:pt x="19142" y="5163"/>
                  <a:pt x="18802" y="5245"/>
                  <a:pt x="18474" y="5338"/>
                </a:cubicBezTo>
                <a:cubicBezTo>
                  <a:pt x="18240" y="5397"/>
                  <a:pt x="18005" y="5444"/>
                  <a:pt x="17783" y="5514"/>
                </a:cubicBezTo>
                <a:cubicBezTo>
                  <a:pt x="17443" y="5620"/>
                  <a:pt x="17126" y="5749"/>
                  <a:pt x="16833" y="5924"/>
                </a:cubicBezTo>
                <a:cubicBezTo>
                  <a:pt x="16493" y="6124"/>
                  <a:pt x="16212" y="6393"/>
                  <a:pt x="15954" y="6686"/>
                </a:cubicBezTo>
                <a:cubicBezTo>
                  <a:pt x="15708" y="6991"/>
                  <a:pt x="15497" y="7308"/>
                  <a:pt x="15309" y="7648"/>
                </a:cubicBezTo>
                <a:cubicBezTo>
                  <a:pt x="15134" y="7952"/>
                  <a:pt x="14993" y="8269"/>
                  <a:pt x="14876" y="8585"/>
                </a:cubicBezTo>
                <a:cubicBezTo>
                  <a:pt x="14618" y="9300"/>
                  <a:pt x="14477" y="10050"/>
                  <a:pt x="14442" y="10801"/>
                </a:cubicBezTo>
                <a:cubicBezTo>
                  <a:pt x="14430" y="10976"/>
                  <a:pt x="14430" y="11152"/>
                  <a:pt x="14301" y="11293"/>
                </a:cubicBezTo>
                <a:cubicBezTo>
                  <a:pt x="14278" y="11328"/>
                  <a:pt x="14254" y="11375"/>
                  <a:pt x="14231" y="11410"/>
                </a:cubicBezTo>
                <a:cubicBezTo>
                  <a:pt x="13985" y="11797"/>
                  <a:pt x="13762" y="12195"/>
                  <a:pt x="13457" y="12559"/>
                </a:cubicBezTo>
                <a:cubicBezTo>
                  <a:pt x="13117" y="12957"/>
                  <a:pt x="12813" y="13391"/>
                  <a:pt x="12508" y="13825"/>
                </a:cubicBezTo>
                <a:cubicBezTo>
                  <a:pt x="12227" y="14212"/>
                  <a:pt x="11957" y="14598"/>
                  <a:pt x="11699" y="14997"/>
                </a:cubicBezTo>
                <a:cubicBezTo>
                  <a:pt x="11476" y="15337"/>
                  <a:pt x="11265" y="15689"/>
                  <a:pt x="11054" y="16028"/>
                </a:cubicBezTo>
                <a:cubicBezTo>
                  <a:pt x="10832" y="16404"/>
                  <a:pt x="10609" y="16790"/>
                  <a:pt x="10398" y="17165"/>
                </a:cubicBezTo>
                <a:cubicBezTo>
                  <a:pt x="10257" y="17400"/>
                  <a:pt x="10152" y="17646"/>
                  <a:pt x="9988" y="17857"/>
                </a:cubicBezTo>
                <a:cubicBezTo>
                  <a:pt x="10035" y="17658"/>
                  <a:pt x="10093" y="17458"/>
                  <a:pt x="10128" y="17259"/>
                </a:cubicBezTo>
                <a:cubicBezTo>
                  <a:pt x="10292" y="16568"/>
                  <a:pt x="10457" y="15864"/>
                  <a:pt x="10632" y="15173"/>
                </a:cubicBezTo>
                <a:cubicBezTo>
                  <a:pt x="10820" y="14434"/>
                  <a:pt x="11043" y="13719"/>
                  <a:pt x="11254" y="12981"/>
                </a:cubicBezTo>
                <a:cubicBezTo>
                  <a:pt x="11476" y="12184"/>
                  <a:pt x="11664" y="11375"/>
                  <a:pt x="11699" y="10531"/>
                </a:cubicBezTo>
                <a:cubicBezTo>
                  <a:pt x="11723" y="10097"/>
                  <a:pt x="11687" y="9664"/>
                  <a:pt x="11629" y="9242"/>
                </a:cubicBezTo>
                <a:cubicBezTo>
                  <a:pt x="11558" y="8761"/>
                  <a:pt x="11429" y="8292"/>
                  <a:pt x="11289" y="7823"/>
                </a:cubicBezTo>
                <a:cubicBezTo>
                  <a:pt x="11183" y="7507"/>
                  <a:pt x="11101" y="7179"/>
                  <a:pt x="11054" y="6839"/>
                </a:cubicBezTo>
                <a:cubicBezTo>
                  <a:pt x="10984" y="6440"/>
                  <a:pt x="10972" y="6030"/>
                  <a:pt x="10972" y="5620"/>
                </a:cubicBezTo>
                <a:cubicBezTo>
                  <a:pt x="10972" y="5585"/>
                  <a:pt x="10972" y="5549"/>
                  <a:pt x="10961" y="5514"/>
                </a:cubicBezTo>
                <a:cubicBezTo>
                  <a:pt x="10949" y="5456"/>
                  <a:pt x="10925" y="5397"/>
                  <a:pt x="10855" y="5397"/>
                </a:cubicBezTo>
                <a:cubicBezTo>
                  <a:pt x="10785" y="5397"/>
                  <a:pt x="10750" y="5444"/>
                  <a:pt x="10726" y="5502"/>
                </a:cubicBezTo>
                <a:cubicBezTo>
                  <a:pt x="10597" y="5784"/>
                  <a:pt x="10480" y="6065"/>
                  <a:pt x="10351" y="6346"/>
                </a:cubicBezTo>
                <a:cubicBezTo>
                  <a:pt x="10164" y="6768"/>
                  <a:pt x="9917" y="7167"/>
                  <a:pt x="9660" y="7554"/>
                </a:cubicBezTo>
                <a:cubicBezTo>
                  <a:pt x="9542" y="7741"/>
                  <a:pt x="9413" y="7917"/>
                  <a:pt x="9308" y="8105"/>
                </a:cubicBezTo>
                <a:cubicBezTo>
                  <a:pt x="9050" y="8562"/>
                  <a:pt x="9003" y="9054"/>
                  <a:pt x="9062" y="9558"/>
                </a:cubicBezTo>
                <a:cubicBezTo>
                  <a:pt x="9109" y="10015"/>
                  <a:pt x="9202" y="10461"/>
                  <a:pt x="9296" y="10918"/>
                </a:cubicBezTo>
                <a:cubicBezTo>
                  <a:pt x="9343" y="11211"/>
                  <a:pt x="9355" y="11504"/>
                  <a:pt x="9273" y="11797"/>
                </a:cubicBezTo>
                <a:cubicBezTo>
                  <a:pt x="9202" y="12102"/>
                  <a:pt x="9050" y="12360"/>
                  <a:pt x="8898" y="12617"/>
                </a:cubicBezTo>
                <a:cubicBezTo>
                  <a:pt x="8651" y="13063"/>
                  <a:pt x="8523" y="13532"/>
                  <a:pt x="8499" y="14036"/>
                </a:cubicBezTo>
                <a:cubicBezTo>
                  <a:pt x="8476" y="14376"/>
                  <a:pt x="8523" y="14716"/>
                  <a:pt x="8581" y="15056"/>
                </a:cubicBezTo>
                <a:cubicBezTo>
                  <a:pt x="8675" y="15595"/>
                  <a:pt x="8839" y="16110"/>
                  <a:pt x="8980" y="16650"/>
                </a:cubicBezTo>
                <a:cubicBezTo>
                  <a:pt x="9062" y="16954"/>
                  <a:pt x="9144" y="17259"/>
                  <a:pt x="9191" y="17576"/>
                </a:cubicBezTo>
                <a:cubicBezTo>
                  <a:pt x="9238" y="17927"/>
                  <a:pt x="9226" y="18291"/>
                  <a:pt x="9226" y="18642"/>
                </a:cubicBezTo>
                <a:cubicBezTo>
                  <a:pt x="9214" y="18806"/>
                  <a:pt x="9214" y="18971"/>
                  <a:pt x="9155" y="19135"/>
                </a:cubicBezTo>
                <a:cubicBezTo>
                  <a:pt x="9027" y="19486"/>
                  <a:pt x="8886" y="19826"/>
                  <a:pt x="8734" y="20166"/>
                </a:cubicBezTo>
                <a:cubicBezTo>
                  <a:pt x="8358" y="21034"/>
                  <a:pt x="7972" y="21901"/>
                  <a:pt x="7561" y="22757"/>
                </a:cubicBezTo>
                <a:cubicBezTo>
                  <a:pt x="7303" y="23308"/>
                  <a:pt x="7069" y="23858"/>
                  <a:pt x="6835" y="24421"/>
                </a:cubicBezTo>
                <a:cubicBezTo>
                  <a:pt x="6600" y="24984"/>
                  <a:pt x="6354" y="25546"/>
                  <a:pt x="6131" y="26121"/>
                </a:cubicBezTo>
                <a:cubicBezTo>
                  <a:pt x="6073" y="26273"/>
                  <a:pt x="6014" y="26414"/>
                  <a:pt x="5955" y="26566"/>
                </a:cubicBezTo>
                <a:cubicBezTo>
                  <a:pt x="5944" y="26543"/>
                  <a:pt x="5944" y="26519"/>
                  <a:pt x="5944" y="26507"/>
                </a:cubicBezTo>
                <a:cubicBezTo>
                  <a:pt x="6084" y="25792"/>
                  <a:pt x="6178" y="25066"/>
                  <a:pt x="6213" y="24339"/>
                </a:cubicBezTo>
                <a:cubicBezTo>
                  <a:pt x="6260" y="23624"/>
                  <a:pt x="6225" y="22921"/>
                  <a:pt x="6049" y="22217"/>
                </a:cubicBezTo>
                <a:cubicBezTo>
                  <a:pt x="5932" y="21784"/>
                  <a:pt x="5815" y="21338"/>
                  <a:pt x="5768" y="20893"/>
                </a:cubicBezTo>
                <a:cubicBezTo>
                  <a:pt x="5709" y="20401"/>
                  <a:pt x="5721" y="19920"/>
                  <a:pt x="5827" y="19439"/>
                </a:cubicBezTo>
                <a:cubicBezTo>
                  <a:pt x="5909" y="19029"/>
                  <a:pt x="6014" y="18631"/>
                  <a:pt x="6108" y="18232"/>
                </a:cubicBezTo>
                <a:cubicBezTo>
                  <a:pt x="6260" y="17541"/>
                  <a:pt x="6284" y="16849"/>
                  <a:pt x="6249" y="16134"/>
                </a:cubicBezTo>
                <a:cubicBezTo>
                  <a:pt x="6213" y="15630"/>
                  <a:pt x="6120" y="15138"/>
                  <a:pt x="6002" y="14645"/>
                </a:cubicBezTo>
                <a:cubicBezTo>
                  <a:pt x="5862" y="14071"/>
                  <a:pt x="5651" y="13532"/>
                  <a:pt x="5487" y="12969"/>
                </a:cubicBezTo>
                <a:cubicBezTo>
                  <a:pt x="5287" y="12313"/>
                  <a:pt x="5123" y="11645"/>
                  <a:pt x="5112" y="10941"/>
                </a:cubicBezTo>
                <a:cubicBezTo>
                  <a:pt x="5112" y="10836"/>
                  <a:pt x="5123" y="10719"/>
                  <a:pt x="5065" y="10613"/>
                </a:cubicBezTo>
                <a:cubicBezTo>
                  <a:pt x="5041" y="10578"/>
                  <a:pt x="5018" y="10543"/>
                  <a:pt x="4971" y="10543"/>
                </a:cubicBezTo>
                <a:cubicBezTo>
                  <a:pt x="4912" y="10543"/>
                  <a:pt x="4889" y="10578"/>
                  <a:pt x="4865" y="10625"/>
                </a:cubicBezTo>
                <a:cubicBezTo>
                  <a:pt x="4854" y="10648"/>
                  <a:pt x="4854" y="10660"/>
                  <a:pt x="4854" y="10683"/>
                </a:cubicBezTo>
                <a:cubicBezTo>
                  <a:pt x="4818" y="10801"/>
                  <a:pt x="4842" y="10918"/>
                  <a:pt x="4842" y="11035"/>
                </a:cubicBezTo>
                <a:cubicBezTo>
                  <a:pt x="4842" y="11750"/>
                  <a:pt x="4865" y="12477"/>
                  <a:pt x="4830" y="13192"/>
                </a:cubicBezTo>
                <a:cubicBezTo>
                  <a:pt x="4807" y="13708"/>
                  <a:pt x="4772" y="14223"/>
                  <a:pt x="4701" y="14727"/>
                </a:cubicBezTo>
                <a:cubicBezTo>
                  <a:pt x="4631" y="15220"/>
                  <a:pt x="4514" y="15712"/>
                  <a:pt x="4373" y="16181"/>
                </a:cubicBezTo>
                <a:cubicBezTo>
                  <a:pt x="4174" y="16814"/>
                  <a:pt x="3928" y="17412"/>
                  <a:pt x="3705" y="18033"/>
                </a:cubicBezTo>
                <a:cubicBezTo>
                  <a:pt x="3388" y="18935"/>
                  <a:pt x="3295" y="19850"/>
                  <a:pt x="3400" y="20787"/>
                </a:cubicBezTo>
                <a:cubicBezTo>
                  <a:pt x="3447" y="21245"/>
                  <a:pt x="3541" y="21702"/>
                  <a:pt x="3646" y="22147"/>
                </a:cubicBezTo>
                <a:cubicBezTo>
                  <a:pt x="3834" y="22897"/>
                  <a:pt x="4092" y="23636"/>
                  <a:pt x="4396" y="24351"/>
                </a:cubicBezTo>
                <a:cubicBezTo>
                  <a:pt x="4643" y="24913"/>
                  <a:pt x="4889" y="25464"/>
                  <a:pt x="5100" y="26039"/>
                </a:cubicBezTo>
                <a:cubicBezTo>
                  <a:pt x="5299" y="26636"/>
                  <a:pt x="5416" y="27246"/>
                  <a:pt x="5393" y="27867"/>
                </a:cubicBezTo>
                <a:cubicBezTo>
                  <a:pt x="5381" y="28008"/>
                  <a:pt x="5358" y="28148"/>
                  <a:pt x="5311" y="28277"/>
                </a:cubicBezTo>
                <a:cubicBezTo>
                  <a:pt x="5147" y="28746"/>
                  <a:pt x="4971" y="29215"/>
                  <a:pt x="4795" y="29684"/>
                </a:cubicBezTo>
                <a:cubicBezTo>
                  <a:pt x="4654" y="30071"/>
                  <a:pt x="4514" y="30458"/>
                  <a:pt x="4373" y="30844"/>
                </a:cubicBezTo>
                <a:lnTo>
                  <a:pt x="4350" y="30844"/>
                </a:lnTo>
                <a:cubicBezTo>
                  <a:pt x="4350" y="30833"/>
                  <a:pt x="4350" y="30821"/>
                  <a:pt x="4350" y="30809"/>
                </a:cubicBezTo>
                <a:cubicBezTo>
                  <a:pt x="4338" y="30352"/>
                  <a:pt x="4338" y="29895"/>
                  <a:pt x="4279" y="29450"/>
                </a:cubicBezTo>
                <a:cubicBezTo>
                  <a:pt x="4221" y="28969"/>
                  <a:pt x="4150" y="28500"/>
                  <a:pt x="4045" y="28031"/>
                </a:cubicBezTo>
                <a:cubicBezTo>
                  <a:pt x="3916" y="27527"/>
                  <a:pt x="3752" y="27035"/>
                  <a:pt x="3553" y="26554"/>
                </a:cubicBezTo>
                <a:cubicBezTo>
                  <a:pt x="3283" y="25910"/>
                  <a:pt x="2978" y="25288"/>
                  <a:pt x="2591" y="24714"/>
                </a:cubicBezTo>
                <a:cubicBezTo>
                  <a:pt x="2392" y="24433"/>
                  <a:pt x="2193" y="24151"/>
                  <a:pt x="2005" y="23858"/>
                </a:cubicBezTo>
                <a:cubicBezTo>
                  <a:pt x="1747" y="23460"/>
                  <a:pt x="1513" y="23038"/>
                  <a:pt x="1325" y="22604"/>
                </a:cubicBezTo>
                <a:cubicBezTo>
                  <a:pt x="1056" y="21995"/>
                  <a:pt x="798" y="21362"/>
                  <a:pt x="552" y="20740"/>
                </a:cubicBezTo>
                <a:cubicBezTo>
                  <a:pt x="470" y="20541"/>
                  <a:pt x="399" y="20330"/>
                  <a:pt x="270" y="20166"/>
                </a:cubicBezTo>
                <a:cubicBezTo>
                  <a:pt x="243" y="20120"/>
                  <a:pt x="208" y="20073"/>
                  <a:pt x="154" y="20073"/>
                </a:cubicBezTo>
                <a:cubicBezTo>
                  <a:pt x="139" y="20073"/>
                  <a:pt x="124" y="20077"/>
                  <a:pt x="106" y="20084"/>
                </a:cubicBezTo>
                <a:cubicBezTo>
                  <a:pt x="36" y="20119"/>
                  <a:pt x="13" y="20178"/>
                  <a:pt x="13" y="20248"/>
                </a:cubicBezTo>
                <a:cubicBezTo>
                  <a:pt x="1" y="20283"/>
                  <a:pt x="13" y="20319"/>
                  <a:pt x="24" y="20342"/>
                </a:cubicBezTo>
                <a:cubicBezTo>
                  <a:pt x="59" y="20494"/>
                  <a:pt x="106" y="20647"/>
                  <a:pt x="130" y="20799"/>
                </a:cubicBezTo>
                <a:cubicBezTo>
                  <a:pt x="212" y="21162"/>
                  <a:pt x="247" y="21538"/>
                  <a:pt x="294" y="21901"/>
                </a:cubicBezTo>
                <a:cubicBezTo>
                  <a:pt x="329" y="22264"/>
                  <a:pt x="388" y="22616"/>
                  <a:pt x="435" y="22979"/>
                </a:cubicBezTo>
                <a:cubicBezTo>
                  <a:pt x="505" y="23554"/>
                  <a:pt x="610" y="24140"/>
                  <a:pt x="692" y="24726"/>
                </a:cubicBezTo>
                <a:cubicBezTo>
                  <a:pt x="739" y="25077"/>
                  <a:pt x="786" y="25417"/>
                  <a:pt x="786" y="25769"/>
                </a:cubicBezTo>
                <a:cubicBezTo>
                  <a:pt x="786" y="26179"/>
                  <a:pt x="763" y="26590"/>
                  <a:pt x="763" y="27012"/>
                </a:cubicBezTo>
                <a:cubicBezTo>
                  <a:pt x="763" y="27398"/>
                  <a:pt x="775" y="27797"/>
                  <a:pt x="821" y="28195"/>
                </a:cubicBezTo>
                <a:cubicBezTo>
                  <a:pt x="903" y="28770"/>
                  <a:pt x="1068" y="29309"/>
                  <a:pt x="1279" y="29836"/>
                </a:cubicBezTo>
                <a:cubicBezTo>
                  <a:pt x="1478" y="30305"/>
                  <a:pt x="1712" y="30739"/>
                  <a:pt x="1982" y="31173"/>
                </a:cubicBezTo>
                <a:cubicBezTo>
                  <a:pt x="2251" y="31595"/>
                  <a:pt x="2603" y="31946"/>
                  <a:pt x="2966" y="32274"/>
                </a:cubicBezTo>
                <a:cubicBezTo>
                  <a:pt x="3177" y="32462"/>
                  <a:pt x="3400" y="32626"/>
                  <a:pt x="3588" y="32825"/>
                </a:cubicBezTo>
                <a:cubicBezTo>
                  <a:pt x="3623" y="32849"/>
                  <a:pt x="3646" y="32872"/>
                  <a:pt x="3635" y="32919"/>
                </a:cubicBezTo>
                <a:cubicBezTo>
                  <a:pt x="3611" y="32978"/>
                  <a:pt x="3658" y="32989"/>
                  <a:pt x="3705" y="32989"/>
                </a:cubicBezTo>
                <a:cubicBezTo>
                  <a:pt x="3807" y="32989"/>
                  <a:pt x="3913" y="32984"/>
                  <a:pt x="4022" y="32984"/>
                </a:cubicBezTo>
                <a:cubicBezTo>
                  <a:pt x="4076" y="32984"/>
                  <a:pt x="4131" y="32986"/>
                  <a:pt x="4186" y="32989"/>
                </a:cubicBezTo>
                <a:cubicBezTo>
                  <a:pt x="4256" y="32989"/>
                  <a:pt x="4279" y="32954"/>
                  <a:pt x="4303" y="32896"/>
                </a:cubicBezTo>
                <a:cubicBezTo>
                  <a:pt x="4443" y="32403"/>
                  <a:pt x="4584" y="31911"/>
                  <a:pt x="4736" y="31419"/>
                </a:cubicBezTo>
                <a:cubicBezTo>
                  <a:pt x="4842" y="31067"/>
                  <a:pt x="4959" y="30716"/>
                  <a:pt x="5076" y="30364"/>
                </a:cubicBezTo>
                <a:cubicBezTo>
                  <a:pt x="5158" y="30129"/>
                  <a:pt x="5205" y="29895"/>
                  <a:pt x="5323" y="29684"/>
                </a:cubicBezTo>
                <a:cubicBezTo>
                  <a:pt x="5339" y="29644"/>
                  <a:pt x="5355" y="29631"/>
                  <a:pt x="5383" y="29631"/>
                </a:cubicBezTo>
                <a:cubicBezTo>
                  <a:pt x="5395" y="29631"/>
                  <a:pt x="5410" y="29634"/>
                  <a:pt x="5428" y="29637"/>
                </a:cubicBezTo>
                <a:cubicBezTo>
                  <a:pt x="5662" y="29707"/>
                  <a:pt x="5862" y="29848"/>
                  <a:pt x="6049" y="30000"/>
                </a:cubicBezTo>
                <a:cubicBezTo>
                  <a:pt x="6413" y="30282"/>
                  <a:pt x="6764" y="30551"/>
                  <a:pt x="7151" y="30798"/>
                </a:cubicBezTo>
                <a:cubicBezTo>
                  <a:pt x="7468" y="30997"/>
                  <a:pt x="7796" y="31161"/>
                  <a:pt x="8147" y="31290"/>
                </a:cubicBezTo>
                <a:cubicBezTo>
                  <a:pt x="8440" y="31384"/>
                  <a:pt x="8734" y="31431"/>
                  <a:pt x="9038" y="31454"/>
                </a:cubicBezTo>
                <a:cubicBezTo>
                  <a:pt x="9063" y="31455"/>
                  <a:pt x="9087" y="31455"/>
                  <a:pt x="9112" y="31455"/>
                </a:cubicBezTo>
                <a:cubicBezTo>
                  <a:pt x="9369" y="31455"/>
                  <a:pt x="9624" y="31402"/>
                  <a:pt x="9871" y="31348"/>
                </a:cubicBezTo>
                <a:cubicBezTo>
                  <a:pt x="10081" y="31290"/>
                  <a:pt x="10281" y="31208"/>
                  <a:pt x="10468" y="31102"/>
                </a:cubicBezTo>
                <a:cubicBezTo>
                  <a:pt x="10773" y="30950"/>
                  <a:pt x="11031" y="30739"/>
                  <a:pt x="11277" y="30505"/>
                </a:cubicBezTo>
                <a:cubicBezTo>
                  <a:pt x="11594" y="30211"/>
                  <a:pt x="11851" y="29860"/>
                  <a:pt x="12133" y="29532"/>
                </a:cubicBezTo>
                <a:cubicBezTo>
                  <a:pt x="12379" y="29250"/>
                  <a:pt x="12602" y="28957"/>
                  <a:pt x="12871" y="28699"/>
                </a:cubicBezTo>
                <a:cubicBezTo>
                  <a:pt x="13106" y="28453"/>
                  <a:pt x="13364" y="28254"/>
                  <a:pt x="13668" y="28102"/>
                </a:cubicBezTo>
                <a:cubicBezTo>
                  <a:pt x="14043" y="27902"/>
                  <a:pt x="14442" y="27844"/>
                  <a:pt x="14852" y="27785"/>
                </a:cubicBezTo>
                <a:cubicBezTo>
                  <a:pt x="14952" y="27773"/>
                  <a:pt x="15051" y="27770"/>
                  <a:pt x="15153" y="27770"/>
                </a:cubicBezTo>
                <a:cubicBezTo>
                  <a:pt x="15254" y="27770"/>
                  <a:pt x="15356" y="27773"/>
                  <a:pt x="15462" y="27773"/>
                </a:cubicBezTo>
                <a:cubicBezTo>
                  <a:pt x="15749" y="27773"/>
                  <a:pt x="16037" y="27787"/>
                  <a:pt x="16324" y="27787"/>
                </a:cubicBezTo>
                <a:cubicBezTo>
                  <a:pt x="16576" y="27787"/>
                  <a:pt x="16828" y="27777"/>
                  <a:pt x="17079" y="27738"/>
                </a:cubicBezTo>
                <a:cubicBezTo>
                  <a:pt x="17314" y="27703"/>
                  <a:pt x="17548" y="27668"/>
                  <a:pt x="17783" y="27609"/>
                </a:cubicBezTo>
                <a:cubicBezTo>
                  <a:pt x="18076" y="27527"/>
                  <a:pt x="18345" y="27422"/>
                  <a:pt x="18615" y="27293"/>
                </a:cubicBezTo>
                <a:cubicBezTo>
                  <a:pt x="19013" y="27094"/>
                  <a:pt x="19388" y="26859"/>
                  <a:pt x="19752" y="26578"/>
                </a:cubicBezTo>
                <a:cubicBezTo>
                  <a:pt x="20139" y="26273"/>
                  <a:pt x="20514" y="25933"/>
                  <a:pt x="20854" y="25558"/>
                </a:cubicBezTo>
                <a:cubicBezTo>
                  <a:pt x="21229" y="25136"/>
                  <a:pt x="21580" y="24691"/>
                  <a:pt x="21862" y="24187"/>
                </a:cubicBezTo>
                <a:cubicBezTo>
                  <a:pt x="22120" y="23741"/>
                  <a:pt x="22295" y="23272"/>
                  <a:pt x="22436" y="22792"/>
                </a:cubicBezTo>
                <a:cubicBezTo>
                  <a:pt x="22577" y="22311"/>
                  <a:pt x="22659" y="21842"/>
                  <a:pt x="22717" y="21350"/>
                </a:cubicBezTo>
                <a:cubicBezTo>
                  <a:pt x="22729" y="21221"/>
                  <a:pt x="22741" y="21080"/>
                  <a:pt x="22694" y="20951"/>
                </a:cubicBezTo>
                <a:cubicBezTo>
                  <a:pt x="22662" y="20849"/>
                  <a:pt x="22604" y="20800"/>
                  <a:pt x="22531" y="20800"/>
                </a:cubicBezTo>
                <a:cubicBezTo>
                  <a:pt x="22495" y="20800"/>
                  <a:pt x="22455" y="20811"/>
                  <a:pt x="22413" y="20834"/>
                </a:cubicBezTo>
                <a:cubicBezTo>
                  <a:pt x="22120" y="20998"/>
                  <a:pt x="21850" y="21174"/>
                  <a:pt x="21569" y="21338"/>
                </a:cubicBezTo>
                <a:cubicBezTo>
                  <a:pt x="21217" y="21538"/>
                  <a:pt x="20877" y="21749"/>
                  <a:pt x="20525" y="21960"/>
                </a:cubicBezTo>
                <a:cubicBezTo>
                  <a:pt x="20209" y="22147"/>
                  <a:pt x="19893" y="22346"/>
                  <a:pt x="19564" y="22522"/>
                </a:cubicBezTo>
                <a:cubicBezTo>
                  <a:pt x="19306" y="22663"/>
                  <a:pt x="19037" y="22792"/>
                  <a:pt x="18744" y="22874"/>
                </a:cubicBezTo>
                <a:cubicBezTo>
                  <a:pt x="18498" y="22932"/>
                  <a:pt x="18240" y="22979"/>
                  <a:pt x="17982" y="22991"/>
                </a:cubicBezTo>
                <a:cubicBezTo>
                  <a:pt x="17944" y="22992"/>
                  <a:pt x="17905" y="22993"/>
                  <a:pt x="17867" y="22993"/>
                </a:cubicBezTo>
                <a:cubicBezTo>
                  <a:pt x="17532" y="22993"/>
                  <a:pt x="17205" y="22947"/>
                  <a:pt x="16868" y="22874"/>
                </a:cubicBezTo>
                <a:cubicBezTo>
                  <a:pt x="16669" y="22827"/>
                  <a:pt x="16470" y="22757"/>
                  <a:pt x="16271" y="22698"/>
                </a:cubicBezTo>
                <a:cubicBezTo>
                  <a:pt x="15977" y="22616"/>
                  <a:pt x="15684" y="22499"/>
                  <a:pt x="15403" y="22393"/>
                </a:cubicBezTo>
                <a:cubicBezTo>
                  <a:pt x="15204" y="22323"/>
                  <a:pt x="15005" y="22253"/>
                  <a:pt x="14805" y="22194"/>
                </a:cubicBezTo>
                <a:cubicBezTo>
                  <a:pt x="14559" y="22124"/>
                  <a:pt x="14313" y="22065"/>
                  <a:pt x="14055" y="22042"/>
                </a:cubicBezTo>
                <a:cubicBezTo>
                  <a:pt x="13985" y="22033"/>
                  <a:pt x="13912" y="22029"/>
                  <a:pt x="13840" y="22029"/>
                </a:cubicBezTo>
                <a:cubicBezTo>
                  <a:pt x="13708" y="22029"/>
                  <a:pt x="13574" y="22042"/>
                  <a:pt x="13446" y="22065"/>
                </a:cubicBezTo>
                <a:cubicBezTo>
                  <a:pt x="13153" y="22112"/>
                  <a:pt x="12883" y="22206"/>
                  <a:pt x="12637" y="22358"/>
                </a:cubicBezTo>
                <a:cubicBezTo>
                  <a:pt x="12309" y="22557"/>
                  <a:pt x="12027" y="22815"/>
                  <a:pt x="11793" y="23120"/>
                </a:cubicBezTo>
                <a:cubicBezTo>
                  <a:pt x="11476" y="23507"/>
                  <a:pt x="11230" y="23940"/>
                  <a:pt x="10996" y="24398"/>
                </a:cubicBezTo>
                <a:cubicBezTo>
                  <a:pt x="10785" y="24820"/>
                  <a:pt x="10586" y="25265"/>
                  <a:pt x="10304" y="25652"/>
                </a:cubicBezTo>
                <a:cubicBezTo>
                  <a:pt x="10081" y="25968"/>
                  <a:pt x="9812" y="26214"/>
                  <a:pt x="9472" y="26390"/>
                </a:cubicBezTo>
                <a:cubicBezTo>
                  <a:pt x="9167" y="26554"/>
                  <a:pt x="8827" y="26625"/>
                  <a:pt x="8487" y="26707"/>
                </a:cubicBezTo>
                <a:cubicBezTo>
                  <a:pt x="8276" y="26754"/>
                  <a:pt x="8065" y="26812"/>
                  <a:pt x="7854" y="26883"/>
                </a:cubicBezTo>
                <a:cubicBezTo>
                  <a:pt x="7538" y="27000"/>
                  <a:pt x="7233" y="27152"/>
                  <a:pt x="6952" y="27328"/>
                </a:cubicBezTo>
                <a:cubicBezTo>
                  <a:pt x="6565" y="27586"/>
                  <a:pt x="6225" y="27879"/>
                  <a:pt x="5932" y="28231"/>
                </a:cubicBezTo>
                <a:cubicBezTo>
                  <a:pt x="5862" y="28324"/>
                  <a:pt x="5791" y="28430"/>
                  <a:pt x="5698" y="28535"/>
                </a:cubicBezTo>
                <a:cubicBezTo>
                  <a:pt x="5709" y="28488"/>
                  <a:pt x="5721" y="28465"/>
                  <a:pt x="5721" y="28442"/>
                </a:cubicBezTo>
                <a:cubicBezTo>
                  <a:pt x="5920" y="27902"/>
                  <a:pt x="6120" y="27351"/>
                  <a:pt x="6319" y="26812"/>
                </a:cubicBezTo>
                <a:cubicBezTo>
                  <a:pt x="6588" y="26050"/>
                  <a:pt x="6881" y="25300"/>
                  <a:pt x="7221" y="24562"/>
                </a:cubicBezTo>
                <a:cubicBezTo>
                  <a:pt x="7444" y="24069"/>
                  <a:pt x="7667" y="23565"/>
                  <a:pt x="7901" y="23073"/>
                </a:cubicBezTo>
                <a:cubicBezTo>
                  <a:pt x="8077" y="22710"/>
                  <a:pt x="8253" y="22335"/>
                  <a:pt x="8440" y="21971"/>
                </a:cubicBezTo>
                <a:cubicBezTo>
                  <a:pt x="8698" y="21432"/>
                  <a:pt x="8968" y="20893"/>
                  <a:pt x="9249" y="20365"/>
                </a:cubicBezTo>
                <a:cubicBezTo>
                  <a:pt x="9437" y="20002"/>
                  <a:pt x="9648" y="19639"/>
                  <a:pt x="9847" y="19275"/>
                </a:cubicBezTo>
                <a:cubicBezTo>
                  <a:pt x="10140" y="18736"/>
                  <a:pt x="10457" y="18209"/>
                  <a:pt x="10761" y="17681"/>
                </a:cubicBezTo>
                <a:cubicBezTo>
                  <a:pt x="10785" y="17623"/>
                  <a:pt x="10832" y="17599"/>
                  <a:pt x="10879" y="17576"/>
                </a:cubicBezTo>
                <a:cubicBezTo>
                  <a:pt x="11043" y="17517"/>
                  <a:pt x="11207" y="17447"/>
                  <a:pt x="11383" y="17388"/>
                </a:cubicBezTo>
                <a:cubicBezTo>
                  <a:pt x="11676" y="17306"/>
                  <a:pt x="11980" y="17306"/>
                  <a:pt x="12273" y="17259"/>
                </a:cubicBezTo>
                <a:cubicBezTo>
                  <a:pt x="12281" y="17258"/>
                  <a:pt x="12289" y="17257"/>
                  <a:pt x="12297" y="17257"/>
                </a:cubicBezTo>
                <a:cubicBezTo>
                  <a:pt x="12359" y="17257"/>
                  <a:pt x="12421" y="17294"/>
                  <a:pt x="12473" y="17294"/>
                </a:cubicBezTo>
                <a:cubicBezTo>
                  <a:pt x="12637" y="17294"/>
                  <a:pt x="12777" y="17353"/>
                  <a:pt x="12918" y="17400"/>
                </a:cubicBezTo>
                <a:cubicBezTo>
                  <a:pt x="13235" y="17505"/>
                  <a:pt x="13551" y="17634"/>
                  <a:pt x="13868" y="17740"/>
                </a:cubicBezTo>
                <a:cubicBezTo>
                  <a:pt x="14196" y="17857"/>
                  <a:pt x="14536" y="17939"/>
                  <a:pt x="14864" y="18056"/>
                </a:cubicBezTo>
                <a:cubicBezTo>
                  <a:pt x="15134" y="18150"/>
                  <a:pt x="15403" y="18232"/>
                  <a:pt x="15673" y="18314"/>
                </a:cubicBezTo>
                <a:cubicBezTo>
                  <a:pt x="16001" y="18420"/>
                  <a:pt x="16329" y="18502"/>
                  <a:pt x="16657" y="18584"/>
                </a:cubicBezTo>
                <a:cubicBezTo>
                  <a:pt x="16892" y="18631"/>
                  <a:pt x="17126" y="18677"/>
                  <a:pt x="17372" y="18713"/>
                </a:cubicBezTo>
                <a:cubicBezTo>
                  <a:pt x="17630" y="18748"/>
                  <a:pt x="17888" y="18783"/>
                  <a:pt x="18146" y="18783"/>
                </a:cubicBezTo>
                <a:cubicBezTo>
                  <a:pt x="18421" y="18783"/>
                  <a:pt x="18697" y="18795"/>
                  <a:pt x="18972" y="18795"/>
                </a:cubicBezTo>
                <a:cubicBezTo>
                  <a:pt x="19248" y="18795"/>
                  <a:pt x="19523" y="18783"/>
                  <a:pt x="19799" y="18736"/>
                </a:cubicBezTo>
                <a:cubicBezTo>
                  <a:pt x="20033" y="18701"/>
                  <a:pt x="20279" y="18666"/>
                  <a:pt x="20514" y="18631"/>
                </a:cubicBezTo>
                <a:cubicBezTo>
                  <a:pt x="20760" y="18595"/>
                  <a:pt x="20994" y="18525"/>
                  <a:pt x="21229" y="18455"/>
                </a:cubicBezTo>
                <a:cubicBezTo>
                  <a:pt x="21545" y="18361"/>
                  <a:pt x="21873" y="18244"/>
                  <a:pt x="22178" y="18103"/>
                </a:cubicBezTo>
                <a:cubicBezTo>
                  <a:pt x="22518" y="17939"/>
                  <a:pt x="22835" y="17763"/>
                  <a:pt x="23151" y="17564"/>
                </a:cubicBezTo>
                <a:cubicBezTo>
                  <a:pt x="23479" y="17353"/>
                  <a:pt x="23784" y="17107"/>
                  <a:pt x="24077" y="16849"/>
                </a:cubicBezTo>
                <a:cubicBezTo>
                  <a:pt x="24452" y="16532"/>
                  <a:pt x="24780" y="16181"/>
                  <a:pt x="25097" y="15806"/>
                </a:cubicBezTo>
                <a:cubicBezTo>
                  <a:pt x="25261" y="15606"/>
                  <a:pt x="25413" y="15407"/>
                  <a:pt x="25577" y="15196"/>
                </a:cubicBezTo>
                <a:cubicBezTo>
                  <a:pt x="25812" y="14903"/>
                  <a:pt x="26035" y="14575"/>
                  <a:pt x="26246" y="14258"/>
                </a:cubicBezTo>
                <a:cubicBezTo>
                  <a:pt x="26457" y="13919"/>
                  <a:pt x="26656" y="13579"/>
                  <a:pt x="26843" y="13227"/>
                </a:cubicBezTo>
                <a:cubicBezTo>
                  <a:pt x="26937" y="13051"/>
                  <a:pt x="27031" y="12875"/>
                  <a:pt x="27019" y="12664"/>
                </a:cubicBezTo>
                <a:cubicBezTo>
                  <a:pt x="27008" y="12512"/>
                  <a:pt x="26914" y="12371"/>
                  <a:pt x="26785" y="12336"/>
                </a:cubicBezTo>
                <a:cubicBezTo>
                  <a:pt x="26421" y="12242"/>
                  <a:pt x="26070" y="12160"/>
                  <a:pt x="25706" y="12067"/>
                </a:cubicBezTo>
                <a:cubicBezTo>
                  <a:pt x="25531" y="12020"/>
                  <a:pt x="25367" y="11973"/>
                  <a:pt x="25191" y="11902"/>
                </a:cubicBezTo>
                <a:cubicBezTo>
                  <a:pt x="25015" y="11832"/>
                  <a:pt x="24839" y="11774"/>
                  <a:pt x="24663" y="11691"/>
                </a:cubicBezTo>
                <a:cubicBezTo>
                  <a:pt x="24440" y="11586"/>
                  <a:pt x="24218" y="11480"/>
                  <a:pt x="23995" y="11398"/>
                </a:cubicBezTo>
                <a:cubicBezTo>
                  <a:pt x="23804" y="11341"/>
                  <a:pt x="23604" y="11284"/>
                  <a:pt x="23404" y="11284"/>
                </a:cubicBezTo>
                <a:cubicBezTo>
                  <a:pt x="23359" y="11284"/>
                  <a:pt x="23314" y="11286"/>
                  <a:pt x="23268" y="11293"/>
                </a:cubicBezTo>
                <a:cubicBezTo>
                  <a:pt x="23057" y="11316"/>
                  <a:pt x="22858" y="11352"/>
                  <a:pt x="22671" y="11434"/>
                </a:cubicBezTo>
                <a:cubicBezTo>
                  <a:pt x="22495" y="11504"/>
                  <a:pt x="22307" y="11563"/>
                  <a:pt x="22143" y="11645"/>
                </a:cubicBezTo>
                <a:cubicBezTo>
                  <a:pt x="21780" y="11832"/>
                  <a:pt x="21428" y="12020"/>
                  <a:pt x="21088" y="12219"/>
                </a:cubicBezTo>
                <a:cubicBezTo>
                  <a:pt x="20713" y="12453"/>
                  <a:pt x="20350" y="12688"/>
                  <a:pt x="19986" y="12934"/>
                </a:cubicBezTo>
                <a:cubicBezTo>
                  <a:pt x="19471" y="13286"/>
                  <a:pt x="18978" y="13661"/>
                  <a:pt x="18462" y="13989"/>
                </a:cubicBezTo>
                <a:cubicBezTo>
                  <a:pt x="18240" y="14118"/>
                  <a:pt x="18005" y="14235"/>
                  <a:pt x="17771" y="14329"/>
                </a:cubicBezTo>
                <a:cubicBezTo>
                  <a:pt x="17607" y="14387"/>
                  <a:pt x="17454" y="14458"/>
                  <a:pt x="17279" y="14493"/>
                </a:cubicBezTo>
                <a:cubicBezTo>
                  <a:pt x="17091" y="14540"/>
                  <a:pt x="16903" y="14598"/>
                  <a:pt x="16704" y="14598"/>
                </a:cubicBezTo>
                <a:cubicBezTo>
                  <a:pt x="16399" y="14587"/>
                  <a:pt x="16083" y="14610"/>
                  <a:pt x="15766" y="14540"/>
                </a:cubicBezTo>
                <a:cubicBezTo>
                  <a:pt x="15555" y="14505"/>
                  <a:pt x="15345" y="14458"/>
                  <a:pt x="15134" y="14446"/>
                </a:cubicBezTo>
                <a:cubicBezTo>
                  <a:pt x="14993" y="14446"/>
                  <a:pt x="14852" y="14434"/>
                  <a:pt x="14712" y="14423"/>
                </a:cubicBezTo>
                <a:cubicBezTo>
                  <a:pt x="14696" y="14421"/>
                  <a:pt x="14681" y="14420"/>
                  <a:pt x="14666" y="14420"/>
                </a:cubicBezTo>
                <a:cubicBezTo>
                  <a:pt x="14573" y="14420"/>
                  <a:pt x="14472" y="14446"/>
                  <a:pt x="14372" y="14446"/>
                </a:cubicBezTo>
                <a:cubicBezTo>
                  <a:pt x="14184" y="14446"/>
                  <a:pt x="14008" y="14493"/>
                  <a:pt x="13832" y="14540"/>
                </a:cubicBezTo>
                <a:cubicBezTo>
                  <a:pt x="13645" y="14610"/>
                  <a:pt x="13446" y="14680"/>
                  <a:pt x="13258" y="14763"/>
                </a:cubicBezTo>
                <a:cubicBezTo>
                  <a:pt x="12953" y="14903"/>
                  <a:pt x="12660" y="15079"/>
                  <a:pt x="12402" y="15278"/>
                </a:cubicBezTo>
                <a:cubicBezTo>
                  <a:pt x="12262" y="15384"/>
                  <a:pt x="12133" y="15489"/>
                  <a:pt x="11992" y="15595"/>
                </a:cubicBezTo>
                <a:cubicBezTo>
                  <a:pt x="11992" y="15560"/>
                  <a:pt x="12004" y="15536"/>
                  <a:pt x="12016" y="15524"/>
                </a:cubicBezTo>
                <a:cubicBezTo>
                  <a:pt x="12191" y="15243"/>
                  <a:pt x="12367" y="14973"/>
                  <a:pt x="12543" y="14704"/>
                </a:cubicBezTo>
                <a:cubicBezTo>
                  <a:pt x="12754" y="14364"/>
                  <a:pt x="12977" y="14012"/>
                  <a:pt x="13199" y="13672"/>
                </a:cubicBezTo>
                <a:cubicBezTo>
                  <a:pt x="13364" y="13403"/>
                  <a:pt x="13539" y="13133"/>
                  <a:pt x="13715" y="12852"/>
                </a:cubicBezTo>
                <a:cubicBezTo>
                  <a:pt x="13809" y="12711"/>
                  <a:pt x="13903" y="12559"/>
                  <a:pt x="13997" y="12406"/>
                </a:cubicBezTo>
                <a:cubicBezTo>
                  <a:pt x="14125" y="12219"/>
                  <a:pt x="14243" y="12031"/>
                  <a:pt x="14395" y="11856"/>
                </a:cubicBezTo>
                <a:cubicBezTo>
                  <a:pt x="14512" y="11691"/>
                  <a:pt x="14665" y="11563"/>
                  <a:pt x="14794" y="11398"/>
                </a:cubicBezTo>
                <a:cubicBezTo>
                  <a:pt x="14981" y="11152"/>
                  <a:pt x="15169" y="10906"/>
                  <a:pt x="15427" y="10719"/>
                </a:cubicBezTo>
                <a:cubicBezTo>
                  <a:pt x="15720" y="10496"/>
                  <a:pt x="16036" y="10297"/>
                  <a:pt x="16388" y="10179"/>
                </a:cubicBezTo>
                <a:cubicBezTo>
                  <a:pt x="16657" y="10097"/>
                  <a:pt x="16927" y="10015"/>
                  <a:pt x="17197" y="9933"/>
                </a:cubicBezTo>
                <a:cubicBezTo>
                  <a:pt x="17478" y="9851"/>
                  <a:pt x="17747" y="9769"/>
                  <a:pt x="18017" y="9711"/>
                </a:cubicBezTo>
                <a:cubicBezTo>
                  <a:pt x="18357" y="9628"/>
                  <a:pt x="18685" y="9582"/>
                  <a:pt x="19025" y="9523"/>
                </a:cubicBezTo>
                <a:cubicBezTo>
                  <a:pt x="19283" y="9476"/>
                  <a:pt x="19541" y="9441"/>
                  <a:pt x="19810" y="9394"/>
                </a:cubicBezTo>
                <a:cubicBezTo>
                  <a:pt x="20033" y="9347"/>
                  <a:pt x="20256" y="9312"/>
                  <a:pt x="20479" y="9265"/>
                </a:cubicBezTo>
                <a:cubicBezTo>
                  <a:pt x="20748" y="9206"/>
                  <a:pt x="21006" y="9124"/>
                  <a:pt x="21276" y="9054"/>
                </a:cubicBezTo>
                <a:cubicBezTo>
                  <a:pt x="21580" y="8960"/>
                  <a:pt x="21885" y="8843"/>
                  <a:pt x="22178" y="8726"/>
                </a:cubicBezTo>
                <a:cubicBezTo>
                  <a:pt x="22624" y="8550"/>
                  <a:pt x="23057" y="8316"/>
                  <a:pt x="23456" y="8058"/>
                </a:cubicBezTo>
                <a:cubicBezTo>
                  <a:pt x="23808" y="7823"/>
                  <a:pt x="24147" y="7565"/>
                  <a:pt x="24464" y="7284"/>
                </a:cubicBezTo>
                <a:cubicBezTo>
                  <a:pt x="24874" y="6921"/>
                  <a:pt x="25273" y="6534"/>
                  <a:pt x="25636" y="6112"/>
                </a:cubicBezTo>
                <a:cubicBezTo>
                  <a:pt x="25871" y="5842"/>
                  <a:pt x="26082" y="5549"/>
                  <a:pt x="26281" y="5233"/>
                </a:cubicBezTo>
                <a:cubicBezTo>
                  <a:pt x="26562" y="4799"/>
                  <a:pt x="26808" y="4354"/>
                  <a:pt x="27043" y="3897"/>
                </a:cubicBezTo>
                <a:cubicBezTo>
                  <a:pt x="27371" y="3240"/>
                  <a:pt x="27687" y="2572"/>
                  <a:pt x="28039" y="1927"/>
                </a:cubicBezTo>
                <a:cubicBezTo>
                  <a:pt x="28203" y="1599"/>
                  <a:pt x="28391" y="1271"/>
                  <a:pt x="28555" y="943"/>
                </a:cubicBezTo>
                <a:cubicBezTo>
                  <a:pt x="28660" y="744"/>
                  <a:pt x="28789" y="544"/>
                  <a:pt x="28824" y="310"/>
                </a:cubicBezTo>
                <a:cubicBezTo>
                  <a:pt x="28844" y="108"/>
                  <a:pt x="28761" y="1"/>
                  <a:pt x="2860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8"/>
          <p:cNvSpPr txBox="1">
            <a:spLocks noGrp="1"/>
          </p:cNvSpPr>
          <p:nvPr>
            <p:ph type="title"/>
          </p:nvPr>
        </p:nvSpPr>
        <p:spPr>
          <a:xfrm>
            <a:off x="1388100" y="1412250"/>
            <a:ext cx="6367800" cy="23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9"/>
          <p:cNvSpPr/>
          <p:nvPr/>
        </p:nvSpPr>
        <p:spPr>
          <a:xfrm>
            <a:off x="-156044" y="-546537"/>
            <a:ext cx="1752084" cy="3180719"/>
          </a:xfrm>
          <a:custGeom>
            <a:avLst/>
            <a:gdLst/>
            <a:ahLst/>
            <a:cxnLst/>
            <a:rect l="l" t="t" r="r" b="b"/>
            <a:pathLst>
              <a:path w="15216" h="27623" extrusionOk="0">
                <a:moveTo>
                  <a:pt x="188" y="0"/>
                </a:moveTo>
                <a:cubicBezTo>
                  <a:pt x="118" y="153"/>
                  <a:pt x="130" y="305"/>
                  <a:pt x="142" y="446"/>
                </a:cubicBezTo>
                <a:cubicBezTo>
                  <a:pt x="200" y="1196"/>
                  <a:pt x="235" y="1946"/>
                  <a:pt x="235" y="2696"/>
                </a:cubicBezTo>
                <a:cubicBezTo>
                  <a:pt x="235" y="3634"/>
                  <a:pt x="270" y="4583"/>
                  <a:pt x="200" y="5533"/>
                </a:cubicBezTo>
                <a:cubicBezTo>
                  <a:pt x="153" y="6189"/>
                  <a:pt x="177" y="6857"/>
                  <a:pt x="153" y="7514"/>
                </a:cubicBezTo>
                <a:cubicBezTo>
                  <a:pt x="106" y="8721"/>
                  <a:pt x="59" y="9917"/>
                  <a:pt x="36" y="11124"/>
                </a:cubicBezTo>
                <a:cubicBezTo>
                  <a:pt x="1" y="12413"/>
                  <a:pt x="36" y="13703"/>
                  <a:pt x="177" y="14980"/>
                </a:cubicBezTo>
                <a:cubicBezTo>
                  <a:pt x="329" y="16387"/>
                  <a:pt x="610" y="17770"/>
                  <a:pt x="1056" y="19118"/>
                </a:cubicBezTo>
                <a:cubicBezTo>
                  <a:pt x="1490" y="20419"/>
                  <a:pt x="2076" y="21662"/>
                  <a:pt x="2755" y="22857"/>
                </a:cubicBezTo>
                <a:cubicBezTo>
                  <a:pt x="3482" y="24147"/>
                  <a:pt x="4338" y="25354"/>
                  <a:pt x="5451" y="26339"/>
                </a:cubicBezTo>
                <a:cubicBezTo>
                  <a:pt x="5979" y="26807"/>
                  <a:pt x="6542" y="27229"/>
                  <a:pt x="7210" y="27476"/>
                </a:cubicBezTo>
                <a:cubicBezTo>
                  <a:pt x="7484" y="27573"/>
                  <a:pt x="7750" y="27623"/>
                  <a:pt x="8007" y="27623"/>
                </a:cubicBezTo>
                <a:cubicBezTo>
                  <a:pt x="8463" y="27623"/>
                  <a:pt x="8891" y="27465"/>
                  <a:pt x="9296" y="27136"/>
                </a:cubicBezTo>
                <a:cubicBezTo>
                  <a:pt x="9495" y="26971"/>
                  <a:pt x="9671" y="26796"/>
                  <a:pt x="9824" y="26585"/>
                </a:cubicBezTo>
                <a:cubicBezTo>
                  <a:pt x="10949" y="25014"/>
                  <a:pt x="11535" y="23267"/>
                  <a:pt x="11500" y="21322"/>
                </a:cubicBezTo>
                <a:cubicBezTo>
                  <a:pt x="11476" y="20196"/>
                  <a:pt x="11441" y="19071"/>
                  <a:pt x="11383" y="17946"/>
                </a:cubicBezTo>
                <a:cubicBezTo>
                  <a:pt x="11312" y="16434"/>
                  <a:pt x="11535" y="14980"/>
                  <a:pt x="12051" y="13562"/>
                </a:cubicBezTo>
                <a:cubicBezTo>
                  <a:pt x="12285" y="12917"/>
                  <a:pt x="12543" y="12284"/>
                  <a:pt x="12777" y="11651"/>
                </a:cubicBezTo>
                <a:cubicBezTo>
                  <a:pt x="13364" y="10116"/>
                  <a:pt x="13985" y="8580"/>
                  <a:pt x="14395" y="6986"/>
                </a:cubicBezTo>
                <a:cubicBezTo>
                  <a:pt x="14676" y="5955"/>
                  <a:pt x="14876" y="4912"/>
                  <a:pt x="14981" y="3857"/>
                </a:cubicBezTo>
                <a:cubicBezTo>
                  <a:pt x="15028" y="3353"/>
                  <a:pt x="15075" y="2860"/>
                  <a:pt x="15098" y="2356"/>
                </a:cubicBezTo>
                <a:cubicBezTo>
                  <a:pt x="15145" y="1571"/>
                  <a:pt x="15216" y="786"/>
                  <a:pt x="15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7" name="Google Shape;467;p9"/>
          <p:cNvGrpSpPr/>
          <p:nvPr/>
        </p:nvGrpSpPr>
        <p:grpSpPr>
          <a:xfrm rot="5400000">
            <a:off x="149179" y="496215"/>
            <a:ext cx="1837275" cy="1112370"/>
            <a:chOff x="1505525" y="1777775"/>
            <a:chExt cx="854825" cy="517550"/>
          </a:xfrm>
        </p:grpSpPr>
        <p:sp>
          <p:nvSpPr>
            <p:cNvPr id="468" name="Google Shape;468;p9"/>
            <p:cNvSpPr/>
            <p:nvPr/>
          </p:nvSpPr>
          <p:spPr>
            <a:xfrm>
              <a:off x="1865650" y="1816750"/>
              <a:ext cx="64200" cy="43300"/>
            </a:xfrm>
            <a:custGeom>
              <a:avLst/>
              <a:gdLst/>
              <a:ahLst/>
              <a:cxnLst/>
              <a:rect l="l" t="t" r="r" b="b"/>
              <a:pathLst>
                <a:path w="2568" h="1732" extrusionOk="0">
                  <a:moveTo>
                    <a:pt x="1068" y="1"/>
                  </a:moveTo>
                  <a:cubicBezTo>
                    <a:pt x="868" y="165"/>
                    <a:pt x="646" y="282"/>
                    <a:pt x="423" y="400"/>
                  </a:cubicBezTo>
                  <a:cubicBezTo>
                    <a:pt x="71" y="587"/>
                    <a:pt x="1" y="845"/>
                    <a:pt x="224" y="1173"/>
                  </a:cubicBezTo>
                  <a:cubicBezTo>
                    <a:pt x="271" y="1243"/>
                    <a:pt x="317" y="1314"/>
                    <a:pt x="364" y="1384"/>
                  </a:cubicBezTo>
                  <a:cubicBezTo>
                    <a:pt x="497" y="1628"/>
                    <a:pt x="708" y="1731"/>
                    <a:pt x="953" y="1731"/>
                  </a:cubicBezTo>
                  <a:cubicBezTo>
                    <a:pt x="991" y="1731"/>
                    <a:pt x="1029" y="1729"/>
                    <a:pt x="1068" y="1724"/>
                  </a:cubicBezTo>
                  <a:cubicBezTo>
                    <a:pt x="1501" y="1677"/>
                    <a:pt x="1912" y="1513"/>
                    <a:pt x="2252" y="1232"/>
                  </a:cubicBezTo>
                  <a:cubicBezTo>
                    <a:pt x="2463" y="1068"/>
                    <a:pt x="2568" y="868"/>
                    <a:pt x="2474" y="587"/>
                  </a:cubicBezTo>
                  <a:cubicBezTo>
                    <a:pt x="2005" y="400"/>
                    <a:pt x="1536" y="200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2305225" y="2032300"/>
              <a:ext cx="55125" cy="36850"/>
            </a:xfrm>
            <a:custGeom>
              <a:avLst/>
              <a:gdLst/>
              <a:ahLst/>
              <a:cxnLst/>
              <a:rect l="l" t="t" r="r" b="b"/>
              <a:pathLst>
                <a:path w="2205" h="1474" extrusionOk="0">
                  <a:moveTo>
                    <a:pt x="1304" y="1"/>
                  </a:moveTo>
                  <a:cubicBezTo>
                    <a:pt x="941" y="1"/>
                    <a:pt x="608" y="134"/>
                    <a:pt x="305" y="369"/>
                  </a:cubicBezTo>
                  <a:cubicBezTo>
                    <a:pt x="71" y="569"/>
                    <a:pt x="0" y="838"/>
                    <a:pt x="94" y="1084"/>
                  </a:cubicBezTo>
                  <a:cubicBezTo>
                    <a:pt x="192" y="1335"/>
                    <a:pt x="401" y="1474"/>
                    <a:pt x="693" y="1474"/>
                  </a:cubicBezTo>
                  <a:cubicBezTo>
                    <a:pt x="716" y="1474"/>
                    <a:pt x="739" y="1473"/>
                    <a:pt x="762" y="1471"/>
                  </a:cubicBezTo>
                  <a:cubicBezTo>
                    <a:pt x="880" y="1459"/>
                    <a:pt x="985" y="1436"/>
                    <a:pt x="1091" y="1424"/>
                  </a:cubicBezTo>
                  <a:cubicBezTo>
                    <a:pt x="1430" y="1354"/>
                    <a:pt x="1700" y="1143"/>
                    <a:pt x="2005" y="991"/>
                  </a:cubicBezTo>
                  <a:cubicBezTo>
                    <a:pt x="2075" y="827"/>
                    <a:pt x="2134" y="674"/>
                    <a:pt x="2204" y="522"/>
                  </a:cubicBezTo>
                  <a:cubicBezTo>
                    <a:pt x="2157" y="252"/>
                    <a:pt x="1981" y="123"/>
                    <a:pt x="1747" y="65"/>
                  </a:cubicBezTo>
                  <a:cubicBezTo>
                    <a:pt x="1595" y="22"/>
                    <a:pt x="1447" y="1"/>
                    <a:pt x="1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2151950" y="1932800"/>
              <a:ext cx="51600" cy="33225"/>
            </a:xfrm>
            <a:custGeom>
              <a:avLst/>
              <a:gdLst/>
              <a:ahLst/>
              <a:cxnLst/>
              <a:rect l="l" t="t" r="r" b="b"/>
              <a:pathLst>
                <a:path w="2064" h="1329" extrusionOk="0">
                  <a:moveTo>
                    <a:pt x="646" y="1"/>
                  </a:moveTo>
                  <a:cubicBezTo>
                    <a:pt x="482" y="94"/>
                    <a:pt x="353" y="212"/>
                    <a:pt x="259" y="376"/>
                  </a:cubicBezTo>
                  <a:cubicBezTo>
                    <a:pt x="1" y="809"/>
                    <a:pt x="212" y="1255"/>
                    <a:pt x="716" y="1314"/>
                  </a:cubicBezTo>
                  <a:cubicBezTo>
                    <a:pt x="796" y="1323"/>
                    <a:pt x="876" y="1329"/>
                    <a:pt x="955" y="1329"/>
                  </a:cubicBezTo>
                  <a:cubicBezTo>
                    <a:pt x="1155" y="1329"/>
                    <a:pt x="1352" y="1295"/>
                    <a:pt x="1537" y="1220"/>
                  </a:cubicBezTo>
                  <a:cubicBezTo>
                    <a:pt x="1830" y="1114"/>
                    <a:pt x="2041" y="927"/>
                    <a:pt x="2064" y="587"/>
                  </a:cubicBezTo>
                  <a:cubicBezTo>
                    <a:pt x="1583" y="388"/>
                    <a:pt x="1115" y="200"/>
                    <a:pt x="6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1693650" y="1952400"/>
              <a:ext cx="112850" cy="66050"/>
            </a:xfrm>
            <a:custGeom>
              <a:avLst/>
              <a:gdLst/>
              <a:ahLst/>
              <a:cxnLst/>
              <a:rect l="l" t="t" r="r" b="b"/>
              <a:pathLst>
                <a:path w="4514" h="2642" extrusionOk="0">
                  <a:moveTo>
                    <a:pt x="3599" y="1"/>
                  </a:moveTo>
                  <a:cubicBezTo>
                    <a:pt x="3474" y="1"/>
                    <a:pt x="3349" y="31"/>
                    <a:pt x="3224" y="84"/>
                  </a:cubicBezTo>
                  <a:cubicBezTo>
                    <a:pt x="2392" y="447"/>
                    <a:pt x="1559" y="823"/>
                    <a:pt x="715" y="1162"/>
                  </a:cubicBezTo>
                  <a:cubicBezTo>
                    <a:pt x="622" y="1198"/>
                    <a:pt x="516" y="1256"/>
                    <a:pt x="434" y="1327"/>
                  </a:cubicBezTo>
                  <a:cubicBezTo>
                    <a:pt x="0" y="1702"/>
                    <a:pt x="94" y="2358"/>
                    <a:pt x="633" y="2581"/>
                  </a:cubicBezTo>
                  <a:cubicBezTo>
                    <a:pt x="713" y="2623"/>
                    <a:pt x="797" y="2642"/>
                    <a:pt x="883" y="2642"/>
                  </a:cubicBezTo>
                  <a:cubicBezTo>
                    <a:pt x="989" y="2642"/>
                    <a:pt x="1098" y="2614"/>
                    <a:pt x="1208" y="2569"/>
                  </a:cubicBezTo>
                  <a:cubicBezTo>
                    <a:pt x="2052" y="2217"/>
                    <a:pt x="2884" y="1866"/>
                    <a:pt x="3728" y="1514"/>
                  </a:cubicBezTo>
                  <a:cubicBezTo>
                    <a:pt x="3880" y="1444"/>
                    <a:pt x="4033" y="1362"/>
                    <a:pt x="4150" y="1233"/>
                  </a:cubicBezTo>
                  <a:cubicBezTo>
                    <a:pt x="4513" y="846"/>
                    <a:pt x="4384" y="272"/>
                    <a:pt x="3892" y="61"/>
                  </a:cubicBezTo>
                  <a:cubicBezTo>
                    <a:pt x="3794" y="20"/>
                    <a:pt x="3697" y="1"/>
                    <a:pt x="35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1874150" y="1958700"/>
              <a:ext cx="85300" cy="51200"/>
            </a:xfrm>
            <a:custGeom>
              <a:avLst/>
              <a:gdLst/>
              <a:ahLst/>
              <a:cxnLst/>
              <a:rect l="l" t="t" r="r" b="b"/>
              <a:pathLst>
                <a:path w="3412" h="2048" extrusionOk="0">
                  <a:moveTo>
                    <a:pt x="2075" y="0"/>
                  </a:moveTo>
                  <a:cubicBezTo>
                    <a:pt x="1750" y="0"/>
                    <a:pt x="1429" y="81"/>
                    <a:pt x="1104" y="81"/>
                  </a:cubicBezTo>
                  <a:cubicBezTo>
                    <a:pt x="1007" y="81"/>
                    <a:pt x="908" y="74"/>
                    <a:pt x="810" y="55"/>
                  </a:cubicBezTo>
                  <a:cubicBezTo>
                    <a:pt x="800" y="53"/>
                    <a:pt x="791" y="53"/>
                    <a:pt x="781" y="53"/>
                  </a:cubicBezTo>
                  <a:cubicBezTo>
                    <a:pt x="718" y="53"/>
                    <a:pt x="649" y="83"/>
                    <a:pt x="599" y="113"/>
                  </a:cubicBezTo>
                  <a:cubicBezTo>
                    <a:pt x="270" y="336"/>
                    <a:pt x="1" y="629"/>
                    <a:pt x="24" y="1063"/>
                  </a:cubicBezTo>
                  <a:cubicBezTo>
                    <a:pt x="59" y="1461"/>
                    <a:pt x="224" y="1790"/>
                    <a:pt x="622" y="1895"/>
                  </a:cubicBezTo>
                  <a:cubicBezTo>
                    <a:pt x="821" y="1989"/>
                    <a:pt x="997" y="2036"/>
                    <a:pt x="1185" y="2047"/>
                  </a:cubicBezTo>
                  <a:cubicBezTo>
                    <a:pt x="1199" y="2048"/>
                    <a:pt x="1214" y="2048"/>
                    <a:pt x="1228" y="2048"/>
                  </a:cubicBezTo>
                  <a:cubicBezTo>
                    <a:pt x="1901" y="2048"/>
                    <a:pt x="2473" y="1781"/>
                    <a:pt x="2978" y="1356"/>
                  </a:cubicBezTo>
                  <a:cubicBezTo>
                    <a:pt x="3107" y="1250"/>
                    <a:pt x="3201" y="1098"/>
                    <a:pt x="3260" y="934"/>
                  </a:cubicBezTo>
                  <a:cubicBezTo>
                    <a:pt x="3412" y="535"/>
                    <a:pt x="3201" y="137"/>
                    <a:pt x="2779" y="55"/>
                  </a:cubicBezTo>
                  <a:cubicBezTo>
                    <a:pt x="2603" y="20"/>
                    <a:pt x="2416" y="20"/>
                    <a:pt x="2240" y="8"/>
                  </a:cubicBezTo>
                  <a:cubicBezTo>
                    <a:pt x="2185" y="3"/>
                    <a:pt x="2130" y="0"/>
                    <a:pt x="20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1524275" y="2083100"/>
              <a:ext cx="87350" cy="57650"/>
            </a:xfrm>
            <a:custGeom>
              <a:avLst/>
              <a:gdLst/>
              <a:ahLst/>
              <a:cxnLst/>
              <a:rect l="l" t="t" r="r" b="b"/>
              <a:pathLst>
                <a:path w="3494" h="2306" extrusionOk="0">
                  <a:moveTo>
                    <a:pt x="2674" y="0"/>
                  </a:moveTo>
                  <a:cubicBezTo>
                    <a:pt x="2658" y="0"/>
                    <a:pt x="2642" y="1"/>
                    <a:pt x="2626" y="2"/>
                  </a:cubicBezTo>
                  <a:cubicBezTo>
                    <a:pt x="2497" y="14"/>
                    <a:pt x="2368" y="49"/>
                    <a:pt x="2239" y="84"/>
                  </a:cubicBezTo>
                  <a:cubicBezTo>
                    <a:pt x="1630" y="295"/>
                    <a:pt x="1055" y="600"/>
                    <a:pt x="469" y="869"/>
                  </a:cubicBezTo>
                  <a:cubicBezTo>
                    <a:pt x="305" y="951"/>
                    <a:pt x="188" y="1092"/>
                    <a:pt x="117" y="1268"/>
                  </a:cubicBezTo>
                  <a:cubicBezTo>
                    <a:pt x="0" y="1549"/>
                    <a:pt x="59" y="1877"/>
                    <a:pt x="258" y="2077"/>
                  </a:cubicBezTo>
                  <a:cubicBezTo>
                    <a:pt x="416" y="2234"/>
                    <a:pt x="597" y="2305"/>
                    <a:pt x="788" y="2305"/>
                  </a:cubicBezTo>
                  <a:cubicBezTo>
                    <a:pt x="895" y="2305"/>
                    <a:pt x="1004" y="2283"/>
                    <a:pt x="1114" y="2241"/>
                  </a:cubicBezTo>
                  <a:cubicBezTo>
                    <a:pt x="1747" y="1971"/>
                    <a:pt x="2368" y="1655"/>
                    <a:pt x="3013" y="1397"/>
                  </a:cubicBezTo>
                  <a:cubicBezTo>
                    <a:pt x="3364" y="1256"/>
                    <a:pt x="3493" y="904"/>
                    <a:pt x="3400" y="541"/>
                  </a:cubicBezTo>
                  <a:cubicBezTo>
                    <a:pt x="3310" y="228"/>
                    <a:pt x="3007" y="0"/>
                    <a:pt x="2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1589900" y="1777775"/>
              <a:ext cx="90575" cy="56900"/>
            </a:xfrm>
            <a:custGeom>
              <a:avLst/>
              <a:gdLst/>
              <a:ahLst/>
              <a:cxnLst/>
              <a:rect l="l" t="t" r="r" b="b"/>
              <a:pathLst>
                <a:path w="3623" h="2276" extrusionOk="0">
                  <a:moveTo>
                    <a:pt x="2857" y="1"/>
                  </a:moveTo>
                  <a:cubicBezTo>
                    <a:pt x="2778" y="1"/>
                    <a:pt x="2696" y="16"/>
                    <a:pt x="2615" y="48"/>
                  </a:cubicBezTo>
                  <a:cubicBezTo>
                    <a:pt x="1935" y="294"/>
                    <a:pt x="1267" y="599"/>
                    <a:pt x="587" y="880"/>
                  </a:cubicBezTo>
                  <a:cubicBezTo>
                    <a:pt x="517" y="915"/>
                    <a:pt x="446" y="974"/>
                    <a:pt x="388" y="1032"/>
                  </a:cubicBezTo>
                  <a:cubicBezTo>
                    <a:pt x="1" y="1419"/>
                    <a:pt x="106" y="1982"/>
                    <a:pt x="634" y="2205"/>
                  </a:cubicBezTo>
                  <a:cubicBezTo>
                    <a:pt x="725" y="2255"/>
                    <a:pt x="822" y="2275"/>
                    <a:pt x="921" y="2275"/>
                  </a:cubicBezTo>
                  <a:cubicBezTo>
                    <a:pt x="1052" y="2275"/>
                    <a:pt x="1187" y="2240"/>
                    <a:pt x="1314" y="2193"/>
                  </a:cubicBezTo>
                  <a:cubicBezTo>
                    <a:pt x="1654" y="2064"/>
                    <a:pt x="1994" y="1923"/>
                    <a:pt x="2334" y="1783"/>
                  </a:cubicBezTo>
                  <a:cubicBezTo>
                    <a:pt x="2603" y="1665"/>
                    <a:pt x="2861" y="1548"/>
                    <a:pt x="3119" y="1408"/>
                  </a:cubicBezTo>
                  <a:cubicBezTo>
                    <a:pt x="3471" y="1220"/>
                    <a:pt x="3623" y="845"/>
                    <a:pt x="3517" y="517"/>
                  </a:cubicBezTo>
                  <a:cubicBezTo>
                    <a:pt x="3416" y="211"/>
                    <a:pt x="3153" y="1"/>
                    <a:pt x="28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1653200" y="1883550"/>
              <a:ext cx="85900" cy="56300"/>
            </a:xfrm>
            <a:custGeom>
              <a:avLst/>
              <a:gdLst/>
              <a:ahLst/>
              <a:cxnLst/>
              <a:rect l="l" t="t" r="r" b="b"/>
              <a:pathLst>
                <a:path w="3436" h="2252" extrusionOk="0">
                  <a:moveTo>
                    <a:pt x="2571" y="1"/>
                  </a:moveTo>
                  <a:cubicBezTo>
                    <a:pt x="2501" y="1"/>
                    <a:pt x="2429" y="10"/>
                    <a:pt x="2357" y="25"/>
                  </a:cubicBezTo>
                  <a:cubicBezTo>
                    <a:pt x="1689" y="166"/>
                    <a:pt x="1067" y="435"/>
                    <a:pt x="493" y="799"/>
                  </a:cubicBezTo>
                  <a:cubicBezTo>
                    <a:pt x="341" y="904"/>
                    <a:pt x="223" y="1045"/>
                    <a:pt x="153" y="1221"/>
                  </a:cubicBezTo>
                  <a:cubicBezTo>
                    <a:pt x="1" y="1619"/>
                    <a:pt x="165" y="2018"/>
                    <a:pt x="552" y="2182"/>
                  </a:cubicBezTo>
                  <a:cubicBezTo>
                    <a:pt x="656" y="2229"/>
                    <a:pt x="758" y="2251"/>
                    <a:pt x="857" y="2251"/>
                  </a:cubicBezTo>
                  <a:cubicBezTo>
                    <a:pt x="1004" y="2251"/>
                    <a:pt x="1146" y="2202"/>
                    <a:pt x="1278" y="2111"/>
                  </a:cubicBezTo>
                  <a:cubicBezTo>
                    <a:pt x="1700" y="1818"/>
                    <a:pt x="2158" y="1642"/>
                    <a:pt x="2638" y="1502"/>
                  </a:cubicBezTo>
                  <a:cubicBezTo>
                    <a:pt x="2720" y="1478"/>
                    <a:pt x="2802" y="1455"/>
                    <a:pt x="2873" y="1408"/>
                  </a:cubicBezTo>
                  <a:cubicBezTo>
                    <a:pt x="3377" y="1138"/>
                    <a:pt x="3435" y="506"/>
                    <a:pt x="2990" y="142"/>
                  </a:cubicBezTo>
                  <a:cubicBezTo>
                    <a:pt x="2855" y="39"/>
                    <a:pt x="2716" y="1"/>
                    <a:pt x="2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2001050" y="1984875"/>
              <a:ext cx="81200" cy="62525"/>
            </a:xfrm>
            <a:custGeom>
              <a:avLst/>
              <a:gdLst/>
              <a:ahLst/>
              <a:cxnLst/>
              <a:rect l="l" t="t" r="r" b="b"/>
              <a:pathLst>
                <a:path w="3248" h="2501" extrusionOk="0">
                  <a:moveTo>
                    <a:pt x="2302" y="0"/>
                  </a:moveTo>
                  <a:cubicBezTo>
                    <a:pt x="2131" y="0"/>
                    <a:pt x="1964" y="62"/>
                    <a:pt x="1829" y="192"/>
                  </a:cubicBezTo>
                  <a:cubicBezTo>
                    <a:pt x="1571" y="450"/>
                    <a:pt x="1266" y="614"/>
                    <a:pt x="950" y="778"/>
                  </a:cubicBezTo>
                  <a:cubicBezTo>
                    <a:pt x="739" y="883"/>
                    <a:pt x="551" y="1000"/>
                    <a:pt x="387" y="1165"/>
                  </a:cubicBezTo>
                  <a:cubicBezTo>
                    <a:pt x="0" y="1587"/>
                    <a:pt x="129" y="2220"/>
                    <a:pt x="563" y="2395"/>
                  </a:cubicBezTo>
                  <a:cubicBezTo>
                    <a:pt x="718" y="2465"/>
                    <a:pt x="856" y="2500"/>
                    <a:pt x="981" y="2500"/>
                  </a:cubicBezTo>
                  <a:cubicBezTo>
                    <a:pt x="1129" y="2500"/>
                    <a:pt x="1257" y="2450"/>
                    <a:pt x="1372" y="2348"/>
                  </a:cubicBezTo>
                  <a:cubicBezTo>
                    <a:pt x="1606" y="2137"/>
                    <a:pt x="1899" y="2009"/>
                    <a:pt x="2169" y="1856"/>
                  </a:cubicBezTo>
                  <a:cubicBezTo>
                    <a:pt x="2415" y="1715"/>
                    <a:pt x="2685" y="1610"/>
                    <a:pt x="2896" y="1422"/>
                  </a:cubicBezTo>
                  <a:cubicBezTo>
                    <a:pt x="3224" y="1129"/>
                    <a:pt x="3247" y="661"/>
                    <a:pt x="2954" y="321"/>
                  </a:cubicBezTo>
                  <a:cubicBezTo>
                    <a:pt x="2773" y="112"/>
                    <a:pt x="2533" y="0"/>
                    <a:pt x="2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2104200" y="2047350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409" y="0"/>
                  </a:moveTo>
                  <a:cubicBezTo>
                    <a:pt x="2392" y="0"/>
                    <a:pt x="2374" y="1"/>
                    <a:pt x="2356" y="2"/>
                  </a:cubicBezTo>
                  <a:cubicBezTo>
                    <a:pt x="2239" y="2"/>
                    <a:pt x="2122" y="25"/>
                    <a:pt x="2005" y="60"/>
                  </a:cubicBezTo>
                  <a:cubicBezTo>
                    <a:pt x="1430" y="201"/>
                    <a:pt x="938" y="518"/>
                    <a:pt x="422" y="799"/>
                  </a:cubicBezTo>
                  <a:cubicBezTo>
                    <a:pt x="282" y="881"/>
                    <a:pt x="188" y="998"/>
                    <a:pt x="129" y="1139"/>
                  </a:cubicBezTo>
                  <a:cubicBezTo>
                    <a:pt x="0" y="1455"/>
                    <a:pt x="59" y="1783"/>
                    <a:pt x="317" y="2018"/>
                  </a:cubicBezTo>
                  <a:cubicBezTo>
                    <a:pt x="465" y="2159"/>
                    <a:pt x="633" y="2223"/>
                    <a:pt x="806" y="2223"/>
                  </a:cubicBezTo>
                  <a:cubicBezTo>
                    <a:pt x="935" y="2223"/>
                    <a:pt x="1066" y="2188"/>
                    <a:pt x="1196" y="2123"/>
                  </a:cubicBezTo>
                  <a:cubicBezTo>
                    <a:pt x="1688" y="1877"/>
                    <a:pt x="2169" y="1608"/>
                    <a:pt x="2708" y="1432"/>
                  </a:cubicBezTo>
                  <a:cubicBezTo>
                    <a:pt x="3071" y="1315"/>
                    <a:pt x="3224" y="928"/>
                    <a:pt x="3130" y="576"/>
                  </a:cubicBezTo>
                  <a:cubicBezTo>
                    <a:pt x="3041" y="230"/>
                    <a:pt x="2770" y="0"/>
                    <a:pt x="2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2228450" y="2076550"/>
              <a:ext cx="72400" cy="55050"/>
            </a:xfrm>
            <a:custGeom>
              <a:avLst/>
              <a:gdLst/>
              <a:ahLst/>
              <a:cxnLst/>
              <a:rect l="l" t="t" r="r" b="b"/>
              <a:pathLst>
                <a:path w="2896" h="2202" extrusionOk="0">
                  <a:moveTo>
                    <a:pt x="2091" y="1"/>
                  </a:moveTo>
                  <a:cubicBezTo>
                    <a:pt x="2050" y="1"/>
                    <a:pt x="2006" y="6"/>
                    <a:pt x="1958" y="18"/>
                  </a:cubicBezTo>
                  <a:cubicBezTo>
                    <a:pt x="1735" y="76"/>
                    <a:pt x="1501" y="123"/>
                    <a:pt x="1278" y="158"/>
                  </a:cubicBezTo>
                  <a:cubicBezTo>
                    <a:pt x="809" y="229"/>
                    <a:pt x="528" y="533"/>
                    <a:pt x="305" y="909"/>
                  </a:cubicBezTo>
                  <a:cubicBezTo>
                    <a:pt x="0" y="1413"/>
                    <a:pt x="164" y="1928"/>
                    <a:pt x="680" y="2139"/>
                  </a:cubicBezTo>
                  <a:cubicBezTo>
                    <a:pt x="771" y="2185"/>
                    <a:pt x="890" y="2202"/>
                    <a:pt x="1021" y="2202"/>
                  </a:cubicBezTo>
                  <a:cubicBezTo>
                    <a:pt x="1059" y="2202"/>
                    <a:pt x="1098" y="2201"/>
                    <a:pt x="1137" y="2198"/>
                  </a:cubicBezTo>
                  <a:cubicBezTo>
                    <a:pt x="1911" y="2174"/>
                    <a:pt x="2356" y="1670"/>
                    <a:pt x="2743" y="1096"/>
                  </a:cubicBezTo>
                  <a:cubicBezTo>
                    <a:pt x="2896" y="862"/>
                    <a:pt x="2825" y="592"/>
                    <a:pt x="2649" y="381"/>
                  </a:cubicBezTo>
                  <a:cubicBezTo>
                    <a:pt x="2488" y="200"/>
                    <a:pt x="2344" y="1"/>
                    <a:pt x="2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698925" y="1798800"/>
              <a:ext cx="70050" cy="46275"/>
            </a:xfrm>
            <a:custGeom>
              <a:avLst/>
              <a:gdLst/>
              <a:ahLst/>
              <a:cxnLst/>
              <a:rect l="l" t="t" r="r" b="b"/>
              <a:pathLst>
                <a:path w="2802" h="1851" extrusionOk="0">
                  <a:moveTo>
                    <a:pt x="1971" y="0"/>
                  </a:moveTo>
                  <a:cubicBezTo>
                    <a:pt x="1536" y="0"/>
                    <a:pt x="1112" y="85"/>
                    <a:pt x="715" y="262"/>
                  </a:cubicBezTo>
                  <a:cubicBezTo>
                    <a:pt x="493" y="356"/>
                    <a:pt x="305" y="485"/>
                    <a:pt x="176" y="684"/>
                  </a:cubicBezTo>
                  <a:cubicBezTo>
                    <a:pt x="0" y="953"/>
                    <a:pt x="47" y="1305"/>
                    <a:pt x="282" y="1516"/>
                  </a:cubicBezTo>
                  <a:cubicBezTo>
                    <a:pt x="375" y="1598"/>
                    <a:pt x="481" y="1645"/>
                    <a:pt x="633" y="1692"/>
                  </a:cubicBezTo>
                  <a:cubicBezTo>
                    <a:pt x="866" y="1801"/>
                    <a:pt x="1099" y="1851"/>
                    <a:pt x="1331" y="1851"/>
                  </a:cubicBezTo>
                  <a:cubicBezTo>
                    <a:pt x="1671" y="1851"/>
                    <a:pt x="2010" y="1744"/>
                    <a:pt x="2345" y="1563"/>
                  </a:cubicBezTo>
                  <a:cubicBezTo>
                    <a:pt x="2649" y="1411"/>
                    <a:pt x="2802" y="1176"/>
                    <a:pt x="2767" y="824"/>
                  </a:cubicBezTo>
                  <a:cubicBezTo>
                    <a:pt x="2755" y="766"/>
                    <a:pt x="2755" y="707"/>
                    <a:pt x="2755" y="637"/>
                  </a:cubicBezTo>
                  <a:cubicBezTo>
                    <a:pt x="2743" y="203"/>
                    <a:pt x="2567" y="16"/>
                    <a:pt x="2134" y="4"/>
                  </a:cubicBezTo>
                  <a:cubicBezTo>
                    <a:pt x="2079" y="1"/>
                    <a:pt x="2025" y="0"/>
                    <a:pt x="19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746100" y="2021050"/>
              <a:ext cx="69900" cy="50300"/>
            </a:xfrm>
            <a:custGeom>
              <a:avLst/>
              <a:gdLst/>
              <a:ahLst/>
              <a:cxnLst/>
              <a:rect l="l" t="t" r="r" b="b"/>
              <a:pathLst>
                <a:path w="2796" h="2012" extrusionOk="0">
                  <a:moveTo>
                    <a:pt x="1979" y="0"/>
                  </a:moveTo>
                  <a:cubicBezTo>
                    <a:pt x="1882" y="0"/>
                    <a:pt x="1780" y="18"/>
                    <a:pt x="1677" y="57"/>
                  </a:cubicBezTo>
                  <a:cubicBezTo>
                    <a:pt x="1278" y="222"/>
                    <a:pt x="903" y="444"/>
                    <a:pt x="481" y="562"/>
                  </a:cubicBezTo>
                  <a:cubicBezTo>
                    <a:pt x="188" y="644"/>
                    <a:pt x="1" y="890"/>
                    <a:pt x="1" y="1230"/>
                  </a:cubicBezTo>
                  <a:cubicBezTo>
                    <a:pt x="1" y="1534"/>
                    <a:pt x="188" y="1804"/>
                    <a:pt x="505" y="1945"/>
                  </a:cubicBezTo>
                  <a:cubicBezTo>
                    <a:pt x="598" y="1991"/>
                    <a:pt x="699" y="2011"/>
                    <a:pt x="806" y="2011"/>
                  </a:cubicBezTo>
                  <a:cubicBezTo>
                    <a:pt x="886" y="2011"/>
                    <a:pt x="970" y="2000"/>
                    <a:pt x="1055" y="1980"/>
                  </a:cubicBezTo>
                  <a:cubicBezTo>
                    <a:pt x="1548" y="1863"/>
                    <a:pt x="2017" y="1652"/>
                    <a:pt x="2427" y="1347"/>
                  </a:cubicBezTo>
                  <a:cubicBezTo>
                    <a:pt x="2579" y="1241"/>
                    <a:pt x="2685" y="1089"/>
                    <a:pt x="2708" y="901"/>
                  </a:cubicBezTo>
                  <a:cubicBezTo>
                    <a:pt x="2795" y="399"/>
                    <a:pt x="2436" y="0"/>
                    <a:pt x="19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2094825" y="1978775"/>
              <a:ext cx="71225" cy="46500"/>
            </a:xfrm>
            <a:custGeom>
              <a:avLst/>
              <a:gdLst/>
              <a:ahLst/>
              <a:cxnLst/>
              <a:rect l="l" t="t" r="r" b="b"/>
              <a:pathLst>
                <a:path w="2849" h="1860" extrusionOk="0">
                  <a:moveTo>
                    <a:pt x="2067" y="0"/>
                  </a:moveTo>
                  <a:cubicBezTo>
                    <a:pt x="1972" y="0"/>
                    <a:pt x="1877" y="15"/>
                    <a:pt x="1782" y="37"/>
                  </a:cubicBezTo>
                  <a:cubicBezTo>
                    <a:pt x="1395" y="119"/>
                    <a:pt x="1032" y="236"/>
                    <a:pt x="657" y="342"/>
                  </a:cubicBezTo>
                  <a:cubicBezTo>
                    <a:pt x="586" y="365"/>
                    <a:pt x="528" y="401"/>
                    <a:pt x="469" y="447"/>
                  </a:cubicBezTo>
                  <a:cubicBezTo>
                    <a:pt x="117" y="682"/>
                    <a:pt x="0" y="1080"/>
                    <a:pt x="176" y="1432"/>
                  </a:cubicBezTo>
                  <a:cubicBezTo>
                    <a:pt x="311" y="1711"/>
                    <a:pt x="557" y="1859"/>
                    <a:pt x="851" y="1859"/>
                  </a:cubicBezTo>
                  <a:cubicBezTo>
                    <a:pt x="939" y="1859"/>
                    <a:pt x="1031" y="1846"/>
                    <a:pt x="1126" y="1819"/>
                  </a:cubicBezTo>
                  <a:cubicBezTo>
                    <a:pt x="1301" y="1760"/>
                    <a:pt x="1489" y="1678"/>
                    <a:pt x="1665" y="1631"/>
                  </a:cubicBezTo>
                  <a:cubicBezTo>
                    <a:pt x="1876" y="1573"/>
                    <a:pt x="2098" y="1537"/>
                    <a:pt x="2309" y="1467"/>
                  </a:cubicBezTo>
                  <a:cubicBezTo>
                    <a:pt x="2649" y="1373"/>
                    <a:pt x="2837" y="1116"/>
                    <a:pt x="2837" y="776"/>
                  </a:cubicBezTo>
                  <a:cubicBezTo>
                    <a:pt x="2849" y="459"/>
                    <a:pt x="2673" y="178"/>
                    <a:pt x="2380" y="61"/>
                  </a:cubicBezTo>
                  <a:cubicBezTo>
                    <a:pt x="2276" y="18"/>
                    <a:pt x="2171" y="0"/>
                    <a:pt x="20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1609250" y="2146775"/>
              <a:ext cx="73575" cy="50225"/>
            </a:xfrm>
            <a:custGeom>
              <a:avLst/>
              <a:gdLst/>
              <a:ahLst/>
              <a:cxnLst/>
              <a:rect l="l" t="t" r="r" b="b"/>
              <a:pathLst>
                <a:path w="2943" h="2009" extrusionOk="0">
                  <a:moveTo>
                    <a:pt x="2089" y="0"/>
                  </a:moveTo>
                  <a:cubicBezTo>
                    <a:pt x="2011" y="0"/>
                    <a:pt x="1932" y="11"/>
                    <a:pt x="1853" y="34"/>
                  </a:cubicBezTo>
                  <a:cubicBezTo>
                    <a:pt x="1442" y="174"/>
                    <a:pt x="1044" y="350"/>
                    <a:pt x="657" y="561"/>
                  </a:cubicBezTo>
                  <a:cubicBezTo>
                    <a:pt x="551" y="608"/>
                    <a:pt x="446" y="690"/>
                    <a:pt x="376" y="772"/>
                  </a:cubicBezTo>
                  <a:cubicBezTo>
                    <a:pt x="1" y="1159"/>
                    <a:pt x="141" y="1745"/>
                    <a:pt x="622" y="1944"/>
                  </a:cubicBezTo>
                  <a:cubicBezTo>
                    <a:pt x="721" y="1988"/>
                    <a:pt x="822" y="2009"/>
                    <a:pt x="923" y="2009"/>
                  </a:cubicBezTo>
                  <a:cubicBezTo>
                    <a:pt x="1036" y="2009"/>
                    <a:pt x="1149" y="1982"/>
                    <a:pt x="1255" y="1932"/>
                  </a:cubicBezTo>
                  <a:cubicBezTo>
                    <a:pt x="1630" y="1757"/>
                    <a:pt x="2005" y="1569"/>
                    <a:pt x="2380" y="1417"/>
                  </a:cubicBezTo>
                  <a:cubicBezTo>
                    <a:pt x="2779" y="1253"/>
                    <a:pt x="2943" y="854"/>
                    <a:pt x="2814" y="491"/>
                  </a:cubicBezTo>
                  <a:cubicBezTo>
                    <a:pt x="2700" y="188"/>
                    <a:pt x="2411" y="0"/>
                    <a:pt x="2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1505525" y="1972450"/>
              <a:ext cx="74075" cy="49025"/>
            </a:xfrm>
            <a:custGeom>
              <a:avLst/>
              <a:gdLst/>
              <a:ahLst/>
              <a:cxnLst/>
              <a:rect l="l" t="t" r="r" b="b"/>
              <a:pathLst>
                <a:path w="2963" h="1961" extrusionOk="0">
                  <a:moveTo>
                    <a:pt x="2058" y="1"/>
                  </a:moveTo>
                  <a:cubicBezTo>
                    <a:pt x="2021" y="1"/>
                    <a:pt x="1984" y="4"/>
                    <a:pt x="1946" y="9"/>
                  </a:cubicBezTo>
                  <a:cubicBezTo>
                    <a:pt x="1395" y="79"/>
                    <a:pt x="926" y="349"/>
                    <a:pt x="481" y="630"/>
                  </a:cubicBezTo>
                  <a:cubicBezTo>
                    <a:pt x="0" y="923"/>
                    <a:pt x="94" y="1638"/>
                    <a:pt x="610" y="1884"/>
                  </a:cubicBezTo>
                  <a:cubicBezTo>
                    <a:pt x="709" y="1937"/>
                    <a:pt x="815" y="1960"/>
                    <a:pt x="922" y="1960"/>
                  </a:cubicBezTo>
                  <a:cubicBezTo>
                    <a:pt x="1029" y="1960"/>
                    <a:pt x="1137" y="1937"/>
                    <a:pt x="1243" y="1896"/>
                  </a:cubicBezTo>
                  <a:cubicBezTo>
                    <a:pt x="1629" y="1744"/>
                    <a:pt x="2004" y="1591"/>
                    <a:pt x="2380" y="1427"/>
                  </a:cubicBezTo>
                  <a:cubicBezTo>
                    <a:pt x="2555" y="1345"/>
                    <a:pt x="2684" y="1216"/>
                    <a:pt x="2755" y="1040"/>
                  </a:cubicBezTo>
                  <a:cubicBezTo>
                    <a:pt x="2963" y="536"/>
                    <a:pt x="2587" y="1"/>
                    <a:pt x="2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1867125" y="2170775"/>
              <a:ext cx="70950" cy="46825"/>
            </a:xfrm>
            <a:custGeom>
              <a:avLst/>
              <a:gdLst/>
              <a:ahLst/>
              <a:cxnLst/>
              <a:rect l="l" t="t" r="r" b="b"/>
              <a:pathLst>
                <a:path w="2838" h="1873" extrusionOk="0">
                  <a:moveTo>
                    <a:pt x="2029" y="0"/>
                  </a:moveTo>
                  <a:cubicBezTo>
                    <a:pt x="1965" y="0"/>
                    <a:pt x="1898" y="8"/>
                    <a:pt x="1829" y="23"/>
                  </a:cubicBezTo>
                  <a:cubicBezTo>
                    <a:pt x="1560" y="93"/>
                    <a:pt x="1290" y="164"/>
                    <a:pt x="1020" y="246"/>
                  </a:cubicBezTo>
                  <a:cubicBezTo>
                    <a:pt x="809" y="304"/>
                    <a:pt x="598" y="375"/>
                    <a:pt x="423" y="504"/>
                  </a:cubicBezTo>
                  <a:cubicBezTo>
                    <a:pt x="118" y="715"/>
                    <a:pt x="1" y="1113"/>
                    <a:pt x="153" y="1441"/>
                  </a:cubicBezTo>
                  <a:cubicBezTo>
                    <a:pt x="267" y="1688"/>
                    <a:pt x="534" y="1873"/>
                    <a:pt x="805" y="1873"/>
                  </a:cubicBezTo>
                  <a:cubicBezTo>
                    <a:pt x="869" y="1873"/>
                    <a:pt x="934" y="1862"/>
                    <a:pt x="997" y="1840"/>
                  </a:cubicBezTo>
                  <a:cubicBezTo>
                    <a:pt x="1407" y="1711"/>
                    <a:pt x="1817" y="1617"/>
                    <a:pt x="2228" y="1488"/>
                  </a:cubicBezTo>
                  <a:cubicBezTo>
                    <a:pt x="2450" y="1406"/>
                    <a:pt x="2626" y="1266"/>
                    <a:pt x="2708" y="1043"/>
                  </a:cubicBezTo>
                  <a:cubicBezTo>
                    <a:pt x="2837" y="761"/>
                    <a:pt x="2814" y="504"/>
                    <a:pt x="2614" y="281"/>
                  </a:cubicBezTo>
                  <a:cubicBezTo>
                    <a:pt x="2459" y="97"/>
                    <a:pt x="2260" y="0"/>
                    <a:pt x="2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1695700" y="2091825"/>
              <a:ext cx="70950" cy="51750"/>
            </a:xfrm>
            <a:custGeom>
              <a:avLst/>
              <a:gdLst/>
              <a:ahLst/>
              <a:cxnLst/>
              <a:rect l="l" t="t" r="r" b="b"/>
              <a:pathLst>
                <a:path w="2838" h="2070" extrusionOk="0">
                  <a:moveTo>
                    <a:pt x="1960" y="0"/>
                  </a:moveTo>
                  <a:cubicBezTo>
                    <a:pt x="1869" y="0"/>
                    <a:pt x="1778" y="18"/>
                    <a:pt x="1688" y="51"/>
                  </a:cubicBezTo>
                  <a:cubicBezTo>
                    <a:pt x="1255" y="215"/>
                    <a:pt x="844" y="426"/>
                    <a:pt x="469" y="684"/>
                  </a:cubicBezTo>
                  <a:cubicBezTo>
                    <a:pt x="364" y="755"/>
                    <a:pt x="282" y="837"/>
                    <a:pt x="200" y="930"/>
                  </a:cubicBezTo>
                  <a:cubicBezTo>
                    <a:pt x="0" y="1177"/>
                    <a:pt x="0" y="1470"/>
                    <a:pt x="165" y="1739"/>
                  </a:cubicBezTo>
                  <a:cubicBezTo>
                    <a:pt x="302" y="1946"/>
                    <a:pt x="514" y="2070"/>
                    <a:pt x="752" y="2070"/>
                  </a:cubicBezTo>
                  <a:cubicBezTo>
                    <a:pt x="797" y="2070"/>
                    <a:pt x="844" y="2065"/>
                    <a:pt x="891" y="2056"/>
                  </a:cubicBezTo>
                  <a:cubicBezTo>
                    <a:pt x="1020" y="2021"/>
                    <a:pt x="1137" y="1974"/>
                    <a:pt x="1255" y="1903"/>
                  </a:cubicBezTo>
                  <a:cubicBezTo>
                    <a:pt x="1571" y="1751"/>
                    <a:pt x="1876" y="1587"/>
                    <a:pt x="2192" y="1423"/>
                  </a:cubicBezTo>
                  <a:cubicBezTo>
                    <a:pt x="2310" y="1364"/>
                    <a:pt x="2415" y="1282"/>
                    <a:pt x="2509" y="1177"/>
                  </a:cubicBezTo>
                  <a:cubicBezTo>
                    <a:pt x="2837" y="802"/>
                    <a:pt x="2708" y="262"/>
                    <a:pt x="2263" y="63"/>
                  </a:cubicBezTo>
                  <a:cubicBezTo>
                    <a:pt x="2159" y="20"/>
                    <a:pt x="2059" y="0"/>
                    <a:pt x="1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1725600" y="2147150"/>
              <a:ext cx="73850" cy="46150"/>
            </a:xfrm>
            <a:custGeom>
              <a:avLst/>
              <a:gdLst/>
              <a:ahLst/>
              <a:cxnLst/>
              <a:rect l="l" t="t" r="r" b="b"/>
              <a:pathLst>
                <a:path w="2954" h="1846" extrusionOk="0">
                  <a:moveTo>
                    <a:pt x="2050" y="1"/>
                  </a:moveTo>
                  <a:cubicBezTo>
                    <a:pt x="2016" y="1"/>
                    <a:pt x="1981" y="3"/>
                    <a:pt x="1946" y="7"/>
                  </a:cubicBezTo>
                  <a:cubicBezTo>
                    <a:pt x="1442" y="77"/>
                    <a:pt x="949" y="241"/>
                    <a:pt x="504" y="476"/>
                  </a:cubicBezTo>
                  <a:cubicBezTo>
                    <a:pt x="47" y="710"/>
                    <a:pt x="0" y="1296"/>
                    <a:pt x="375" y="1648"/>
                  </a:cubicBezTo>
                  <a:cubicBezTo>
                    <a:pt x="513" y="1786"/>
                    <a:pt x="674" y="1845"/>
                    <a:pt x="845" y="1845"/>
                  </a:cubicBezTo>
                  <a:cubicBezTo>
                    <a:pt x="921" y="1845"/>
                    <a:pt x="999" y="1834"/>
                    <a:pt x="1078" y="1812"/>
                  </a:cubicBezTo>
                  <a:cubicBezTo>
                    <a:pt x="1500" y="1695"/>
                    <a:pt x="1911" y="1566"/>
                    <a:pt x="2333" y="1437"/>
                  </a:cubicBezTo>
                  <a:cubicBezTo>
                    <a:pt x="2544" y="1378"/>
                    <a:pt x="2673" y="1214"/>
                    <a:pt x="2755" y="1015"/>
                  </a:cubicBezTo>
                  <a:cubicBezTo>
                    <a:pt x="2953" y="518"/>
                    <a:pt x="2601" y="1"/>
                    <a:pt x="20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1879150" y="1903275"/>
              <a:ext cx="68000" cy="42125"/>
            </a:xfrm>
            <a:custGeom>
              <a:avLst/>
              <a:gdLst/>
              <a:ahLst/>
              <a:cxnLst/>
              <a:rect l="l" t="t" r="r" b="b"/>
              <a:pathLst>
                <a:path w="2720" h="1685" extrusionOk="0">
                  <a:moveTo>
                    <a:pt x="1888" y="0"/>
                  </a:moveTo>
                  <a:cubicBezTo>
                    <a:pt x="1846" y="0"/>
                    <a:pt x="1803" y="3"/>
                    <a:pt x="1758" y="10"/>
                  </a:cubicBezTo>
                  <a:cubicBezTo>
                    <a:pt x="1383" y="45"/>
                    <a:pt x="1020" y="103"/>
                    <a:pt x="645" y="162"/>
                  </a:cubicBezTo>
                  <a:cubicBezTo>
                    <a:pt x="281" y="221"/>
                    <a:pt x="59" y="478"/>
                    <a:pt x="24" y="830"/>
                  </a:cubicBezTo>
                  <a:cubicBezTo>
                    <a:pt x="0" y="1182"/>
                    <a:pt x="176" y="1463"/>
                    <a:pt x="516" y="1615"/>
                  </a:cubicBezTo>
                  <a:cubicBezTo>
                    <a:pt x="622" y="1664"/>
                    <a:pt x="734" y="1685"/>
                    <a:pt x="852" y="1685"/>
                  </a:cubicBezTo>
                  <a:cubicBezTo>
                    <a:pt x="903" y="1685"/>
                    <a:pt x="955" y="1681"/>
                    <a:pt x="1008" y="1674"/>
                  </a:cubicBezTo>
                  <a:cubicBezTo>
                    <a:pt x="1336" y="1627"/>
                    <a:pt x="1665" y="1545"/>
                    <a:pt x="2016" y="1545"/>
                  </a:cubicBezTo>
                  <a:cubicBezTo>
                    <a:pt x="2251" y="1533"/>
                    <a:pt x="2427" y="1404"/>
                    <a:pt x="2532" y="1193"/>
                  </a:cubicBezTo>
                  <a:cubicBezTo>
                    <a:pt x="2696" y="924"/>
                    <a:pt x="2720" y="643"/>
                    <a:pt x="2544" y="373"/>
                  </a:cubicBezTo>
                  <a:cubicBezTo>
                    <a:pt x="2381" y="129"/>
                    <a:pt x="2158" y="0"/>
                    <a:pt x="1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2236075" y="1996900"/>
              <a:ext cx="65375" cy="50650"/>
            </a:xfrm>
            <a:custGeom>
              <a:avLst/>
              <a:gdLst/>
              <a:ahLst/>
              <a:cxnLst/>
              <a:rect l="l" t="t" r="r" b="b"/>
              <a:pathLst>
                <a:path w="2615" h="2026" extrusionOk="0">
                  <a:moveTo>
                    <a:pt x="1785" y="0"/>
                  </a:moveTo>
                  <a:cubicBezTo>
                    <a:pt x="1680" y="0"/>
                    <a:pt x="1573" y="21"/>
                    <a:pt x="1465" y="62"/>
                  </a:cubicBezTo>
                  <a:cubicBezTo>
                    <a:pt x="1137" y="203"/>
                    <a:pt x="797" y="344"/>
                    <a:pt x="492" y="543"/>
                  </a:cubicBezTo>
                  <a:cubicBezTo>
                    <a:pt x="328" y="637"/>
                    <a:pt x="211" y="766"/>
                    <a:pt x="141" y="941"/>
                  </a:cubicBezTo>
                  <a:cubicBezTo>
                    <a:pt x="0" y="1270"/>
                    <a:pt x="59" y="1574"/>
                    <a:pt x="305" y="1809"/>
                  </a:cubicBezTo>
                  <a:cubicBezTo>
                    <a:pt x="449" y="1946"/>
                    <a:pt x="642" y="2025"/>
                    <a:pt x="831" y="2025"/>
                  </a:cubicBezTo>
                  <a:cubicBezTo>
                    <a:pt x="951" y="2025"/>
                    <a:pt x="1068" y="1994"/>
                    <a:pt x="1172" y="1926"/>
                  </a:cubicBezTo>
                  <a:cubicBezTo>
                    <a:pt x="1442" y="1762"/>
                    <a:pt x="1711" y="1656"/>
                    <a:pt x="1993" y="1551"/>
                  </a:cubicBezTo>
                  <a:cubicBezTo>
                    <a:pt x="2262" y="1445"/>
                    <a:pt x="2485" y="1281"/>
                    <a:pt x="2555" y="977"/>
                  </a:cubicBezTo>
                  <a:cubicBezTo>
                    <a:pt x="2614" y="684"/>
                    <a:pt x="2555" y="414"/>
                    <a:pt x="2321" y="215"/>
                  </a:cubicBezTo>
                  <a:cubicBezTo>
                    <a:pt x="2162" y="71"/>
                    <a:pt x="1978" y="0"/>
                    <a:pt x="17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1942450" y="2199475"/>
              <a:ext cx="67400" cy="42275"/>
            </a:xfrm>
            <a:custGeom>
              <a:avLst/>
              <a:gdLst/>
              <a:ahLst/>
              <a:cxnLst/>
              <a:rect l="l" t="t" r="r" b="b"/>
              <a:pathLst>
                <a:path w="2696" h="1691" extrusionOk="0">
                  <a:moveTo>
                    <a:pt x="1676" y="0"/>
                  </a:moveTo>
                  <a:cubicBezTo>
                    <a:pt x="1090" y="12"/>
                    <a:pt x="586" y="223"/>
                    <a:pt x="223" y="692"/>
                  </a:cubicBezTo>
                  <a:cubicBezTo>
                    <a:pt x="0" y="985"/>
                    <a:pt x="59" y="1313"/>
                    <a:pt x="317" y="1548"/>
                  </a:cubicBezTo>
                  <a:cubicBezTo>
                    <a:pt x="446" y="1651"/>
                    <a:pt x="594" y="1691"/>
                    <a:pt x="743" y="1691"/>
                  </a:cubicBezTo>
                  <a:cubicBezTo>
                    <a:pt x="796" y="1691"/>
                    <a:pt x="850" y="1686"/>
                    <a:pt x="903" y="1676"/>
                  </a:cubicBezTo>
                  <a:cubicBezTo>
                    <a:pt x="1278" y="1594"/>
                    <a:pt x="1665" y="1512"/>
                    <a:pt x="2028" y="1395"/>
                  </a:cubicBezTo>
                  <a:cubicBezTo>
                    <a:pt x="2262" y="1337"/>
                    <a:pt x="2438" y="1172"/>
                    <a:pt x="2544" y="985"/>
                  </a:cubicBezTo>
                  <a:cubicBezTo>
                    <a:pt x="2696" y="610"/>
                    <a:pt x="2450" y="129"/>
                    <a:pt x="2075" y="47"/>
                  </a:cubicBezTo>
                  <a:cubicBezTo>
                    <a:pt x="1946" y="24"/>
                    <a:pt x="1817" y="0"/>
                    <a:pt x="1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1511950" y="1876650"/>
              <a:ext cx="62450" cy="44500"/>
            </a:xfrm>
            <a:custGeom>
              <a:avLst/>
              <a:gdLst/>
              <a:ahLst/>
              <a:cxnLst/>
              <a:rect l="l" t="t" r="r" b="b"/>
              <a:pathLst>
                <a:path w="2498" h="1780" extrusionOk="0">
                  <a:moveTo>
                    <a:pt x="1663" y="0"/>
                  </a:moveTo>
                  <a:cubicBezTo>
                    <a:pt x="1641" y="0"/>
                    <a:pt x="1618" y="3"/>
                    <a:pt x="1595" y="8"/>
                  </a:cubicBezTo>
                  <a:cubicBezTo>
                    <a:pt x="1173" y="78"/>
                    <a:pt x="751" y="195"/>
                    <a:pt x="364" y="418"/>
                  </a:cubicBezTo>
                  <a:cubicBezTo>
                    <a:pt x="95" y="582"/>
                    <a:pt x="1" y="946"/>
                    <a:pt x="95" y="1262"/>
                  </a:cubicBezTo>
                  <a:cubicBezTo>
                    <a:pt x="184" y="1542"/>
                    <a:pt x="467" y="1779"/>
                    <a:pt x="768" y="1779"/>
                  </a:cubicBezTo>
                  <a:cubicBezTo>
                    <a:pt x="782" y="1779"/>
                    <a:pt x="796" y="1779"/>
                    <a:pt x="810" y="1778"/>
                  </a:cubicBezTo>
                  <a:cubicBezTo>
                    <a:pt x="1290" y="1754"/>
                    <a:pt x="1724" y="1590"/>
                    <a:pt x="2087" y="1297"/>
                  </a:cubicBezTo>
                  <a:cubicBezTo>
                    <a:pt x="2498" y="957"/>
                    <a:pt x="2380" y="277"/>
                    <a:pt x="1888" y="66"/>
                  </a:cubicBezTo>
                  <a:cubicBezTo>
                    <a:pt x="1815" y="30"/>
                    <a:pt x="1742" y="0"/>
                    <a:pt x="16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1788875" y="1862175"/>
              <a:ext cx="60975" cy="42725"/>
            </a:xfrm>
            <a:custGeom>
              <a:avLst/>
              <a:gdLst/>
              <a:ahLst/>
              <a:cxnLst/>
              <a:rect l="l" t="t" r="r" b="b"/>
              <a:pathLst>
                <a:path w="2439" h="1709" extrusionOk="0">
                  <a:moveTo>
                    <a:pt x="1642" y="1"/>
                  </a:moveTo>
                  <a:cubicBezTo>
                    <a:pt x="1596" y="1"/>
                    <a:pt x="1549" y="5"/>
                    <a:pt x="1501" y="13"/>
                  </a:cubicBezTo>
                  <a:cubicBezTo>
                    <a:pt x="1173" y="59"/>
                    <a:pt x="845" y="165"/>
                    <a:pt x="528" y="294"/>
                  </a:cubicBezTo>
                  <a:cubicBezTo>
                    <a:pt x="341" y="376"/>
                    <a:pt x="212" y="517"/>
                    <a:pt x="142" y="704"/>
                  </a:cubicBezTo>
                  <a:cubicBezTo>
                    <a:pt x="1" y="1044"/>
                    <a:pt x="118" y="1419"/>
                    <a:pt x="411" y="1595"/>
                  </a:cubicBezTo>
                  <a:cubicBezTo>
                    <a:pt x="539" y="1673"/>
                    <a:pt x="675" y="1708"/>
                    <a:pt x="812" y="1708"/>
                  </a:cubicBezTo>
                  <a:cubicBezTo>
                    <a:pt x="901" y="1708"/>
                    <a:pt x="991" y="1693"/>
                    <a:pt x="1079" y="1665"/>
                  </a:cubicBezTo>
                  <a:cubicBezTo>
                    <a:pt x="1314" y="1607"/>
                    <a:pt x="1548" y="1548"/>
                    <a:pt x="1783" y="1489"/>
                  </a:cubicBezTo>
                  <a:cubicBezTo>
                    <a:pt x="2193" y="1396"/>
                    <a:pt x="2439" y="1009"/>
                    <a:pt x="2357" y="610"/>
                  </a:cubicBezTo>
                  <a:cubicBezTo>
                    <a:pt x="2294" y="245"/>
                    <a:pt x="2009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1623325" y="2253925"/>
              <a:ext cx="66250" cy="41400"/>
            </a:xfrm>
            <a:custGeom>
              <a:avLst/>
              <a:gdLst/>
              <a:ahLst/>
              <a:cxnLst/>
              <a:rect l="l" t="t" r="r" b="b"/>
              <a:pathLst>
                <a:path w="2650" h="1656" extrusionOk="0">
                  <a:moveTo>
                    <a:pt x="1599" y="0"/>
                  </a:moveTo>
                  <a:cubicBezTo>
                    <a:pt x="1428" y="0"/>
                    <a:pt x="1257" y="14"/>
                    <a:pt x="1090" y="14"/>
                  </a:cubicBezTo>
                  <a:cubicBezTo>
                    <a:pt x="1008" y="14"/>
                    <a:pt x="926" y="73"/>
                    <a:pt x="856" y="131"/>
                  </a:cubicBezTo>
                  <a:cubicBezTo>
                    <a:pt x="668" y="272"/>
                    <a:pt x="481" y="424"/>
                    <a:pt x="317" y="600"/>
                  </a:cubicBezTo>
                  <a:cubicBezTo>
                    <a:pt x="0" y="952"/>
                    <a:pt x="106" y="1397"/>
                    <a:pt x="551" y="1597"/>
                  </a:cubicBezTo>
                  <a:cubicBezTo>
                    <a:pt x="575" y="1597"/>
                    <a:pt x="621" y="1620"/>
                    <a:pt x="668" y="1632"/>
                  </a:cubicBezTo>
                  <a:cubicBezTo>
                    <a:pt x="715" y="1644"/>
                    <a:pt x="762" y="1655"/>
                    <a:pt x="809" y="1655"/>
                  </a:cubicBezTo>
                  <a:cubicBezTo>
                    <a:pt x="1454" y="1655"/>
                    <a:pt x="1981" y="1386"/>
                    <a:pt x="2415" y="917"/>
                  </a:cubicBezTo>
                  <a:cubicBezTo>
                    <a:pt x="2649" y="671"/>
                    <a:pt x="2544" y="284"/>
                    <a:pt x="2227" y="120"/>
                  </a:cubicBezTo>
                  <a:cubicBezTo>
                    <a:pt x="2025" y="22"/>
                    <a:pt x="1813" y="0"/>
                    <a:pt x="1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2002225" y="2098575"/>
              <a:ext cx="60375" cy="40600"/>
            </a:xfrm>
            <a:custGeom>
              <a:avLst/>
              <a:gdLst/>
              <a:ahLst/>
              <a:cxnLst/>
              <a:rect l="l" t="t" r="r" b="b"/>
              <a:pathLst>
                <a:path w="2415" h="1624" extrusionOk="0">
                  <a:moveTo>
                    <a:pt x="1571" y="1"/>
                  </a:moveTo>
                  <a:cubicBezTo>
                    <a:pt x="1544" y="1"/>
                    <a:pt x="1517" y="2"/>
                    <a:pt x="1489" y="4"/>
                  </a:cubicBezTo>
                  <a:cubicBezTo>
                    <a:pt x="1243" y="28"/>
                    <a:pt x="997" y="63"/>
                    <a:pt x="762" y="98"/>
                  </a:cubicBezTo>
                  <a:cubicBezTo>
                    <a:pt x="493" y="145"/>
                    <a:pt x="293" y="309"/>
                    <a:pt x="188" y="555"/>
                  </a:cubicBezTo>
                  <a:cubicBezTo>
                    <a:pt x="0" y="1000"/>
                    <a:pt x="258" y="1528"/>
                    <a:pt x="727" y="1598"/>
                  </a:cubicBezTo>
                  <a:cubicBezTo>
                    <a:pt x="835" y="1615"/>
                    <a:pt x="942" y="1623"/>
                    <a:pt x="1050" y="1623"/>
                  </a:cubicBezTo>
                  <a:cubicBezTo>
                    <a:pt x="1316" y="1623"/>
                    <a:pt x="1581" y="1573"/>
                    <a:pt x="1841" y="1481"/>
                  </a:cubicBezTo>
                  <a:cubicBezTo>
                    <a:pt x="2227" y="1329"/>
                    <a:pt x="2415" y="977"/>
                    <a:pt x="2321" y="602"/>
                  </a:cubicBezTo>
                  <a:cubicBezTo>
                    <a:pt x="2234" y="230"/>
                    <a:pt x="1952" y="1"/>
                    <a:pt x="1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1886475" y="2055850"/>
              <a:ext cx="59625" cy="42150"/>
            </a:xfrm>
            <a:custGeom>
              <a:avLst/>
              <a:gdLst/>
              <a:ahLst/>
              <a:cxnLst/>
              <a:rect l="l" t="t" r="r" b="b"/>
              <a:pathLst>
                <a:path w="2385" h="1686" extrusionOk="0">
                  <a:moveTo>
                    <a:pt x="1414" y="0"/>
                  </a:moveTo>
                  <a:cubicBezTo>
                    <a:pt x="1396" y="0"/>
                    <a:pt x="1378" y="1"/>
                    <a:pt x="1360" y="2"/>
                  </a:cubicBezTo>
                  <a:cubicBezTo>
                    <a:pt x="1008" y="25"/>
                    <a:pt x="680" y="154"/>
                    <a:pt x="364" y="318"/>
                  </a:cubicBezTo>
                  <a:cubicBezTo>
                    <a:pt x="117" y="459"/>
                    <a:pt x="0" y="693"/>
                    <a:pt x="24" y="986"/>
                  </a:cubicBezTo>
                  <a:cubicBezTo>
                    <a:pt x="45" y="1395"/>
                    <a:pt x="353" y="1685"/>
                    <a:pt x="765" y="1685"/>
                  </a:cubicBezTo>
                  <a:cubicBezTo>
                    <a:pt x="802" y="1685"/>
                    <a:pt x="841" y="1683"/>
                    <a:pt x="879" y="1678"/>
                  </a:cubicBezTo>
                  <a:cubicBezTo>
                    <a:pt x="1196" y="1643"/>
                    <a:pt x="1512" y="1526"/>
                    <a:pt x="1817" y="1420"/>
                  </a:cubicBezTo>
                  <a:cubicBezTo>
                    <a:pt x="1993" y="1350"/>
                    <a:pt x="2098" y="1197"/>
                    <a:pt x="2180" y="1045"/>
                  </a:cubicBezTo>
                  <a:cubicBezTo>
                    <a:pt x="2385" y="534"/>
                    <a:pt x="1984" y="0"/>
                    <a:pt x="1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2118550" y="2116075"/>
              <a:ext cx="63025" cy="40350"/>
            </a:xfrm>
            <a:custGeom>
              <a:avLst/>
              <a:gdLst/>
              <a:ahLst/>
              <a:cxnLst/>
              <a:rect l="l" t="t" r="r" b="b"/>
              <a:pathLst>
                <a:path w="2521" h="1614" extrusionOk="0">
                  <a:moveTo>
                    <a:pt x="1674" y="0"/>
                  </a:moveTo>
                  <a:cubicBezTo>
                    <a:pt x="1184" y="0"/>
                    <a:pt x="527" y="245"/>
                    <a:pt x="270" y="558"/>
                  </a:cubicBezTo>
                  <a:cubicBezTo>
                    <a:pt x="1" y="886"/>
                    <a:pt x="130" y="1379"/>
                    <a:pt x="528" y="1555"/>
                  </a:cubicBezTo>
                  <a:cubicBezTo>
                    <a:pt x="623" y="1595"/>
                    <a:pt x="742" y="1613"/>
                    <a:pt x="874" y="1613"/>
                  </a:cubicBezTo>
                  <a:cubicBezTo>
                    <a:pt x="1399" y="1613"/>
                    <a:pt x="2130" y="1327"/>
                    <a:pt x="2345" y="980"/>
                  </a:cubicBezTo>
                  <a:cubicBezTo>
                    <a:pt x="2521" y="676"/>
                    <a:pt x="2322" y="160"/>
                    <a:pt x="1982" y="43"/>
                  </a:cubicBezTo>
                  <a:cubicBezTo>
                    <a:pt x="1893" y="14"/>
                    <a:pt x="1788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2038850" y="2149575"/>
              <a:ext cx="59800" cy="38125"/>
            </a:xfrm>
            <a:custGeom>
              <a:avLst/>
              <a:gdLst/>
              <a:ahLst/>
              <a:cxnLst/>
              <a:rect l="l" t="t" r="r" b="b"/>
              <a:pathLst>
                <a:path w="2392" h="1525" extrusionOk="0">
                  <a:moveTo>
                    <a:pt x="1516" y="0"/>
                  </a:moveTo>
                  <a:cubicBezTo>
                    <a:pt x="1093" y="0"/>
                    <a:pt x="692" y="110"/>
                    <a:pt x="340" y="355"/>
                  </a:cubicBezTo>
                  <a:cubicBezTo>
                    <a:pt x="118" y="496"/>
                    <a:pt x="0" y="707"/>
                    <a:pt x="59" y="977"/>
                  </a:cubicBezTo>
                  <a:cubicBezTo>
                    <a:pt x="118" y="1258"/>
                    <a:pt x="282" y="1445"/>
                    <a:pt x="563" y="1492"/>
                  </a:cubicBezTo>
                  <a:cubicBezTo>
                    <a:pt x="686" y="1514"/>
                    <a:pt x="808" y="1525"/>
                    <a:pt x="929" y="1525"/>
                  </a:cubicBezTo>
                  <a:cubicBezTo>
                    <a:pt x="1338" y="1525"/>
                    <a:pt x="1728" y="1398"/>
                    <a:pt x="2063" y="1117"/>
                  </a:cubicBezTo>
                  <a:cubicBezTo>
                    <a:pt x="2392" y="824"/>
                    <a:pt x="2263" y="215"/>
                    <a:pt x="1829" y="39"/>
                  </a:cubicBezTo>
                  <a:cubicBezTo>
                    <a:pt x="1782" y="27"/>
                    <a:pt x="1712" y="4"/>
                    <a:pt x="1641" y="4"/>
                  </a:cubicBezTo>
                  <a:cubicBezTo>
                    <a:pt x="1599" y="2"/>
                    <a:pt x="1557" y="0"/>
                    <a:pt x="1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1738200" y="2228525"/>
              <a:ext cx="57750" cy="40875"/>
            </a:xfrm>
            <a:custGeom>
              <a:avLst/>
              <a:gdLst/>
              <a:ahLst/>
              <a:cxnLst/>
              <a:rect l="l" t="t" r="r" b="b"/>
              <a:pathLst>
                <a:path w="2310" h="1635" extrusionOk="0">
                  <a:moveTo>
                    <a:pt x="1466" y="1"/>
                  </a:moveTo>
                  <a:cubicBezTo>
                    <a:pt x="981" y="1"/>
                    <a:pt x="334" y="351"/>
                    <a:pt x="164" y="761"/>
                  </a:cubicBezTo>
                  <a:cubicBezTo>
                    <a:pt x="0" y="1171"/>
                    <a:pt x="234" y="1605"/>
                    <a:pt x="692" y="1628"/>
                  </a:cubicBezTo>
                  <a:cubicBezTo>
                    <a:pt x="740" y="1633"/>
                    <a:pt x="789" y="1635"/>
                    <a:pt x="837" y="1635"/>
                  </a:cubicBezTo>
                  <a:cubicBezTo>
                    <a:pt x="1283" y="1635"/>
                    <a:pt x="1687" y="1440"/>
                    <a:pt x="2004" y="1112"/>
                  </a:cubicBezTo>
                  <a:cubicBezTo>
                    <a:pt x="2309" y="796"/>
                    <a:pt x="2122" y="163"/>
                    <a:pt x="1700" y="34"/>
                  </a:cubicBezTo>
                  <a:cubicBezTo>
                    <a:pt x="1629" y="11"/>
                    <a:pt x="1550" y="1"/>
                    <a:pt x="1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1998700" y="1910500"/>
              <a:ext cx="54250" cy="38525"/>
            </a:xfrm>
            <a:custGeom>
              <a:avLst/>
              <a:gdLst/>
              <a:ahLst/>
              <a:cxnLst/>
              <a:rect l="l" t="t" r="r" b="b"/>
              <a:pathLst>
                <a:path w="2170" h="1541" extrusionOk="0">
                  <a:moveTo>
                    <a:pt x="1393" y="1"/>
                  </a:moveTo>
                  <a:cubicBezTo>
                    <a:pt x="923" y="1"/>
                    <a:pt x="495" y="157"/>
                    <a:pt x="153" y="529"/>
                  </a:cubicBezTo>
                  <a:cubicBezTo>
                    <a:pt x="12" y="682"/>
                    <a:pt x="1" y="858"/>
                    <a:pt x="83" y="1045"/>
                  </a:cubicBezTo>
                  <a:cubicBezTo>
                    <a:pt x="192" y="1318"/>
                    <a:pt x="516" y="1541"/>
                    <a:pt x="825" y="1541"/>
                  </a:cubicBezTo>
                  <a:cubicBezTo>
                    <a:pt x="847" y="1541"/>
                    <a:pt x="869" y="1540"/>
                    <a:pt x="891" y="1537"/>
                  </a:cubicBezTo>
                  <a:cubicBezTo>
                    <a:pt x="1243" y="1502"/>
                    <a:pt x="1548" y="1362"/>
                    <a:pt x="1817" y="1151"/>
                  </a:cubicBezTo>
                  <a:cubicBezTo>
                    <a:pt x="1899" y="1092"/>
                    <a:pt x="1958" y="1010"/>
                    <a:pt x="1993" y="916"/>
                  </a:cubicBezTo>
                  <a:cubicBezTo>
                    <a:pt x="2169" y="506"/>
                    <a:pt x="2017" y="60"/>
                    <a:pt x="1630" y="14"/>
                  </a:cubicBezTo>
                  <a:cubicBezTo>
                    <a:pt x="1550" y="5"/>
                    <a:pt x="1471" y="1"/>
                    <a:pt x="1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1635925" y="1995725"/>
              <a:ext cx="51300" cy="40025"/>
            </a:xfrm>
            <a:custGeom>
              <a:avLst/>
              <a:gdLst/>
              <a:ahLst/>
              <a:cxnLst/>
              <a:rect l="l" t="t" r="r" b="b"/>
              <a:pathLst>
                <a:path w="2052" h="1601" extrusionOk="0">
                  <a:moveTo>
                    <a:pt x="1157" y="1"/>
                  </a:moveTo>
                  <a:cubicBezTo>
                    <a:pt x="898" y="1"/>
                    <a:pt x="684" y="111"/>
                    <a:pt x="481" y="250"/>
                  </a:cubicBezTo>
                  <a:cubicBezTo>
                    <a:pt x="0" y="590"/>
                    <a:pt x="71" y="1293"/>
                    <a:pt x="610" y="1539"/>
                  </a:cubicBezTo>
                  <a:cubicBezTo>
                    <a:pt x="704" y="1581"/>
                    <a:pt x="809" y="1601"/>
                    <a:pt x="917" y="1601"/>
                  </a:cubicBezTo>
                  <a:cubicBezTo>
                    <a:pt x="1293" y="1601"/>
                    <a:pt x="1707" y="1364"/>
                    <a:pt x="1852" y="1000"/>
                  </a:cubicBezTo>
                  <a:cubicBezTo>
                    <a:pt x="2051" y="531"/>
                    <a:pt x="1735" y="39"/>
                    <a:pt x="1231" y="4"/>
                  </a:cubicBezTo>
                  <a:cubicBezTo>
                    <a:pt x="1206" y="2"/>
                    <a:pt x="118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1623325" y="1847975"/>
              <a:ext cx="50125" cy="34300"/>
            </a:xfrm>
            <a:custGeom>
              <a:avLst/>
              <a:gdLst/>
              <a:ahLst/>
              <a:cxnLst/>
              <a:rect l="l" t="t" r="r" b="b"/>
              <a:pathLst>
                <a:path w="2005" h="1372" extrusionOk="0">
                  <a:moveTo>
                    <a:pt x="1395" y="0"/>
                  </a:moveTo>
                  <a:cubicBezTo>
                    <a:pt x="1346" y="0"/>
                    <a:pt x="1295" y="6"/>
                    <a:pt x="1243" y="18"/>
                  </a:cubicBezTo>
                  <a:cubicBezTo>
                    <a:pt x="950" y="88"/>
                    <a:pt x="657" y="182"/>
                    <a:pt x="387" y="299"/>
                  </a:cubicBezTo>
                  <a:cubicBezTo>
                    <a:pt x="82" y="416"/>
                    <a:pt x="0" y="756"/>
                    <a:pt x="176" y="1026"/>
                  </a:cubicBezTo>
                  <a:cubicBezTo>
                    <a:pt x="270" y="1155"/>
                    <a:pt x="399" y="1260"/>
                    <a:pt x="539" y="1342"/>
                  </a:cubicBezTo>
                  <a:cubicBezTo>
                    <a:pt x="586" y="1342"/>
                    <a:pt x="633" y="1366"/>
                    <a:pt x="680" y="1366"/>
                  </a:cubicBezTo>
                  <a:cubicBezTo>
                    <a:pt x="726" y="1369"/>
                    <a:pt x="771" y="1371"/>
                    <a:pt x="815" y="1371"/>
                  </a:cubicBezTo>
                  <a:cubicBezTo>
                    <a:pt x="1216" y="1371"/>
                    <a:pt x="1569" y="1229"/>
                    <a:pt x="1864" y="944"/>
                  </a:cubicBezTo>
                  <a:cubicBezTo>
                    <a:pt x="1993" y="827"/>
                    <a:pt x="2005" y="674"/>
                    <a:pt x="1969" y="510"/>
                  </a:cubicBezTo>
                  <a:cubicBezTo>
                    <a:pt x="1899" y="200"/>
                    <a:pt x="1683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1589625" y="1918775"/>
              <a:ext cx="36050" cy="30200"/>
            </a:xfrm>
            <a:custGeom>
              <a:avLst/>
              <a:gdLst/>
              <a:ahLst/>
              <a:cxnLst/>
              <a:rect l="l" t="t" r="r" b="b"/>
              <a:pathLst>
                <a:path w="1442" h="1208" extrusionOk="0">
                  <a:moveTo>
                    <a:pt x="892" y="0"/>
                  </a:moveTo>
                  <a:cubicBezTo>
                    <a:pt x="846" y="0"/>
                    <a:pt x="798" y="7"/>
                    <a:pt x="750" y="23"/>
                  </a:cubicBezTo>
                  <a:cubicBezTo>
                    <a:pt x="516" y="105"/>
                    <a:pt x="317" y="233"/>
                    <a:pt x="176" y="456"/>
                  </a:cubicBezTo>
                  <a:cubicBezTo>
                    <a:pt x="0" y="726"/>
                    <a:pt x="141" y="1089"/>
                    <a:pt x="457" y="1183"/>
                  </a:cubicBezTo>
                  <a:cubicBezTo>
                    <a:pt x="504" y="1200"/>
                    <a:pt x="556" y="1208"/>
                    <a:pt x="612" y="1208"/>
                  </a:cubicBezTo>
                  <a:cubicBezTo>
                    <a:pt x="902" y="1208"/>
                    <a:pt x="1275" y="990"/>
                    <a:pt x="1383" y="714"/>
                  </a:cubicBezTo>
                  <a:cubicBezTo>
                    <a:pt x="1442" y="538"/>
                    <a:pt x="1395" y="339"/>
                    <a:pt x="1243" y="175"/>
                  </a:cubicBezTo>
                  <a:cubicBezTo>
                    <a:pt x="1147" y="62"/>
                    <a:pt x="1025" y="0"/>
                    <a:pt x="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2" name="Google Shape;502;p9"/>
          <p:cNvSpPr/>
          <p:nvPr/>
        </p:nvSpPr>
        <p:spPr>
          <a:xfrm rot="-1800013">
            <a:off x="6955560" y="3370142"/>
            <a:ext cx="3666707" cy="2362435"/>
          </a:xfrm>
          <a:custGeom>
            <a:avLst/>
            <a:gdLst/>
            <a:ahLst/>
            <a:cxnLst/>
            <a:rect l="l" t="t" r="r" b="b"/>
            <a:pathLst>
              <a:path w="45903" h="29575" extrusionOk="0">
                <a:moveTo>
                  <a:pt x="40128" y="0"/>
                </a:moveTo>
                <a:cubicBezTo>
                  <a:pt x="39423" y="0"/>
                  <a:pt x="38784" y="221"/>
                  <a:pt x="38178" y="575"/>
                </a:cubicBezTo>
                <a:cubicBezTo>
                  <a:pt x="37721" y="856"/>
                  <a:pt x="37311" y="1208"/>
                  <a:pt x="36889" y="1560"/>
                </a:cubicBezTo>
                <a:cubicBezTo>
                  <a:pt x="36643" y="1759"/>
                  <a:pt x="36408" y="1982"/>
                  <a:pt x="36139" y="2157"/>
                </a:cubicBezTo>
                <a:cubicBezTo>
                  <a:pt x="35603" y="2492"/>
                  <a:pt x="35015" y="2604"/>
                  <a:pt x="34404" y="2604"/>
                </a:cubicBezTo>
                <a:cubicBezTo>
                  <a:pt x="34373" y="2604"/>
                  <a:pt x="34341" y="2603"/>
                  <a:pt x="34310" y="2603"/>
                </a:cubicBezTo>
                <a:cubicBezTo>
                  <a:pt x="33642" y="2591"/>
                  <a:pt x="32986" y="2497"/>
                  <a:pt x="32329" y="2380"/>
                </a:cubicBezTo>
                <a:cubicBezTo>
                  <a:pt x="31180" y="2169"/>
                  <a:pt x="30008" y="1993"/>
                  <a:pt x="28836" y="1935"/>
                </a:cubicBezTo>
                <a:cubicBezTo>
                  <a:pt x="28695" y="1929"/>
                  <a:pt x="28555" y="1926"/>
                  <a:pt x="28415" y="1926"/>
                </a:cubicBezTo>
                <a:cubicBezTo>
                  <a:pt x="27379" y="1926"/>
                  <a:pt x="26370" y="2078"/>
                  <a:pt x="25378" y="2357"/>
                </a:cubicBezTo>
                <a:cubicBezTo>
                  <a:pt x="24980" y="2474"/>
                  <a:pt x="24569" y="2579"/>
                  <a:pt x="24171" y="2685"/>
                </a:cubicBezTo>
                <a:cubicBezTo>
                  <a:pt x="23768" y="2782"/>
                  <a:pt x="23365" y="2826"/>
                  <a:pt x="22963" y="2826"/>
                </a:cubicBezTo>
                <a:cubicBezTo>
                  <a:pt x="22685" y="2826"/>
                  <a:pt x="22408" y="2805"/>
                  <a:pt x="22131" y="2767"/>
                </a:cubicBezTo>
                <a:cubicBezTo>
                  <a:pt x="21287" y="2661"/>
                  <a:pt x="20490" y="2415"/>
                  <a:pt x="19681" y="2146"/>
                </a:cubicBezTo>
                <a:cubicBezTo>
                  <a:pt x="18615" y="1806"/>
                  <a:pt x="17583" y="1384"/>
                  <a:pt x="16481" y="1161"/>
                </a:cubicBezTo>
                <a:cubicBezTo>
                  <a:pt x="16112" y="1088"/>
                  <a:pt x="15744" y="1051"/>
                  <a:pt x="15379" y="1051"/>
                </a:cubicBezTo>
                <a:cubicBezTo>
                  <a:pt x="14748" y="1051"/>
                  <a:pt x="14125" y="1161"/>
                  <a:pt x="13516" y="1384"/>
                </a:cubicBezTo>
                <a:cubicBezTo>
                  <a:pt x="12672" y="1700"/>
                  <a:pt x="11875" y="2099"/>
                  <a:pt x="11066" y="2450"/>
                </a:cubicBezTo>
                <a:cubicBezTo>
                  <a:pt x="10269" y="2790"/>
                  <a:pt x="9460" y="3107"/>
                  <a:pt x="8675" y="3447"/>
                </a:cubicBezTo>
                <a:cubicBezTo>
                  <a:pt x="7245" y="4045"/>
                  <a:pt x="5838" y="4678"/>
                  <a:pt x="4572" y="5592"/>
                </a:cubicBezTo>
                <a:cubicBezTo>
                  <a:pt x="3541" y="6319"/>
                  <a:pt x="2638" y="7174"/>
                  <a:pt x="1935" y="8241"/>
                </a:cubicBezTo>
                <a:cubicBezTo>
                  <a:pt x="1466" y="8956"/>
                  <a:pt x="1138" y="9741"/>
                  <a:pt x="857" y="10550"/>
                </a:cubicBezTo>
                <a:cubicBezTo>
                  <a:pt x="435" y="11793"/>
                  <a:pt x="224" y="13082"/>
                  <a:pt x="1" y="14371"/>
                </a:cubicBezTo>
                <a:cubicBezTo>
                  <a:pt x="11476" y="19447"/>
                  <a:pt x="22952" y="24510"/>
                  <a:pt x="34439" y="29574"/>
                </a:cubicBezTo>
                <a:cubicBezTo>
                  <a:pt x="38260" y="20912"/>
                  <a:pt x="42082" y="12250"/>
                  <a:pt x="45903" y="3576"/>
                </a:cubicBezTo>
                <a:cubicBezTo>
                  <a:pt x="45575" y="3201"/>
                  <a:pt x="45199" y="2872"/>
                  <a:pt x="44824" y="2533"/>
                </a:cubicBezTo>
                <a:cubicBezTo>
                  <a:pt x="44098" y="1888"/>
                  <a:pt x="43371" y="1255"/>
                  <a:pt x="42539" y="751"/>
                </a:cubicBezTo>
                <a:cubicBezTo>
                  <a:pt x="41812" y="329"/>
                  <a:pt x="41038" y="1"/>
                  <a:pt x="40183" y="1"/>
                </a:cubicBezTo>
                <a:cubicBezTo>
                  <a:pt x="40164" y="0"/>
                  <a:pt x="40146" y="0"/>
                  <a:pt x="401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9"/>
          <p:cNvSpPr/>
          <p:nvPr/>
        </p:nvSpPr>
        <p:spPr>
          <a:xfrm>
            <a:off x="7989400" y="3441091"/>
            <a:ext cx="1112376" cy="1648132"/>
          </a:xfrm>
          <a:custGeom>
            <a:avLst/>
            <a:gdLst/>
            <a:ahLst/>
            <a:cxnLst/>
            <a:rect l="l" t="t" r="r" b="b"/>
            <a:pathLst>
              <a:path w="23655" h="35048" extrusionOk="0">
                <a:moveTo>
                  <a:pt x="1020" y="1"/>
                </a:moveTo>
                <a:cubicBezTo>
                  <a:pt x="894" y="1"/>
                  <a:pt x="817" y="88"/>
                  <a:pt x="809" y="250"/>
                </a:cubicBezTo>
                <a:cubicBezTo>
                  <a:pt x="797" y="496"/>
                  <a:pt x="821" y="754"/>
                  <a:pt x="832" y="1000"/>
                </a:cubicBezTo>
                <a:cubicBezTo>
                  <a:pt x="832" y="1246"/>
                  <a:pt x="844" y="1504"/>
                  <a:pt x="844" y="1750"/>
                </a:cubicBezTo>
                <a:cubicBezTo>
                  <a:pt x="844" y="1926"/>
                  <a:pt x="844" y="2102"/>
                  <a:pt x="832" y="2266"/>
                </a:cubicBezTo>
                <a:cubicBezTo>
                  <a:pt x="821" y="2559"/>
                  <a:pt x="785" y="2840"/>
                  <a:pt x="750" y="3122"/>
                </a:cubicBezTo>
                <a:cubicBezTo>
                  <a:pt x="715" y="3333"/>
                  <a:pt x="680" y="3544"/>
                  <a:pt x="633" y="3755"/>
                </a:cubicBezTo>
                <a:cubicBezTo>
                  <a:pt x="610" y="3919"/>
                  <a:pt x="574" y="4095"/>
                  <a:pt x="539" y="4270"/>
                </a:cubicBezTo>
                <a:cubicBezTo>
                  <a:pt x="481" y="4528"/>
                  <a:pt x="445" y="4798"/>
                  <a:pt x="445" y="5056"/>
                </a:cubicBezTo>
                <a:cubicBezTo>
                  <a:pt x="445" y="5454"/>
                  <a:pt x="528" y="5841"/>
                  <a:pt x="656" y="6204"/>
                </a:cubicBezTo>
                <a:cubicBezTo>
                  <a:pt x="750" y="6509"/>
                  <a:pt x="867" y="6802"/>
                  <a:pt x="1008" y="7095"/>
                </a:cubicBezTo>
                <a:cubicBezTo>
                  <a:pt x="1184" y="7447"/>
                  <a:pt x="1395" y="7799"/>
                  <a:pt x="1594" y="8138"/>
                </a:cubicBezTo>
                <a:cubicBezTo>
                  <a:pt x="1840" y="8549"/>
                  <a:pt x="2098" y="8947"/>
                  <a:pt x="2286" y="9404"/>
                </a:cubicBezTo>
                <a:cubicBezTo>
                  <a:pt x="2391" y="9662"/>
                  <a:pt x="2462" y="9932"/>
                  <a:pt x="2485" y="10213"/>
                </a:cubicBezTo>
                <a:cubicBezTo>
                  <a:pt x="2508" y="10553"/>
                  <a:pt x="2473" y="10881"/>
                  <a:pt x="2450" y="11221"/>
                </a:cubicBezTo>
                <a:cubicBezTo>
                  <a:pt x="2438" y="11456"/>
                  <a:pt x="2403" y="11690"/>
                  <a:pt x="2391" y="11925"/>
                </a:cubicBezTo>
                <a:cubicBezTo>
                  <a:pt x="2380" y="12253"/>
                  <a:pt x="2391" y="12593"/>
                  <a:pt x="2462" y="12921"/>
                </a:cubicBezTo>
                <a:cubicBezTo>
                  <a:pt x="2544" y="13296"/>
                  <a:pt x="2684" y="13648"/>
                  <a:pt x="2884" y="13976"/>
                </a:cubicBezTo>
                <a:cubicBezTo>
                  <a:pt x="3083" y="14304"/>
                  <a:pt x="3306" y="14609"/>
                  <a:pt x="3563" y="14890"/>
                </a:cubicBezTo>
                <a:cubicBezTo>
                  <a:pt x="3786" y="15148"/>
                  <a:pt x="4021" y="15382"/>
                  <a:pt x="4278" y="15593"/>
                </a:cubicBezTo>
                <a:cubicBezTo>
                  <a:pt x="4853" y="16062"/>
                  <a:pt x="5498" y="16437"/>
                  <a:pt x="6189" y="16719"/>
                </a:cubicBezTo>
                <a:cubicBezTo>
                  <a:pt x="6341" y="16777"/>
                  <a:pt x="6506" y="16836"/>
                  <a:pt x="6599" y="17000"/>
                </a:cubicBezTo>
                <a:cubicBezTo>
                  <a:pt x="6611" y="17035"/>
                  <a:pt x="6646" y="17070"/>
                  <a:pt x="6670" y="17105"/>
                </a:cubicBezTo>
                <a:cubicBezTo>
                  <a:pt x="6951" y="17457"/>
                  <a:pt x="7244" y="17797"/>
                  <a:pt x="7478" y="18196"/>
                </a:cubicBezTo>
                <a:cubicBezTo>
                  <a:pt x="7736" y="18629"/>
                  <a:pt x="8041" y="19051"/>
                  <a:pt x="8334" y="19473"/>
                </a:cubicBezTo>
                <a:cubicBezTo>
                  <a:pt x="8604" y="19860"/>
                  <a:pt x="8873" y="20235"/>
                  <a:pt x="9155" y="20598"/>
                </a:cubicBezTo>
                <a:cubicBezTo>
                  <a:pt x="9401" y="20915"/>
                  <a:pt x="9647" y="21231"/>
                  <a:pt x="9905" y="21536"/>
                </a:cubicBezTo>
                <a:cubicBezTo>
                  <a:pt x="10174" y="21864"/>
                  <a:pt x="10456" y="22193"/>
                  <a:pt x="10737" y="22521"/>
                </a:cubicBezTo>
                <a:cubicBezTo>
                  <a:pt x="10901" y="22708"/>
                  <a:pt x="11089" y="22884"/>
                  <a:pt x="11241" y="23119"/>
                </a:cubicBezTo>
                <a:cubicBezTo>
                  <a:pt x="11065" y="23001"/>
                  <a:pt x="10901" y="22896"/>
                  <a:pt x="10737" y="22790"/>
                </a:cubicBezTo>
                <a:cubicBezTo>
                  <a:pt x="10139" y="22415"/>
                  <a:pt x="9553" y="22040"/>
                  <a:pt x="8979" y="21653"/>
                </a:cubicBezTo>
                <a:cubicBezTo>
                  <a:pt x="8358" y="21231"/>
                  <a:pt x="7760" y="20798"/>
                  <a:pt x="7150" y="20364"/>
                </a:cubicBezTo>
                <a:cubicBezTo>
                  <a:pt x="6494" y="19895"/>
                  <a:pt x="5802" y="19461"/>
                  <a:pt x="5040" y="19157"/>
                </a:cubicBezTo>
                <a:cubicBezTo>
                  <a:pt x="4642" y="18993"/>
                  <a:pt x="4243" y="18887"/>
                  <a:pt x="3821" y="18805"/>
                </a:cubicBezTo>
                <a:cubicBezTo>
                  <a:pt x="3364" y="18711"/>
                  <a:pt x="2884" y="18676"/>
                  <a:pt x="2415" y="18653"/>
                </a:cubicBezTo>
                <a:cubicBezTo>
                  <a:pt x="2075" y="18641"/>
                  <a:pt x="1747" y="18606"/>
                  <a:pt x="1430" y="18547"/>
                </a:cubicBezTo>
                <a:cubicBezTo>
                  <a:pt x="1032" y="18477"/>
                  <a:pt x="656" y="18360"/>
                  <a:pt x="281" y="18231"/>
                </a:cubicBezTo>
                <a:cubicBezTo>
                  <a:pt x="246" y="18219"/>
                  <a:pt x="211" y="18207"/>
                  <a:pt x="176" y="18207"/>
                </a:cubicBezTo>
                <a:cubicBezTo>
                  <a:pt x="159" y="18204"/>
                  <a:pt x="142" y="18201"/>
                  <a:pt x="126" y="18201"/>
                </a:cubicBezTo>
                <a:cubicBezTo>
                  <a:pt x="86" y="18201"/>
                  <a:pt x="52" y="18216"/>
                  <a:pt x="35" y="18266"/>
                </a:cubicBezTo>
                <a:cubicBezTo>
                  <a:pt x="0" y="18324"/>
                  <a:pt x="35" y="18371"/>
                  <a:pt x="82" y="18418"/>
                </a:cubicBezTo>
                <a:cubicBezTo>
                  <a:pt x="305" y="18618"/>
                  <a:pt x="528" y="18829"/>
                  <a:pt x="739" y="19039"/>
                </a:cubicBezTo>
                <a:cubicBezTo>
                  <a:pt x="1067" y="19356"/>
                  <a:pt x="1360" y="19708"/>
                  <a:pt x="1629" y="20071"/>
                </a:cubicBezTo>
                <a:cubicBezTo>
                  <a:pt x="1758" y="20235"/>
                  <a:pt x="1887" y="20411"/>
                  <a:pt x="2028" y="20563"/>
                </a:cubicBezTo>
                <a:cubicBezTo>
                  <a:pt x="2356" y="20962"/>
                  <a:pt x="2802" y="21149"/>
                  <a:pt x="3294" y="21267"/>
                </a:cubicBezTo>
                <a:cubicBezTo>
                  <a:pt x="3728" y="21372"/>
                  <a:pt x="4161" y="21431"/>
                  <a:pt x="4607" y="21501"/>
                </a:cubicBezTo>
                <a:cubicBezTo>
                  <a:pt x="4900" y="21548"/>
                  <a:pt x="5169" y="21630"/>
                  <a:pt x="5427" y="21794"/>
                </a:cubicBezTo>
                <a:cubicBezTo>
                  <a:pt x="5673" y="21970"/>
                  <a:pt x="5861" y="22193"/>
                  <a:pt x="6048" y="22415"/>
                </a:cubicBezTo>
                <a:cubicBezTo>
                  <a:pt x="6377" y="22779"/>
                  <a:pt x="6775" y="23060"/>
                  <a:pt x="7221" y="23248"/>
                </a:cubicBezTo>
                <a:cubicBezTo>
                  <a:pt x="7537" y="23376"/>
                  <a:pt x="7865" y="23447"/>
                  <a:pt x="8193" y="23494"/>
                </a:cubicBezTo>
                <a:cubicBezTo>
                  <a:pt x="8721" y="23587"/>
                  <a:pt x="9260" y="23611"/>
                  <a:pt x="9788" y="23658"/>
                </a:cubicBezTo>
                <a:cubicBezTo>
                  <a:pt x="10104" y="23681"/>
                  <a:pt x="10409" y="23705"/>
                  <a:pt x="10714" y="23763"/>
                </a:cubicBezTo>
                <a:cubicBezTo>
                  <a:pt x="11054" y="23822"/>
                  <a:pt x="11382" y="23951"/>
                  <a:pt x="11710" y="24080"/>
                </a:cubicBezTo>
                <a:cubicBezTo>
                  <a:pt x="11862" y="24138"/>
                  <a:pt x="12015" y="24197"/>
                  <a:pt x="12144" y="24302"/>
                </a:cubicBezTo>
                <a:cubicBezTo>
                  <a:pt x="12425" y="24525"/>
                  <a:pt x="12695" y="24771"/>
                  <a:pt x="12964" y="25017"/>
                </a:cubicBezTo>
                <a:cubicBezTo>
                  <a:pt x="13632" y="25650"/>
                  <a:pt x="14312" y="26295"/>
                  <a:pt x="14969" y="26940"/>
                </a:cubicBezTo>
                <a:cubicBezTo>
                  <a:pt x="15391" y="27362"/>
                  <a:pt x="15824" y="27760"/>
                  <a:pt x="16258" y="28159"/>
                </a:cubicBezTo>
                <a:cubicBezTo>
                  <a:pt x="16703" y="28557"/>
                  <a:pt x="17137" y="28968"/>
                  <a:pt x="17594" y="29354"/>
                </a:cubicBezTo>
                <a:cubicBezTo>
                  <a:pt x="17723" y="29460"/>
                  <a:pt x="17840" y="29565"/>
                  <a:pt x="17958" y="29671"/>
                </a:cubicBezTo>
                <a:cubicBezTo>
                  <a:pt x="17934" y="29671"/>
                  <a:pt x="17911" y="29659"/>
                  <a:pt x="17899" y="29647"/>
                </a:cubicBezTo>
                <a:cubicBezTo>
                  <a:pt x="17278" y="29284"/>
                  <a:pt x="16645" y="28968"/>
                  <a:pt x="15988" y="28698"/>
                </a:cubicBezTo>
                <a:cubicBezTo>
                  <a:pt x="15344" y="28428"/>
                  <a:pt x="14676" y="28229"/>
                  <a:pt x="13984" y="28171"/>
                </a:cubicBezTo>
                <a:cubicBezTo>
                  <a:pt x="13539" y="28135"/>
                  <a:pt x="13093" y="28089"/>
                  <a:pt x="12659" y="27995"/>
                </a:cubicBezTo>
                <a:cubicBezTo>
                  <a:pt x="12191" y="27889"/>
                  <a:pt x="11745" y="27713"/>
                  <a:pt x="11335" y="27467"/>
                </a:cubicBezTo>
                <a:cubicBezTo>
                  <a:pt x="10995" y="27256"/>
                  <a:pt x="10667" y="27034"/>
                  <a:pt x="10327" y="26823"/>
                </a:cubicBezTo>
                <a:cubicBezTo>
                  <a:pt x="9729" y="26448"/>
                  <a:pt x="9096" y="26201"/>
                  <a:pt x="8440" y="26002"/>
                </a:cubicBezTo>
                <a:cubicBezTo>
                  <a:pt x="7959" y="25861"/>
                  <a:pt x="7467" y="25791"/>
                  <a:pt x="6974" y="25744"/>
                </a:cubicBezTo>
                <a:cubicBezTo>
                  <a:pt x="6412" y="25697"/>
                  <a:pt x="5837" y="25697"/>
                  <a:pt x="5275" y="25674"/>
                </a:cubicBezTo>
                <a:cubicBezTo>
                  <a:pt x="4595" y="25650"/>
                  <a:pt x="3927" y="25568"/>
                  <a:pt x="3282" y="25357"/>
                </a:cubicBezTo>
                <a:cubicBezTo>
                  <a:pt x="3196" y="25329"/>
                  <a:pt x="3111" y="25292"/>
                  <a:pt x="3019" y="25292"/>
                </a:cubicBezTo>
                <a:cubicBezTo>
                  <a:pt x="2997" y="25292"/>
                  <a:pt x="2976" y="25294"/>
                  <a:pt x="2954" y="25299"/>
                </a:cubicBezTo>
                <a:cubicBezTo>
                  <a:pt x="2919" y="25311"/>
                  <a:pt x="2872" y="25311"/>
                  <a:pt x="2860" y="25357"/>
                </a:cubicBezTo>
                <a:cubicBezTo>
                  <a:pt x="2837" y="25416"/>
                  <a:pt x="2872" y="25451"/>
                  <a:pt x="2907" y="25486"/>
                </a:cubicBezTo>
                <a:cubicBezTo>
                  <a:pt x="2919" y="25498"/>
                  <a:pt x="2930" y="25510"/>
                  <a:pt x="2954" y="25521"/>
                </a:cubicBezTo>
                <a:cubicBezTo>
                  <a:pt x="3048" y="25580"/>
                  <a:pt x="3165" y="25592"/>
                  <a:pt x="3270" y="25639"/>
                </a:cubicBezTo>
                <a:cubicBezTo>
                  <a:pt x="3939" y="25873"/>
                  <a:pt x="4607" y="26084"/>
                  <a:pt x="5263" y="26354"/>
                </a:cubicBezTo>
                <a:cubicBezTo>
                  <a:pt x="5732" y="26541"/>
                  <a:pt x="6189" y="26741"/>
                  <a:pt x="6635" y="26975"/>
                </a:cubicBezTo>
                <a:cubicBezTo>
                  <a:pt x="7068" y="27198"/>
                  <a:pt x="7478" y="27456"/>
                  <a:pt x="7865" y="27749"/>
                </a:cubicBezTo>
                <a:cubicBezTo>
                  <a:pt x="8381" y="28124"/>
                  <a:pt x="8862" y="28557"/>
                  <a:pt x="9354" y="28968"/>
                </a:cubicBezTo>
                <a:cubicBezTo>
                  <a:pt x="10081" y="29554"/>
                  <a:pt x="10889" y="29941"/>
                  <a:pt x="11792" y="30152"/>
                </a:cubicBezTo>
                <a:cubicBezTo>
                  <a:pt x="12237" y="30245"/>
                  <a:pt x="12683" y="30316"/>
                  <a:pt x="13128" y="30351"/>
                </a:cubicBezTo>
                <a:cubicBezTo>
                  <a:pt x="13527" y="30394"/>
                  <a:pt x="13922" y="30411"/>
                  <a:pt x="14317" y="30411"/>
                </a:cubicBezTo>
                <a:cubicBezTo>
                  <a:pt x="14678" y="30411"/>
                  <a:pt x="15039" y="30397"/>
                  <a:pt x="15402" y="30374"/>
                </a:cubicBezTo>
                <a:cubicBezTo>
                  <a:pt x="15947" y="30342"/>
                  <a:pt x="16492" y="30291"/>
                  <a:pt x="17037" y="30291"/>
                </a:cubicBezTo>
                <a:cubicBezTo>
                  <a:pt x="17090" y="30291"/>
                  <a:pt x="17143" y="30291"/>
                  <a:pt x="17196" y="30292"/>
                </a:cubicBezTo>
                <a:cubicBezTo>
                  <a:pt x="17805" y="30292"/>
                  <a:pt x="18403" y="30386"/>
                  <a:pt x="18977" y="30609"/>
                </a:cubicBezTo>
                <a:cubicBezTo>
                  <a:pt x="19095" y="30656"/>
                  <a:pt x="19224" y="30726"/>
                  <a:pt x="19317" y="30808"/>
                </a:cubicBezTo>
                <a:cubicBezTo>
                  <a:pt x="19704" y="31113"/>
                  <a:pt x="20068" y="31441"/>
                  <a:pt x="20454" y="31746"/>
                </a:cubicBezTo>
                <a:cubicBezTo>
                  <a:pt x="20759" y="32004"/>
                  <a:pt x="21076" y="32261"/>
                  <a:pt x="21380" y="32519"/>
                </a:cubicBezTo>
                <a:cubicBezTo>
                  <a:pt x="21380" y="32519"/>
                  <a:pt x="21380" y="32531"/>
                  <a:pt x="21380" y="32531"/>
                </a:cubicBezTo>
                <a:cubicBezTo>
                  <a:pt x="21369" y="32531"/>
                  <a:pt x="21357" y="32531"/>
                  <a:pt x="21345" y="32519"/>
                </a:cubicBezTo>
                <a:cubicBezTo>
                  <a:pt x="20923" y="32390"/>
                  <a:pt x="20501" y="32238"/>
                  <a:pt x="20068" y="32144"/>
                </a:cubicBezTo>
                <a:cubicBezTo>
                  <a:pt x="19610" y="32050"/>
                  <a:pt x="19142" y="31957"/>
                  <a:pt x="18684" y="31910"/>
                </a:cubicBezTo>
                <a:cubicBezTo>
                  <a:pt x="18376" y="31874"/>
                  <a:pt x="18062" y="31860"/>
                  <a:pt x="17750" y="31860"/>
                </a:cubicBezTo>
                <a:cubicBezTo>
                  <a:pt x="17553" y="31860"/>
                  <a:pt x="17356" y="31865"/>
                  <a:pt x="17161" y="31875"/>
                </a:cubicBezTo>
                <a:cubicBezTo>
                  <a:pt x="16481" y="31910"/>
                  <a:pt x="15813" y="31992"/>
                  <a:pt x="15156" y="32168"/>
                </a:cubicBezTo>
                <a:cubicBezTo>
                  <a:pt x="14828" y="32250"/>
                  <a:pt x="14500" y="32355"/>
                  <a:pt x="14172" y="32425"/>
                </a:cubicBezTo>
                <a:cubicBezTo>
                  <a:pt x="13726" y="32531"/>
                  <a:pt x="13269" y="32613"/>
                  <a:pt x="12800" y="32648"/>
                </a:cubicBezTo>
                <a:cubicBezTo>
                  <a:pt x="12144" y="32695"/>
                  <a:pt x="11487" y="32730"/>
                  <a:pt x="10819" y="32754"/>
                </a:cubicBezTo>
                <a:cubicBezTo>
                  <a:pt x="10608" y="32754"/>
                  <a:pt x="10397" y="32754"/>
                  <a:pt x="10198" y="32824"/>
                </a:cubicBezTo>
                <a:cubicBezTo>
                  <a:pt x="10139" y="32847"/>
                  <a:pt x="10069" y="32871"/>
                  <a:pt x="10081" y="32953"/>
                </a:cubicBezTo>
                <a:cubicBezTo>
                  <a:pt x="10081" y="33023"/>
                  <a:pt x="10139" y="33070"/>
                  <a:pt x="10198" y="33094"/>
                </a:cubicBezTo>
                <a:cubicBezTo>
                  <a:pt x="10233" y="33105"/>
                  <a:pt x="10257" y="33105"/>
                  <a:pt x="10292" y="33117"/>
                </a:cubicBezTo>
                <a:cubicBezTo>
                  <a:pt x="10444" y="33129"/>
                  <a:pt x="10596" y="33129"/>
                  <a:pt x="10737" y="33152"/>
                </a:cubicBezTo>
                <a:cubicBezTo>
                  <a:pt x="11100" y="33199"/>
                  <a:pt x="11452" y="33293"/>
                  <a:pt x="11815" y="33375"/>
                </a:cubicBezTo>
                <a:cubicBezTo>
                  <a:pt x="12155" y="33445"/>
                  <a:pt x="12507" y="33516"/>
                  <a:pt x="12847" y="33586"/>
                </a:cubicBezTo>
                <a:cubicBezTo>
                  <a:pt x="13410" y="33715"/>
                  <a:pt x="13984" y="33809"/>
                  <a:pt x="14547" y="33914"/>
                </a:cubicBezTo>
                <a:cubicBezTo>
                  <a:pt x="14887" y="33984"/>
                  <a:pt x="15215" y="34055"/>
                  <a:pt x="15543" y="34172"/>
                </a:cubicBezTo>
                <a:cubicBezTo>
                  <a:pt x="15918" y="34301"/>
                  <a:pt x="16293" y="34465"/>
                  <a:pt x="16668" y="34594"/>
                </a:cubicBezTo>
                <a:cubicBezTo>
                  <a:pt x="17043" y="34723"/>
                  <a:pt x="17407" y="34852"/>
                  <a:pt x="17794" y="34922"/>
                </a:cubicBezTo>
                <a:cubicBezTo>
                  <a:pt x="18221" y="35013"/>
                  <a:pt x="18648" y="35048"/>
                  <a:pt x="19075" y="35048"/>
                </a:cubicBezTo>
                <a:cubicBezTo>
                  <a:pt x="19199" y="35048"/>
                  <a:pt x="19322" y="35045"/>
                  <a:pt x="19446" y="35039"/>
                </a:cubicBezTo>
                <a:cubicBezTo>
                  <a:pt x="19939" y="35004"/>
                  <a:pt x="20431" y="34934"/>
                  <a:pt x="20911" y="34828"/>
                </a:cubicBezTo>
                <a:cubicBezTo>
                  <a:pt x="21392" y="34723"/>
                  <a:pt x="21826" y="34512"/>
                  <a:pt x="22248" y="34277"/>
                </a:cubicBezTo>
                <a:cubicBezTo>
                  <a:pt x="22482" y="34137"/>
                  <a:pt x="22705" y="33996"/>
                  <a:pt x="22951" y="33879"/>
                </a:cubicBezTo>
                <a:cubicBezTo>
                  <a:pt x="22973" y="33864"/>
                  <a:pt x="22994" y="33854"/>
                  <a:pt x="23016" y="33854"/>
                </a:cubicBezTo>
                <a:cubicBezTo>
                  <a:pt x="23030" y="33854"/>
                  <a:pt x="23043" y="33858"/>
                  <a:pt x="23057" y="33867"/>
                </a:cubicBezTo>
                <a:cubicBezTo>
                  <a:pt x="23072" y="33879"/>
                  <a:pt x="23085" y="33884"/>
                  <a:pt x="23096" y="33884"/>
                </a:cubicBezTo>
                <a:cubicBezTo>
                  <a:pt x="23118" y="33884"/>
                  <a:pt x="23131" y="33863"/>
                  <a:pt x="23139" y="33832"/>
                </a:cubicBezTo>
                <a:cubicBezTo>
                  <a:pt x="23197" y="33680"/>
                  <a:pt x="23244" y="33527"/>
                  <a:pt x="23303" y="33387"/>
                </a:cubicBezTo>
                <a:cubicBezTo>
                  <a:pt x="23326" y="33316"/>
                  <a:pt x="23303" y="33281"/>
                  <a:pt x="23256" y="33246"/>
                </a:cubicBezTo>
                <a:cubicBezTo>
                  <a:pt x="22846" y="32953"/>
                  <a:pt x="22435" y="32660"/>
                  <a:pt x="22037" y="32367"/>
                </a:cubicBezTo>
                <a:cubicBezTo>
                  <a:pt x="21744" y="32156"/>
                  <a:pt x="21451" y="31933"/>
                  <a:pt x="21169" y="31710"/>
                </a:cubicBezTo>
                <a:cubicBezTo>
                  <a:pt x="20982" y="31558"/>
                  <a:pt x="20783" y="31441"/>
                  <a:pt x="20618" y="31265"/>
                </a:cubicBezTo>
                <a:cubicBezTo>
                  <a:pt x="20583" y="31218"/>
                  <a:pt x="20583" y="31195"/>
                  <a:pt x="20618" y="31160"/>
                </a:cubicBezTo>
                <a:cubicBezTo>
                  <a:pt x="20759" y="30960"/>
                  <a:pt x="20958" y="30820"/>
                  <a:pt x="21158" y="30691"/>
                </a:cubicBezTo>
                <a:cubicBezTo>
                  <a:pt x="21533" y="30456"/>
                  <a:pt x="21896" y="30210"/>
                  <a:pt x="22248" y="29941"/>
                </a:cubicBezTo>
                <a:cubicBezTo>
                  <a:pt x="22529" y="29718"/>
                  <a:pt x="22787" y="29472"/>
                  <a:pt x="23021" y="29179"/>
                </a:cubicBezTo>
                <a:cubicBezTo>
                  <a:pt x="23209" y="28944"/>
                  <a:pt x="23338" y="28686"/>
                  <a:pt x="23455" y="28417"/>
                </a:cubicBezTo>
                <a:cubicBezTo>
                  <a:pt x="23572" y="28159"/>
                  <a:pt x="23607" y="27889"/>
                  <a:pt x="23631" y="27608"/>
                </a:cubicBezTo>
                <a:cubicBezTo>
                  <a:pt x="23654" y="27397"/>
                  <a:pt x="23643" y="27186"/>
                  <a:pt x="23607" y="26975"/>
                </a:cubicBezTo>
                <a:cubicBezTo>
                  <a:pt x="23561" y="26647"/>
                  <a:pt x="23455" y="26342"/>
                  <a:pt x="23314" y="26037"/>
                </a:cubicBezTo>
                <a:cubicBezTo>
                  <a:pt x="23150" y="25650"/>
                  <a:pt x="22916" y="25299"/>
                  <a:pt x="22705" y="24935"/>
                </a:cubicBezTo>
                <a:cubicBezTo>
                  <a:pt x="22517" y="24619"/>
                  <a:pt x="22318" y="24314"/>
                  <a:pt x="22166" y="23986"/>
                </a:cubicBezTo>
                <a:cubicBezTo>
                  <a:pt x="22025" y="23693"/>
                  <a:pt x="21920" y="23376"/>
                  <a:pt x="21873" y="23048"/>
                </a:cubicBezTo>
                <a:cubicBezTo>
                  <a:pt x="21826" y="22650"/>
                  <a:pt x="21884" y="22251"/>
                  <a:pt x="21978" y="21864"/>
                </a:cubicBezTo>
                <a:cubicBezTo>
                  <a:pt x="22025" y="21665"/>
                  <a:pt x="22084" y="21478"/>
                  <a:pt x="22154" y="21290"/>
                </a:cubicBezTo>
                <a:cubicBezTo>
                  <a:pt x="22330" y="20798"/>
                  <a:pt x="22552" y="20317"/>
                  <a:pt x="22646" y="19790"/>
                </a:cubicBezTo>
                <a:cubicBezTo>
                  <a:pt x="22693" y="19555"/>
                  <a:pt x="22740" y="19333"/>
                  <a:pt x="22763" y="19098"/>
                </a:cubicBezTo>
                <a:cubicBezTo>
                  <a:pt x="22787" y="18805"/>
                  <a:pt x="22775" y="18524"/>
                  <a:pt x="22740" y="18231"/>
                </a:cubicBezTo>
                <a:cubicBezTo>
                  <a:pt x="22693" y="17797"/>
                  <a:pt x="22588" y="17375"/>
                  <a:pt x="22447" y="16953"/>
                </a:cubicBezTo>
                <a:cubicBezTo>
                  <a:pt x="22295" y="16484"/>
                  <a:pt x="22107" y="16039"/>
                  <a:pt x="21873" y="15605"/>
                </a:cubicBezTo>
                <a:cubicBezTo>
                  <a:pt x="21603" y="15113"/>
                  <a:pt x="21298" y="14644"/>
                  <a:pt x="20935" y="14222"/>
                </a:cubicBezTo>
                <a:cubicBezTo>
                  <a:pt x="20607" y="13847"/>
                  <a:pt x="20243" y="13530"/>
                  <a:pt x="19833" y="13237"/>
                </a:cubicBezTo>
                <a:cubicBezTo>
                  <a:pt x="19446" y="12956"/>
                  <a:pt x="19024" y="12722"/>
                  <a:pt x="18602" y="12522"/>
                </a:cubicBezTo>
                <a:cubicBezTo>
                  <a:pt x="18485" y="12464"/>
                  <a:pt x="18356" y="12405"/>
                  <a:pt x="18227" y="12405"/>
                </a:cubicBezTo>
                <a:cubicBezTo>
                  <a:pt x="18219" y="12404"/>
                  <a:pt x="18210" y="12404"/>
                  <a:pt x="18202" y="12404"/>
                </a:cubicBezTo>
                <a:cubicBezTo>
                  <a:pt x="18067" y="12404"/>
                  <a:pt x="18006" y="12495"/>
                  <a:pt x="18028" y="12628"/>
                </a:cubicBezTo>
                <a:cubicBezTo>
                  <a:pt x="18075" y="12944"/>
                  <a:pt x="18157" y="13249"/>
                  <a:pt x="18215" y="13566"/>
                </a:cubicBezTo>
                <a:cubicBezTo>
                  <a:pt x="18286" y="13952"/>
                  <a:pt x="18368" y="14339"/>
                  <a:pt x="18450" y="14726"/>
                </a:cubicBezTo>
                <a:cubicBezTo>
                  <a:pt x="18520" y="15089"/>
                  <a:pt x="18602" y="15441"/>
                  <a:pt x="18649" y="15793"/>
                </a:cubicBezTo>
                <a:cubicBezTo>
                  <a:pt x="18696" y="16086"/>
                  <a:pt x="18731" y="16379"/>
                  <a:pt x="18708" y="16672"/>
                </a:cubicBezTo>
                <a:cubicBezTo>
                  <a:pt x="18684" y="16918"/>
                  <a:pt x="18649" y="17164"/>
                  <a:pt x="18567" y="17410"/>
                </a:cubicBezTo>
                <a:cubicBezTo>
                  <a:pt x="18462" y="17762"/>
                  <a:pt x="18298" y="18090"/>
                  <a:pt x="18098" y="18395"/>
                </a:cubicBezTo>
                <a:cubicBezTo>
                  <a:pt x="17993" y="18571"/>
                  <a:pt x="17864" y="18735"/>
                  <a:pt x="17747" y="18899"/>
                </a:cubicBezTo>
                <a:cubicBezTo>
                  <a:pt x="17571" y="19145"/>
                  <a:pt x="17372" y="19368"/>
                  <a:pt x="17184" y="19602"/>
                </a:cubicBezTo>
                <a:cubicBezTo>
                  <a:pt x="17055" y="19755"/>
                  <a:pt x="16926" y="19919"/>
                  <a:pt x="16797" y="20083"/>
                </a:cubicBezTo>
                <a:cubicBezTo>
                  <a:pt x="16657" y="20282"/>
                  <a:pt x="16528" y="20505"/>
                  <a:pt x="16422" y="20727"/>
                </a:cubicBezTo>
                <a:cubicBezTo>
                  <a:pt x="16340" y="20903"/>
                  <a:pt x="16270" y="21091"/>
                  <a:pt x="16246" y="21302"/>
                </a:cubicBezTo>
                <a:cubicBezTo>
                  <a:pt x="16188" y="21583"/>
                  <a:pt x="16188" y="21853"/>
                  <a:pt x="16246" y="22134"/>
                </a:cubicBezTo>
                <a:cubicBezTo>
                  <a:pt x="16328" y="22497"/>
                  <a:pt x="16469" y="22849"/>
                  <a:pt x="16668" y="23165"/>
                </a:cubicBezTo>
                <a:cubicBezTo>
                  <a:pt x="16938" y="23576"/>
                  <a:pt x="17254" y="23951"/>
                  <a:pt x="17594" y="24314"/>
                </a:cubicBezTo>
                <a:cubicBezTo>
                  <a:pt x="17922" y="24654"/>
                  <a:pt x="18262" y="24971"/>
                  <a:pt x="18532" y="25369"/>
                </a:cubicBezTo>
                <a:cubicBezTo>
                  <a:pt x="18743" y="25662"/>
                  <a:pt x="18884" y="26002"/>
                  <a:pt x="18942" y="26365"/>
                </a:cubicBezTo>
                <a:cubicBezTo>
                  <a:pt x="18989" y="26705"/>
                  <a:pt x="18942" y="27034"/>
                  <a:pt x="18907" y="27374"/>
                </a:cubicBezTo>
                <a:cubicBezTo>
                  <a:pt x="18884" y="27584"/>
                  <a:pt x="18872" y="27807"/>
                  <a:pt x="18872" y="28018"/>
                </a:cubicBezTo>
                <a:cubicBezTo>
                  <a:pt x="18860" y="28346"/>
                  <a:pt x="18907" y="28675"/>
                  <a:pt x="18989" y="28991"/>
                </a:cubicBezTo>
                <a:cubicBezTo>
                  <a:pt x="19095" y="29425"/>
                  <a:pt x="19247" y="29847"/>
                  <a:pt x="19493" y="30222"/>
                </a:cubicBezTo>
                <a:cubicBezTo>
                  <a:pt x="19552" y="30327"/>
                  <a:pt x="19622" y="30421"/>
                  <a:pt x="19692" y="30550"/>
                </a:cubicBezTo>
                <a:cubicBezTo>
                  <a:pt x="19646" y="30515"/>
                  <a:pt x="19634" y="30503"/>
                  <a:pt x="19610" y="30491"/>
                </a:cubicBezTo>
                <a:cubicBezTo>
                  <a:pt x="19177" y="30128"/>
                  <a:pt x="18731" y="29776"/>
                  <a:pt x="18298" y="29413"/>
                </a:cubicBezTo>
                <a:cubicBezTo>
                  <a:pt x="17688" y="28909"/>
                  <a:pt x="17090" y="28405"/>
                  <a:pt x="16516" y="27842"/>
                </a:cubicBezTo>
                <a:cubicBezTo>
                  <a:pt x="16141" y="27479"/>
                  <a:pt x="15754" y="27116"/>
                  <a:pt x="15367" y="26741"/>
                </a:cubicBezTo>
                <a:cubicBezTo>
                  <a:pt x="15086" y="26459"/>
                  <a:pt x="14804" y="26166"/>
                  <a:pt x="14523" y="25885"/>
                </a:cubicBezTo>
                <a:cubicBezTo>
                  <a:pt x="14113" y="25463"/>
                  <a:pt x="13703" y="25041"/>
                  <a:pt x="13304" y="24619"/>
                </a:cubicBezTo>
                <a:cubicBezTo>
                  <a:pt x="13035" y="24314"/>
                  <a:pt x="12765" y="24009"/>
                  <a:pt x="12495" y="23705"/>
                </a:cubicBezTo>
                <a:cubicBezTo>
                  <a:pt x="12097" y="23259"/>
                  <a:pt x="11710" y="22802"/>
                  <a:pt x="11323" y="22345"/>
                </a:cubicBezTo>
                <a:cubicBezTo>
                  <a:pt x="11288" y="22298"/>
                  <a:pt x="11265" y="22251"/>
                  <a:pt x="11265" y="22204"/>
                </a:cubicBezTo>
                <a:cubicBezTo>
                  <a:pt x="11265" y="22028"/>
                  <a:pt x="11253" y="21853"/>
                  <a:pt x="11265" y="21677"/>
                </a:cubicBezTo>
                <a:cubicBezTo>
                  <a:pt x="11276" y="21384"/>
                  <a:pt x="11370" y="21102"/>
                  <a:pt x="11429" y="20809"/>
                </a:cubicBezTo>
                <a:cubicBezTo>
                  <a:pt x="11440" y="20739"/>
                  <a:pt x="11511" y="20692"/>
                  <a:pt x="11522" y="20634"/>
                </a:cubicBezTo>
                <a:cubicBezTo>
                  <a:pt x="11581" y="20493"/>
                  <a:pt x="11675" y="20376"/>
                  <a:pt x="11769" y="20259"/>
                </a:cubicBezTo>
                <a:cubicBezTo>
                  <a:pt x="11968" y="20001"/>
                  <a:pt x="12191" y="19755"/>
                  <a:pt x="12390" y="19497"/>
                </a:cubicBezTo>
                <a:cubicBezTo>
                  <a:pt x="12601" y="19227"/>
                  <a:pt x="12800" y="18946"/>
                  <a:pt x="13011" y="18688"/>
                </a:cubicBezTo>
                <a:cubicBezTo>
                  <a:pt x="13187" y="18465"/>
                  <a:pt x="13351" y="18242"/>
                  <a:pt x="13515" y="18020"/>
                </a:cubicBezTo>
                <a:cubicBezTo>
                  <a:pt x="13714" y="17750"/>
                  <a:pt x="13902" y="17481"/>
                  <a:pt x="14078" y="17199"/>
                </a:cubicBezTo>
                <a:cubicBezTo>
                  <a:pt x="14195" y="17000"/>
                  <a:pt x="14312" y="16789"/>
                  <a:pt x="14429" y="16590"/>
                </a:cubicBezTo>
                <a:cubicBezTo>
                  <a:pt x="14547" y="16367"/>
                  <a:pt x="14664" y="16133"/>
                  <a:pt x="14746" y="15898"/>
                </a:cubicBezTo>
                <a:cubicBezTo>
                  <a:pt x="14922" y="15394"/>
                  <a:pt x="15144" y="14890"/>
                  <a:pt x="15238" y="14363"/>
                </a:cubicBezTo>
                <a:cubicBezTo>
                  <a:pt x="15285" y="14128"/>
                  <a:pt x="15332" y="13894"/>
                  <a:pt x="15367" y="13659"/>
                </a:cubicBezTo>
                <a:cubicBezTo>
                  <a:pt x="15414" y="13425"/>
                  <a:pt x="15437" y="13190"/>
                  <a:pt x="15449" y="12944"/>
                </a:cubicBezTo>
                <a:cubicBezTo>
                  <a:pt x="15461" y="12616"/>
                  <a:pt x="15461" y="12288"/>
                  <a:pt x="15426" y="11960"/>
                </a:cubicBezTo>
                <a:cubicBezTo>
                  <a:pt x="15391" y="11596"/>
                  <a:pt x="15332" y="11233"/>
                  <a:pt x="15250" y="10881"/>
                </a:cubicBezTo>
                <a:cubicBezTo>
                  <a:pt x="15156" y="10506"/>
                  <a:pt x="15039" y="10155"/>
                  <a:pt x="14898" y="9791"/>
                </a:cubicBezTo>
                <a:cubicBezTo>
                  <a:pt x="14722" y="9357"/>
                  <a:pt x="14500" y="8924"/>
                  <a:pt x="14254" y="8514"/>
                </a:cubicBezTo>
                <a:cubicBezTo>
                  <a:pt x="14136" y="8303"/>
                  <a:pt x="13996" y="8092"/>
                  <a:pt x="13855" y="7881"/>
                </a:cubicBezTo>
                <a:cubicBezTo>
                  <a:pt x="13656" y="7552"/>
                  <a:pt x="13433" y="7259"/>
                  <a:pt x="13199" y="6955"/>
                </a:cubicBezTo>
                <a:cubicBezTo>
                  <a:pt x="12964" y="6650"/>
                  <a:pt x="12718" y="6357"/>
                  <a:pt x="12448" y="6064"/>
                </a:cubicBezTo>
                <a:cubicBezTo>
                  <a:pt x="12320" y="5923"/>
                  <a:pt x="12191" y="5782"/>
                  <a:pt x="11991" y="5724"/>
                </a:cubicBezTo>
                <a:cubicBezTo>
                  <a:pt x="11955" y="5712"/>
                  <a:pt x="11917" y="5706"/>
                  <a:pt x="11880" y="5706"/>
                </a:cubicBezTo>
                <a:cubicBezTo>
                  <a:pt x="11772" y="5706"/>
                  <a:pt x="11668" y="5754"/>
                  <a:pt x="11616" y="5841"/>
                </a:cubicBezTo>
                <a:cubicBezTo>
                  <a:pt x="11405" y="6134"/>
                  <a:pt x="11218" y="6439"/>
                  <a:pt x="11007" y="6744"/>
                </a:cubicBezTo>
                <a:cubicBezTo>
                  <a:pt x="10913" y="6884"/>
                  <a:pt x="10807" y="7025"/>
                  <a:pt x="10690" y="7154"/>
                </a:cubicBezTo>
                <a:cubicBezTo>
                  <a:pt x="10573" y="7295"/>
                  <a:pt x="10456" y="7447"/>
                  <a:pt x="10327" y="7576"/>
                </a:cubicBezTo>
                <a:cubicBezTo>
                  <a:pt x="10151" y="7740"/>
                  <a:pt x="9987" y="7916"/>
                  <a:pt x="9846" y="8103"/>
                </a:cubicBezTo>
                <a:cubicBezTo>
                  <a:pt x="9694" y="8291"/>
                  <a:pt x="9553" y="8502"/>
                  <a:pt x="9506" y="8736"/>
                </a:cubicBezTo>
                <a:cubicBezTo>
                  <a:pt x="9459" y="8936"/>
                  <a:pt x="9436" y="9135"/>
                  <a:pt x="9436" y="9334"/>
                </a:cubicBezTo>
                <a:cubicBezTo>
                  <a:pt x="9448" y="9522"/>
                  <a:pt x="9436" y="9709"/>
                  <a:pt x="9459" y="9897"/>
                </a:cubicBezTo>
                <a:cubicBezTo>
                  <a:pt x="9518" y="10283"/>
                  <a:pt x="9577" y="10659"/>
                  <a:pt x="9647" y="11045"/>
                </a:cubicBezTo>
                <a:cubicBezTo>
                  <a:pt x="9741" y="11467"/>
                  <a:pt x="9835" y="11889"/>
                  <a:pt x="9952" y="12300"/>
                </a:cubicBezTo>
                <a:cubicBezTo>
                  <a:pt x="10104" y="12886"/>
                  <a:pt x="10292" y="13460"/>
                  <a:pt x="10421" y="14046"/>
                </a:cubicBezTo>
                <a:cubicBezTo>
                  <a:pt x="10479" y="14292"/>
                  <a:pt x="10503" y="14538"/>
                  <a:pt x="10514" y="14796"/>
                </a:cubicBezTo>
                <a:cubicBezTo>
                  <a:pt x="10514" y="14960"/>
                  <a:pt x="10526" y="15124"/>
                  <a:pt x="10503" y="15300"/>
                </a:cubicBezTo>
                <a:cubicBezTo>
                  <a:pt x="10491" y="15488"/>
                  <a:pt x="10479" y="15675"/>
                  <a:pt x="10409" y="15863"/>
                </a:cubicBezTo>
                <a:cubicBezTo>
                  <a:pt x="10303" y="16144"/>
                  <a:pt x="10221" y="16437"/>
                  <a:pt x="10057" y="16707"/>
                </a:cubicBezTo>
                <a:cubicBezTo>
                  <a:pt x="9952" y="16883"/>
                  <a:pt x="9846" y="17070"/>
                  <a:pt x="9764" y="17270"/>
                </a:cubicBezTo>
                <a:cubicBezTo>
                  <a:pt x="9717" y="17387"/>
                  <a:pt x="9659" y="17516"/>
                  <a:pt x="9612" y="17645"/>
                </a:cubicBezTo>
                <a:cubicBezTo>
                  <a:pt x="9565" y="17738"/>
                  <a:pt x="9553" y="17856"/>
                  <a:pt x="9518" y="17961"/>
                </a:cubicBezTo>
                <a:cubicBezTo>
                  <a:pt x="9459" y="18137"/>
                  <a:pt x="9436" y="18313"/>
                  <a:pt x="9436" y="18489"/>
                </a:cubicBezTo>
                <a:cubicBezTo>
                  <a:pt x="9436" y="18688"/>
                  <a:pt x="9424" y="18887"/>
                  <a:pt x="9448" y="19098"/>
                </a:cubicBezTo>
                <a:cubicBezTo>
                  <a:pt x="9483" y="19426"/>
                  <a:pt x="9541" y="19743"/>
                  <a:pt x="9647" y="20048"/>
                </a:cubicBezTo>
                <a:cubicBezTo>
                  <a:pt x="9694" y="20212"/>
                  <a:pt x="9752" y="20364"/>
                  <a:pt x="9799" y="20528"/>
                </a:cubicBezTo>
                <a:cubicBezTo>
                  <a:pt x="9764" y="20528"/>
                  <a:pt x="9752" y="20505"/>
                  <a:pt x="9741" y="20493"/>
                </a:cubicBezTo>
                <a:cubicBezTo>
                  <a:pt x="9553" y="20235"/>
                  <a:pt x="9354" y="19989"/>
                  <a:pt x="9155" y="19731"/>
                </a:cubicBezTo>
                <a:cubicBezTo>
                  <a:pt x="8909" y="19426"/>
                  <a:pt x="8662" y="19110"/>
                  <a:pt x="8416" y="18793"/>
                </a:cubicBezTo>
                <a:cubicBezTo>
                  <a:pt x="8229" y="18547"/>
                  <a:pt x="8029" y="18301"/>
                  <a:pt x="7842" y="18043"/>
                </a:cubicBezTo>
                <a:cubicBezTo>
                  <a:pt x="7736" y="17914"/>
                  <a:pt x="7619" y="17785"/>
                  <a:pt x="7514" y="17645"/>
                </a:cubicBezTo>
                <a:cubicBezTo>
                  <a:pt x="7385" y="17457"/>
                  <a:pt x="7244" y="17293"/>
                  <a:pt x="7127" y="17105"/>
                </a:cubicBezTo>
                <a:cubicBezTo>
                  <a:pt x="7033" y="16930"/>
                  <a:pt x="6963" y="16754"/>
                  <a:pt x="6846" y="16590"/>
                </a:cubicBezTo>
                <a:cubicBezTo>
                  <a:pt x="6681" y="16332"/>
                  <a:pt x="6517" y="16074"/>
                  <a:pt x="6424" y="15781"/>
                </a:cubicBezTo>
                <a:cubicBezTo>
                  <a:pt x="6318" y="15429"/>
                  <a:pt x="6236" y="15089"/>
                  <a:pt x="6248" y="14714"/>
                </a:cubicBezTo>
                <a:cubicBezTo>
                  <a:pt x="6248" y="14445"/>
                  <a:pt x="6259" y="14163"/>
                  <a:pt x="6271" y="13882"/>
                </a:cubicBezTo>
                <a:cubicBezTo>
                  <a:pt x="6295" y="13612"/>
                  <a:pt x="6306" y="13331"/>
                  <a:pt x="6341" y="13062"/>
                </a:cubicBezTo>
                <a:cubicBezTo>
                  <a:pt x="6377" y="12733"/>
                  <a:pt x="6435" y="12405"/>
                  <a:pt x="6494" y="12077"/>
                </a:cubicBezTo>
                <a:cubicBezTo>
                  <a:pt x="6529" y="11819"/>
                  <a:pt x="6588" y="11561"/>
                  <a:pt x="6623" y="11303"/>
                </a:cubicBezTo>
                <a:cubicBezTo>
                  <a:pt x="6658" y="11092"/>
                  <a:pt x="6693" y="10870"/>
                  <a:pt x="6728" y="10647"/>
                </a:cubicBezTo>
                <a:cubicBezTo>
                  <a:pt x="6763" y="10377"/>
                  <a:pt x="6775" y="10108"/>
                  <a:pt x="6787" y="9850"/>
                </a:cubicBezTo>
                <a:cubicBezTo>
                  <a:pt x="6810" y="9533"/>
                  <a:pt x="6799" y="9217"/>
                  <a:pt x="6787" y="8900"/>
                </a:cubicBezTo>
                <a:cubicBezTo>
                  <a:pt x="6763" y="8431"/>
                  <a:pt x="6693" y="7963"/>
                  <a:pt x="6576" y="7505"/>
                </a:cubicBezTo>
                <a:cubicBezTo>
                  <a:pt x="6482" y="7107"/>
                  <a:pt x="6353" y="6720"/>
                  <a:pt x="6201" y="6333"/>
                </a:cubicBezTo>
                <a:cubicBezTo>
                  <a:pt x="6002" y="5829"/>
                  <a:pt x="5767" y="5337"/>
                  <a:pt x="5498" y="4868"/>
                </a:cubicBezTo>
                <a:cubicBezTo>
                  <a:pt x="5322" y="4563"/>
                  <a:pt x="5122" y="4270"/>
                  <a:pt x="4900" y="3989"/>
                </a:cubicBezTo>
                <a:cubicBezTo>
                  <a:pt x="4595" y="3591"/>
                  <a:pt x="4255" y="3215"/>
                  <a:pt x="3915" y="2840"/>
                </a:cubicBezTo>
                <a:cubicBezTo>
                  <a:pt x="3411" y="2325"/>
                  <a:pt x="2907" y="1821"/>
                  <a:pt x="2426" y="1293"/>
                </a:cubicBezTo>
                <a:cubicBezTo>
                  <a:pt x="2180" y="1023"/>
                  <a:pt x="1934" y="754"/>
                  <a:pt x="1676" y="496"/>
                </a:cubicBezTo>
                <a:cubicBezTo>
                  <a:pt x="1524" y="332"/>
                  <a:pt x="1395" y="144"/>
                  <a:pt x="1184" y="39"/>
                </a:cubicBezTo>
                <a:cubicBezTo>
                  <a:pt x="1123" y="13"/>
                  <a:pt x="1068" y="1"/>
                  <a:pt x="10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9"/>
          <p:cNvSpPr/>
          <p:nvPr/>
        </p:nvSpPr>
        <p:spPr>
          <a:xfrm>
            <a:off x="7472513" y="-370475"/>
            <a:ext cx="2395495" cy="2540957"/>
          </a:xfrm>
          <a:custGeom>
            <a:avLst/>
            <a:gdLst/>
            <a:ahLst/>
            <a:cxnLst/>
            <a:rect l="l" t="t" r="r" b="b"/>
            <a:pathLst>
              <a:path w="58281" h="61820" extrusionOk="0">
                <a:moveTo>
                  <a:pt x="2275" y="0"/>
                </a:moveTo>
                <a:cubicBezTo>
                  <a:pt x="1536" y="247"/>
                  <a:pt x="798" y="493"/>
                  <a:pt x="59" y="739"/>
                </a:cubicBezTo>
                <a:cubicBezTo>
                  <a:pt x="48" y="856"/>
                  <a:pt x="24" y="962"/>
                  <a:pt x="24" y="1079"/>
                </a:cubicBezTo>
                <a:cubicBezTo>
                  <a:pt x="24" y="1841"/>
                  <a:pt x="1" y="2614"/>
                  <a:pt x="24" y="3388"/>
                </a:cubicBezTo>
                <a:cubicBezTo>
                  <a:pt x="59" y="5416"/>
                  <a:pt x="177" y="7444"/>
                  <a:pt x="517" y="9448"/>
                </a:cubicBezTo>
                <a:cubicBezTo>
                  <a:pt x="751" y="10878"/>
                  <a:pt x="1079" y="12296"/>
                  <a:pt x="1700" y="13621"/>
                </a:cubicBezTo>
                <a:cubicBezTo>
                  <a:pt x="2451" y="15227"/>
                  <a:pt x="3506" y="16598"/>
                  <a:pt x="4877" y="17723"/>
                </a:cubicBezTo>
                <a:cubicBezTo>
                  <a:pt x="5768" y="18438"/>
                  <a:pt x="6764" y="19001"/>
                  <a:pt x="7772" y="19517"/>
                </a:cubicBezTo>
                <a:cubicBezTo>
                  <a:pt x="8323" y="19810"/>
                  <a:pt x="8886" y="20091"/>
                  <a:pt x="9413" y="20419"/>
                </a:cubicBezTo>
                <a:cubicBezTo>
                  <a:pt x="10386" y="21041"/>
                  <a:pt x="11336" y="21685"/>
                  <a:pt x="12262" y="22377"/>
                </a:cubicBezTo>
                <a:cubicBezTo>
                  <a:pt x="13211" y="23080"/>
                  <a:pt x="14114" y="23854"/>
                  <a:pt x="14887" y="24745"/>
                </a:cubicBezTo>
                <a:cubicBezTo>
                  <a:pt x="15872" y="25870"/>
                  <a:pt x="16575" y="27148"/>
                  <a:pt x="17208" y="28484"/>
                </a:cubicBezTo>
                <a:cubicBezTo>
                  <a:pt x="17806" y="29738"/>
                  <a:pt x="18310" y="31027"/>
                  <a:pt x="18838" y="32305"/>
                </a:cubicBezTo>
                <a:cubicBezTo>
                  <a:pt x="19259" y="33278"/>
                  <a:pt x="19705" y="34239"/>
                  <a:pt x="20232" y="35165"/>
                </a:cubicBezTo>
                <a:cubicBezTo>
                  <a:pt x="20760" y="36091"/>
                  <a:pt x="21369" y="36935"/>
                  <a:pt x="22143" y="37662"/>
                </a:cubicBezTo>
                <a:cubicBezTo>
                  <a:pt x="23479" y="38916"/>
                  <a:pt x="25027" y="39818"/>
                  <a:pt x="26750" y="40428"/>
                </a:cubicBezTo>
                <a:cubicBezTo>
                  <a:pt x="28109" y="40909"/>
                  <a:pt x="29516" y="41237"/>
                  <a:pt x="30923" y="41553"/>
                </a:cubicBezTo>
                <a:cubicBezTo>
                  <a:pt x="31579" y="41706"/>
                  <a:pt x="32235" y="41870"/>
                  <a:pt x="32868" y="42104"/>
                </a:cubicBezTo>
                <a:cubicBezTo>
                  <a:pt x="33970" y="42514"/>
                  <a:pt x="34838" y="43229"/>
                  <a:pt x="35553" y="44144"/>
                </a:cubicBezTo>
                <a:cubicBezTo>
                  <a:pt x="36209" y="44953"/>
                  <a:pt x="36725" y="45843"/>
                  <a:pt x="37229" y="46746"/>
                </a:cubicBezTo>
                <a:cubicBezTo>
                  <a:pt x="37897" y="47953"/>
                  <a:pt x="38553" y="49161"/>
                  <a:pt x="39315" y="50309"/>
                </a:cubicBezTo>
                <a:cubicBezTo>
                  <a:pt x="40124" y="51528"/>
                  <a:pt x="41097" y="52583"/>
                  <a:pt x="42269" y="53474"/>
                </a:cubicBezTo>
                <a:cubicBezTo>
                  <a:pt x="43183" y="54154"/>
                  <a:pt x="44168" y="54728"/>
                  <a:pt x="45188" y="55244"/>
                </a:cubicBezTo>
                <a:cubicBezTo>
                  <a:pt x="46219" y="55760"/>
                  <a:pt x="47274" y="56240"/>
                  <a:pt x="48317" y="56744"/>
                </a:cubicBezTo>
                <a:cubicBezTo>
                  <a:pt x="49490" y="57319"/>
                  <a:pt x="50662" y="57905"/>
                  <a:pt x="51846" y="58479"/>
                </a:cubicBezTo>
                <a:cubicBezTo>
                  <a:pt x="54014" y="59546"/>
                  <a:pt x="56147" y="60683"/>
                  <a:pt x="58281" y="61820"/>
                </a:cubicBezTo>
                <a:cubicBezTo>
                  <a:pt x="56077" y="55209"/>
                  <a:pt x="53873" y="48598"/>
                  <a:pt x="51682" y="41987"/>
                </a:cubicBezTo>
                <a:cubicBezTo>
                  <a:pt x="50545" y="41495"/>
                  <a:pt x="49419" y="41002"/>
                  <a:pt x="48329" y="40416"/>
                </a:cubicBezTo>
                <a:cubicBezTo>
                  <a:pt x="46981" y="39701"/>
                  <a:pt x="45703" y="38892"/>
                  <a:pt x="44473" y="38002"/>
                </a:cubicBezTo>
                <a:cubicBezTo>
                  <a:pt x="42937" y="36900"/>
                  <a:pt x="41437" y="35739"/>
                  <a:pt x="39925" y="34579"/>
                </a:cubicBezTo>
                <a:cubicBezTo>
                  <a:pt x="39151" y="33993"/>
                  <a:pt x="38331" y="33454"/>
                  <a:pt x="37440" y="33043"/>
                </a:cubicBezTo>
                <a:cubicBezTo>
                  <a:pt x="36830" y="32762"/>
                  <a:pt x="36197" y="32575"/>
                  <a:pt x="35564" y="32387"/>
                </a:cubicBezTo>
                <a:cubicBezTo>
                  <a:pt x="34361" y="32048"/>
                  <a:pt x="33149" y="31898"/>
                  <a:pt x="31912" y="31898"/>
                </a:cubicBezTo>
                <a:cubicBezTo>
                  <a:pt x="31739" y="31898"/>
                  <a:pt x="31565" y="31901"/>
                  <a:pt x="31391" y="31906"/>
                </a:cubicBezTo>
                <a:cubicBezTo>
                  <a:pt x="31215" y="31911"/>
                  <a:pt x="31039" y="31914"/>
                  <a:pt x="30863" y="31914"/>
                </a:cubicBezTo>
                <a:cubicBezTo>
                  <a:pt x="30091" y="31914"/>
                  <a:pt x="29321" y="31861"/>
                  <a:pt x="28566" y="31660"/>
                </a:cubicBezTo>
                <a:cubicBezTo>
                  <a:pt x="27687" y="31438"/>
                  <a:pt x="26867" y="31086"/>
                  <a:pt x="26081" y="30617"/>
                </a:cubicBezTo>
                <a:cubicBezTo>
                  <a:pt x="24042" y="29433"/>
                  <a:pt x="22459" y="27769"/>
                  <a:pt x="21100" y="25858"/>
                </a:cubicBezTo>
                <a:cubicBezTo>
                  <a:pt x="20244" y="24674"/>
                  <a:pt x="19447" y="23455"/>
                  <a:pt x="18498" y="22342"/>
                </a:cubicBezTo>
                <a:cubicBezTo>
                  <a:pt x="17536" y="21228"/>
                  <a:pt x="16446" y="20255"/>
                  <a:pt x="15262" y="19388"/>
                </a:cubicBezTo>
                <a:cubicBezTo>
                  <a:pt x="14407" y="18767"/>
                  <a:pt x="13539" y="18157"/>
                  <a:pt x="12613" y="17630"/>
                </a:cubicBezTo>
                <a:cubicBezTo>
                  <a:pt x="11781" y="17161"/>
                  <a:pt x="10925" y="16715"/>
                  <a:pt x="10058" y="16329"/>
                </a:cubicBezTo>
                <a:cubicBezTo>
                  <a:pt x="9026" y="15860"/>
                  <a:pt x="7983" y="15414"/>
                  <a:pt x="6987" y="14899"/>
                </a:cubicBezTo>
                <a:cubicBezTo>
                  <a:pt x="5897" y="14324"/>
                  <a:pt x="5065" y="13492"/>
                  <a:pt x="4490" y="12402"/>
                </a:cubicBezTo>
                <a:cubicBezTo>
                  <a:pt x="4021" y="11499"/>
                  <a:pt x="3717" y="10550"/>
                  <a:pt x="3470" y="9577"/>
                </a:cubicBezTo>
                <a:cubicBezTo>
                  <a:pt x="3213" y="8592"/>
                  <a:pt x="3013" y="7619"/>
                  <a:pt x="2849" y="6623"/>
                </a:cubicBezTo>
                <a:cubicBezTo>
                  <a:pt x="2591" y="5111"/>
                  <a:pt x="2474" y="3587"/>
                  <a:pt x="2404" y="2063"/>
                </a:cubicBezTo>
                <a:cubicBezTo>
                  <a:pt x="2380" y="1489"/>
                  <a:pt x="2357" y="915"/>
                  <a:pt x="2333" y="329"/>
                </a:cubicBezTo>
                <a:cubicBezTo>
                  <a:pt x="2333" y="223"/>
                  <a:pt x="2333" y="106"/>
                  <a:pt x="22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9"/>
          <p:cNvSpPr/>
          <p:nvPr/>
        </p:nvSpPr>
        <p:spPr>
          <a:xfrm>
            <a:off x="-807235" y="3457313"/>
            <a:ext cx="2846000" cy="2349775"/>
          </a:xfrm>
          <a:custGeom>
            <a:avLst/>
            <a:gdLst/>
            <a:ahLst/>
            <a:cxnLst/>
            <a:rect l="l" t="t" r="r" b="b"/>
            <a:pathLst>
              <a:path w="113840" h="93991" extrusionOk="0">
                <a:moveTo>
                  <a:pt x="2060" y="28393"/>
                </a:moveTo>
                <a:cubicBezTo>
                  <a:pt x="-2480" y="15961"/>
                  <a:pt x="1130" y="13510"/>
                  <a:pt x="6618" y="8873"/>
                </a:cubicBezTo>
                <a:cubicBezTo>
                  <a:pt x="12107" y="4236"/>
                  <a:pt x="25339" y="-1911"/>
                  <a:pt x="34991" y="569"/>
                </a:cubicBezTo>
                <a:cubicBezTo>
                  <a:pt x="44643" y="3049"/>
                  <a:pt x="53497" y="19265"/>
                  <a:pt x="64528" y="23754"/>
                </a:cubicBezTo>
                <a:cubicBezTo>
                  <a:pt x="75559" y="28243"/>
                  <a:pt x="93435" y="22620"/>
                  <a:pt x="101178" y="27503"/>
                </a:cubicBezTo>
                <a:cubicBezTo>
                  <a:pt x="108921" y="32386"/>
                  <a:pt x="118796" y="42390"/>
                  <a:pt x="110985" y="53053"/>
                </a:cubicBezTo>
                <a:cubicBezTo>
                  <a:pt x="103174" y="63716"/>
                  <a:pt x="67168" y="86410"/>
                  <a:pt x="54313" y="91479"/>
                </a:cubicBezTo>
                <a:cubicBezTo>
                  <a:pt x="41458" y="96548"/>
                  <a:pt x="42566" y="93979"/>
                  <a:pt x="33857" y="83465"/>
                </a:cubicBezTo>
                <a:cubicBezTo>
                  <a:pt x="25148" y="72951"/>
                  <a:pt x="6600" y="40825"/>
                  <a:pt x="2060" y="283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grpSp>
        <p:nvGrpSpPr>
          <p:cNvPr id="506" name="Google Shape;506;p9"/>
          <p:cNvGrpSpPr/>
          <p:nvPr/>
        </p:nvGrpSpPr>
        <p:grpSpPr>
          <a:xfrm rot="900017">
            <a:off x="-3285" y="3973432"/>
            <a:ext cx="1837309" cy="1112391"/>
            <a:chOff x="1505525" y="1777775"/>
            <a:chExt cx="854825" cy="517550"/>
          </a:xfrm>
        </p:grpSpPr>
        <p:sp>
          <p:nvSpPr>
            <p:cNvPr id="507" name="Google Shape;507;p9"/>
            <p:cNvSpPr/>
            <p:nvPr/>
          </p:nvSpPr>
          <p:spPr>
            <a:xfrm>
              <a:off x="1865650" y="1816750"/>
              <a:ext cx="64200" cy="43300"/>
            </a:xfrm>
            <a:custGeom>
              <a:avLst/>
              <a:gdLst/>
              <a:ahLst/>
              <a:cxnLst/>
              <a:rect l="l" t="t" r="r" b="b"/>
              <a:pathLst>
                <a:path w="2568" h="1732" extrusionOk="0">
                  <a:moveTo>
                    <a:pt x="1068" y="1"/>
                  </a:moveTo>
                  <a:cubicBezTo>
                    <a:pt x="868" y="165"/>
                    <a:pt x="646" y="282"/>
                    <a:pt x="423" y="400"/>
                  </a:cubicBezTo>
                  <a:cubicBezTo>
                    <a:pt x="71" y="587"/>
                    <a:pt x="1" y="845"/>
                    <a:pt x="224" y="1173"/>
                  </a:cubicBezTo>
                  <a:cubicBezTo>
                    <a:pt x="271" y="1243"/>
                    <a:pt x="317" y="1314"/>
                    <a:pt x="364" y="1384"/>
                  </a:cubicBezTo>
                  <a:cubicBezTo>
                    <a:pt x="497" y="1628"/>
                    <a:pt x="708" y="1731"/>
                    <a:pt x="953" y="1731"/>
                  </a:cubicBezTo>
                  <a:cubicBezTo>
                    <a:pt x="991" y="1731"/>
                    <a:pt x="1029" y="1729"/>
                    <a:pt x="1068" y="1724"/>
                  </a:cubicBezTo>
                  <a:cubicBezTo>
                    <a:pt x="1501" y="1677"/>
                    <a:pt x="1912" y="1513"/>
                    <a:pt x="2252" y="1232"/>
                  </a:cubicBezTo>
                  <a:cubicBezTo>
                    <a:pt x="2463" y="1068"/>
                    <a:pt x="2568" y="868"/>
                    <a:pt x="2474" y="587"/>
                  </a:cubicBezTo>
                  <a:cubicBezTo>
                    <a:pt x="2005" y="400"/>
                    <a:pt x="1536" y="200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2305225" y="2032300"/>
              <a:ext cx="55125" cy="36850"/>
            </a:xfrm>
            <a:custGeom>
              <a:avLst/>
              <a:gdLst/>
              <a:ahLst/>
              <a:cxnLst/>
              <a:rect l="l" t="t" r="r" b="b"/>
              <a:pathLst>
                <a:path w="2205" h="1474" extrusionOk="0">
                  <a:moveTo>
                    <a:pt x="1304" y="1"/>
                  </a:moveTo>
                  <a:cubicBezTo>
                    <a:pt x="941" y="1"/>
                    <a:pt x="608" y="134"/>
                    <a:pt x="305" y="369"/>
                  </a:cubicBezTo>
                  <a:cubicBezTo>
                    <a:pt x="71" y="569"/>
                    <a:pt x="0" y="838"/>
                    <a:pt x="94" y="1084"/>
                  </a:cubicBezTo>
                  <a:cubicBezTo>
                    <a:pt x="192" y="1335"/>
                    <a:pt x="401" y="1474"/>
                    <a:pt x="693" y="1474"/>
                  </a:cubicBezTo>
                  <a:cubicBezTo>
                    <a:pt x="716" y="1474"/>
                    <a:pt x="739" y="1473"/>
                    <a:pt x="762" y="1471"/>
                  </a:cubicBezTo>
                  <a:cubicBezTo>
                    <a:pt x="880" y="1459"/>
                    <a:pt x="985" y="1436"/>
                    <a:pt x="1091" y="1424"/>
                  </a:cubicBezTo>
                  <a:cubicBezTo>
                    <a:pt x="1430" y="1354"/>
                    <a:pt x="1700" y="1143"/>
                    <a:pt x="2005" y="991"/>
                  </a:cubicBezTo>
                  <a:cubicBezTo>
                    <a:pt x="2075" y="827"/>
                    <a:pt x="2134" y="674"/>
                    <a:pt x="2204" y="522"/>
                  </a:cubicBezTo>
                  <a:cubicBezTo>
                    <a:pt x="2157" y="252"/>
                    <a:pt x="1981" y="123"/>
                    <a:pt x="1747" y="65"/>
                  </a:cubicBezTo>
                  <a:cubicBezTo>
                    <a:pt x="1595" y="22"/>
                    <a:pt x="1447" y="1"/>
                    <a:pt x="1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2151950" y="1932800"/>
              <a:ext cx="51600" cy="33225"/>
            </a:xfrm>
            <a:custGeom>
              <a:avLst/>
              <a:gdLst/>
              <a:ahLst/>
              <a:cxnLst/>
              <a:rect l="l" t="t" r="r" b="b"/>
              <a:pathLst>
                <a:path w="2064" h="1329" extrusionOk="0">
                  <a:moveTo>
                    <a:pt x="646" y="1"/>
                  </a:moveTo>
                  <a:cubicBezTo>
                    <a:pt x="482" y="94"/>
                    <a:pt x="353" y="212"/>
                    <a:pt x="259" y="376"/>
                  </a:cubicBezTo>
                  <a:cubicBezTo>
                    <a:pt x="1" y="809"/>
                    <a:pt x="212" y="1255"/>
                    <a:pt x="716" y="1314"/>
                  </a:cubicBezTo>
                  <a:cubicBezTo>
                    <a:pt x="796" y="1323"/>
                    <a:pt x="876" y="1329"/>
                    <a:pt x="955" y="1329"/>
                  </a:cubicBezTo>
                  <a:cubicBezTo>
                    <a:pt x="1155" y="1329"/>
                    <a:pt x="1352" y="1295"/>
                    <a:pt x="1537" y="1220"/>
                  </a:cubicBezTo>
                  <a:cubicBezTo>
                    <a:pt x="1830" y="1114"/>
                    <a:pt x="2041" y="927"/>
                    <a:pt x="2064" y="587"/>
                  </a:cubicBezTo>
                  <a:cubicBezTo>
                    <a:pt x="1583" y="388"/>
                    <a:pt x="1115" y="200"/>
                    <a:pt x="6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1693650" y="1952400"/>
              <a:ext cx="112850" cy="66050"/>
            </a:xfrm>
            <a:custGeom>
              <a:avLst/>
              <a:gdLst/>
              <a:ahLst/>
              <a:cxnLst/>
              <a:rect l="l" t="t" r="r" b="b"/>
              <a:pathLst>
                <a:path w="4514" h="2642" extrusionOk="0">
                  <a:moveTo>
                    <a:pt x="3599" y="1"/>
                  </a:moveTo>
                  <a:cubicBezTo>
                    <a:pt x="3474" y="1"/>
                    <a:pt x="3349" y="31"/>
                    <a:pt x="3224" y="84"/>
                  </a:cubicBezTo>
                  <a:cubicBezTo>
                    <a:pt x="2392" y="447"/>
                    <a:pt x="1559" y="823"/>
                    <a:pt x="715" y="1162"/>
                  </a:cubicBezTo>
                  <a:cubicBezTo>
                    <a:pt x="622" y="1198"/>
                    <a:pt x="516" y="1256"/>
                    <a:pt x="434" y="1327"/>
                  </a:cubicBezTo>
                  <a:cubicBezTo>
                    <a:pt x="0" y="1702"/>
                    <a:pt x="94" y="2358"/>
                    <a:pt x="633" y="2581"/>
                  </a:cubicBezTo>
                  <a:cubicBezTo>
                    <a:pt x="713" y="2623"/>
                    <a:pt x="797" y="2642"/>
                    <a:pt x="883" y="2642"/>
                  </a:cubicBezTo>
                  <a:cubicBezTo>
                    <a:pt x="989" y="2642"/>
                    <a:pt x="1098" y="2614"/>
                    <a:pt x="1208" y="2569"/>
                  </a:cubicBezTo>
                  <a:cubicBezTo>
                    <a:pt x="2052" y="2217"/>
                    <a:pt x="2884" y="1866"/>
                    <a:pt x="3728" y="1514"/>
                  </a:cubicBezTo>
                  <a:cubicBezTo>
                    <a:pt x="3880" y="1444"/>
                    <a:pt x="4033" y="1362"/>
                    <a:pt x="4150" y="1233"/>
                  </a:cubicBezTo>
                  <a:cubicBezTo>
                    <a:pt x="4513" y="846"/>
                    <a:pt x="4384" y="272"/>
                    <a:pt x="3892" y="61"/>
                  </a:cubicBezTo>
                  <a:cubicBezTo>
                    <a:pt x="3794" y="20"/>
                    <a:pt x="3697" y="1"/>
                    <a:pt x="35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1874150" y="1958700"/>
              <a:ext cx="85300" cy="51200"/>
            </a:xfrm>
            <a:custGeom>
              <a:avLst/>
              <a:gdLst/>
              <a:ahLst/>
              <a:cxnLst/>
              <a:rect l="l" t="t" r="r" b="b"/>
              <a:pathLst>
                <a:path w="3412" h="2048" extrusionOk="0">
                  <a:moveTo>
                    <a:pt x="2075" y="0"/>
                  </a:moveTo>
                  <a:cubicBezTo>
                    <a:pt x="1750" y="0"/>
                    <a:pt x="1429" y="81"/>
                    <a:pt x="1104" y="81"/>
                  </a:cubicBezTo>
                  <a:cubicBezTo>
                    <a:pt x="1007" y="81"/>
                    <a:pt x="908" y="74"/>
                    <a:pt x="810" y="55"/>
                  </a:cubicBezTo>
                  <a:cubicBezTo>
                    <a:pt x="800" y="53"/>
                    <a:pt x="791" y="53"/>
                    <a:pt x="781" y="53"/>
                  </a:cubicBezTo>
                  <a:cubicBezTo>
                    <a:pt x="718" y="53"/>
                    <a:pt x="649" y="83"/>
                    <a:pt x="599" y="113"/>
                  </a:cubicBezTo>
                  <a:cubicBezTo>
                    <a:pt x="270" y="336"/>
                    <a:pt x="1" y="629"/>
                    <a:pt x="24" y="1063"/>
                  </a:cubicBezTo>
                  <a:cubicBezTo>
                    <a:pt x="59" y="1461"/>
                    <a:pt x="224" y="1790"/>
                    <a:pt x="622" y="1895"/>
                  </a:cubicBezTo>
                  <a:cubicBezTo>
                    <a:pt x="821" y="1989"/>
                    <a:pt x="997" y="2036"/>
                    <a:pt x="1185" y="2047"/>
                  </a:cubicBezTo>
                  <a:cubicBezTo>
                    <a:pt x="1199" y="2048"/>
                    <a:pt x="1214" y="2048"/>
                    <a:pt x="1228" y="2048"/>
                  </a:cubicBezTo>
                  <a:cubicBezTo>
                    <a:pt x="1901" y="2048"/>
                    <a:pt x="2473" y="1781"/>
                    <a:pt x="2978" y="1356"/>
                  </a:cubicBezTo>
                  <a:cubicBezTo>
                    <a:pt x="3107" y="1250"/>
                    <a:pt x="3201" y="1098"/>
                    <a:pt x="3260" y="934"/>
                  </a:cubicBezTo>
                  <a:cubicBezTo>
                    <a:pt x="3412" y="535"/>
                    <a:pt x="3201" y="137"/>
                    <a:pt x="2779" y="55"/>
                  </a:cubicBezTo>
                  <a:cubicBezTo>
                    <a:pt x="2603" y="20"/>
                    <a:pt x="2416" y="20"/>
                    <a:pt x="2240" y="8"/>
                  </a:cubicBezTo>
                  <a:cubicBezTo>
                    <a:pt x="2185" y="3"/>
                    <a:pt x="2130" y="0"/>
                    <a:pt x="20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1524275" y="2083100"/>
              <a:ext cx="87350" cy="57650"/>
            </a:xfrm>
            <a:custGeom>
              <a:avLst/>
              <a:gdLst/>
              <a:ahLst/>
              <a:cxnLst/>
              <a:rect l="l" t="t" r="r" b="b"/>
              <a:pathLst>
                <a:path w="3494" h="2306" extrusionOk="0">
                  <a:moveTo>
                    <a:pt x="2674" y="0"/>
                  </a:moveTo>
                  <a:cubicBezTo>
                    <a:pt x="2658" y="0"/>
                    <a:pt x="2642" y="1"/>
                    <a:pt x="2626" y="2"/>
                  </a:cubicBezTo>
                  <a:cubicBezTo>
                    <a:pt x="2497" y="14"/>
                    <a:pt x="2368" y="49"/>
                    <a:pt x="2239" y="84"/>
                  </a:cubicBezTo>
                  <a:cubicBezTo>
                    <a:pt x="1630" y="295"/>
                    <a:pt x="1055" y="600"/>
                    <a:pt x="469" y="869"/>
                  </a:cubicBezTo>
                  <a:cubicBezTo>
                    <a:pt x="305" y="951"/>
                    <a:pt x="188" y="1092"/>
                    <a:pt x="117" y="1268"/>
                  </a:cubicBezTo>
                  <a:cubicBezTo>
                    <a:pt x="0" y="1549"/>
                    <a:pt x="59" y="1877"/>
                    <a:pt x="258" y="2077"/>
                  </a:cubicBezTo>
                  <a:cubicBezTo>
                    <a:pt x="416" y="2234"/>
                    <a:pt x="597" y="2305"/>
                    <a:pt x="788" y="2305"/>
                  </a:cubicBezTo>
                  <a:cubicBezTo>
                    <a:pt x="895" y="2305"/>
                    <a:pt x="1004" y="2283"/>
                    <a:pt x="1114" y="2241"/>
                  </a:cubicBezTo>
                  <a:cubicBezTo>
                    <a:pt x="1747" y="1971"/>
                    <a:pt x="2368" y="1655"/>
                    <a:pt x="3013" y="1397"/>
                  </a:cubicBezTo>
                  <a:cubicBezTo>
                    <a:pt x="3364" y="1256"/>
                    <a:pt x="3493" y="904"/>
                    <a:pt x="3400" y="541"/>
                  </a:cubicBezTo>
                  <a:cubicBezTo>
                    <a:pt x="3310" y="228"/>
                    <a:pt x="3007" y="0"/>
                    <a:pt x="2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1589900" y="1777775"/>
              <a:ext cx="90575" cy="56900"/>
            </a:xfrm>
            <a:custGeom>
              <a:avLst/>
              <a:gdLst/>
              <a:ahLst/>
              <a:cxnLst/>
              <a:rect l="l" t="t" r="r" b="b"/>
              <a:pathLst>
                <a:path w="3623" h="2276" extrusionOk="0">
                  <a:moveTo>
                    <a:pt x="2857" y="1"/>
                  </a:moveTo>
                  <a:cubicBezTo>
                    <a:pt x="2778" y="1"/>
                    <a:pt x="2696" y="16"/>
                    <a:pt x="2615" y="48"/>
                  </a:cubicBezTo>
                  <a:cubicBezTo>
                    <a:pt x="1935" y="294"/>
                    <a:pt x="1267" y="599"/>
                    <a:pt x="587" y="880"/>
                  </a:cubicBezTo>
                  <a:cubicBezTo>
                    <a:pt x="517" y="915"/>
                    <a:pt x="446" y="974"/>
                    <a:pt x="388" y="1032"/>
                  </a:cubicBezTo>
                  <a:cubicBezTo>
                    <a:pt x="1" y="1419"/>
                    <a:pt x="106" y="1982"/>
                    <a:pt x="634" y="2205"/>
                  </a:cubicBezTo>
                  <a:cubicBezTo>
                    <a:pt x="725" y="2255"/>
                    <a:pt x="822" y="2275"/>
                    <a:pt x="921" y="2275"/>
                  </a:cubicBezTo>
                  <a:cubicBezTo>
                    <a:pt x="1052" y="2275"/>
                    <a:pt x="1187" y="2240"/>
                    <a:pt x="1314" y="2193"/>
                  </a:cubicBezTo>
                  <a:cubicBezTo>
                    <a:pt x="1654" y="2064"/>
                    <a:pt x="1994" y="1923"/>
                    <a:pt x="2334" y="1783"/>
                  </a:cubicBezTo>
                  <a:cubicBezTo>
                    <a:pt x="2603" y="1665"/>
                    <a:pt x="2861" y="1548"/>
                    <a:pt x="3119" y="1408"/>
                  </a:cubicBezTo>
                  <a:cubicBezTo>
                    <a:pt x="3471" y="1220"/>
                    <a:pt x="3623" y="845"/>
                    <a:pt x="3517" y="517"/>
                  </a:cubicBezTo>
                  <a:cubicBezTo>
                    <a:pt x="3416" y="211"/>
                    <a:pt x="3153" y="1"/>
                    <a:pt x="28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1653200" y="1883550"/>
              <a:ext cx="85900" cy="56300"/>
            </a:xfrm>
            <a:custGeom>
              <a:avLst/>
              <a:gdLst/>
              <a:ahLst/>
              <a:cxnLst/>
              <a:rect l="l" t="t" r="r" b="b"/>
              <a:pathLst>
                <a:path w="3436" h="2252" extrusionOk="0">
                  <a:moveTo>
                    <a:pt x="2571" y="1"/>
                  </a:moveTo>
                  <a:cubicBezTo>
                    <a:pt x="2501" y="1"/>
                    <a:pt x="2429" y="10"/>
                    <a:pt x="2357" y="25"/>
                  </a:cubicBezTo>
                  <a:cubicBezTo>
                    <a:pt x="1689" y="166"/>
                    <a:pt x="1067" y="435"/>
                    <a:pt x="493" y="799"/>
                  </a:cubicBezTo>
                  <a:cubicBezTo>
                    <a:pt x="341" y="904"/>
                    <a:pt x="223" y="1045"/>
                    <a:pt x="153" y="1221"/>
                  </a:cubicBezTo>
                  <a:cubicBezTo>
                    <a:pt x="1" y="1619"/>
                    <a:pt x="165" y="2018"/>
                    <a:pt x="552" y="2182"/>
                  </a:cubicBezTo>
                  <a:cubicBezTo>
                    <a:pt x="656" y="2229"/>
                    <a:pt x="758" y="2251"/>
                    <a:pt x="857" y="2251"/>
                  </a:cubicBezTo>
                  <a:cubicBezTo>
                    <a:pt x="1004" y="2251"/>
                    <a:pt x="1146" y="2202"/>
                    <a:pt x="1278" y="2111"/>
                  </a:cubicBezTo>
                  <a:cubicBezTo>
                    <a:pt x="1700" y="1818"/>
                    <a:pt x="2158" y="1642"/>
                    <a:pt x="2638" y="1502"/>
                  </a:cubicBezTo>
                  <a:cubicBezTo>
                    <a:pt x="2720" y="1478"/>
                    <a:pt x="2802" y="1455"/>
                    <a:pt x="2873" y="1408"/>
                  </a:cubicBezTo>
                  <a:cubicBezTo>
                    <a:pt x="3377" y="1138"/>
                    <a:pt x="3435" y="506"/>
                    <a:pt x="2990" y="142"/>
                  </a:cubicBezTo>
                  <a:cubicBezTo>
                    <a:pt x="2855" y="39"/>
                    <a:pt x="2716" y="1"/>
                    <a:pt x="2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2001050" y="1984875"/>
              <a:ext cx="81200" cy="62525"/>
            </a:xfrm>
            <a:custGeom>
              <a:avLst/>
              <a:gdLst/>
              <a:ahLst/>
              <a:cxnLst/>
              <a:rect l="l" t="t" r="r" b="b"/>
              <a:pathLst>
                <a:path w="3248" h="2501" extrusionOk="0">
                  <a:moveTo>
                    <a:pt x="2302" y="0"/>
                  </a:moveTo>
                  <a:cubicBezTo>
                    <a:pt x="2131" y="0"/>
                    <a:pt x="1964" y="62"/>
                    <a:pt x="1829" y="192"/>
                  </a:cubicBezTo>
                  <a:cubicBezTo>
                    <a:pt x="1571" y="450"/>
                    <a:pt x="1266" y="614"/>
                    <a:pt x="950" y="778"/>
                  </a:cubicBezTo>
                  <a:cubicBezTo>
                    <a:pt x="739" y="883"/>
                    <a:pt x="551" y="1000"/>
                    <a:pt x="387" y="1165"/>
                  </a:cubicBezTo>
                  <a:cubicBezTo>
                    <a:pt x="0" y="1587"/>
                    <a:pt x="129" y="2220"/>
                    <a:pt x="563" y="2395"/>
                  </a:cubicBezTo>
                  <a:cubicBezTo>
                    <a:pt x="718" y="2465"/>
                    <a:pt x="856" y="2500"/>
                    <a:pt x="981" y="2500"/>
                  </a:cubicBezTo>
                  <a:cubicBezTo>
                    <a:pt x="1129" y="2500"/>
                    <a:pt x="1257" y="2450"/>
                    <a:pt x="1372" y="2348"/>
                  </a:cubicBezTo>
                  <a:cubicBezTo>
                    <a:pt x="1606" y="2137"/>
                    <a:pt x="1899" y="2009"/>
                    <a:pt x="2169" y="1856"/>
                  </a:cubicBezTo>
                  <a:cubicBezTo>
                    <a:pt x="2415" y="1715"/>
                    <a:pt x="2685" y="1610"/>
                    <a:pt x="2896" y="1422"/>
                  </a:cubicBezTo>
                  <a:cubicBezTo>
                    <a:pt x="3224" y="1129"/>
                    <a:pt x="3247" y="661"/>
                    <a:pt x="2954" y="321"/>
                  </a:cubicBezTo>
                  <a:cubicBezTo>
                    <a:pt x="2773" y="112"/>
                    <a:pt x="2533" y="0"/>
                    <a:pt x="2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2104200" y="2047350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409" y="0"/>
                  </a:moveTo>
                  <a:cubicBezTo>
                    <a:pt x="2392" y="0"/>
                    <a:pt x="2374" y="1"/>
                    <a:pt x="2356" y="2"/>
                  </a:cubicBezTo>
                  <a:cubicBezTo>
                    <a:pt x="2239" y="2"/>
                    <a:pt x="2122" y="25"/>
                    <a:pt x="2005" y="60"/>
                  </a:cubicBezTo>
                  <a:cubicBezTo>
                    <a:pt x="1430" y="201"/>
                    <a:pt x="938" y="518"/>
                    <a:pt x="422" y="799"/>
                  </a:cubicBezTo>
                  <a:cubicBezTo>
                    <a:pt x="282" y="881"/>
                    <a:pt x="188" y="998"/>
                    <a:pt x="129" y="1139"/>
                  </a:cubicBezTo>
                  <a:cubicBezTo>
                    <a:pt x="0" y="1455"/>
                    <a:pt x="59" y="1783"/>
                    <a:pt x="317" y="2018"/>
                  </a:cubicBezTo>
                  <a:cubicBezTo>
                    <a:pt x="465" y="2159"/>
                    <a:pt x="633" y="2223"/>
                    <a:pt x="806" y="2223"/>
                  </a:cubicBezTo>
                  <a:cubicBezTo>
                    <a:pt x="935" y="2223"/>
                    <a:pt x="1066" y="2188"/>
                    <a:pt x="1196" y="2123"/>
                  </a:cubicBezTo>
                  <a:cubicBezTo>
                    <a:pt x="1688" y="1877"/>
                    <a:pt x="2169" y="1608"/>
                    <a:pt x="2708" y="1432"/>
                  </a:cubicBezTo>
                  <a:cubicBezTo>
                    <a:pt x="3071" y="1315"/>
                    <a:pt x="3224" y="928"/>
                    <a:pt x="3130" y="576"/>
                  </a:cubicBezTo>
                  <a:cubicBezTo>
                    <a:pt x="3041" y="230"/>
                    <a:pt x="2770" y="0"/>
                    <a:pt x="2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2228450" y="2076550"/>
              <a:ext cx="72400" cy="55050"/>
            </a:xfrm>
            <a:custGeom>
              <a:avLst/>
              <a:gdLst/>
              <a:ahLst/>
              <a:cxnLst/>
              <a:rect l="l" t="t" r="r" b="b"/>
              <a:pathLst>
                <a:path w="2896" h="2202" extrusionOk="0">
                  <a:moveTo>
                    <a:pt x="2091" y="1"/>
                  </a:moveTo>
                  <a:cubicBezTo>
                    <a:pt x="2050" y="1"/>
                    <a:pt x="2006" y="6"/>
                    <a:pt x="1958" y="18"/>
                  </a:cubicBezTo>
                  <a:cubicBezTo>
                    <a:pt x="1735" y="76"/>
                    <a:pt x="1501" y="123"/>
                    <a:pt x="1278" y="158"/>
                  </a:cubicBezTo>
                  <a:cubicBezTo>
                    <a:pt x="809" y="229"/>
                    <a:pt x="528" y="533"/>
                    <a:pt x="305" y="909"/>
                  </a:cubicBezTo>
                  <a:cubicBezTo>
                    <a:pt x="0" y="1413"/>
                    <a:pt x="164" y="1928"/>
                    <a:pt x="680" y="2139"/>
                  </a:cubicBezTo>
                  <a:cubicBezTo>
                    <a:pt x="771" y="2185"/>
                    <a:pt x="890" y="2202"/>
                    <a:pt x="1021" y="2202"/>
                  </a:cubicBezTo>
                  <a:cubicBezTo>
                    <a:pt x="1059" y="2202"/>
                    <a:pt x="1098" y="2201"/>
                    <a:pt x="1137" y="2198"/>
                  </a:cubicBezTo>
                  <a:cubicBezTo>
                    <a:pt x="1911" y="2174"/>
                    <a:pt x="2356" y="1670"/>
                    <a:pt x="2743" y="1096"/>
                  </a:cubicBezTo>
                  <a:cubicBezTo>
                    <a:pt x="2896" y="862"/>
                    <a:pt x="2825" y="592"/>
                    <a:pt x="2649" y="381"/>
                  </a:cubicBezTo>
                  <a:cubicBezTo>
                    <a:pt x="2488" y="200"/>
                    <a:pt x="2344" y="1"/>
                    <a:pt x="2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1698925" y="1798800"/>
              <a:ext cx="70050" cy="46275"/>
            </a:xfrm>
            <a:custGeom>
              <a:avLst/>
              <a:gdLst/>
              <a:ahLst/>
              <a:cxnLst/>
              <a:rect l="l" t="t" r="r" b="b"/>
              <a:pathLst>
                <a:path w="2802" h="1851" extrusionOk="0">
                  <a:moveTo>
                    <a:pt x="1971" y="0"/>
                  </a:moveTo>
                  <a:cubicBezTo>
                    <a:pt x="1536" y="0"/>
                    <a:pt x="1112" y="85"/>
                    <a:pt x="715" y="262"/>
                  </a:cubicBezTo>
                  <a:cubicBezTo>
                    <a:pt x="493" y="356"/>
                    <a:pt x="305" y="485"/>
                    <a:pt x="176" y="684"/>
                  </a:cubicBezTo>
                  <a:cubicBezTo>
                    <a:pt x="0" y="953"/>
                    <a:pt x="47" y="1305"/>
                    <a:pt x="282" y="1516"/>
                  </a:cubicBezTo>
                  <a:cubicBezTo>
                    <a:pt x="375" y="1598"/>
                    <a:pt x="481" y="1645"/>
                    <a:pt x="633" y="1692"/>
                  </a:cubicBezTo>
                  <a:cubicBezTo>
                    <a:pt x="866" y="1801"/>
                    <a:pt x="1099" y="1851"/>
                    <a:pt x="1331" y="1851"/>
                  </a:cubicBezTo>
                  <a:cubicBezTo>
                    <a:pt x="1671" y="1851"/>
                    <a:pt x="2010" y="1744"/>
                    <a:pt x="2345" y="1563"/>
                  </a:cubicBezTo>
                  <a:cubicBezTo>
                    <a:pt x="2649" y="1411"/>
                    <a:pt x="2802" y="1176"/>
                    <a:pt x="2767" y="824"/>
                  </a:cubicBezTo>
                  <a:cubicBezTo>
                    <a:pt x="2755" y="766"/>
                    <a:pt x="2755" y="707"/>
                    <a:pt x="2755" y="637"/>
                  </a:cubicBezTo>
                  <a:cubicBezTo>
                    <a:pt x="2743" y="203"/>
                    <a:pt x="2567" y="16"/>
                    <a:pt x="2134" y="4"/>
                  </a:cubicBezTo>
                  <a:cubicBezTo>
                    <a:pt x="2079" y="1"/>
                    <a:pt x="2025" y="0"/>
                    <a:pt x="19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1746100" y="2021050"/>
              <a:ext cx="69900" cy="50300"/>
            </a:xfrm>
            <a:custGeom>
              <a:avLst/>
              <a:gdLst/>
              <a:ahLst/>
              <a:cxnLst/>
              <a:rect l="l" t="t" r="r" b="b"/>
              <a:pathLst>
                <a:path w="2796" h="2012" extrusionOk="0">
                  <a:moveTo>
                    <a:pt x="1979" y="0"/>
                  </a:moveTo>
                  <a:cubicBezTo>
                    <a:pt x="1882" y="0"/>
                    <a:pt x="1780" y="18"/>
                    <a:pt x="1677" y="57"/>
                  </a:cubicBezTo>
                  <a:cubicBezTo>
                    <a:pt x="1278" y="222"/>
                    <a:pt x="903" y="444"/>
                    <a:pt x="481" y="562"/>
                  </a:cubicBezTo>
                  <a:cubicBezTo>
                    <a:pt x="188" y="644"/>
                    <a:pt x="1" y="890"/>
                    <a:pt x="1" y="1230"/>
                  </a:cubicBezTo>
                  <a:cubicBezTo>
                    <a:pt x="1" y="1534"/>
                    <a:pt x="188" y="1804"/>
                    <a:pt x="505" y="1945"/>
                  </a:cubicBezTo>
                  <a:cubicBezTo>
                    <a:pt x="598" y="1991"/>
                    <a:pt x="699" y="2011"/>
                    <a:pt x="806" y="2011"/>
                  </a:cubicBezTo>
                  <a:cubicBezTo>
                    <a:pt x="886" y="2011"/>
                    <a:pt x="970" y="2000"/>
                    <a:pt x="1055" y="1980"/>
                  </a:cubicBezTo>
                  <a:cubicBezTo>
                    <a:pt x="1548" y="1863"/>
                    <a:pt x="2017" y="1652"/>
                    <a:pt x="2427" y="1347"/>
                  </a:cubicBezTo>
                  <a:cubicBezTo>
                    <a:pt x="2579" y="1241"/>
                    <a:pt x="2685" y="1089"/>
                    <a:pt x="2708" y="901"/>
                  </a:cubicBezTo>
                  <a:cubicBezTo>
                    <a:pt x="2795" y="399"/>
                    <a:pt x="2436" y="0"/>
                    <a:pt x="19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2094825" y="1978775"/>
              <a:ext cx="71225" cy="46500"/>
            </a:xfrm>
            <a:custGeom>
              <a:avLst/>
              <a:gdLst/>
              <a:ahLst/>
              <a:cxnLst/>
              <a:rect l="l" t="t" r="r" b="b"/>
              <a:pathLst>
                <a:path w="2849" h="1860" extrusionOk="0">
                  <a:moveTo>
                    <a:pt x="2067" y="0"/>
                  </a:moveTo>
                  <a:cubicBezTo>
                    <a:pt x="1972" y="0"/>
                    <a:pt x="1877" y="15"/>
                    <a:pt x="1782" y="37"/>
                  </a:cubicBezTo>
                  <a:cubicBezTo>
                    <a:pt x="1395" y="119"/>
                    <a:pt x="1032" y="236"/>
                    <a:pt x="657" y="342"/>
                  </a:cubicBezTo>
                  <a:cubicBezTo>
                    <a:pt x="586" y="365"/>
                    <a:pt x="528" y="401"/>
                    <a:pt x="469" y="447"/>
                  </a:cubicBezTo>
                  <a:cubicBezTo>
                    <a:pt x="117" y="682"/>
                    <a:pt x="0" y="1080"/>
                    <a:pt x="176" y="1432"/>
                  </a:cubicBezTo>
                  <a:cubicBezTo>
                    <a:pt x="311" y="1711"/>
                    <a:pt x="557" y="1859"/>
                    <a:pt x="851" y="1859"/>
                  </a:cubicBezTo>
                  <a:cubicBezTo>
                    <a:pt x="939" y="1859"/>
                    <a:pt x="1031" y="1846"/>
                    <a:pt x="1126" y="1819"/>
                  </a:cubicBezTo>
                  <a:cubicBezTo>
                    <a:pt x="1301" y="1760"/>
                    <a:pt x="1489" y="1678"/>
                    <a:pt x="1665" y="1631"/>
                  </a:cubicBezTo>
                  <a:cubicBezTo>
                    <a:pt x="1876" y="1573"/>
                    <a:pt x="2098" y="1537"/>
                    <a:pt x="2309" y="1467"/>
                  </a:cubicBezTo>
                  <a:cubicBezTo>
                    <a:pt x="2649" y="1373"/>
                    <a:pt x="2837" y="1116"/>
                    <a:pt x="2837" y="776"/>
                  </a:cubicBezTo>
                  <a:cubicBezTo>
                    <a:pt x="2849" y="459"/>
                    <a:pt x="2673" y="178"/>
                    <a:pt x="2380" y="61"/>
                  </a:cubicBezTo>
                  <a:cubicBezTo>
                    <a:pt x="2276" y="18"/>
                    <a:pt x="2171" y="0"/>
                    <a:pt x="20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1609250" y="2146775"/>
              <a:ext cx="73575" cy="50225"/>
            </a:xfrm>
            <a:custGeom>
              <a:avLst/>
              <a:gdLst/>
              <a:ahLst/>
              <a:cxnLst/>
              <a:rect l="l" t="t" r="r" b="b"/>
              <a:pathLst>
                <a:path w="2943" h="2009" extrusionOk="0">
                  <a:moveTo>
                    <a:pt x="2089" y="0"/>
                  </a:moveTo>
                  <a:cubicBezTo>
                    <a:pt x="2011" y="0"/>
                    <a:pt x="1932" y="11"/>
                    <a:pt x="1853" y="34"/>
                  </a:cubicBezTo>
                  <a:cubicBezTo>
                    <a:pt x="1442" y="174"/>
                    <a:pt x="1044" y="350"/>
                    <a:pt x="657" y="561"/>
                  </a:cubicBezTo>
                  <a:cubicBezTo>
                    <a:pt x="551" y="608"/>
                    <a:pt x="446" y="690"/>
                    <a:pt x="376" y="772"/>
                  </a:cubicBezTo>
                  <a:cubicBezTo>
                    <a:pt x="1" y="1159"/>
                    <a:pt x="141" y="1745"/>
                    <a:pt x="622" y="1944"/>
                  </a:cubicBezTo>
                  <a:cubicBezTo>
                    <a:pt x="721" y="1988"/>
                    <a:pt x="822" y="2009"/>
                    <a:pt x="923" y="2009"/>
                  </a:cubicBezTo>
                  <a:cubicBezTo>
                    <a:pt x="1036" y="2009"/>
                    <a:pt x="1149" y="1982"/>
                    <a:pt x="1255" y="1932"/>
                  </a:cubicBezTo>
                  <a:cubicBezTo>
                    <a:pt x="1630" y="1757"/>
                    <a:pt x="2005" y="1569"/>
                    <a:pt x="2380" y="1417"/>
                  </a:cubicBezTo>
                  <a:cubicBezTo>
                    <a:pt x="2779" y="1253"/>
                    <a:pt x="2943" y="854"/>
                    <a:pt x="2814" y="491"/>
                  </a:cubicBezTo>
                  <a:cubicBezTo>
                    <a:pt x="2700" y="188"/>
                    <a:pt x="2411" y="0"/>
                    <a:pt x="2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1505525" y="1972450"/>
              <a:ext cx="74075" cy="49025"/>
            </a:xfrm>
            <a:custGeom>
              <a:avLst/>
              <a:gdLst/>
              <a:ahLst/>
              <a:cxnLst/>
              <a:rect l="l" t="t" r="r" b="b"/>
              <a:pathLst>
                <a:path w="2963" h="1961" extrusionOk="0">
                  <a:moveTo>
                    <a:pt x="2058" y="1"/>
                  </a:moveTo>
                  <a:cubicBezTo>
                    <a:pt x="2021" y="1"/>
                    <a:pt x="1984" y="4"/>
                    <a:pt x="1946" y="9"/>
                  </a:cubicBezTo>
                  <a:cubicBezTo>
                    <a:pt x="1395" y="79"/>
                    <a:pt x="926" y="349"/>
                    <a:pt x="481" y="630"/>
                  </a:cubicBezTo>
                  <a:cubicBezTo>
                    <a:pt x="0" y="923"/>
                    <a:pt x="94" y="1638"/>
                    <a:pt x="610" y="1884"/>
                  </a:cubicBezTo>
                  <a:cubicBezTo>
                    <a:pt x="709" y="1937"/>
                    <a:pt x="815" y="1960"/>
                    <a:pt x="922" y="1960"/>
                  </a:cubicBezTo>
                  <a:cubicBezTo>
                    <a:pt x="1029" y="1960"/>
                    <a:pt x="1137" y="1937"/>
                    <a:pt x="1243" y="1896"/>
                  </a:cubicBezTo>
                  <a:cubicBezTo>
                    <a:pt x="1629" y="1744"/>
                    <a:pt x="2004" y="1591"/>
                    <a:pt x="2380" y="1427"/>
                  </a:cubicBezTo>
                  <a:cubicBezTo>
                    <a:pt x="2555" y="1345"/>
                    <a:pt x="2684" y="1216"/>
                    <a:pt x="2755" y="1040"/>
                  </a:cubicBezTo>
                  <a:cubicBezTo>
                    <a:pt x="2963" y="536"/>
                    <a:pt x="2587" y="1"/>
                    <a:pt x="2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1867125" y="2170775"/>
              <a:ext cx="70950" cy="46825"/>
            </a:xfrm>
            <a:custGeom>
              <a:avLst/>
              <a:gdLst/>
              <a:ahLst/>
              <a:cxnLst/>
              <a:rect l="l" t="t" r="r" b="b"/>
              <a:pathLst>
                <a:path w="2838" h="1873" extrusionOk="0">
                  <a:moveTo>
                    <a:pt x="2029" y="0"/>
                  </a:moveTo>
                  <a:cubicBezTo>
                    <a:pt x="1965" y="0"/>
                    <a:pt x="1898" y="8"/>
                    <a:pt x="1829" y="23"/>
                  </a:cubicBezTo>
                  <a:cubicBezTo>
                    <a:pt x="1560" y="93"/>
                    <a:pt x="1290" y="164"/>
                    <a:pt x="1020" y="246"/>
                  </a:cubicBezTo>
                  <a:cubicBezTo>
                    <a:pt x="809" y="304"/>
                    <a:pt x="598" y="375"/>
                    <a:pt x="423" y="504"/>
                  </a:cubicBezTo>
                  <a:cubicBezTo>
                    <a:pt x="118" y="715"/>
                    <a:pt x="1" y="1113"/>
                    <a:pt x="153" y="1441"/>
                  </a:cubicBezTo>
                  <a:cubicBezTo>
                    <a:pt x="267" y="1688"/>
                    <a:pt x="534" y="1873"/>
                    <a:pt x="805" y="1873"/>
                  </a:cubicBezTo>
                  <a:cubicBezTo>
                    <a:pt x="869" y="1873"/>
                    <a:pt x="934" y="1862"/>
                    <a:pt x="997" y="1840"/>
                  </a:cubicBezTo>
                  <a:cubicBezTo>
                    <a:pt x="1407" y="1711"/>
                    <a:pt x="1817" y="1617"/>
                    <a:pt x="2228" y="1488"/>
                  </a:cubicBezTo>
                  <a:cubicBezTo>
                    <a:pt x="2450" y="1406"/>
                    <a:pt x="2626" y="1266"/>
                    <a:pt x="2708" y="1043"/>
                  </a:cubicBezTo>
                  <a:cubicBezTo>
                    <a:pt x="2837" y="761"/>
                    <a:pt x="2814" y="504"/>
                    <a:pt x="2614" y="281"/>
                  </a:cubicBezTo>
                  <a:cubicBezTo>
                    <a:pt x="2459" y="97"/>
                    <a:pt x="2260" y="0"/>
                    <a:pt x="2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1695700" y="2091825"/>
              <a:ext cx="70950" cy="51750"/>
            </a:xfrm>
            <a:custGeom>
              <a:avLst/>
              <a:gdLst/>
              <a:ahLst/>
              <a:cxnLst/>
              <a:rect l="l" t="t" r="r" b="b"/>
              <a:pathLst>
                <a:path w="2838" h="2070" extrusionOk="0">
                  <a:moveTo>
                    <a:pt x="1960" y="0"/>
                  </a:moveTo>
                  <a:cubicBezTo>
                    <a:pt x="1869" y="0"/>
                    <a:pt x="1778" y="18"/>
                    <a:pt x="1688" y="51"/>
                  </a:cubicBezTo>
                  <a:cubicBezTo>
                    <a:pt x="1255" y="215"/>
                    <a:pt x="844" y="426"/>
                    <a:pt x="469" y="684"/>
                  </a:cubicBezTo>
                  <a:cubicBezTo>
                    <a:pt x="364" y="755"/>
                    <a:pt x="282" y="837"/>
                    <a:pt x="200" y="930"/>
                  </a:cubicBezTo>
                  <a:cubicBezTo>
                    <a:pt x="0" y="1177"/>
                    <a:pt x="0" y="1470"/>
                    <a:pt x="165" y="1739"/>
                  </a:cubicBezTo>
                  <a:cubicBezTo>
                    <a:pt x="302" y="1946"/>
                    <a:pt x="514" y="2070"/>
                    <a:pt x="752" y="2070"/>
                  </a:cubicBezTo>
                  <a:cubicBezTo>
                    <a:pt x="797" y="2070"/>
                    <a:pt x="844" y="2065"/>
                    <a:pt x="891" y="2056"/>
                  </a:cubicBezTo>
                  <a:cubicBezTo>
                    <a:pt x="1020" y="2021"/>
                    <a:pt x="1137" y="1974"/>
                    <a:pt x="1255" y="1903"/>
                  </a:cubicBezTo>
                  <a:cubicBezTo>
                    <a:pt x="1571" y="1751"/>
                    <a:pt x="1876" y="1587"/>
                    <a:pt x="2192" y="1423"/>
                  </a:cubicBezTo>
                  <a:cubicBezTo>
                    <a:pt x="2310" y="1364"/>
                    <a:pt x="2415" y="1282"/>
                    <a:pt x="2509" y="1177"/>
                  </a:cubicBezTo>
                  <a:cubicBezTo>
                    <a:pt x="2837" y="802"/>
                    <a:pt x="2708" y="262"/>
                    <a:pt x="2263" y="63"/>
                  </a:cubicBezTo>
                  <a:cubicBezTo>
                    <a:pt x="2159" y="20"/>
                    <a:pt x="2059" y="0"/>
                    <a:pt x="1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1725600" y="2147150"/>
              <a:ext cx="73850" cy="46150"/>
            </a:xfrm>
            <a:custGeom>
              <a:avLst/>
              <a:gdLst/>
              <a:ahLst/>
              <a:cxnLst/>
              <a:rect l="l" t="t" r="r" b="b"/>
              <a:pathLst>
                <a:path w="2954" h="1846" extrusionOk="0">
                  <a:moveTo>
                    <a:pt x="2050" y="1"/>
                  </a:moveTo>
                  <a:cubicBezTo>
                    <a:pt x="2016" y="1"/>
                    <a:pt x="1981" y="3"/>
                    <a:pt x="1946" y="7"/>
                  </a:cubicBezTo>
                  <a:cubicBezTo>
                    <a:pt x="1442" y="77"/>
                    <a:pt x="949" y="241"/>
                    <a:pt x="504" y="476"/>
                  </a:cubicBezTo>
                  <a:cubicBezTo>
                    <a:pt x="47" y="710"/>
                    <a:pt x="0" y="1296"/>
                    <a:pt x="375" y="1648"/>
                  </a:cubicBezTo>
                  <a:cubicBezTo>
                    <a:pt x="513" y="1786"/>
                    <a:pt x="674" y="1845"/>
                    <a:pt x="845" y="1845"/>
                  </a:cubicBezTo>
                  <a:cubicBezTo>
                    <a:pt x="921" y="1845"/>
                    <a:pt x="999" y="1834"/>
                    <a:pt x="1078" y="1812"/>
                  </a:cubicBezTo>
                  <a:cubicBezTo>
                    <a:pt x="1500" y="1695"/>
                    <a:pt x="1911" y="1566"/>
                    <a:pt x="2333" y="1437"/>
                  </a:cubicBezTo>
                  <a:cubicBezTo>
                    <a:pt x="2544" y="1378"/>
                    <a:pt x="2673" y="1214"/>
                    <a:pt x="2755" y="1015"/>
                  </a:cubicBezTo>
                  <a:cubicBezTo>
                    <a:pt x="2953" y="518"/>
                    <a:pt x="2601" y="1"/>
                    <a:pt x="20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1879150" y="1903275"/>
              <a:ext cx="68000" cy="42125"/>
            </a:xfrm>
            <a:custGeom>
              <a:avLst/>
              <a:gdLst/>
              <a:ahLst/>
              <a:cxnLst/>
              <a:rect l="l" t="t" r="r" b="b"/>
              <a:pathLst>
                <a:path w="2720" h="1685" extrusionOk="0">
                  <a:moveTo>
                    <a:pt x="1888" y="0"/>
                  </a:moveTo>
                  <a:cubicBezTo>
                    <a:pt x="1846" y="0"/>
                    <a:pt x="1803" y="3"/>
                    <a:pt x="1758" y="10"/>
                  </a:cubicBezTo>
                  <a:cubicBezTo>
                    <a:pt x="1383" y="45"/>
                    <a:pt x="1020" y="103"/>
                    <a:pt x="645" y="162"/>
                  </a:cubicBezTo>
                  <a:cubicBezTo>
                    <a:pt x="281" y="221"/>
                    <a:pt x="59" y="478"/>
                    <a:pt x="24" y="830"/>
                  </a:cubicBezTo>
                  <a:cubicBezTo>
                    <a:pt x="0" y="1182"/>
                    <a:pt x="176" y="1463"/>
                    <a:pt x="516" y="1615"/>
                  </a:cubicBezTo>
                  <a:cubicBezTo>
                    <a:pt x="622" y="1664"/>
                    <a:pt x="734" y="1685"/>
                    <a:pt x="852" y="1685"/>
                  </a:cubicBezTo>
                  <a:cubicBezTo>
                    <a:pt x="903" y="1685"/>
                    <a:pt x="955" y="1681"/>
                    <a:pt x="1008" y="1674"/>
                  </a:cubicBezTo>
                  <a:cubicBezTo>
                    <a:pt x="1336" y="1627"/>
                    <a:pt x="1665" y="1545"/>
                    <a:pt x="2016" y="1545"/>
                  </a:cubicBezTo>
                  <a:cubicBezTo>
                    <a:pt x="2251" y="1533"/>
                    <a:pt x="2427" y="1404"/>
                    <a:pt x="2532" y="1193"/>
                  </a:cubicBezTo>
                  <a:cubicBezTo>
                    <a:pt x="2696" y="924"/>
                    <a:pt x="2720" y="643"/>
                    <a:pt x="2544" y="373"/>
                  </a:cubicBezTo>
                  <a:cubicBezTo>
                    <a:pt x="2381" y="129"/>
                    <a:pt x="2158" y="0"/>
                    <a:pt x="1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2236075" y="1996900"/>
              <a:ext cx="65375" cy="50650"/>
            </a:xfrm>
            <a:custGeom>
              <a:avLst/>
              <a:gdLst/>
              <a:ahLst/>
              <a:cxnLst/>
              <a:rect l="l" t="t" r="r" b="b"/>
              <a:pathLst>
                <a:path w="2615" h="2026" extrusionOk="0">
                  <a:moveTo>
                    <a:pt x="1785" y="0"/>
                  </a:moveTo>
                  <a:cubicBezTo>
                    <a:pt x="1680" y="0"/>
                    <a:pt x="1573" y="21"/>
                    <a:pt x="1465" y="62"/>
                  </a:cubicBezTo>
                  <a:cubicBezTo>
                    <a:pt x="1137" y="203"/>
                    <a:pt x="797" y="344"/>
                    <a:pt x="492" y="543"/>
                  </a:cubicBezTo>
                  <a:cubicBezTo>
                    <a:pt x="328" y="637"/>
                    <a:pt x="211" y="766"/>
                    <a:pt x="141" y="941"/>
                  </a:cubicBezTo>
                  <a:cubicBezTo>
                    <a:pt x="0" y="1270"/>
                    <a:pt x="59" y="1574"/>
                    <a:pt x="305" y="1809"/>
                  </a:cubicBezTo>
                  <a:cubicBezTo>
                    <a:pt x="449" y="1946"/>
                    <a:pt x="642" y="2025"/>
                    <a:pt x="831" y="2025"/>
                  </a:cubicBezTo>
                  <a:cubicBezTo>
                    <a:pt x="951" y="2025"/>
                    <a:pt x="1068" y="1994"/>
                    <a:pt x="1172" y="1926"/>
                  </a:cubicBezTo>
                  <a:cubicBezTo>
                    <a:pt x="1442" y="1762"/>
                    <a:pt x="1711" y="1656"/>
                    <a:pt x="1993" y="1551"/>
                  </a:cubicBezTo>
                  <a:cubicBezTo>
                    <a:pt x="2262" y="1445"/>
                    <a:pt x="2485" y="1281"/>
                    <a:pt x="2555" y="977"/>
                  </a:cubicBezTo>
                  <a:cubicBezTo>
                    <a:pt x="2614" y="684"/>
                    <a:pt x="2555" y="414"/>
                    <a:pt x="2321" y="215"/>
                  </a:cubicBezTo>
                  <a:cubicBezTo>
                    <a:pt x="2162" y="71"/>
                    <a:pt x="1978" y="0"/>
                    <a:pt x="17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1942450" y="2199475"/>
              <a:ext cx="67400" cy="42275"/>
            </a:xfrm>
            <a:custGeom>
              <a:avLst/>
              <a:gdLst/>
              <a:ahLst/>
              <a:cxnLst/>
              <a:rect l="l" t="t" r="r" b="b"/>
              <a:pathLst>
                <a:path w="2696" h="1691" extrusionOk="0">
                  <a:moveTo>
                    <a:pt x="1676" y="0"/>
                  </a:moveTo>
                  <a:cubicBezTo>
                    <a:pt x="1090" y="12"/>
                    <a:pt x="586" y="223"/>
                    <a:pt x="223" y="692"/>
                  </a:cubicBezTo>
                  <a:cubicBezTo>
                    <a:pt x="0" y="985"/>
                    <a:pt x="59" y="1313"/>
                    <a:pt x="317" y="1548"/>
                  </a:cubicBezTo>
                  <a:cubicBezTo>
                    <a:pt x="446" y="1651"/>
                    <a:pt x="594" y="1691"/>
                    <a:pt x="743" y="1691"/>
                  </a:cubicBezTo>
                  <a:cubicBezTo>
                    <a:pt x="796" y="1691"/>
                    <a:pt x="850" y="1686"/>
                    <a:pt x="903" y="1676"/>
                  </a:cubicBezTo>
                  <a:cubicBezTo>
                    <a:pt x="1278" y="1594"/>
                    <a:pt x="1665" y="1512"/>
                    <a:pt x="2028" y="1395"/>
                  </a:cubicBezTo>
                  <a:cubicBezTo>
                    <a:pt x="2262" y="1337"/>
                    <a:pt x="2438" y="1172"/>
                    <a:pt x="2544" y="985"/>
                  </a:cubicBezTo>
                  <a:cubicBezTo>
                    <a:pt x="2696" y="610"/>
                    <a:pt x="2450" y="129"/>
                    <a:pt x="2075" y="47"/>
                  </a:cubicBezTo>
                  <a:cubicBezTo>
                    <a:pt x="1946" y="24"/>
                    <a:pt x="1817" y="0"/>
                    <a:pt x="1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1511950" y="1876650"/>
              <a:ext cx="62450" cy="44500"/>
            </a:xfrm>
            <a:custGeom>
              <a:avLst/>
              <a:gdLst/>
              <a:ahLst/>
              <a:cxnLst/>
              <a:rect l="l" t="t" r="r" b="b"/>
              <a:pathLst>
                <a:path w="2498" h="1780" extrusionOk="0">
                  <a:moveTo>
                    <a:pt x="1663" y="0"/>
                  </a:moveTo>
                  <a:cubicBezTo>
                    <a:pt x="1641" y="0"/>
                    <a:pt x="1618" y="3"/>
                    <a:pt x="1595" y="8"/>
                  </a:cubicBezTo>
                  <a:cubicBezTo>
                    <a:pt x="1173" y="78"/>
                    <a:pt x="751" y="195"/>
                    <a:pt x="364" y="418"/>
                  </a:cubicBezTo>
                  <a:cubicBezTo>
                    <a:pt x="95" y="582"/>
                    <a:pt x="1" y="946"/>
                    <a:pt x="95" y="1262"/>
                  </a:cubicBezTo>
                  <a:cubicBezTo>
                    <a:pt x="184" y="1542"/>
                    <a:pt x="467" y="1779"/>
                    <a:pt x="768" y="1779"/>
                  </a:cubicBezTo>
                  <a:cubicBezTo>
                    <a:pt x="782" y="1779"/>
                    <a:pt x="796" y="1779"/>
                    <a:pt x="810" y="1778"/>
                  </a:cubicBezTo>
                  <a:cubicBezTo>
                    <a:pt x="1290" y="1754"/>
                    <a:pt x="1724" y="1590"/>
                    <a:pt x="2087" y="1297"/>
                  </a:cubicBezTo>
                  <a:cubicBezTo>
                    <a:pt x="2498" y="957"/>
                    <a:pt x="2380" y="277"/>
                    <a:pt x="1888" y="66"/>
                  </a:cubicBezTo>
                  <a:cubicBezTo>
                    <a:pt x="1815" y="30"/>
                    <a:pt x="1742" y="0"/>
                    <a:pt x="16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1788875" y="1862175"/>
              <a:ext cx="60975" cy="42725"/>
            </a:xfrm>
            <a:custGeom>
              <a:avLst/>
              <a:gdLst/>
              <a:ahLst/>
              <a:cxnLst/>
              <a:rect l="l" t="t" r="r" b="b"/>
              <a:pathLst>
                <a:path w="2439" h="1709" extrusionOk="0">
                  <a:moveTo>
                    <a:pt x="1642" y="1"/>
                  </a:moveTo>
                  <a:cubicBezTo>
                    <a:pt x="1596" y="1"/>
                    <a:pt x="1549" y="5"/>
                    <a:pt x="1501" y="13"/>
                  </a:cubicBezTo>
                  <a:cubicBezTo>
                    <a:pt x="1173" y="59"/>
                    <a:pt x="845" y="165"/>
                    <a:pt x="528" y="294"/>
                  </a:cubicBezTo>
                  <a:cubicBezTo>
                    <a:pt x="341" y="376"/>
                    <a:pt x="212" y="517"/>
                    <a:pt x="142" y="704"/>
                  </a:cubicBezTo>
                  <a:cubicBezTo>
                    <a:pt x="1" y="1044"/>
                    <a:pt x="118" y="1419"/>
                    <a:pt x="411" y="1595"/>
                  </a:cubicBezTo>
                  <a:cubicBezTo>
                    <a:pt x="539" y="1673"/>
                    <a:pt x="675" y="1708"/>
                    <a:pt x="812" y="1708"/>
                  </a:cubicBezTo>
                  <a:cubicBezTo>
                    <a:pt x="901" y="1708"/>
                    <a:pt x="991" y="1693"/>
                    <a:pt x="1079" y="1665"/>
                  </a:cubicBezTo>
                  <a:cubicBezTo>
                    <a:pt x="1314" y="1607"/>
                    <a:pt x="1548" y="1548"/>
                    <a:pt x="1783" y="1489"/>
                  </a:cubicBezTo>
                  <a:cubicBezTo>
                    <a:pt x="2193" y="1396"/>
                    <a:pt x="2439" y="1009"/>
                    <a:pt x="2357" y="610"/>
                  </a:cubicBezTo>
                  <a:cubicBezTo>
                    <a:pt x="2294" y="245"/>
                    <a:pt x="2009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1623325" y="2253925"/>
              <a:ext cx="66250" cy="41400"/>
            </a:xfrm>
            <a:custGeom>
              <a:avLst/>
              <a:gdLst/>
              <a:ahLst/>
              <a:cxnLst/>
              <a:rect l="l" t="t" r="r" b="b"/>
              <a:pathLst>
                <a:path w="2650" h="1656" extrusionOk="0">
                  <a:moveTo>
                    <a:pt x="1599" y="0"/>
                  </a:moveTo>
                  <a:cubicBezTo>
                    <a:pt x="1428" y="0"/>
                    <a:pt x="1257" y="14"/>
                    <a:pt x="1090" y="14"/>
                  </a:cubicBezTo>
                  <a:cubicBezTo>
                    <a:pt x="1008" y="14"/>
                    <a:pt x="926" y="73"/>
                    <a:pt x="856" y="131"/>
                  </a:cubicBezTo>
                  <a:cubicBezTo>
                    <a:pt x="668" y="272"/>
                    <a:pt x="481" y="424"/>
                    <a:pt x="317" y="600"/>
                  </a:cubicBezTo>
                  <a:cubicBezTo>
                    <a:pt x="0" y="952"/>
                    <a:pt x="106" y="1397"/>
                    <a:pt x="551" y="1597"/>
                  </a:cubicBezTo>
                  <a:cubicBezTo>
                    <a:pt x="575" y="1597"/>
                    <a:pt x="621" y="1620"/>
                    <a:pt x="668" y="1632"/>
                  </a:cubicBezTo>
                  <a:cubicBezTo>
                    <a:pt x="715" y="1644"/>
                    <a:pt x="762" y="1655"/>
                    <a:pt x="809" y="1655"/>
                  </a:cubicBezTo>
                  <a:cubicBezTo>
                    <a:pt x="1454" y="1655"/>
                    <a:pt x="1981" y="1386"/>
                    <a:pt x="2415" y="917"/>
                  </a:cubicBezTo>
                  <a:cubicBezTo>
                    <a:pt x="2649" y="671"/>
                    <a:pt x="2544" y="284"/>
                    <a:pt x="2227" y="120"/>
                  </a:cubicBezTo>
                  <a:cubicBezTo>
                    <a:pt x="2025" y="22"/>
                    <a:pt x="1813" y="0"/>
                    <a:pt x="1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2002225" y="2098575"/>
              <a:ext cx="60375" cy="40600"/>
            </a:xfrm>
            <a:custGeom>
              <a:avLst/>
              <a:gdLst/>
              <a:ahLst/>
              <a:cxnLst/>
              <a:rect l="l" t="t" r="r" b="b"/>
              <a:pathLst>
                <a:path w="2415" h="1624" extrusionOk="0">
                  <a:moveTo>
                    <a:pt x="1571" y="1"/>
                  </a:moveTo>
                  <a:cubicBezTo>
                    <a:pt x="1544" y="1"/>
                    <a:pt x="1517" y="2"/>
                    <a:pt x="1489" y="4"/>
                  </a:cubicBezTo>
                  <a:cubicBezTo>
                    <a:pt x="1243" y="28"/>
                    <a:pt x="997" y="63"/>
                    <a:pt x="762" y="98"/>
                  </a:cubicBezTo>
                  <a:cubicBezTo>
                    <a:pt x="493" y="145"/>
                    <a:pt x="293" y="309"/>
                    <a:pt x="188" y="555"/>
                  </a:cubicBezTo>
                  <a:cubicBezTo>
                    <a:pt x="0" y="1000"/>
                    <a:pt x="258" y="1528"/>
                    <a:pt x="727" y="1598"/>
                  </a:cubicBezTo>
                  <a:cubicBezTo>
                    <a:pt x="835" y="1615"/>
                    <a:pt x="942" y="1623"/>
                    <a:pt x="1050" y="1623"/>
                  </a:cubicBezTo>
                  <a:cubicBezTo>
                    <a:pt x="1316" y="1623"/>
                    <a:pt x="1581" y="1573"/>
                    <a:pt x="1841" y="1481"/>
                  </a:cubicBezTo>
                  <a:cubicBezTo>
                    <a:pt x="2227" y="1329"/>
                    <a:pt x="2415" y="977"/>
                    <a:pt x="2321" y="602"/>
                  </a:cubicBezTo>
                  <a:cubicBezTo>
                    <a:pt x="2234" y="230"/>
                    <a:pt x="1952" y="1"/>
                    <a:pt x="1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1886475" y="2055850"/>
              <a:ext cx="59625" cy="42150"/>
            </a:xfrm>
            <a:custGeom>
              <a:avLst/>
              <a:gdLst/>
              <a:ahLst/>
              <a:cxnLst/>
              <a:rect l="l" t="t" r="r" b="b"/>
              <a:pathLst>
                <a:path w="2385" h="1686" extrusionOk="0">
                  <a:moveTo>
                    <a:pt x="1414" y="0"/>
                  </a:moveTo>
                  <a:cubicBezTo>
                    <a:pt x="1396" y="0"/>
                    <a:pt x="1378" y="1"/>
                    <a:pt x="1360" y="2"/>
                  </a:cubicBezTo>
                  <a:cubicBezTo>
                    <a:pt x="1008" y="25"/>
                    <a:pt x="680" y="154"/>
                    <a:pt x="364" y="318"/>
                  </a:cubicBezTo>
                  <a:cubicBezTo>
                    <a:pt x="117" y="459"/>
                    <a:pt x="0" y="693"/>
                    <a:pt x="24" y="986"/>
                  </a:cubicBezTo>
                  <a:cubicBezTo>
                    <a:pt x="45" y="1395"/>
                    <a:pt x="353" y="1685"/>
                    <a:pt x="765" y="1685"/>
                  </a:cubicBezTo>
                  <a:cubicBezTo>
                    <a:pt x="802" y="1685"/>
                    <a:pt x="841" y="1683"/>
                    <a:pt x="879" y="1678"/>
                  </a:cubicBezTo>
                  <a:cubicBezTo>
                    <a:pt x="1196" y="1643"/>
                    <a:pt x="1512" y="1526"/>
                    <a:pt x="1817" y="1420"/>
                  </a:cubicBezTo>
                  <a:cubicBezTo>
                    <a:pt x="1993" y="1350"/>
                    <a:pt x="2098" y="1197"/>
                    <a:pt x="2180" y="1045"/>
                  </a:cubicBezTo>
                  <a:cubicBezTo>
                    <a:pt x="2385" y="534"/>
                    <a:pt x="1984" y="0"/>
                    <a:pt x="1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2118550" y="2116075"/>
              <a:ext cx="63025" cy="40350"/>
            </a:xfrm>
            <a:custGeom>
              <a:avLst/>
              <a:gdLst/>
              <a:ahLst/>
              <a:cxnLst/>
              <a:rect l="l" t="t" r="r" b="b"/>
              <a:pathLst>
                <a:path w="2521" h="1614" extrusionOk="0">
                  <a:moveTo>
                    <a:pt x="1674" y="0"/>
                  </a:moveTo>
                  <a:cubicBezTo>
                    <a:pt x="1184" y="0"/>
                    <a:pt x="527" y="245"/>
                    <a:pt x="270" y="558"/>
                  </a:cubicBezTo>
                  <a:cubicBezTo>
                    <a:pt x="1" y="886"/>
                    <a:pt x="130" y="1379"/>
                    <a:pt x="528" y="1555"/>
                  </a:cubicBezTo>
                  <a:cubicBezTo>
                    <a:pt x="623" y="1595"/>
                    <a:pt x="742" y="1613"/>
                    <a:pt x="874" y="1613"/>
                  </a:cubicBezTo>
                  <a:cubicBezTo>
                    <a:pt x="1399" y="1613"/>
                    <a:pt x="2130" y="1327"/>
                    <a:pt x="2345" y="980"/>
                  </a:cubicBezTo>
                  <a:cubicBezTo>
                    <a:pt x="2521" y="676"/>
                    <a:pt x="2322" y="160"/>
                    <a:pt x="1982" y="43"/>
                  </a:cubicBezTo>
                  <a:cubicBezTo>
                    <a:pt x="1893" y="14"/>
                    <a:pt x="1788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2038850" y="2149575"/>
              <a:ext cx="59800" cy="38125"/>
            </a:xfrm>
            <a:custGeom>
              <a:avLst/>
              <a:gdLst/>
              <a:ahLst/>
              <a:cxnLst/>
              <a:rect l="l" t="t" r="r" b="b"/>
              <a:pathLst>
                <a:path w="2392" h="1525" extrusionOk="0">
                  <a:moveTo>
                    <a:pt x="1516" y="0"/>
                  </a:moveTo>
                  <a:cubicBezTo>
                    <a:pt x="1093" y="0"/>
                    <a:pt x="692" y="110"/>
                    <a:pt x="340" y="355"/>
                  </a:cubicBezTo>
                  <a:cubicBezTo>
                    <a:pt x="118" y="496"/>
                    <a:pt x="0" y="707"/>
                    <a:pt x="59" y="977"/>
                  </a:cubicBezTo>
                  <a:cubicBezTo>
                    <a:pt x="118" y="1258"/>
                    <a:pt x="282" y="1445"/>
                    <a:pt x="563" y="1492"/>
                  </a:cubicBezTo>
                  <a:cubicBezTo>
                    <a:pt x="686" y="1514"/>
                    <a:pt x="808" y="1525"/>
                    <a:pt x="929" y="1525"/>
                  </a:cubicBezTo>
                  <a:cubicBezTo>
                    <a:pt x="1338" y="1525"/>
                    <a:pt x="1728" y="1398"/>
                    <a:pt x="2063" y="1117"/>
                  </a:cubicBezTo>
                  <a:cubicBezTo>
                    <a:pt x="2392" y="824"/>
                    <a:pt x="2263" y="215"/>
                    <a:pt x="1829" y="39"/>
                  </a:cubicBezTo>
                  <a:cubicBezTo>
                    <a:pt x="1782" y="27"/>
                    <a:pt x="1712" y="4"/>
                    <a:pt x="1641" y="4"/>
                  </a:cubicBezTo>
                  <a:cubicBezTo>
                    <a:pt x="1599" y="2"/>
                    <a:pt x="1557" y="0"/>
                    <a:pt x="1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1738200" y="2228525"/>
              <a:ext cx="57750" cy="40875"/>
            </a:xfrm>
            <a:custGeom>
              <a:avLst/>
              <a:gdLst/>
              <a:ahLst/>
              <a:cxnLst/>
              <a:rect l="l" t="t" r="r" b="b"/>
              <a:pathLst>
                <a:path w="2310" h="1635" extrusionOk="0">
                  <a:moveTo>
                    <a:pt x="1466" y="1"/>
                  </a:moveTo>
                  <a:cubicBezTo>
                    <a:pt x="981" y="1"/>
                    <a:pt x="334" y="351"/>
                    <a:pt x="164" y="761"/>
                  </a:cubicBezTo>
                  <a:cubicBezTo>
                    <a:pt x="0" y="1171"/>
                    <a:pt x="234" y="1605"/>
                    <a:pt x="692" y="1628"/>
                  </a:cubicBezTo>
                  <a:cubicBezTo>
                    <a:pt x="740" y="1633"/>
                    <a:pt x="789" y="1635"/>
                    <a:pt x="837" y="1635"/>
                  </a:cubicBezTo>
                  <a:cubicBezTo>
                    <a:pt x="1283" y="1635"/>
                    <a:pt x="1687" y="1440"/>
                    <a:pt x="2004" y="1112"/>
                  </a:cubicBezTo>
                  <a:cubicBezTo>
                    <a:pt x="2309" y="796"/>
                    <a:pt x="2122" y="163"/>
                    <a:pt x="1700" y="34"/>
                  </a:cubicBezTo>
                  <a:cubicBezTo>
                    <a:pt x="1629" y="11"/>
                    <a:pt x="1550" y="1"/>
                    <a:pt x="1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1998700" y="1910500"/>
              <a:ext cx="54250" cy="38525"/>
            </a:xfrm>
            <a:custGeom>
              <a:avLst/>
              <a:gdLst/>
              <a:ahLst/>
              <a:cxnLst/>
              <a:rect l="l" t="t" r="r" b="b"/>
              <a:pathLst>
                <a:path w="2170" h="1541" extrusionOk="0">
                  <a:moveTo>
                    <a:pt x="1393" y="1"/>
                  </a:moveTo>
                  <a:cubicBezTo>
                    <a:pt x="923" y="1"/>
                    <a:pt x="495" y="157"/>
                    <a:pt x="153" y="529"/>
                  </a:cubicBezTo>
                  <a:cubicBezTo>
                    <a:pt x="12" y="682"/>
                    <a:pt x="1" y="858"/>
                    <a:pt x="83" y="1045"/>
                  </a:cubicBezTo>
                  <a:cubicBezTo>
                    <a:pt x="192" y="1318"/>
                    <a:pt x="516" y="1541"/>
                    <a:pt x="825" y="1541"/>
                  </a:cubicBezTo>
                  <a:cubicBezTo>
                    <a:pt x="847" y="1541"/>
                    <a:pt x="869" y="1540"/>
                    <a:pt x="891" y="1537"/>
                  </a:cubicBezTo>
                  <a:cubicBezTo>
                    <a:pt x="1243" y="1502"/>
                    <a:pt x="1548" y="1362"/>
                    <a:pt x="1817" y="1151"/>
                  </a:cubicBezTo>
                  <a:cubicBezTo>
                    <a:pt x="1899" y="1092"/>
                    <a:pt x="1958" y="1010"/>
                    <a:pt x="1993" y="916"/>
                  </a:cubicBezTo>
                  <a:cubicBezTo>
                    <a:pt x="2169" y="506"/>
                    <a:pt x="2017" y="60"/>
                    <a:pt x="1630" y="14"/>
                  </a:cubicBezTo>
                  <a:cubicBezTo>
                    <a:pt x="1550" y="5"/>
                    <a:pt x="1471" y="1"/>
                    <a:pt x="1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1635925" y="1995725"/>
              <a:ext cx="51300" cy="40025"/>
            </a:xfrm>
            <a:custGeom>
              <a:avLst/>
              <a:gdLst/>
              <a:ahLst/>
              <a:cxnLst/>
              <a:rect l="l" t="t" r="r" b="b"/>
              <a:pathLst>
                <a:path w="2052" h="1601" extrusionOk="0">
                  <a:moveTo>
                    <a:pt x="1157" y="1"/>
                  </a:moveTo>
                  <a:cubicBezTo>
                    <a:pt x="898" y="1"/>
                    <a:pt x="684" y="111"/>
                    <a:pt x="481" y="250"/>
                  </a:cubicBezTo>
                  <a:cubicBezTo>
                    <a:pt x="0" y="590"/>
                    <a:pt x="71" y="1293"/>
                    <a:pt x="610" y="1539"/>
                  </a:cubicBezTo>
                  <a:cubicBezTo>
                    <a:pt x="704" y="1581"/>
                    <a:pt x="809" y="1601"/>
                    <a:pt x="917" y="1601"/>
                  </a:cubicBezTo>
                  <a:cubicBezTo>
                    <a:pt x="1293" y="1601"/>
                    <a:pt x="1707" y="1364"/>
                    <a:pt x="1852" y="1000"/>
                  </a:cubicBezTo>
                  <a:cubicBezTo>
                    <a:pt x="2051" y="531"/>
                    <a:pt x="1735" y="39"/>
                    <a:pt x="1231" y="4"/>
                  </a:cubicBezTo>
                  <a:cubicBezTo>
                    <a:pt x="1206" y="2"/>
                    <a:pt x="118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1623325" y="1847975"/>
              <a:ext cx="50125" cy="34300"/>
            </a:xfrm>
            <a:custGeom>
              <a:avLst/>
              <a:gdLst/>
              <a:ahLst/>
              <a:cxnLst/>
              <a:rect l="l" t="t" r="r" b="b"/>
              <a:pathLst>
                <a:path w="2005" h="1372" extrusionOk="0">
                  <a:moveTo>
                    <a:pt x="1395" y="0"/>
                  </a:moveTo>
                  <a:cubicBezTo>
                    <a:pt x="1346" y="0"/>
                    <a:pt x="1295" y="6"/>
                    <a:pt x="1243" y="18"/>
                  </a:cubicBezTo>
                  <a:cubicBezTo>
                    <a:pt x="950" y="88"/>
                    <a:pt x="657" y="182"/>
                    <a:pt x="387" y="299"/>
                  </a:cubicBezTo>
                  <a:cubicBezTo>
                    <a:pt x="82" y="416"/>
                    <a:pt x="0" y="756"/>
                    <a:pt x="176" y="1026"/>
                  </a:cubicBezTo>
                  <a:cubicBezTo>
                    <a:pt x="270" y="1155"/>
                    <a:pt x="399" y="1260"/>
                    <a:pt x="539" y="1342"/>
                  </a:cubicBezTo>
                  <a:cubicBezTo>
                    <a:pt x="586" y="1342"/>
                    <a:pt x="633" y="1366"/>
                    <a:pt x="680" y="1366"/>
                  </a:cubicBezTo>
                  <a:cubicBezTo>
                    <a:pt x="726" y="1369"/>
                    <a:pt x="771" y="1371"/>
                    <a:pt x="815" y="1371"/>
                  </a:cubicBezTo>
                  <a:cubicBezTo>
                    <a:pt x="1216" y="1371"/>
                    <a:pt x="1569" y="1229"/>
                    <a:pt x="1864" y="944"/>
                  </a:cubicBezTo>
                  <a:cubicBezTo>
                    <a:pt x="1993" y="827"/>
                    <a:pt x="2005" y="674"/>
                    <a:pt x="1969" y="510"/>
                  </a:cubicBezTo>
                  <a:cubicBezTo>
                    <a:pt x="1899" y="200"/>
                    <a:pt x="1683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1589625" y="1918775"/>
              <a:ext cx="36050" cy="30200"/>
            </a:xfrm>
            <a:custGeom>
              <a:avLst/>
              <a:gdLst/>
              <a:ahLst/>
              <a:cxnLst/>
              <a:rect l="l" t="t" r="r" b="b"/>
              <a:pathLst>
                <a:path w="1442" h="1208" extrusionOk="0">
                  <a:moveTo>
                    <a:pt x="892" y="0"/>
                  </a:moveTo>
                  <a:cubicBezTo>
                    <a:pt x="846" y="0"/>
                    <a:pt x="798" y="7"/>
                    <a:pt x="750" y="23"/>
                  </a:cubicBezTo>
                  <a:cubicBezTo>
                    <a:pt x="516" y="105"/>
                    <a:pt x="317" y="233"/>
                    <a:pt x="176" y="456"/>
                  </a:cubicBezTo>
                  <a:cubicBezTo>
                    <a:pt x="0" y="726"/>
                    <a:pt x="141" y="1089"/>
                    <a:pt x="457" y="1183"/>
                  </a:cubicBezTo>
                  <a:cubicBezTo>
                    <a:pt x="504" y="1200"/>
                    <a:pt x="556" y="1208"/>
                    <a:pt x="612" y="1208"/>
                  </a:cubicBezTo>
                  <a:cubicBezTo>
                    <a:pt x="902" y="1208"/>
                    <a:pt x="1275" y="990"/>
                    <a:pt x="1383" y="714"/>
                  </a:cubicBezTo>
                  <a:cubicBezTo>
                    <a:pt x="1442" y="538"/>
                    <a:pt x="1395" y="339"/>
                    <a:pt x="1243" y="175"/>
                  </a:cubicBezTo>
                  <a:cubicBezTo>
                    <a:pt x="1147" y="62"/>
                    <a:pt x="1025" y="0"/>
                    <a:pt x="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9"/>
          <p:cNvSpPr txBox="1">
            <a:spLocks noGrp="1"/>
          </p:cNvSpPr>
          <p:nvPr>
            <p:ph type="title"/>
          </p:nvPr>
        </p:nvSpPr>
        <p:spPr>
          <a:xfrm>
            <a:off x="2549400" y="1453950"/>
            <a:ext cx="4045200" cy="143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2" name="Google Shape;542;p9"/>
          <p:cNvSpPr txBox="1">
            <a:spLocks noGrp="1"/>
          </p:cNvSpPr>
          <p:nvPr>
            <p:ph type="subTitle" idx="1"/>
          </p:nvPr>
        </p:nvSpPr>
        <p:spPr>
          <a:xfrm>
            <a:off x="2549400" y="2893050"/>
            <a:ext cx="4045200" cy="7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1"/>
          <p:cNvSpPr/>
          <p:nvPr/>
        </p:nvSpPr>
        <p:spPr>
          <a:xfrm rot="9900035">
            <a:off x="-456984" y="2724161"/>
            <a:ext cx="2332576" cy="3016220"/>
          </a:xfrm>
          <a:custGeom>
            <a:avLst/>
            <a:gdLst/>
            <a:ahLst/>
            <a:cxnLst/>
            <a:rect l="l" t="t" r="r" b="b"/>
            <a:pathLst>
              <a:path w="29691" h="38393" extrusionOk="0">
                <a:moveTo>
                  <a:pt x="1325" y="1"/>
                </a:moveTo>
                <a:cubicBezTo>
                  <a:pt x="1102" y="458"/>
                  <a:pt x="961" y="939"/>
                  <a:pt x="809" y="1419"/>
                </a:cubicBezTo>
                <a:cubicBezTo>
                  <a:pt x="504" y="2334"/>
                  <a:pt x="223" y="3260"/>
                  <a:pt x="106" y="4221"/>
                </a:cubicBezTo>
                <a:cubicBezTo>
                  <a:pt x="0" y="5053"/>
                  <a:pt x="24" y="5885"/>
                  <a:pt x="352" y="6682"/>
                </a:cubicBezTo>
                <a:cubicBezTo>
                  <a:pt x="645" y="7350"/>
                  <a:pt x="1102" y="7854"/>
                  <a:pt x="1688" y="8265"/>
                </a:cubicBezTo>
                <a:cubicBezTo>
                  <a:pt x="2133" y="8581"/>
                  <a:pt x="2626" y="8816"/>
                  <a:pt x="3106" y="9050"/>
                </a:cubicBezTo>
                <a:cubicBezTo>
                  <a:pt x="3399" y="9202"/>
                  <a:pt x="3692" y="9320"/>
                  <a:pt x="3962" y="9507"/>
                </a:cubicBezTo>
                <a:cubicBezTo>
                  <a:pt x="4513" y="9870"/>
                  <a:pt x="4853" y="10398"/>
                  <a:pt x="5099" y="10996"/>
                </a:cubicBezTo>
                <a:cubicBezTo>
                  <a:pt x="5357" y="11605"/>
                  <a:pt x="5544" y="12238"/>
                  <a:pt x="5697" y="12883"/>
                </a:cubicBezTo>
                <a:cubicBezTo>
                  <a:pt x="5978" y="14032"/>
                  <a:pt x="6283" y="15157"/>
                  <a:pt x="6705" y="16259"/>
                </a:cubicBezTo>
                <a:cubicBezTo>
                  <a:pt x="7139" y="17349"/>
                  <a:pt x="7736" y="18345"/>
                  <a:pt x="8487" y="19248"/>
                </a:cubicBezTo>
                <a:cubicBezTo>
                  <a:pt x="8744" y="19564"/>
                  <a:pt x="9014" y="19892"/>
                  <a:pt x="9272" y="20221"/>
                </a:cubicBezTo>
                <a:cubicBezTo>
                  <a:pt x="9694" y="20771"/>
                  <a:pt x="9975" y="21381"/>
                  <a:pt x="10163" y="22049"/>
                </a:cubicBezTo>
                <a:cubicBezTo>
                  <a:pt x="10409" y="22858"/>
                  <a:pt x="10503" y="23690"/>
                  <a:pt x="10585" y="24534"/>
                </a:cubicBezTo>
                <a:cubicBezTo>
                  <a:pt x="10702" y="25636"/>
                  <a:pt x="10737" y="26761"/>
                  <a:pt x="10983" y="27851"/>
                </a:cubicBezTo>
                <a:cubicBezTo>
                  <a:pt x="11206" y="28859"/>
                  <a:pt x="11663" y="29738"/>
                  <a:pt x="12378" y="30477"/>
                </a:cubicBezTo>
                <a:cubicBezTo>
                  <a:pt x="12999" y="31122"/>
                  <a:pt x="13691" y="31684"/>
                  <a:pt x="14336" y="32282"/>
                </a:cubicBezTo>
                <a:cubicBezTo>
                  <a:pt x="14969" y="32868"/>
                  <a:pt x="15578" y="33478"/>
                  <a:pt x="16211" y="34064"/>
                </a:cubicBezTo>
                <a:cubicBezTo>
                  <a:pt x="17336" y="35130"/>
                  <a:pt x="18473" y="36162"/>
                  <a:pt x="19821" y="36947"/>
                </a:cubicBezTo>
                <a:cubicBezTo>
                  <a:pt x="20900" y="37592"/>
                  <a:pt x="22048" y="38072"/>
                  <a:pt x="23303" y="38283"/>
                </a:cubicBezTo>
                <a:cubicBezTo>
                  <a:pt x="23773" y="38362"/>
                  <a:pt x="24247" y="38393"/>
                  <a:pt x="24720" y="38393"/>
                </a:cubicBezTo>
                <a:cubicBezTo>
                  <a:pt x="25096" y="38393"/>
                  <a:pt x="25472" y="38373"/>
                  <a:pt x="25846" y="38342"/>
                </a:cubicBezTo>
                <a:cubicBezTo>
                  <a:pt x="27159" y="38225"/>
                  <a:pt x="28425" y="37897"/>
                  <a:pt x="29691" y="37580"/>
                </a:cubicBezTo>
                <a:lnTo>
                  <a:pt x="296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11"/>
          <p:cNvSpPr/>
          <p:nvPr/>
        </p:nvSpPr>
        <p:spPr>
          <a:xfrm flipH="1">
            <a:off x="7538606" y="-502984"/>
            <a:ext cx="2579850" cy="4840175"/>
          </a:xfrm>
          <a:custGeom>
            <a:avLst/>
            <a:gdLst/>
            <a:ahLst/>
            <a:cxnLst/>
            <a:rect l="l" t="t" r="r" b="b"/>
            <a:pathLst>
              <a:path w="103194" h="193607" extrusionOk="0">
                <a:moveTo>
                  <a:pt x="14150" y="187543"/>
                </a:moveTo>
                <a:cubicBezTo>
                  <a:pt x="18870" y="186571"/>
                  <a:pt x="25742" y="176021"/>
                  <a:pt x="32892" y="170884"/>
                </a:cubicBezTo>
                <a:cubicBezTo>
                  <a:pt x="40042" y="165748"/>
                  <a:pt x="55174" y="162971"/>
                  <a:pt x="57048" y="156724"/>
                </a:cubicBezTo>
                <a:cubicBezTo>
                  <a:pt x="58922" y="150477"/>
                  <a:pt x="43027" y="140481"/>
                  <a:pt x="44137" y="133401"/>
                </a:cubicBezTo>
                <a:cubicBezTo>
                  <a:pt x="45248" y="126321"/>
                  <a:pt x="59269" y="121046"/>
                  <a:pt x="63711" y="114243"/>
                </a:cubicBezTo>
                <a:cubicBezTo>
                  <a:pt x="68153" y="107441"/>
                  <a:pt x="72110" y="100013"/>
                  <a:pt x="70791" y="92586"/>
                </a:cubicBezTo>
                <a:cubicBezTo>
                  <a:pt x="69472" y="85159"/>
                  <a:pt x="56076" y="76483"/>
                  <a:pt x="55798" y="69680"/>
                </a:cubicBezTo>
                <a:cubicBezTo>
                  <a:pt x="55520" y="62878"/>
                  <a:pt x="63364" y="57116"/>
                  <a:pt x="69125" y="51771"/>
                </a:cubicBezTo>
                <a:cubicBezTo>
                  <a:pt x="74886" y="46426"/>
                  <a:pt x="85577" y="43581"/>
                  <a:pt x="90366" y="37611"/>
                </a:cubicBezTo>
                <a:cubicBezTo>
                  <a:pt x="95156" y="31642"/>
                  <a:pt x="111536" y="20258"/>
                  <a:pt x="97862" y="15954"/>
                </a:cubicBezTo>
                <a:cubicBezTo>
                  <a:pt x="84188" y="11650"/>
                  <a:pt x="23869" y="-15004"/>
                  <a:pt x="8320" y="11789"/>
                </a:cubicBezTo>
                <a:cubicBezTo>
                  <a:pt x="-7228" y="38583"/>
                  <a:pt x="3599" y="147423"/>
                  <a:pt x="4571" y="176715"/>
                </a:cubicBezTo>
                <a:cubicBezTo>
                  <a:pt x="5543" y="206007"/>
                  <a:pt x="9430" y="188515"/>
                  <a:pt x="14150" y="1875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48" name="Google Shape;548;p11"/>
          <p:cNvSpPr/>
          <p:nvPr/>
        </p:nvSpPr>
        <p:spPr>
          <a:xfrm>
            <a:off x="-1032922" y="-370616"/>
            <a:ext cx="6141025" cy="1555725"/>
          </a:xfrm>
          <a:custGeom>
            <a:avLst/>
            <a:gdLst/>
            <a:ahLst/>
            <a:cxnLst/>
            <a:rect l="l" t="t" r="r" b="b"/>
            <a:pathLst>
              <a:path w="245641" h="62229" extrusionOk="0">
                <a:moveTo>
                  <a:pt x="226069" y="1913"/>
                </a:moveTo>
                <a:cubicBezTo>
                  <a:pt x="261914" y="4620"/>
                  <a:pt x="238284" y="12049"/>
                  <a:pt x="234563" y="18990"/>
                </a:cubicBezTo>
                <a:cubicBezTo>
                  <a:pt x="230842" y="25932"/>
                  <a:pt x="216515" y="39953"/>
                  <a:pt x="203743" y="43562"/>
                </a:cubicBezTo>
                <a:cubicBezTo>
                  <a:pt x="190971" y="47172"/>
                  <a:pt x="170800" y="39328"/>
                  <a:pt x="157931" y="40647"/>
                </a:cubicBezTo>
                <a:cubicBezTo>
                  <a:pt x="145062" y="41966"/>
                  <a:pt x="137360" y="50364"/>
                  <a:pt x="126531" y="51474"/>
                </a:cubicBezTo>
                <a:cubicBezTo>
                  <a:pt x="115703" y="52585"/>
                  <a:pt x="102747" y="46546"/>
                  <a:pt x="92960" y="47310"/>
                </a:cubicBezTo>
                <a:cubicBezTo>
                  <a:pt x="83173" y="48074"/>
                  <a:pt x="76025" y="55154"/>
                  <a:pt x="67807" y="56056"/>
                </a:cubicBezTo>
                <a:cubicBezTo>
                  <a:pt x="59589" y="56958"/>
                  <a:pt x="49829" y="51891"/>
                  <a:pt x="43651" y="52724"/>
                </a:cubicBezTo>
                <a:cubicBezTo>
                  <a:pt x="37473" y="53557"/>
                  <a:pt x="36363" y="66051"/>
                  <a:pt x="30741" y="61053"/>
                </a:cubicBezTo>
                <a:cubicBezTo>
                  <a:pt x="25119" y="56055"/>
                  <a:pt x="11791" y="32455"/>
                  <a:pt x="9917" y="22737"/>
                </a:cubicBezTo>
                <a:cubicBezTo>
                  <a:pt x="8043" y="13019"/>
                  <a:pt x="-16529" y="6217"/>
                  <a:pt x="19496" y="2746"/>
                </a:cubicBezTo>
                <a:cubicBezTo>
                  <a:pt x="55521" y="-725"/>
                  <a:pt x="190225" y="-794"/>
                  <a:pt x="226069" y="19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549" name="Google Shape;549;p11"/>
          <p:cNvSpPr/>
          <p:nvPr/>
        </p:nvSpPr>
        <p:spPr>
          <a:xfrm flipH="1">
            <a:off x="3994350" y="4395611"/>
            <a:ext cx="3286276" cy="1358445"/>
          </a:xfrm>
          <a:custGeom>
            <a:avLst/>
            <a:gdLst/>
            <a:ahLst/>
            <a:cxnLst/>
            <a:rect l="l" t="t" r="r" b="b"/>
            <a:pathLst>
              <a:path w="37475" h="15491" extrusionOk="0">
                <a:moveTo>
                  <a:pt x="12648" y="0"/>
                </a:moveTo>
                <a:cubicBezTo>
                  <a:pt x="11965" y="0"/>
                  <a:pt x="11319" y="163"/>
                  <a:pt x="10714" y="569"/>
                </a:cubicBezTo>
                <a:cubicBezTo>
                  <a:pt x="10070" y="1003"/>
                  <a:pt x="9577" y="1566"/>
                  <a:pt x="9120" y="2175"/>
                </a:cubicBezTo>
                <a:cubicBezTo>
                  <a:pt x="8440" y="3066"/>
                  <a:pt x="7784" y="3980"/>
                  <a:pt x="7116" y="4871"/>
                </a:cubicBezTo>
                <a:cubicBezTo>
                  <a:pt x="6213" y="6090"/>
                  <a:pt x="5276" y="7286"/>
                  <a:pt x="4326" y="8470"/>
                </a:cubicBezTo>
                <a:cubicBezTo>
                  <a:pt x="3775" y="9138"/>
                  <a:pt x="3201" y="9806"/>
                  <a:pt x="2626" y="10462"/>
                </a:cubicBezTo>
                <a:cubicBezTo>
                  <a:pt x="2298" y="10837"/>
                  <a:pt x="1982" y="11224"/>
                  <a:pt x="1689" y="11634"/>
                </a:cubicBezTo>
                <a:cubicBezTo>
                  <a:pt x="1067" y="12513"/>
                  <a:pt x="645" y="13498"/>
                  <a:pt x="294" y="14518"/>
                </a:cubicBezTo>
                <a:cubicBezTo>
                  <a:pt x="177" y="14834"/>
                  <a:pt x="36" y="15151"/>
                  <a:pt x="1" y="15491"/>
                </a:cubicBezTo>
                <a:lnTo>
                  <a:pt x="37475" y="15491"/>
                </a:lnTo>
                <a:cubicBezTo>
                  <a:pt x="37170" y="15034"/>
                  <a:pt x="36748" y="14670"/>
                  <a:pt x="36373" y="14272"/>
                </a:cubicBezTo>
                <a:cubicBezTo>
                  <a:pt x="35775" y="13639"/>
                  <a:pt x="35154" y="13029"/>
                  <a:pt x="34509" y="12431"/>
                </a:cubicBezTo>
                <a:cubicBezTo>
                  <a:pt x="33888" y="11869"/>
                  <a:pt x="33267" y="11318"/>
                  <a:pt x="32610" y="10802"/>
                </a:cubicBezTo>
                <a:cubicBezTo>
                  <a:pt x="30969" y="9501"/>
                  <a:pt x="29188" y="8423"/>
                  <a:pt x="27324" y="7461"/>
                </a:cubicBezTo>
                <a:cubicBezTo>
                  <a:pt x="26374" y="6981"/>
                  <a:pt x="25402" y="6524"/>
                  <a:pt x="24429" y="6067"/>
                </a:cubicBezTo>
                <a:cubicBezTo>
                  <a:pt x="22495" y="5152"/>
                  <a:pt x="20631" y="4086"/>
                  <a:pt x="18849" y="2890"/>
                </a:cubicBezTo>
                <a:cubicBezTo>
                  <a:pt x="17911" y="2269"/>
                  <a:pt x="16985" y="1648"/>
                  <a:pt x="16024" y="1085"/>
                </a:cubicBezTo>
                <a:cubicBezTo>
                  <a:pt x="15157" y="593"/>
                  <a:pt x="14266" y="171"/>
                  <a:pt x="13270" y="42"/>
                </a:cubicBezTo>
                <a:cubicBezTo>
                  <a:pt x="13059" y="15"/>
                  <a:pt x="12852" y="0"/>
                  <a:pt x="1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1"/>
          <p:cNvSpPr/>
          <p:nvPr/>
        </p:nvSpPr>
        <p:spPr>
          <a:xfrm flipH="1">
            <a:off x="6033743" y="4663071"/>
            <a:ext cx="482408" cy="428670"/>
          </a:xfrm>
          <a:custGeom>
            <a:avLst/>
            <a:gdLst/>
            <a:ahLst/>
            <a:cxnLst/>
            <a:rect l="l" t="t" r="r" b="b"/>
            <a:pathLst>
              <a:path w="37955" h="33727" extrusionOk="0">
                <a:moveTo>
                  <a:pt x="29480" y="588"/>
                </a:moveTo>
                <a:cubicBezTo>
                  <a:pt x="24680" y="2254"/>
                  <a:pt x="11160" y="10287"/>
                  <a:pt x="6555" y="14108"/>
                </a:cubicBezTo>
                <a:cubicBezTo>
                  <a:pt x="1950" y="17929"/>
                  <a:pt x="-2459" y="20280"/>
                  <a:pt x="1852" y="23513"/>
                </a:cubicBezTo>
                <a:cubicBezTo>
                  <a:pt x="6163" y="26746"/>
                  <a:pt x="26443" y="34389"/>
                  <a:pt x="32419" y="33507"/>
                </a:cubicBezTo>
                <a:cubicBezTo>
                  <a:pt x="38395" y="32625"/>
                  <a:pt x="37220" y="23122"/>
                  <a:pt x="37710" y="18223"/>
                </a:cubicBezTo>
                <a:cubicBezTo>
                  <a:pt x="38200" y="13324"/>
                  <a:pt x="36730" y="7054"/>
                  <a:pt x="35358" y="4115"/>
                </a:cubicBezTo>
                <a:cubicBezTo>
                  <a:pt x="33986" y="1176"/>
                  <a:pt x="34281" y="-1077"/>
                  <a:pt x="29480" y="5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51" name="Google Shape;551;p11"/>
          <p:cNvSpPr/>
          <p:nvPr/>
        </p:nvSpPr>
        <p:spPr>
          <a:xfrm>
            <a:off x="-95425" y="3670875"/>
            <a:ext cx="1630840" cy="1865255"/>
          </a:xfrm>
          <a:custGeom>
            <a:avLst/>
            <a:gdLst/>
            <a:ahLst/>
            <a:cxnLst/>
            <a:rect l="l" t="t" r="r" b="b"/>
            <a:pathLst>
              <a:path w="28844" h="32990" extrusionOk="0">
                <a:moveTo>
                  <a:pt x="28607" y="1"/>
                </a:moveTo>
                <a:cubicBezTo>
                  <a:pt x="28574" y="1"/>
                  <a:pt x="28536" y="6"/>
                  <a:pt x="28496" y="17"/>
                </a:cubicBezTo>
                <a:cubicBezTo>
                  <a:pt x="28250" y="87"/>
                  <a:pt x="28016" y="204"/>
                  <a:pt x="27769" y="298"/>
                </a:cubicBezTo>
                <a:cubicBezTo>
                  <a:pt x="27535" y="380"/>
                  <a:pt x="27301" y="486"/>
                  <a:pt x="27066" y="568"/>
                </a:cubicBezTo>
                <a:cubicBezTo>
                  <a:pt x="26890" y="626"/>
                  <a:pt x="26726" y="673"/>
                  <a:pt x="26550" y="732"/>
                </a:cubicBezTo>
                <a:cubicBezTo>
                  <a:pt x="26269" y="814"/>
                  <a:pt x="25988" y="884"/>
                  <a:pt x="25695" y="943"/>
                </a:cubicBezTo>
                <a:cubicBezTo>
                  <a:pt x="25484" y="978"/>
                  <a:pt x="25273" y="1013"/>
                  <a:pt x="25062" y="1048"/>
                </a:cubicBezTo>
                <a:cubicBezTo>
                  <a:pt x="24886" y="1072"/>
                  <a:pt x="24698" y="1107"/>
                  <a:pt x="24523" y="1130"/>
                </a:cubicBezTo>
                <a:cubicBezTo>
                  <a:pt x="24253" y="1166"/>
                  <a:pt x="23995" y="1212"/>
                  <a:pt x="23737" y="1306"/>
                </a:cubicBezTo>
                <a:cubicBezTo>
                  <a:pt x="23350" y="1435"/>
                  <a:pt x="23010" y="1646"/>
                  <a:pt x="22694" y="1892"/>
                </a:cubicBezTo>
                <a:cubicBezTo>
                  <a:pt x="22436" y="2092"/>
                  <a:pt x="22190" y="2314"/>
                  <a:pt x="21967" y="2537"/>
                </a:cubicBezTo>
                <a:cubicBezTo>
                  <a:pt x="21674" y="2830"/>
                  <a:pt x="21416" y="3146"/>
                  <a:pt x="21147" y="3463"/>
                </a:cubicBezTo>
                <a:cubicBezTo>
                  <a:pt x="20842" y="3838"/>
                  <a:pt x="20537" y="4225"/>
                  <a:pt x="20174" y="4553"/>
                </a:cubicBezTo>
                <a:cubicBezTo>
                  <a:pt x="19951" y="4741"/>
                  <a:pt x="19717" y="4905"/>
                  <a:pt x="19447" y="5022"/>
                </a:cubicBezTo>
                <a:cubicBezTo>
                  <a:pt x="19142" y="5163"/>
                  <a:pt x="18802" y="5245"/>
                  <a:pt x="18474" y="5338"/>
                </a:cubicBezTo>
                <a:cubicBezTo>
                  <a:pt x="18240" y="5397"/>
                  <a:pt x="18005" y="5444"/>
                  <a:pt x="17783" y="5514"/>
                </a:cubicBezTo>
                <a:cubicBezTo>
                  <a:pt x="17443" y="5620"/>
                  <a:pt x="17126" y="5749"/>
                  <a:pt x="16833" y="5924"/>
                </a:cubicBezTo>
                <a:cubicBezTo>
                  <a:pt x="16493" y="6124"/>
                  <a:pt x="16212" y="6393"/>
                  <a:pt x="15954" y="6686"/>
                </a:cubicBezTo>
                <a:cubicBezTo>
                  <a:pt x="15708" y="6991"/>
                  <a:pt x="15497" y="7308"/>
                  <a:pt x="15309" y="7648"/>
                </a:cubicBezTo>
                <a:cubicBezTo>
                  <a:pt x="15134" y="7952"/>
                  <a:pt x="14993" y="8269"/>
                  <a:pt x="14876" y="8585"/>
                </a:cubicBezTo>
                <a:cubicBezTo>
                  <a:pt x="14618" y="9300"/>
                  <a:pt x="14477" y="10050"/>
                  <a:pt x="14442" y="10801"/>
                </a:cubicBezTo>
                <a:cubicBezTo>
                  <a:pt x="14430" y="10976"/>
                  <a:pt x="14430" y="11152"/>
                  <a:pt x="14301" y="11293"/>
                </a:cubicBezTo>
                <a:cubicBezTo>
                  <a:pt x="14278" y="11328"/>
                  <a:pt x="14254" y="11375"/>
                  <a:pt x="14231" y="11410"/>
                </a:cubicBezTo>
                <a:cubicBezTo>
                  <a:pt x="13985" y="11797"/>
                  <a:pt x="13762" y="12195"/>
                  <a:pt x="13457" y="12559"/>
                </a:cubicBezTo>
                <a:cubicBezTo>
                  <a:pt x="13117" y="12957"/>
                  <a:pt x="12813" y="13391"/>
                  <a:pt x="12508" y="13825"/>
                </a:cubicBezTo>
                <a:cubicBezTo>
                  <a:pt x="12227" y="14212"/>
                  <a:pt x="11957" y="14598"/>
                  <a:pt x="11699" y="14997"/>
                </a:cubicBezTo>
                <a:cubicBezTo>
                  <a:pt x="11476" y="15337"/>
                  <a:pt x="11265" y="15689"/>
                  <a:pt x="11054" y="16028"/>
                </a:cubicBezTo>
                <a:cubicBezTo>
                  <a:pt x="10832" y="16404"/>
                  <a:pt x="10609" y="16790"/>
                  <a:pt x="10398" y="17165"/>
                </a:cubicBezTo>
                <a:cubicBezTo>
                  <a:pt x="10257" y="17400"/>
                  <a:pt x="10152" y="17646"/>
                  <a:pt x="9988" y="17857"/>
                </a:cubicBezTo>
                <a:cubicBezTo>
                  <a:pt x="10035" y="17658"/>
                  <a:pt x="10093" y="17458"/>
                  <a:pt x="10128" y="17259"/>
                </a:cubicBezTo>
                <a:cubicBezTo>
                  <a:pt x="10292" y="16568"/>
                  <a:pt x="10457" y="15864"/>
                  <a:pt x="10632" y="15173"/>
                </a:cubicBezTo>
                <a:cubicBezTo>
                  <a:pt x="10820" y="14434"/>
                  <a:pt x="11043" y="13719"/>
                  <a:pt x="11254" y="12981"/>
                </a:cubicBezTo>
                <a:cubicBezTo>
                  <a:pt x="11476" y="12184"/>
                  <a:pt x="11664" y="11375"/>
                  <a:pt x="11699" y="10531"/>
                </a:cubicBezTo>
                <a:cubicBezTo>
                  <a:pt x="11723" y="10097"/>
                  <a:pt x="11687" y="9664"/>
                  <a:pt x="11629" y="9242"/>
                </a:cubicBezTo>
                <a:cubicBezTo>
                  <a:pt x="11558" y="8761"/>
                  <a:pt x="11429" y="8292"/>
                  <a:pt x="11289" y="7823"/>
                </a:cubicBezTo>
                <a:cubicBezTo>
                  <a:pt x="11183" y="7507"/>
                  <a:pt x="11101" y="7179"/>
                  <a:pt x="11054" y="6839"/>
                </a:cubicBezTo>
                <a:cubicBezTo>
                  <a:pt x="10984" y="6440"/>
                  <a:pt x="10972" y="6030"/>
                  <a:pt x="10972" y="5620"/>
                </a:cubicBezTo>
                <a:cubicBezTo>
                  <a:pt x="10972" y="5585"/>
                  <a:pt x="10972" y="5549"/>
                  <a:pt x="10961" y="5514"/>
                </a:cubicBezTo>
                <a:cubicBezTo>
                  <a:pt x="10949" y="5456"/>
                  <a:pt x="10925" y="5397"/>
                  <a:pt x="10855" y="5397"/>
                </a:cubicBezTo>
                <a:cubicBezTo>
                  <a:pt x="10785" y="5397"/>
                  <a:pt x="10750" y="5444"/>
                  <a:pt x="10726" y="5502"/>
                </a:cubicBezTo>
                <a:cubicBezTo>
                  <a:pt x="10597" y="5784"/>
                  <a:pt x="10480" y="6065"/>
                  <a:pt x="10351" y="6346"/>
                </a:cubicBezTo>
                <a:cubicBezTo>
                  <a:pt x="10164" y="6768"/>
                  <a:pt x="9917" y="7167"/>
                  <a:pt x="9660" y="7554"/>
                </a:cubicBezTo>
                <a:cubicBezTo>
                  <a:pt x="9542" y="7741"/>
                  <a:pt x="9413" y="7917"/>
                  <a:pt x="9308" y="8105"/>
                </a:cubicBezTo>
                <a:cubicBezTo>
                  <a:pt x="9050" y="8562"/>
                  <a:pt x="9003" y="9054"/>
                  <a:pt x="9062" y="9558"/>
                </a:cubicBezTo>
                <a:cubicBezTo>
                  <a:pt x="9109" y="10015"/>
                  <a:pt x="9202" y="10461"/>
                  <a:pt x="9296" y="10918"/>
                </a:cubicBezTo>
                <a:cubicBezTo>
                  <a:pt x="9343" y="11211"/>
                  <a:pt x="9355" y="11504"/>
                  <a:pt x="9273" y="11797"/>
                </a:cubicBezTo>
                <a:cubicBezTo>
                  <a:pt x="9202" y="12102"/>
                  <a:pt x="9050" y="12360"/>
                  <a:pt x="8898" y="12617"/>
                </a:cubicBezTo>
                <a:cubicBezTo>
                  <a:pt x="8651" y="13063"/>
                  <a:pt x="8523" y="13532"/>
                  <a:pt x="8499" y="14036"/>
                </a:cubicBezTo>
                <a:cubicBezTo>
                  <a:pt x="8476" y="14376"/>
                  <a:pt x="8523" y="14716"/>
                  <a:pt x="8581" y="15056"/>
                </a:cubicBezTo>
                <a:cubicBezTo>
                  <a:pt x="8675" y="15595"/>
                  <a:pt x="8839" y="16110"/>
                  <a:pt x="8980" y="16650"/>
                </a:cubicBezTo>
                <a:cubicBezTo>
                  <a:pt x="9062" y="16954"/>
                  <a:pt x="9144" y="17259"/>
                  <a:pt x="9191" y="17576"/>
                </a:cubicBezTo>
                <a:cubicBezTo>
                  <a:pt x="9238" y="17927"/>
                  <a:pt x="9226" y="18291"/>
                  <a:pt x="9226" y="18642"/>
                </a:cubicBezTo>
                <a:cubicBezTo>
                  <a:pt x="9214" y="18806"/>
                  <a:pt x="9214" y="18971"/>
                  <a:pt x="9155" y="19135"/>
                </a:cubicBezTo>
                <a:cubicBezTo>
                  <a:pt x="9027" y="19486"/>
                  <a:pt x="8886" y="19826"/>
                  <a:pt x="8734" y="20166"/>
                </a:cubicBezTo>
                <a:cubicBezTo>
                  <a:pt x="8358" y="21034"/>
                  <a:pt x="7972" y="21901"/>
                  <a:pt x="7561" y="22757"/>
                </a:cubicBezTo>
                <a:cubicBezTo>
                  <a:pt x="7303" y="23308"/>
                  <a:pt x="7069" y="23858"/>
                  <a:pt x="6835" y="24421"/>
                </a:cubicBezTo>
                <a:cubicBezTo>
                  <a:pt x="6600" y="24984"/>
                  <a:pt x="6354" y="25546"/>
                  <a:pt x="6131" y="26121"/>
                </a:cubicBezTo>
                <a:cubicBezTo>
                  <a:pt x="6073" y="26273"/>
                  <a:pt x="6014" y="26414"/>
                  <a:pt x="5955" y="26566"/>
                </a:cubicBezTo>
                <a:cubicBezTo>
                  <a:pt x="5944" y="26543"/>
                  <a:pt x="5944" y="26519"/>
                  <a:pt x="5944" y="26507"/>
                </a:cubicBezTo>
                <a:cubicBezTo>
                  <a:pt x="6084" y="25792"/>
                  <a:pt x="6178" y="25066"/>
                  <a:pt x="6213" y="24339"/>
                </a:cubicBezTo>
                <a:cubicBezTo>
                  <a:pt x="6260" y="23624"/>
                  <a:pt x="6225" y="22921"/>
                  <a:pt x="6049" y="22217"/>
                </a:cubicBezTo>
                <a:cubicBezTo>
                  <a:pt x="5932" y="21784"/>
                  <a:pt x="5815" y="21338"/>
                  <a:pt x="5768" y="20893"/>
                </a:cubicBezTo>
                <a:cubicBezTo>
                  <a:pt x="5709" y="20401"/>
                  <a:pt x="5721" y="19920"/>
                  <a:pt x="5827" y="19439"/>
                </a:cubicBezTo>
                <a:cubicBezTo>
                  <a:pt x="5909" y="19029"/>
                  <a:pt x="6014" y="18631"/>
                  <a:pt x="6108" y="18232"/>
                </a:cubicBezTo>
                <a:cubicBezTo>
                  <a:pt x="6260" y="17541"/>
                  <a:pt x="6284" y="16849"/>
                  <a:pt x="6249" y="16134"/>
                </a:cubicBezTo>
                <a:cubicBezTo>
                  <a:pt x="6213" y="15630"/>
                  <a:pt x="6120" y="15138"/>
                  <a:pt x="6002" y="14645"/>
                </a:cubicBezTo>
                <a:cubicBezTo>
                  <a:pt x="5862" y="14071"/>
                  <a:pt x="5651" y="13532"/>
                  <a:pt x="5487" y="12969"/>
                </a:cubicBezTo>
                <a:cubicBezTo>
                  <a:pt x="5287" y="12313"/>
                  <a:pt x="5123" y="11645"/>
                  <a:pt x="5112" y="10941"/>
                </a:cubicBezTo>
                <a:cubicBezTo>
                  <a:pt x="5112" y="10836"/>
                  <a:pt x="5123" y="10719"/>
                  <a:pt x="5065" y="10613"/>
                </a:cubicBezTo>
                <a:cubicBezTo>
                  <a:pt x="5041" y="10578"/>
                  <a:pt x="5018" y="10543"/>
                  <a:pt x="4971" y="10543"/>
                </a:cubicBezTo>
                <a:cubicBezTo>
                  <a:pt x="4912" y="10543"/>
                  <a:pt x="4889" y="10578"/>
                  <a:pt x="4865" y="10625"/>
                </a:cubicBezTo>
                <a:cubicBezTo>
                  <a:pt x="4854" y="10648"/>
                  <a:pt x="4854" y="10660"/>
                  <a:pt x="4854" y="10683"/>
                </a:cubicBezTo>
                <a:cubicBezTo>
                  <a:pt x="4818" y="10801"/>
                  <a:pt x="4842" y="10918"/>
                  <a:pt x="4842" y="11035"/>
                </a:cubicBezTo>
                <a:cubicBezTo>
                  <a:pt x="4842" y="11750"/>
                  <a:pt x="4865" y="12477"/>
                  <a:pt x="4830" y="13192"/>
                </a:cubicBezTo>
                <a:cubicBezTo>
                  <a:pt x="4807" y="13708"/>
                  <a:pt x="4772" y="14223"/>
                  <a:pt x="4701" y="14727"/>
                </a:cubicBezTo>
                <a:cubicBezTo>
                  <a:pt x="4631" y="15220"/>
                  <a:pt x="4514" y="15712"/>
                  <a:pt x="4373" y="16181"/>
                </a:cubicBezTo>
                <a:cubicBezTo>
                  <a:pt x="4174" y="16814"/>
                  <a:pt x="3928" y="17412"/>
                  <a:pt x="3705" y="18033"/>
                </a:cubicBezTo>
                <a:cubicBezTo>
                  <a:pt x="3388" y="18935"/>
                  <a:pt x="3295" y="19850"/>
                  <a:pt x="3400" y="20787"/>
                </a:cubicBezTo>
                <a:cubicBezTo>
                  <a:pt x="3447" y="21245"/>
                  <a:pt x="3541" y="21702"/>
                  <a:pt x="3646" y="22147"/>
                </a:cubicBezTo>
                <a:cubicBezTo>
                  <a:pt x="3834" y="22897"/>
                  <a:pt x="4092" y="23636"/>
                  <a:pt x="4396" y="24351"/>
                </a:cubicBezTo>
                <a:cubicBezTo>
                  <a:pt x="4643" y="24913"/>
                  <a:pt x="4889" y="25464"/>
                  <a:pt x="5100" y="26039"/>
                </a:cubicBezTo>
                <a:cubicBezTo>
                  <a:pt x="5299" y="26636"/>
                  <a:pt x="5416" y="27246"/>
                  <a:pt x="5393" y="27867"/>
                </a:cubicBezTo>
                <a:cubicBezTo>
                  <a:pt x="5381" y="28008"/>
                  <a:pt x="5358" y="28148"/>
                  <a:pt x="5311" y="28277"/>
                </a:cubicBezTo>
                <a:cubicBezTo>
                  <a:pt x="5147" y="28746"/>
                  <a:pt x="4971" y="29215"/>
                  <a:pt x="4795" y="29684"/>
                </a:cubicBezTo>
                <a:cubicBezTo>
                  <a:pt x="4654" y="30071"/>
                  <a:pt x="4514" y="30458"/>
                  <a:pt x="4373" y="30844"/>
                </a:cubicBezTo>
                <a:lnTo>
                  <a:pt x="4350" y="30844"/>
                </a:lnTo>
                <a:cubicBezTo>
                  <a:pt x="4350" y="30833"/>
                  <a:pt x="4350" y="30821"/>
                  <a:pt x="4350" y="30809"/>
                </a:cubicBezTo>
                <a:cubicBezTo>
                  <a:pt x="4338" y="30352"/>
                  <a:pt x="4338" y="29895"/>
                  <a:pt x="4279" y="29450"/>
                </a:cubicBezTo>
                <a:cubicBezTo>
                  <a:pt x="4221" y="28969"/>
                  <a:pt x="4150" y="28500"/>
                  <a:pt x="4045" y="28031"/>
                </a:cubicBezTo>
                <a:cubicBezTo>
                  <a:pt x="3916" y="27527"/>
                  <a:pt x="3752" y="27035"/>
                  <a:pt x="3553" y="26554"/>
                </a:cubicBezTo>
                <a:cubicBezTo>
                  <a:pt x="3283" y="25910"/>
                  <a:pt x="2978" y="25288"/>
                  <a:pt x="2591" y="24714"/>
                </a:cubicBezTo>
                <a:cubicBezTo>
                  <a:pt x="2392" y="24433"/>
                  <a:pt x="2193" y="24151"/>
                  <a:pt x="2005" y="23858"/>
                </a:cubicBezTo>
                <a:cubicBezTo>
                  <a:pt x="1747" y="23460"/>
                  <a:pt x="1513" y="23038"/>
                  <a:pt x="1325" y="22604"/>
                </a:cubicBezTo>
                <a:cubicBezTo>
                  <a:pt x="1056" y="21995"/>
                  <a:pt x="798" y="21362"/>
                  <a:pt x="552" y="20740"/>
                </a:cubicBezTo>
                <a:cubicBezTo>
                  <a:pt x="470" y="20541"/>
                  <a:pt x="399" y="20330"/>
                  <a:pt x="270" y="20166"/>
                </a:cubicBezTo>
                <a:cubicBezTo>
                  <a:pt x="243" y="20120"/>
                  <a:pt x="208" y="20073"/>
                  <a:pt x="154" y="20073"/>
                </a:cubicBezTo>
                <a:cubicBezTo>
                  <a:pt x="139" y="20073"/>
                  <a:pt x="124" y="20077"/>
                  <a:pt x="106" y="20084"/>
                </a:cubicBezTo>
                <a:cubicBezTo>
                  <a:pt x="36" y="20119"/>
                  <a:pt x="13" y="20178"/>
                  <a:pt x="13" y="20248"/>
                </a:cubicBezTo>
                <a:cubicBezTo>
                  <a:pt x="1" y="20283"/>
                  <a:pt x="13" y="20319"/>
                  <a:pt x="24" y="20342"/>
                </a:cubicBezTo>
                <a:cubicBezTo>
                  <a:pt x="59" y="20494"/>
                  <a:pt x="106" y="20647"/>
                  <a:pt x="130" y="20799"/>
                </a:cubicBezTo>
                <a:cubicBezTo>
                  <a:pt x="212" y="21162"/>
                  <a:pt x="247" y="21538"/>
                  <a:pt x="294" y="21901"/>
                </a:cubicBezTo>
                <a:cubicBezTo>
                  <a:pt x="329" y="22264"/>
                  <a:pt x="388" y="22616"/>
                  <a:pt x="435" y="22979"/>
                </a:cubicBezTo>
                <a:cubicBezTo>
                  <a:pt x="505" y="23554"/>
                  <a:pt x="610" y="24140"/>
                  <a:pt x="692" y="24726"/>
                </a:cubicBezTo>
                <a:cubicBezTo>
                  <a:pt x="739" y="25077"/>
                  <a:pt x="786" y="25417"/>
                  <a:pt x="786" y="25769"/>
                </a:cubicBezTo>
                <a:cubicBezTo>
                  <a:pt x="786" y="26179"/>
                  <a:pt x="763" y="26590"/>
                  <a:pt x="763" y="27012"/>
                </a:cubicBezTo>
                <a:cubicBezTo>
                  <a:pt x="763" y="27398"/>
                  <a:pt x="775" y="27797"/>
                  <a:pt x="821" y="28195"/>
                </a:cubicBezTo>
                <a:cubicBezTo>
                  <a:pt x="903" y="28770"/>
                  <a:pt x="1068" y="29309"/>
                  <a:pt x="1279" y="29836"/>
                </a:cubicBezTo>
                <a:cubicBezTo>
                  <a:pt x="1478" y="30305"/>
                  <a:pt x="1712" y="30739"/>
                  <a:pt x="1982" y="31173"/>
                </a:cubicBezTo>
                <a:cubicBezTo>
                  <a:pt x="2251" y="31595"/>
                  <a:pt x="2603" y="31946"/>
                  <a:pt x="2966" y="32274"/>
                </a:cubicBezTo>
                <a:cubicBezTo>
                  <a:pt x="3177" y="32462"/>
                  <a:pt x="3400" y="32626"/>
                  <a:pt x="3588" y="32825"/>
                </a:cubicBezTo>
                <a:cubicBezTo>
                  <a:pt x="3623" y="32849"/>
                  <a:pt x="3646" y="32872"/>
                  <a:pt x="3635" y="32919"/>
                </a:cubicBezTo>
                <a:cubicBezTo>
                  <a:pt x="3611" y="32978"/>
                  <a:pt x="3658" y="32989"/>
                  <a:pt x="3705" y="32989"/>
                </a:cubicBezTo>
                <a:cubicBezTo>
                  <a:pt x="3807" y="32989"/>
                  <a:pt x="3913" y="32984"/>
                  <a:pt x="4022" y="32984"/>
                </a:cubicBezTo>
                <a:cubicBezTo>
                  <a:pt x="4076" y="32984"/>
                  <a:pt x="4131" y="32986"/>
                  <a:pt x="4186" y="32989"/>
                </a:cubicBezTo>
                <a:cubicBezTo>
                  <a:pt x="4256" y="32989"/>
                  <a:pt x="4279" y="32954"/>
                  <a:pt x="4303" y="32896"/>
                </a:cubicBezTo>
                <a:cubicBezTo>
                  <a:pt x="4443" y="32403"/>
                  <a:pt x="4584" y="31911"/>
                  <a:pt x="4736" y="31419"/>
                </a:cubicBezTo>
                <a:cubicBezTo>
                  <a:pt x="4842" y="31067"/>
                  <a:pt x="4959" y="30716"/>
                  <a:pt x="5076" y="30364"/>
                </a:cubicBezTo>
                <a:cubicBezTo>
                  <a:pt x="5158" y="30129"/>
                  <a:pt x="5205" y="29895"/>
                  <a:pt x="5323" y="29684"/>
                </a:cubicBezTo>
                <a:cubicBezTo>
                  <a:pt x="5339" y="29644"/>
                  <a:pt x="5355" y="29631"/>
                  <a:pt x="5383" y="29631"/>
                </a:cubicBezTo>
                <a:cubicBezTo>
                  <a:pt x="5395" y="29631"/>
                  <a:pt x="5410" y="29634"/>
                  <a:pt x="5428" y="29637"/>
                </a:cubicBezTo>
                <a:cubicBezTo>
                  <a:pt x="5662" y="29707"/>
                  <a:pt x="5862" y="29848"/>
                  <a:pt x="6049" y="30000"/>
                </a:cubicBezTo>
                <a:cubicBezTo>
                  <a:pt x="6413" y="30282"/>
                  <a:pt x="6764" y="30551"/>
                  <a:pt x="7151" y="30798"/>
                </a:cubicBezTo>
                <a:cubicBezTo>
                  <a:pt x="7468" y="30997"/>
                  <a:pt x="7796" y="31161"/>
                  <a:pt x="8147" y="31290"/>
                </a:cubicBezTo>
                <a:cubicBezTo>
                  <a:pt x="8440" y="31384"/>
                  <a:pt x="8734" y="31431"/>
                  <a:pt x="9038" y="31454"/>
                </a:cubicBezTo>
                <a:cubicBezTo>
                  <a:pt x="9063" y="31455"/>
                  <a:pt x="9087" y="31455"/>
                  <a:pt x="9112" y="31455"/>
                </a:cubicBezTo>
                <a:cubicBezTo>
                  <a:pt x="9369" y="31455"/>
                  <a:pt x="9624" y="31402"/>
                  <a:pt x="9871" y="31348"/>
                </a:cubicBezTo>
                <a:cubicBezTo>
                  <a:pt x="10081" y="31290"/>
                  <a:pt x="10281" y="31208"/>
                  <a:pt x="10468" y="31102"/>
                </a:cubicBezTo>
                <a:cubicBezTo>
                  <a:pt x="10773" y="30950"/>
                  <a:pt x="11031" y="30739"/>
                  <a:pt x="11277" y="30505"/>
                </a:cubicBezTo>
                <a:cubicBezTo>
                  <a:pt x="11594" y="30211"/>
                  <a:pt x="11851" y="29860"/>
                  <a:pt x="12133" y="29532"/>
                </a:cubicBezTo>
                <a:cubicBezTo>
                  <a:pt x="12379" y="29250"/>
                  <a:pt x="12602" y="28957"/>
                  <a:pt x="12871" y="28699"/>
                </a:cubicBezTo>
                <a:cubicBezTo>
                  <a:pt x="13106" y="28453"/>
                  <a:pt x="13364" y="28254"/>
                  <a:pt x="13668" y="28102"/>
                </a:cubicBezTo>
                <a:cubicBezTo>
                  <a:pt x="14043" y="27902"/>
                  <a:pt x="14442" y="27844"/>
                  <a:pt x="14852" y="27785"/>
                </a:cubicBezTo>
                <a:cubicBezTo>
                  <a:pt x="14952" y="27773"/>
                  <a:pt x="15051" y="27770"/>
                  <a:pt x="15153" y="27770"/>
                </a:cubicBezTo>
                <a:cubicBezTo>
                  <a:pt x="15254" y="27770"/>
                  <a:pt x="15356" y="27773"/>
                  <a:pt x="15462" y="27773"/>
                </a:cubicBezTo>
                <a:cubicBezTo>
                  <a:pt x="15749" y="27773"/>
                  <a:pt x="16037" y="27787"/>
                  <a:pt x="16324" y="27787"/>
                </a:cubicBezTo>
                <a:cubicBezTo>
                  <a:pt x="16576" y="27787"/>
                  <a:pt x="16828" y="27777"/>
                  <a:pt x="17079" y="27738"/>
                </a:cubicBezTo>
                <a:cubicBezTo>
                  <a:pt x="17314" y="27703"/>
                  <a:pt x="17548" y="27668"/>
                  <a:pt x="17783" y="27609"/>
                </a:cubicBezTo>
                <a:cubicBezTo>
                  <a:pt x="18076" y="27527"/>
                  <a:pt x="18345" y="27422"/>
                  <a:pt x="18615" y="27293"/>
                </a:cubicBezTo>
                <a:cubicBezTo>
                  <a:pt x="19013" y="27094"/>
                  <a:pt x="19388" y="26859"/>
                  <a:pt x="19752" y="26578"/>
                </a:cubicBezTo>
                <a:cubicBezTo>
                  <a:pt x="20139" y="26273"/>
                  <a:pt x="20514" y="25933"/>
                  <a:pt x="20854" y="25558"/>
                </a:cubicBezTo>
                <a:cubicBezTo>
                  <a:pt x="21229" y="25136"/>
                  <a:pt x="21580" y="24691"/>
                  <a:pt x="21862" y="24187"/>
                </a:cubicBezTo>
                <a:cubicBezTo>
                  <a:pt x="22120" y="23741"/>
                  <a:pt x="22295" y="23272"/>
                  <a:pt x="22436" y="22792"/>
                </a:cubicBezTo>
                <a:cubicBezTo>
                  <a:pt x="22577" y="22311"/>
                  <a:pt x="22659" y="21842"/>
                  <a:pt x="22717" y="21350"/>
                </a:cubicBezTo>
                <a:cubicBezTo>
                  <a:pt x="22729" y="21221"/>
                  <a:pt x="22741" y="21080"/>
                  <a:pt x="22694" y="20951"/>
                </a:cubicBezTo>
                <a:cubicBezTo>
                  <a:pt x="22662" y="20849"/>
                  <a:pt x="22604" y="20800"/>
                  <a:pt x="22531" y="20800"/>
                </a:cubicBezTo>
                <a:cubicBezTo>
                  <a:pt x="22495" y="20800"/>
                  <a:pt x="22455" y="20811"/>
                  <a:pt x="22413" y="20834"/>
                </a:cubicBezTo>
                <a:cubicBezTo>
                  <a:pt x="22120" y="20998"/>
                  <a:pt x="21850" y="21174"/>
                  <a:pt x="21569" y="21338"/>
                </a:cubicBezTo>
                <a:cubicBezTo>
                  <a:pt x="21217" y="21538"/>
                  <a:pt x="20877" y="21749"/>
                  <a:pt x="20525" y="21960"/>
                </a:cubicBezTo>
                <a:cubicBezTo>
                  <a:pt x="20209" y="22147"/>
                  <a:pt x="19893" y="22346"/>
                  <a:pt x="19564" y="22522"/>
                </a:cubicBezTo>
                <a:cubicBezTo>
                  <a:pt x="19306" y="22663"/>
                  <a:pt x="19037" y="22792"/>
                  <a:pt x="18744" y="22874"/>
                </a:cubicBezTo>
                <a:cubicBezTo>
                  <a:pt x="18498" y="22932"/>
                  <a:pt x="18240" y="22979"/>
                  <a:pt x="17982" y="22991"/>
                </a:cubicBezTo>
                <a:cubicBezTo>
                  <a:pt x="17944" y="22992"/>
                  <a:pt x="17905" y="22993"/>
                  <a:pt x="17867" y="22993"/>
                </a:cubicBezTo>
                <a:cubicBezTo>
                  <a:pt x="17532" y="22993"/>
                  <a:pt x="17205" y="22947"/>
                  <a:pt x="16868" y="22874"/>
                </a:cubicBezTo>
                <a:cubicBezTo>
                  <a:pt x="16669" y="22827"/>
                  <a:pt x="16470" y="22757"/>
                  <a:pt x="16271" y="22698"/>
                </a:cubicBezTo>
                <a:cubicBezTo>
                  <a:pt x="15977" y="22616"/>
                  <a:pt x="15684" y="22499"/>
                  <a:pt x="15403" y="22393"/>
                </a:cubicBezTo>
                <a:cubicBezTo>
                  <a:pt x="15204" y="22323"/>
                  <a:pt x="15005" y="22253"/>
                  <a:pt x="14805" y="22194"/>
                </a:cubicBezTo>
                <a:cubicBezTo>
                  <a:pt x="14559" y="22124"/>
                  <a:pt x="14313" y="22065"/>
                  <a:pt x="14055" y="22042"/>
                </a:cubicBezTo>
                <a:cubicBezTo>
                  <a:pt x="13985" y="22033"/>
                  <a:pt x="13912" y="22029"/>
                  <a:pt x="13840" y="22029"/>
                </a:cubicBezTo>
                <a:cubicBezTo>
                  <a:pt x="13708" y="22029"/>
                  <a:pt x="13574" y="22042"/>
                  <a:pt x="13446" y="22065"/>
                </a:cubicBezTo>
                <a:cubicBezTo>
                  <a:pt x="13153" y="22112"/>
                  <a:pt x="12883" y="22206"/>
                  <a:pt x="12637" y="22358"/>
                </a:cubicBezTo>
                <a:cubicBezTo>
                  <a:pt x="12309" y="22557"/>
                  <a:pt x="12027" y="22815"/>
                  <a:pt x="11793" y="23120"/>
                </a:cubicBezTo>
                <a:cubicBezTo>
                  <a:pt x="11476" y="23507"/>
                  <a:pt x="11230" y="23940"/>
                  <a:pt x="10996" y="24398"/>
                </a:cubicBezTo>
                <a:cubicBezTo>
                  <a:pt x="10785" y="24820"/>
                  <a:pt x="10586" y="25265"/>
                  <a:pt x="10304" y="25652"/>
                </a:cubicBezTo>
                <a:cubicBezTo>
                  <a:pt x="10081" y="25968"/>
                  <a:pt x="9812" y="26214"/>
                  <a:pt x="9472" y="26390"/>
                </a:cubicBezTo>
                <a:cubicBezTo>
                  <a:pt x="9167" y="26554"/>
                  <a:pt x="8827" y="26625"/>
                  <a:pt x="8487" y="26707"/>
                </a:cubicBezTo>
                <a:cubicBezTo>
                  <a:pt x="8276" y="26754"/>
                  <a:pt x="8065" y="26812"/>
                  <a:pt x="7854" y="26883"/>
                </a:cubicBezTo>
                <a:cubicBezTo>
                  <a:pt x="7538" y="27000"/>
                  <a:pt x="7233" y="27152"/>
                  <a:pt x="6952" y="27328"/>
                </a:cubicBezTo>
                <a:cubicBezTo>
                  <a:pt x="6565" y="27586"/>
                  <a:pt x="6225" y="27879"/>
                  <a:pt x="5932" y="28231"/>
                </a:cubicBezTo>
                <a:cubicBezTo>
                  <a:pt x="5862" y="28324"/>
                  <a:pt x="5791" y="28430"/>
                  <a:pt x="5698" y="28535"/>
                </a:cubicBezTo>
                <a:cubicBezTo>
                  <a:pt x="5709" y="28488"/>
                  <a:pt x="5721" y="28465"/>
                  <a:pt x="5721" y="28442"/>
                </a:cubicBezTo>
                <a:cubicBezTo>
                  <a:pt x="5920" y="27902"/>
                  <a:pt x="6120" y="27351"/>
                  <a:pt x="6319" y="26812"/>
                </a:cubicBezTo>
                <a:cubicBezTo>
                  <a:pt x="6588" y="26050"/>
                  <a:pt x="6881" y="25300"/>
                  <a:pt x="7221" y="24562"/>
                </a:cubicBezTo>
                <a:cubicBezTo>
                  <a:pt x="7444" y="24069"/>
                  <a:pt x="7667" y="23565"/>
                  <a:pt x="7901" y="23073"/>
                </a:cubicBezTo>
                <a:cubicBezTo>
                  <a:pt x="8077" y="22710"/>
                  <a:pt x="8253" y="22335"/>
                  <a:pt x="8440" y="21971"/>
                </a:cubicBezTo>
                <a:cubicBezTo>
                  <a:pt x="8698" y="21432"/>
                  <a:pt x="8968" y="20893"/>
                  <a:pt x="9249" y="20365"/>
                </a:cubicBezTo>
                <a:cubicBezTo>
                  <a:pt x="9437" y="20002"/>
                  <a:pt x="9648" y="19639"/>
                  <a:pt x="9847" y="19275"/>
                </a:cubicBezTo>
                <a:cubicBezTo>
                  <a:pt x="10140" y="18736"/>
                  <a:pt x="10457" y="18209"/>
                  <a:pt x="10761" y="17681"/>
                </a:cubicBezTo>
                <a:cubicBezTo>
                  <a:pt x="10785" y="17623"/>
                  <a:pt x="10832" y="17599"/>
                  <a:pt x="10879" y="17576"/>
                </a:cubicBezTo>
                <a:cubicBezTo>
                  <a:pt x="11043" y="17517"/>
                  <a:pt x="11207" y="17447"/>
                  <a:pt x="11383" y="17388"/>
                </a:cubicBezTo>
                <a:cubicBezTo>
                  <a:pt x="11676" y="17306"/>
                  <a:pt x="11980" y="17306"/>
                  <a:pt x="12273" y="17259"/>
                </a:cubicBezTo>
                <a:cubicBezTo>
                  <a:pt x="12281" y="17258"/>
                  <a:pt x="12289" y="17257"/>
                  <a:pt x="12297" y="17257"/>
                </a:cubicBezTo>
                <a:cubicBezTo>
                  <a:pt x="12359" y="17257"/>
                  <a:pt x="12421" y="17294"/>
                  <a:pt x="12473" y="17294"/>
                </a:cubicBezTo>
                <a:cubicBezTo>
                  <a:pt x="12637" y="17294"/>
                  <a:pt x="12777" y="17353"/>
                  <a:pt x="12918" y="17400"/>
                </a:cubicBezTo>
                <a:cubicBezTo>
                  <a:pt x="13235" y="17505"/>
                  <a:pt x="13551" y="17634"/>
                  <a:pt x="13868" y="17740"/>
                </a:cubicBezTo>
                <a:cubicBezTo>
                  <a:pt x="14196" y="17857"/>
                  <a:pt x="14536" y="17939"/>
                  <a:pt x="14864" y="18056"/>
                </a:cubicBezTo>
                <a:cubicBezTo>
                  <a:pt x="15134" y="18150"/>
                  <a:pt x="15403" y="18232"/>
                  <a:pt x="15673" y="18314"/>
                </a:cubicBezTo>
                <a:cubicBezTo>
                  <a:pt x="16001" y="18420"/>
                  <a:pt x="16329" y="18502"/>
                  <a:pt x="16657" y="18584"/>
                </a:cubicBezTo>
                <a:cubicBezTo>
                  <a:pt x="16892" y="18631"/>
                  <a:pt x="17126" y="18677"/>
                  <a:pt x="17372" y="18713"/>
                </a:cubicBezTo>
                <a:cubicBezTo>
                  <a:pt x="17630" y="18748"/>
                  <a:pt x="17888" y="18783"/>
                  <a:pt x="18146" y="18783"/>
                </a:cubicBezTo>
                <a:cubicBezTo>
                  <a:pt x="18421" y="18783"/>
                  <a:pt x="18697" y="18795"/>
                  <a:pt x="18972" y="18795"/>
                </a:cubicBezTo>
                <a:cubicBezTo>
                  <a:pt x="19248" y="18795"/>
                  <a:pt x="19523" y="18783"/>
                  <a:pt x="19799" y="18736"/>
                </a:cubicBezTo>
                <a:cubicBezTo>
                  <a:pt x="20033" y="18701"/>
                  <a:pt x="20279" y="18666"/>
                  <a:pt x="20514" y="18631"/>
                </a:cubicBezTo>
                <a:cubicBezTo>
                  <a:pt x="20760" y="18595"/>
                  <a:pt x="20994" y="18525"/>
                  <a:pt x="21229" y="18455"/>
                </a:cubicBezTo>
                <a:cubicBezTo>
                  <a:pt x="21545" y="18361"/>
                  <a:pt x="21873" y="18244"/>
                  <a:pt x="22178" y="18103"/>
                </a:cubicBezTo>
                <a:cubicBezTo>
                  <a:pt x="22518" y="17939"/>
                  <a:pt x="22835" y="17763"/>
                  <a:pt x="23151" y="17564"/>
                </a:cubicBezTo>
                <a:cubicBezTo>
                  <a:pt x="23479" y="17353"/>
                  <a:pt x="23784" y="17107"/>
                  <a:pt x="24077" y="16849"/>
                </a:cubicBezTo>
                <a:cubicBezTo>
                  <a:pt x="24452" y="16532"/>
                  <a:pt x="24780" y="16181"/>
                  <a:pt x="25097" y="15806"/>
                </a:cubicBezTo>
                <a:cubicBezTo>
                  <a:pt x="25261" y="15606"/>
                  <a:pt x="25413" y="15407"/>
                  <a:pt x="25577" y="15196"/>
                </a:cubicBezTo>
                <a:cubicBezTo>
                  <a:pt x="25812" y="14903"/>
                  <a:pt x="26035" y="14575"/>
                  <a:pt x="26246" y="14258"/>
                </a:cubicBezTo>
                <a:cubicBezTo>
                  <a:pt x="26457" y="13919"/>
                  <a:pt x="26656" y="13579"/>
                  <a:pt x="26843" y="13227"/>
                </a:cubicBezTo>
                <a:cubicBezTo>
                  <a:pt x="26937" y="13051"/>
                  <a:pt x="27031" y="12875"/>
                  <a:pt x="27019" y="12664"/>
                </a:cubicBezTo>
                <a:cubicBezTo>
                  <a:pt x="27008" y="12512"/>
                  <a:pt x="26914" y="12371"/>
                  <a:pt x="26785" y="12336"/>
                </a:cubicBezTo>
                <a:cubicBezTo>
                  <a:pt x="26421" y="12242"/>
                  <a:pt x="26070" y="12160"/>
                  <a:pt x="25706" y="12067"/>
                </a:cubicBezTo>
                <a:cubicBezTo>
                  <a:pt x="25531" y="12020"/>
                  <a:pt x="25367" y="11973"/>
                  <a:pt x="25191" y="11902"/>
                </a:cubicBezTo>
                <a:cubicBezTo>
                  <a:pt x="25015" y="11832"/>
                  <a:pt x="24839" y="11774"/>
                  <a:pt x="24663" y="11691"/>
                </a:cubicBezTo>
                <a:cubicBezTo>
                  <a:pt x="24440" y="11586"/>
                  <a:pt x="24218" y="11480"/>
                  <a:pt x="23995" y="11398"/>
                </a:cubicBezTo>
                <a:cubicBezTo>
                  <a:pt x="23804" y="11341"/>
                  <a:pt x="23604" y="11284"/>
                  <a:pt x="23404" y="11284"/>
                </a:cubicBezTo>
                <a:cubicBezTo>
                  <a:pt x="23359" y="11284"/>
                  <a:pt x="23314" y="11286"/>
                  <a:pt x="23268" y="11293"/>
                </a:cubicBezTo>
                <a:cubicBezTo>
                  <a:pt x="23057" y="11316"/>
                  <a:pt x="22858" y="11352"/>
                  <a:pt x="22671" y="11434"/>
                </a:cubicBezTo>
                <a:cubicBezTo>
                  <a:pt x="22495" y="11504"/>
                  <a:pt x="22307" y="11563"/>
                  <a:pt x="22143" y="11645"/>
                </a:cubicBezTo>
                <a:cubicBezTo>
                  <a:pt x="21780" y="11832"/>
                  <a:pt x="21428" y="12020"/>
                  <a:pt x="21088" y="12219"/>
                </a:cubicBezTo>
                <a:cubicBezTo>
                  <a:pt x="20713" y="12453"/>
                  <a:pt x="20350" y="12688"/>
                  <a:pt x="19986" y="12934"/>
                </a:cubicBezTo>
                <a:cubicBezTo>
                  <a:pt x="19471" y="13286"/>
                  <a:pt x="18978" y="13661"/>
                  <a:pt x="18462" y="13989"/>
                </a:cubicBezTo>
                <a:cubicBezTo>
                  <a:pt x="18240" y="14118"/>
                  <a:pt x="18005" y="14235"/>
                  <a:pt x="17771" y="14329"/>
                </a:cubicBezTo>
                <a:cubicBezTo>
                  <a:pt x="17607" y="14387"/>
                  <a:pt x="17454" y="14458"/>
                  <a:pt x="17279" y="14493"/>
                </a:cubicBezTo>
                <a:cubicBezTo>
                  <a:pt x="17091" y="14540"/>
                  <a:pt x="16903" y="14598"/>
                  <a:pt x="16704" y="14598"/>
                </a:cubicBezTo>
                <a:cubicBezTo>
                  <a:pt x="16399" y="14587"/>
                  <a:pt x="16083" y="14610"/>
                  <a:pt x="15766" y="14540"/>
                </a:cubicBezTo>
                <a:cubicBezTo>
                  <a:pt x="15555" y="14505"/>
                  <a:pt x="15345" y="14458"/>
                  <a:pt x="15134" y="14446"/>
                </a:cubicBezTo>
                <a:cubicBezTo>
                  <a:pt x="14993" y="14446"/>
                  <a:pt x="14852" y="14434"/>
                  <a:pt x="14712" y="14423"/>
                </a:cubicBezTo>
                <a:cubicBezTo>
                  <a:pt x="14696" y="14421"/>
                  <a:pt x="14681" y="14420"/>
                  <a:pt x="14666" y="14420"/>
                </a:cubicBezTo>
                <a:cubicBezTo>
                  <a:pt x="14573" y="14420"/>
                  <a:pt x="14472" y="14446"/>
                  <a:pt x="14372" y="14446"/>
                </a:cubicBezTo>
                <a:cubicBezTo>
                  <a:pt x="14184" y="14446"/>
                  <a:pt x="14008" y="14493"/>
                  <a:pt x="13832" y="14540"/>
                </a:cubicBezTo>
                <a:cubicBezTo>
                  <a:pt x="13645" y="14610"/>
                  <a:pt x="13446" y="14680"/>
                  <a:pt x="13258" y="14763"/>
                </a:cubicBezTo>
                <a:cubicBezTo>
                  <a:pt x="12953" y="14903"/>
                  <a:pt x="12660" y="15079"/>
                  <a:pt x="12402" y="15278"/>
                </a:cubicBezTo>
                <a:cubicBezTo>
                  <a:pt x="12262" y="15384"/>
                  <a:pt x="12133" y="15489"/>
                  <a:pt x="11992" y="15595"/>
                </a:cubicBezTo>
                <a:cubicBezTo>
                  <a:pt x="11992" y="15560"/>
                  <a:pt x="12004" y="15536"/>
                  <a:pt x="12016" y="15524"/>
                </a:cubicBezTo>
                <a:cubicBezTo>
                  <a:pt x="12191" y="15243"/>
                  <a:pt x="12367" y="14973"/>
                  <a:pt x="12543" y="14704"/>
                </a:cubicBezTo>
                <a:cubicBezTo>
                  <a:pt x="12754" y="14364"/>
                  <a:pt x="12977" y="14012"/>
                  <a:pt x="13199" y="13672"/>
                </a:cubicBezTo>
                <a:cubicBezTo>
                  <a:pt x="13364" y="13403"/>
                  <a:pt x="13539" y="13133"/>
                  <a:pt x="13715" y="12852"/>
                </a:cubicBezTo>
                <a:cubicBezTo>
                  <a:pt x="13809" y="12711"/>
                  <a:pt x="13903" y="12559"/>
                  <a:pt x="13997" y="12406"/>
                </a:cubicBezTo>
                <a:cubicBezTo>
                  <a:pt x="14125" y="12219"/>
                  <a:pt x="14243" y="12031"/>
                  <a:pt x="14395" y="11856"/>
                </a:cubicBezTo>
                <a:cubicBezTo>
                  <a:pt x="14512" y="11691"/>
                  <a:pt x="14665" y="11563"/>
                  <a:pt x="14794" y="11398"/>
                </a:cubicBezTo>
                <a:cubicBezTo>
                  <a:pt x="14981" y="11152"/>
                  <a:pt x="15169" y="10906"/>
                  <a:pt x="15427" y="10719"/>
                </a:cubicBezTo>
                <a:cubicBezTo>
                  <a:pt x="15720" y="10496"/>
                  <a:pt x="16036" y="10297"/>
                  <a:pt x="16388" y="10179"/>
                </a:cubicBezTo>
                <a:cubicBezTo>
                  <a:pt x="16657" y="10097"/>
                  <a:pt x="16927" y="10015"/>
                  <a:pt x="17197" y="9933"/>
                </a:cubicBezTo>
                <a:cubicBezTo>
                  <a:pt x="17478" y="9851"/>
                  <a:pt x="17747" y="9769"/>
                  <a:pt x="18017" y="9711"/>
                </a:cubicBezTo>
                <a:cubicBezTo>
                  <a:pt x="18357" y="9628"/>
                  <a:pt x="18685" y="9582"/>
                  <a:pt x="19025" y="9523"/>
                </a:cubicBezTo>
                <a:cubicBezTo>
                  <a:pt x="19283" y="9476"/>
                  <a:pt x="19541" y="9441"/>
                  <a:pt x="19810" y="9394"/>
                </a:cubicBezTo>
                <a:cubicBezTo>
                  <a:pt x="20033" y="9347"/>
                  <a:pt x="20256" y="9312"/>
                  <a:pt x="20479" y="9265"/>
                </a:cubicBezTo>
                <a:cubicBezTo>
                  <a:pt x="20748" y="9206"/>
                  <a:pt x="21006" y="9124"/>
                  <a:pt x="21276" y="9054"/>
                </a:cubicBezTo>
                <a:cubicBezTo>
                  <a:pt x="21580" y="8960"/>
                  <a:pt x="21885" y="8843"/>
                  <a:pt x="22178" y="8726"/>
                </a:cubicBezTo>
                <a:cubicBezTo>
                  <a:pt x="22624" y="8550"/>
                  <a:pt x="23057" y="8316"/>
                  <a:pt x="23456" y="8058"/>
                </a:cubicBezTo>
                <a:cubicBezTo>
                  <a:pt x="23808" y="7823"/>
                  <a:pt x="24147" y="7565"/>
                  <a:pt x="24464" y="7284"/>
                </a:cubicBezTo>
                <a:cubicBezTo>
                  <a:pt x="24874" y="6921"/>
                  <a:pt x="25273" y="6534"/>
                  <a:pt x="25636" y="6112"/>
                </a:cubicBezTo>
                <a:cubicBezTo>
                  <a:pt x="25871" y="5842"/>
                  <a:pt x="26082" y="5549"/>
                  <a:pt x="26281" y="5233"/>
                </a:cubicBezTo>
                <a:cubicBezTo>
                  <a:pt x="26562" y="4799"/>
                  <a:pt x="26808" y="4354"/>
                  <a:pt x="27043" y="3897"/>
                </a:cubicBezTo>
                <a:cubicBezTo>
                  <a:pt x="27371" y="3240"/>
                  <a:pt x="27687" y="2572"/>
                  <a:pt x="28039" y="1927"/>
                </a:cubicBezTo>
                <a:cubicBezTo>
                  <a:pt x="28203" y="1599"/>
                  <a:pt x="28391" y="1271"/>
                  <a:pt x="28555" y="943"/>
                </a:cubicBezTo>
                <a:cubicBezTo>
                  <a:pt x="28660" y="744"/>
                  <a:pt x="28789" y="544"/>
                  <a:pt x="28824" y="310"/>
                </a:cubicBezTo>
                <a:cubicBezTo>
                  <a:pt x="28844" y="108"/>
                  <a:pt x="28761" y="1"/>
                  <a:pt x="2860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1"/>
          <p:cNvSpPr/>
          <p:nvPr/>
        </p:nvSpPr>
        <p:spPr>
          <a:xfrm rot="-8999998" flipH="1">
            <a:off x="7913375" y="165676"/>
            <a:ext cx="1630838" cy="1865252"/>
          </a:xfrm>
          <a:custGeom>
            <a:avLst/>
            <a:gdLst/>
            <a:ahLst/>
            <a:cxnLst/>
            <a:rect l="l" t="t" r="r" b="b"/>
            <a:pathLst>
              <a:path w="28844" h="32990" extrusionOk="0">
                <a:moveTo>
                  <a:pt x="28607" y="1"/>
                </a:moveTo>
                <a:cubicBezTo>
                  <a:pt x="28574" y="1"/>
                  <a:pt x="28536" y="6"/>
                  <a:pt x="28496" y="17"/>
                </a:cubicBezTo>
                <a:cubicBezTo>
                  <a:pt x="28250" y="87"/>
                  <a:pt x="28016" y="204"/>
                  <a:pt x="27769" y="298"/>
                </a:cubicBezTo>
                <a:cubicBezTo>
                  <a:pt x="27535" y="380"/>
                  <a:pt x="27301" y="486"/>
                  <a:pt x="27066" y="568"/>
                </a:cubicBezTo>
                <a:cubicBezTo>
                  <a:pt x="26890" y="626"/>
                  <a:pt x="26726" y="673"/>
                  <a:pt x="26550" y="732"/>
                </a:cubicBezTo>
                <a:cubicBezTo>
                  <a:pt x="26269" y="814"/>
                  <a:pt x="25988" y="884"/>
                  <a:pt x="25695" y="943"/>
                </a:cubicBezTo>
                <a:cubicBezTo>
                  <a:pt x="25484" y="978"/>
                  <a:pt x="25273" y="1013"/>
                  <a:pt x="25062" y="1048"/>
                </a:cubicBezTo>
                <a:cubicBezTo>
                  <a:pt x="24886" y="1072"/>
                  <a:pt x="24698" y="1107"/>
                  <a:pt x="24523" y="1130"/>
                </a:cubicBezTo>
                <a:cubicBezTo>
                  <a:pt x="24253" y="1166"/>
                  <a:pt x="23995" y="1212"/>
                  <a:pt x="23737" y="1306"/>
                </a:cubicBezTo>
                <a:cubicBezTo>
                  <a:pt x="23350" y="1435"/>
                  <a:pt x="23010" y="1646"/>
                  <a:pt x="22694" y="1892"/>
                </a:cubicBezTo>
                <a:cubicBezTo>
                  <a:pt x="22436" y="2092"/>
                  <a:pt x="22190" y="2314"/>
                  <a:pt x="21967" y="2537"/>
                </a:cubicBezTo>
                <a:cubicBezTo>
                  <a:pt x="21674" y="2830"/>
                  <a:pt x="21416" y="3146"/>
                  <a:pt x="21147" y="3463"/>
                </a:cubicBezTo>
                <a:cubicBezTo>
                  <a:pt x="20842" y="3838"/>
                  <a:pt x="20537" y="4225"/>
                  <a:pt x="20174" y="4553"/>
                </a:cubicBezTo>
                <a:cubicBezTo>
                  <a:pt x="19951" y="4741"/>
                  <a:pt x="19717" y="4905"/>
                  <a:pt x="19447" y="5022"/>
                </a:cubicBezTo>
                <a:cubicBezTo>
                  <a:pt x="19142" y="5163"/>
                  <a:pt x="18802" y="5245"/>
                  <a:pt x="18474" y="5338"/>
                </a:cubicBezTo>
                <a:cubicBezTo>
                  <a:pt x="18240" y="5397"/>
                  <a:pt x="18005" y="5444"/>
                  <a:pt x="17783" y="5514"/>
                </a:cubicBezTo>
                <a:cubicBezTo>
                  <a:pt x="17443" y="5620"/>
                  <a:pt x="17126" y="5749"/>
                  <a:pt x="16833" y="5924"/>
                </a:cubicBezTo>
                <a:cubicBezTo>
                  <a:pt x="16493" y="6124"/>
                  <a:pt x="16212" y="6393"/>
                  <a:pt x="15954" y="6686"/>
                </a:cubicBezTo>
                <a:cubicBezTo>
                  <a:pt x="15708" y="6991"/>
                  <a:pt x="15497" y="7308"/>
                  <a:pt x="15309" y="7648"/>
                </a:cubicBezTo>
                <a:cubicBezTo>
                  <a:pt x="15134" y="7952"/>
                  <a:pt x="14993" y="8269"/>
                  <a:pt x="14876" y="8585"/>
                </a:cubicBezTo>
                <a:cubicBezTo>
                  <a:pt x="14618" y="9300"/>
                  <a:pt x="14477" y="10050"/>
                  <a:pt x="14442" y="10801"/>
                </a:cubicBezTo>
                <a:cubicBezTo>
                  <a:pt x="14430" y="10976"/>
                  <a:pt x="14430" y="11152"/>
                  <a:pt x="14301" y="11293"/>
                </a:cubicBezTo>
                <a:cubicBezTo>
                  <a:pt x="14278" y="11328"/>
                  <a:pt x="14254" y="11375"/>
                  <a:pt x="14231" y="11410"/>
                </a:cubicBezTo>
                <a:cubicBezTo>
                  <a:pt x="13985" y="11797"/>
                  <a:pt x="13762" y="12195"/>
                  <a:pt x="13457" y="12559"/>
                </a:cubicBezTo>
                <a:cubicBezTo>
                  <a:pt x="13117" y="12957"/>
                  <a:pt x="12813" y="13391"/>
                  <a:pt x="12508" y="13825"/>
                </a:cubicBezTo>
                <a:cubicBezTo>
                  <a:pt x="12227" y="14212"/>
                  <a:pt x="11957" y="14598"/>
                  <a:pt x="11699" y="14997"/>
                </a:cubicBezTo>
                <a:cubicBezTo>
                  <a:pt x="11476" y="15337"/>
                  <a:pt x="11265" y="15689"/>
                  <a:pt x="11054" y="16028"/>
                </a:cubicBezTo>
                <a:cubicBezTo>
                  <a:pt x="10832" y="16404"/>
                  <a:pt x="10609" y="16790"/>
                  <a:pt x="10398" y="17165"/>
                </a:cubicBezTo>
                <a:cubicBezTo>
                  <a:pt x="10257" y="17400"/>
                  <a:pt x="10152" y="17646"/>
                  <a:pt x="9988" y="17857"/>
                </a:cubicBezTo>
                <a:cubicBezTo>
                  <a:pt x="10035" y="17658"/>
                  <a:pt x="10093" y="17458"/>
                  <a:pt x="10128" y="17259"/>
                </a:cubicBezTo>
                <a:cubicBezTo>
                  <a:pt x="10292" y="16568"/>
                  <a:pt x="10457" y="15864"/>
                  <a:pt x="10632" y="15173"/>
                </a:cubicBezTo>
                <a:cubicBezTo>
                  <a:pt x="10820" y="14434"/>
                  <a:pt x="11043" y="13719"/>
                  <a:pt x="11254" y="12981"/>
                </a:cubicBezTo>
                <a:cubicBezTo>
                  <a:pt x="11476" y="12184"/>
                  <a:pt x="11664" y="11375"/>
                  <a:pt x="11699" y="10531"/>
                </a:cubicBezTo>
                <a:cubicBezTo>
                  <a:pt x="11723" y="10097"/>
                  <a:pt x="11687" y="9664"/>
                  <a:pt x="11629" y="9242"/>
                </a:cubicBezTo>
                <a:cubicBezTo>
                  <a:pt x="11558" y="8761"/>
                  <a:pt x="11429" y="8292"/>
                  <a:pt x="11289" y="7823"/>
                </a:cubicBezTo>
                <a:cubicBezTo>
                  <a:pt x="11183" y="7507"/>
                  <a:pt x="11101" y="7179"/>
                  <a:pt x="11054" y="6839"/>
                </a:cubicBezTo>
                <a:cubicBezTo>
                  <a:pt x="10984" y="6440"/>
                  <a:pt x="10972" y="6030"/>
                  <a:pt x="10972" y="5620"/>
                </a:cubicBezTo>
                <a:cubicBezTo>
                  <a:pt x="10972" y="5585"/>
                  <a:pt x="10972" y="5549"/>
                  <a:pt x="10961" y="5514"/>
                </a:cubicBezTo>
                <a:cubicBezTo>
                  <a:pt x="10949" y="5456"/>
                  <a:pt x="10925" y="5397"/>
                  <a:pt x="10855" y="5397"/>
                </a:cubicBezTo>
                <a:cubicBezTo>
                  <a:pt x="10785" y="5397"/>
                  <a:pt x="10750" y="5444"/>
                  <a:pt x="10726" y="5502"/>
                </a:cubicBezTo>
                <a:cubicBezTo>
                  <a:pt x="10597" y="5784"/>
                  <a:pt x="10480" y="6065"/>
                  <a:pt x="10351" y="6346"/>
                </a:cubicBezTo>
                <a:cubicBezTo>
                  <a:pt x="10164" y="6768"/>
                  <a:pt x="9917" y="7167"/>
                  <a:pt x="9660" y="7554"/>
                </a:cubicBezTo>
                <a:cubicBezTo>
                  <a:pt x="9542" y="7741"/>
                  <a:pt x="9413" y="7917"/>
                  <a:pt x="9308" y="8105"/>
                </a:cubicBezTo>
                <a:cubicBezTo>
                  <a:pt x="9050" y="8562"/>
                  <a:pt x="9003" y="9054"/>
                  <a:pt x="9062" y="9558"/>
                </a:cubicBezTo>
                <a:cubicBezTo>
                  <a:pt x="9109" y="10015"/>
                  <a:pt x="9202" y="10461"/>
                  <a:pt x="9296" y="10918"/>
                </a:cubicBezTo>
                <a:cubicBezTo>
                  <a:pt x="9343" y="11211"/>
                  <a:pt x="9355" y="11504"/>
                  <a:pt x="9273" y="11797"/>
                </a:cubicBezTo>
                <a:cubicBezTo>
                  <a:pt x="9202" y="12102"/>
                  <a:pt x="9050" y="12360"/>
                  <a:pt x="8898" y="12617"/>
                </a:cubicBezTo>
                <a:cubicBezTo>
                  <a:pt x="8651" y="13063"/>
                  <a:pt x="8523" y="13532"/>
                  <a:pt x="8499" y="14036"/>
                </a:cubicBezTo>
                <a:cubicBezTo>
                  <a:pt x="8476" y="14376"/>
                  <a:pt x="8523" y="14716"/>
                  <a:pt x="8581" y="15056"/>
                </a:cubicBezTo>
                <a:cubicBezTo>
                  <a:pt x="8675" y="15595"/>
                  <a:pt x="8839" y="16110"/>
                  <a:pt x="8980" y="16650"/>
                </a:cubicBezTo>
                <a:cubicBezTo>
                  <a:pt x="9062" y="16954"/>
                  <a:pt x="9144" y="17259"/>
                  <a:pt x="9191" y="17576"/>
                </a:cubicBezTo>
                <a:cubicBezTo>
                  <a:pt x="9238" y="17927"/>
                  <a:pt x="9226" y="18291"/>
                  <a:pt x="9226" y="18642"/>
                </a:cubicBezTo>
                <a:cubicBezTo>
                  <a:pt x="9214" y="18806"/>
                  <a:pt x="9214" y="18971"/>
                  <a:pt x="9155" y="19135"/>
                </a:cubicBezTo>
                <a:cubicBezTo>
                  <a:pt x="9027" y="19486"/>
                  <a:pt x="8886" y="19826"/>
                  <a:pt x="8734" y="20166"/>
                </a:cubicBezTo>
                <a:cubicBezTo>
                  <a:pt x="8358" y="21034"/>
                  <a:pt x="7972" y="21901"/>
                  <a:pt x="7561" y="22757"/>
                </a:cubicBezTo>
                <a:cubicBezTo>
                  <a:pt x="7303" y="23308"/>
                  <a:pt x="7069" y="23858"/>
                  <a:pt x="6835" y="24421"/>
                </a:cubicBezTo>
                <a:cubicBezTo>
                  <a:pt x="6600" y="24984"/>
                  <a:pt x="6354" y="25546"/>
                  <a:pt x="6131" y="26121"/>
                </a:cubicBezTo>
                <a:cubicBezTo>
                  <a:pt x="6073" y="26273"/>
                  <a:pt x="6014" y="26414"/>
                  <a:pt x="5955" y="26566"/>
                </a:cubicBezTo>
                <a:cubicBezTo>
                  <a:pt x="5944" y="26543"/>
                  <a:pt x="5944" y="26519"/>
                  <a:pt x="5944" y="26507"/>
                </a:cubicBezTo>
                <a:cubicBezTo>
                  <a:pt x="6084" y="25792"/>
                  <a:pt x="6178" y="25066"/>
                  <a:pt x="6213" y="24339"/>
                </a:cubicBezTo>
                <a:cubicBezTo>
                  <a:pt x="6260" y="23624"/>
                  <a:pt x="6225" y="22921"/>
                  <a:pt x="6049" y="22217"/>
                </a:cubicBezTo>
                <a:cubicBezTo>
                  <a:pt x="5932" y="21784"/>
                  <a:pt x="5815" y="21338"/>
                  <a:pt x="5768" y="20893"/>
                </a:cubicBezTo>
                <a:cubicBezTo>
                  <a:pt x="5709" y="20401"/>
                  <a:pt x="5721" y="19920"/>
                  <a:pt x="5827" y="19439"/>
                </a:cubicBezTo>
                <a:cubicBezTo>
                  <a:pt x="5909" y="19029"/>
                  <a:pt x="6014" y="18631"/>
                  <a:pt x="6108" y="18232"/>
                </a:cubicBezTo>
                <a:cubicBezTo>
                  <a:pt x="6260" y="17541"/>
                  <a:pt x="6284" y="16849"/>
                  <a:pt x="6249" y="16134"/>
                </a:cubicBezTo>
                <a:cubicBezTo>
                  <a:pt x="6213" y="15630"/>
                  <a:pt x="6120" y="15138"/>
                  <a:pt x="6002" y="14645"/>
                </a:cubicBezTo>
                <a:cubicBezTo>
                  <a:pt x="5862" y="14071"/>
                  <a:pt x="5651" y="13532"/>
                  <a:pt x="5487" y="12969"/>
                </a:cubicBezTo>
                <a:cubicBezTo>
                  <a:pt x="5287" y="12313"/>
                  <a:pt x="5123" y="11645"/>
                  <a:pt x="5112" y="10941"/>
                </a:cubicBezTo>
                <a:cubicBezTo>
                  <a:pt x="5112" y="10836"/>
                  <a:pt x="5123" y="10719"/>
                  <a:pt x="5065" y="10613"/>
                </a:cubicBezTo>
                <a:cubicBezTo>
                  <a:pt x="5041" y="10578"/>
                  <a:pt x="5018" y="10543"/>
                  <a:pt x="4971" y="10543"/>
                </a:cubicBezTo>
                <a:cubicBezTo>
                  <a:pt x="4912" y="10543"/>
                  <a:pt x="4889" y="10578"/>
                  <a:pt x="4865" y="10625"/>
                </a:cubicBezTo>
                <a:cubicBezTo>
                  <a:pt x="4854" y="10648"/>
                  <a:pt x="4854" y="10660"/>
                  <a:pt x="4854" y="10683"/>
                </a:cubicBezTo>
                <a:cubicBezTo>
                  <a:pt x="4818" y="10801"/>
                  <a:pt x="4842" y="10918"/>
                  <a:pt x="4842" y="11035"/>
                </a:cubicBezTo>
                <a:cubicBezTo>
                  <a:pt x="4842" y="11750"/>
                  <a:pt x="4865" y="12477"/>
                  <a:pt x="4830" y="13192"/>
                </a:cubicBezTo>
                <a:cubicBezTo>
                  <a:pt x="4807" y="13708"/>
                  <a:pt x="4772" y="14223"/>
                  <a:pt x="4701" y="14727"/>
                </a:cubicBezTo>
                <a:cubicBezTo>
                  <a:pt x="4631" y="15220"/>
                  <a:pt x="4514" y="15712"/>
                  <a:pt x="4373" y="16181"/>
                </a:cubicBezTo>
                <a:cubicBezTo>
                  <a:pt x="4174" y="16814"/>
                  <a:pt x="3928" y="17412"/>
                  <a:pt x="3705" y="18033"/>
                </a:cubicBezTo>
                <a:cubicBezTo>
                  <a:pt x="3388" y="18935"/>
                  <a:pt x="3295" y="19850"/>
                  <a:pt x="3400" y="20787"/>
                </a:cubicBezTo>
                <a:cubicBezTo>
                  <a:pt x="3447" y="21245"/>
                  <a:pt x="3541" y="21702"/>
                  <a:pt x="3646" y="22147"/>
                </a:cubicBezTo>
                <a:cubicBezTo>
                  <a:pt x="3834" y="22897"/>
                  <a:pt x="4092" y="23636"/>
                  <a:pt x="4396" y="24351"/>
                </a:cubicBezTo>
                <a:cubicBezTo>
                  <a:pt x="4643" y="24913"/>
                  <a:pt x="4889" y="25464"/>
                  <a:pt x="5100" y="26039"/>
                </a:cubicBezTo>
                <a:cubicBezTo>
                  <a:pt x="5299" y="26636"/>
                  <a:pt x="5416" y="27246"/>
                  <a:pt x="5393" y="27867"/>
                </a:cubicBezTo>
                <a:cubicBezTo>
                  <a:pt x="5381" y="28008"/>
                  <a:pt x="5358" y="28148"/>
                  <a:pt x="5311" y="28277"/>
                </a:cubicBezTo>
                <a:cubicBezTo>
                  <a:pt x="5147" y="28746"/>
                  <a:pt x="4971" y="29215"/>
                  <a:pt x="4795" y="29684"/>
                </a:cubicBezTo>
                <a:cubicBezTo>
                  <a:pt x="4654" y="30071"/>
                  <a:pt x="4514" y="30458"/>
                  <a:pt x="4373" y="30844"/>
                </a:cubicBezTo>
                <a:lnTo>
                  <a:pt x="4350" y="30844"/>
                </a:lnTo>
                <a:cubicBezTo>
                  <a:pt x="4350" y="30833"/>
                  <a:pt x="4350" y="30821"/>
                  <a:pt x="4350" y="30809"/>
                </a:cubicBezTo>
                <a:cubicBezTo>
                  <a:pt x="4338" y="30352"/>
                  <a:pt x="4338" y="29895"/>
                  <a:pt x="4279" y="29450"/>
                </a:cubicBezTo>
                <a:cubicBezTo>
                  <a:pt x="4221" y="28969"/>
                  <a:pt x="4150" y="28500"/>
                  <a:pt x="4045" y="28031"/>
                </a:cubicBezTo>
                <a:cubicBezTo>
                  <a:pt x="3916" y="27527"/>
                  <a:pt x="3752" y="27035"/>
                  <a:pt x="3553" y="26554"/>
                </a:cubicBezTo>
                <a:cubicBezTo>
                  <a:pt x="3283" y="25910"/>
                  <a:pt x="2978" y="25288"/>
                  <a:pt x="2591" y="24714"/>
                </a:cubicBezTo>
                <a:cubicBezTo>
                  <a:pt x="2392" y="24433"/>
                  <a:pt x="2193" y="24151"/>
                  <a:pt x="2005" y="23858"/>
                </a:cubicBezTo>
                <a:cubicBezTo>
                  <a:pt x="1747" y="23460"/>
                  <a:pt x="1513" y="23038"/>
                  <a:pt x="1325" y="22604"/>
                </a:cubicBezTo>
                <a:cubicBezTo>
                  <a:pt x="1056" y="21995"/>
                  <a:pt x="798" y="21362"/>
                  <a:pt x="552" y="20740"/>
                </a:cubicBezTo>
                <a:cubicBezTo>
                  <a:pt x="470" y="20541"/>
                  <a:pt x="399" y="20330"/>
                  <a:pt x="270" y="20166"/>
                </a:cubicBezTo>
                <a:cubicBezTo>
                  <a:pt x="243" y="20120"/>
                  <a:pt x="208" y="20073"/>
                  <a:pt x="154" y="20073"/>
                </a:cubicBezTo>
                <a:cubicBezTo>
                  <a:pt x="139" y="20073"/>
                  <a:pt x="124" y="20077"/>
                  <a:pt x="106" y="20084"/>
                </a:cubicBezTo>
                <a:cubicBezTo>
                  <a:pt x="36" y="20119"/>
                  <a:pt x="13" y="20178"/>
                  <a:pt x="13" y="20248"/>
                </a:cubicBezTo>
                <a:cubicBezTo>
                  <a:pt x="1" y="20283"/>
                  <a:pt x="13" y="20319"/>
                  <a:pt x="24" y="20342"/>
                </a:cubicBezTo>
                <a:cubicBezTo>
                  <a:pt x="59" y="20494"/>
                  <a:pt x="106" y="20647"/>
                  <a:pt x="130" y="20799"/>
                </a:cubicBezTo>
                <a:cubicBezTo>
                  <a:pt x="212" y="21162"/>
                  <a:pt x="247" y="21538"/>
                  <a:pt x="294" y="21901"/>
                </a:cubicBezTo>
                <a:cubicBezTo>
                  <a:pt x="329" y="22264"/>
                  <a:pt x="388" y="22616"/>
                  <a:pt x="435" y="22979"/>
                </a:cubicBezTo>
                <a:cubicBezTo>
                  <a:pt x="505" y="23554"/>
                  <a:pt x="610" y="24140"/>
                  <a:pt x="692" y="24726"/>
                </a:cubicBezTo>
                <a:cubicBezTo>
                  <a:pt x="739" y="25077"/>
                  <a:pt x="786" y="25417"/>
                  <a:pt x="786" y="25769"/>
                </a:cubicBezTo>
                <a:cubicBezTo>
                  <a:pt x="786" y="26179"/>
                  <a:pt x="763" y="26590"/>
                  <a:pt x="763" y="27012"/>
                </a:cubicBezTo>
                <a:cubicBezTo>
                  <a:pt x="763" y="27398"/>
                  <a:pt x="775" y="27797"/>
                  <a:pt x="821" y="28195"/>
                </a:cubicBezTo>
                <a:cubicBezTo>
                  <a:pt x="903" y="28770"/>
                  <a:pt x="1068" y="29309"/>
                  <a:pt x="1279" y="29836"/>
                </a:cubicBezTo>
                <a:cubicBezTo>
                  <a:pt x="1478" y="30305"/>
                  <a:pt x="1712" y="30739"/>
                  <a:pt x="1982" y="31173"/>
                </a:cubicBezTo>
                <a:cubicBezTo>
                  <a:pt x="2251" y="31595"/>
                  <a:pt x="2603" y="31946"/>
                  <a:pt x="2966" y="32274"/>
                </a:cubicBezTo>
                <a:cubicBezTo>
                  <a:pt x="3177" y="32462"/>
                  <a:pt x="3400" y="32626"/>
                  <a:pt x="3588" y="32825"/>
                </a:cubicBezTo>
                <a:cubicBezTo>
                  <a:pt x="3623" y="32849"/>
                  <a:pt x="3646" y="32872"/>
                  <a:pt x="3635" y="32919"/>
                </a:cubicBezTo>
                <a:cubicBezTo>
                  <a:pt x="3611" y="32978"/>
                  <a:pt x="3658" y="32989"/>
                  <a:pt x="3705" y="32989"/>
                </a:cubicBezTo>
                <a:cubicBezTo>
                  <a:pt x="3807" y="32989"/>
                  <a:pt x="3913" y="32984"/>
                  <a:pt x="4022" y="32984"/>
                </a:cubicBezTo>
                <a:cubicBezTo>
                  <a:pt x="4076" y="32984"/>
                  <a:pt x="4131" y="32986"/>
                  <a:pt x="4186" y="32989"/>
                </a:cubicBezTo>
                <a:cubicBezTo>
                  <a:pt x="4256" y="32989"/>
                  <a:pt x="4279" y="32954"/>
                  <a:pt x="4303" y="32896"/>
                </a:cubicBezTo>
                <a:cubicBezTo>
                  <a:pt x="4443" y="32403"/>
                  <a:pt x="4584" y="31911"/>
                  <a:pt x="4736" y="31419"/>
                </a:cubicBezTo>
                <a:cubicBezTo>
                  <a:pt x="4842" y="31067"/>
                  <a:pt x="4959" y="30716"/>
                  <a:pt x="5076" y="30364"/>
                </a:cubicBezTo>
                <a:cubicBezTo>
                  <a:pt x="5158" y="30129"/>
                  <a:pt x="5205" y="29895"/>
                  <a:pt x="5323" y="29684"/>
                </a:cubicBezTo>
                <a:cubicBezTo>
                  <a:pt x="5339" y="29644"/>
                  <a:pt x="5355" y="29631"/>
                  <a:pt x="5383" y="29631"/>
                </a:cubicBezTo>
                <a:cubicBezTo>
                  <a:pt x="5395" y="29631"/>
                  <a:pt x="5410" y="29634"/>
                  <a:pt x="5428" y="29637"/>
                </a:cubicBezTo>
                <a:cubicBezTo>
                  <a:pt x="5662" y="29707"/>
                  <a:pt x="5862" y="29848"/>
                  <a:pt x="6049" y="30000"/>
                </a:cubicBezTo>
                <a:cubicBezTo>
                  <a:pt x="6413" y="30282"/>
                  <a:pt x="6764" y="30551"/>
                  <a:pt x="7151" y="30798"/>
                </a:cubicBezTo>
                <a:cubicBezTo>
                  <a:pt x="7468" y="30997"/>
                  <a:pt x="7796" y="31161"/>
                  <a:pt x="8147" y="31290"/>
                </a:cubicBezTo>
                <a:cubicBezTo>
                  <a:pt x="8440" y="31384"/>
                  <a:pt x="8734" y="31431"/>
                  <a:pt x="9038" y="31454"/>
                </a:cubicBezTo>
                <a:cubicBezTo>
                  <a:pt x="9063" y="31455"/>
                  <a:pt x="9087" y="31455"/>
                  <a:pt x="9112" y="31455"/>
                </a:cubicBezTo>
                <a:cubicBezTo>
                  <a:pt x="9369" y="31455"/>
                  <a:pt x="9624" y="31402"/>
                  <a:pt x="9871" y="31348"/>
                </a:cubicBezTo>
                <a:cubicBezTo>
                  <a:pt x="10081" y="31290"/>
                  <a:pt x="10281" y="31208"/>
                  <a:pt x="10468" y="31102"/>
                </a:cubicBezTo>
                <a:cubicBezTo>
                  <a:pt x="10773" y="30950"/>
                  <a:pt x="11031" y="30739"/>
                  <a:pt x="11277" y="30505"/>
                </a:cubicBezTo>
                <a:cubicBezTo>
                  <a:pt x="11594" y="30211"/>
                  <a:pt x="11851" y="29860"/>
                  <a:pt x="12133" y="29532"/>
                </a:cubicBezTo>
                <a:cubicBezTo>
                  <a:pt x="12379" y="29250"/>
                  <a:pt x="12602" y="28957"/>
                  <a:pt x="12871" y="28699"/>
                </a:cubicBezTo>
                <a:cubicBezTo>
                  <a:pt x="13106" y="28453"/>
                  <a:pt x="13364" y="28254"/>
                  <a:pt x="13668" y="28102"/>
                </a:cubicBezTo>
                <a:cubicBezTo>
                  <a:pt x="14043" y="27902"/>
                  <a:pt x="14442" y="27844"/>
                  <a:pt x="14852" y="27785"/>
                </a:cubicBezTo>
                <a:cubicBezTo>
                  <a:pt x="14952" y="27773"/>
                  <a:pt x="15051" y="27770"/>
                  <a:pt x="15153" y="27770"/>
                </a:cubicBezTo>
                <a:cubicBezTo>
                  <a:pt x="15254" y="27770"/>
                  <a:pt x="15356" y="27773"/>
                  <a:pt x="15462" y="27773"/>
                </a:cubicBezTo>
                <a:cubicBezTo>
                  <a:pt x="15749" y="27773"/>
                  <a:pt x="16037" y="27787"/>
                  <a:pt x="16324" y="27787"/>
                </a:cubicBezTo>
                <a:cubicBezTo>
                  <a:pt x="16576" y="27787"/>
                  <a:pt x="16828" y="27777"/>
                  <a:pt x="17079" y="27738"/>
                </a:cubicBezTo>
                <a:cubicBezTo>
                  <a:pt x="17314" y="27703"/>
                  <a:pt x="17548" y="27668"/>
                  <a:pt x="17783" y="27609"/>
                </a:cubicBezTo>
                <a:cubicBezTo>
                  <a:pt x="18076" y="27527"/>
                  <a:pt x="18345" y="27422"/>
                  <a:pt x="18615" y="27293"/>
                </a:cubicBezTo>
                <a:cubicBezTo>
                  <a:pt x="19013" y="27094"/>
                  <a:pt x="19388" y="26859"/>
                  <a:pt x="19752" y="26578"/>
                </a:cubicBezTo>
                <a:cubicBezTo>
                  <a:pt x="20139" y="26273"/>
                  <a:pt x="20514" y="25933"/>
                  <a:pt x="20854" y="25558"/>
                </a:cubicBezTo>
                <a:cubicBezTo>
                  <a:pt x="21229" y="25136"/>
                  <a:pt x="21580" y="24691"/>
                  <a:pt x="21862" y="24187"/>
                </a:cubicBezTo>
                <a:cubicBezTo>
                  <a:pt x="22120" y="23741"/>
                  <a:pt x="22295" y="23272"/>
                  <a:pt x="22436" y="22792"/>
                </a:cubicBezTo>
                <a:cubicBezTo>
                  <a:pt x="22577" y="22311"/>
                  <a:pt x="22659" y="21842"/>
                  <a:pt x="22717" y="21350"/>
                </a:cubicBezTo>
                <a:cubicBezTo>
                  <a:pt x="22729" y="21221"/>
                  <a:pt x="22741" y="21080"/>
                  <a:pt x="22694" y="20951"/>
                </a:cubicBezTo>
                <a:cubicBezTo>
                  <a:pt x="22662" y="20849"/>
                  <a:pt x="22604" y="20800"/>
                  <a:pt x="22531" y="20800"/>
                </a:cubicBezTo>
                <a:cubicBezTo>
                  <a:pt x="22495" y="20800"/>
                  <a:pt x="22455" y="20811"/>
                  <a:pt x="22413" y="20834"/>
                </a:cubicBezTo>
                <a:cubicBezTo>
                  <a:pt x="22120" y="20998"/>
                  <a:pt x="21850" y="21174"/>
                  <a:pt x="21569" y="21338"/>
                </a:cubicBezTo>
                <a:cubicBezTo>
                  <a:pt x="21217" y="21538"/>
                  <a:pt x="20877" y="21749"/>
                  <a:pt x="20525" y="21960"/>
                </a:cubicBezTo>
                <a:cubicBezTo>
                  <a:pt x="20209" y="22147"/>
                  <a:pt x="19893" y="22346"/>
                  <a:pt x="19564" y="22522"/>
                </a:cubicBezTo>
                <a:cubicBezTo>
                  <a:pt x="19306" y="22663"/>
                  <a:pt x="19037" y="22792"/>
                  <a:pt x="18744" y="22874"/>
                </a:cubicBezTo>
                <a:cubicBezTo>
                  <a:pt x="18498" y="22932"/>
                  <a:pt x="18240" y="22979"/>
                  <a:pt x="17982" y="22991"/>
                </a:cubicBezTo>
                <a:cubicBezTo>
                  <a:pt x="17944" y="22992"/>
                  <a:pt x="17905" y="22993"/>
                  <a:pt x="17867" y="22993"/>
                </a:cubicBezTo>
                <a:cubicBezTo>
                  <a:pt x="17532" y="22993"/>
                  <a:pt x="17205" y="22947"/>
                  <a:pt x="16868" y="22874"/>
                </a:cubicBezTo>
                <a:cubicBezTo>
                  <a:pt x="16669" y="22827"/>
                  <a:pt x="16470" y="22757"/>
                  <a:pt x="16271" y="22698"/>
                </a:cubicBezTo>
                <a:cubicBezTo>
                  <a:pt x="15977" y="22616"/>
                  <a:pt x="15684" y="22499"/>
                  <a:pt x="15403" y="22393"/>
                </a:cubicBezTo>
                <a:cubicBezTo>
                  <a:pt x="15204" y="22323"/>
                  <a:pt x="15005" y="22253"/>
                  <a:pt x="14805" y="22194"/>
                </a:cubicBezTo>
                <a:cubicBezTo>
                  <a:pt x="14559" y="22124"/>
                  <a:pt x="14313" y="22065"/>
                  <a:pt x="14055" y="22042"/>
                </a:cubicBezTo>
                <a:cubicBezTo>
                  <a:pt x="13985" y="22033"/>
                  <a:pt x="13912" y="22029"/>
                  <a:pt x="13840" y="22029"/>
                </a:cubicBezTo>
                <a:cubicBezTo>
                  <a:pt x="13708" y="22029"/>
                  <a:pt x="13574" y="22042"/>
                  <a:pt x="13446" y="22065"/>
                </a:cubicBezTo>
                <a:cubicBezTo>
                  <a:pt x="13153" y="22112"/>
                  <a:pt x="12883" y="22206"/>
                  <a:pt x="12637" y="22358"/>
                </a:cubicBezTo>
                <a:cubicBezTo>
                  <a:pt x="12309" y="22557"/>
                  <a:pt x="12027" y="22815"/>
                  <a:pt x="11793" y="23120"/>
                </a:cubicBezTo>
                <a:cubicBezTo>
                  <a:pt x="11476" y="23507"/>
                  <a:pt x="11230" y="23940"/>
                  <a:pt x="10996" y="24398"/>
                </a:cubicBezTo>
                <a:cubicBezTo>
                  <a:pt x="10785" y="24820"/>
                  <a:pt x="10586" y="25265"/>
                  <a:pt x="10304" y="25652"/>
                </a:cubicBezTo>
                <a:cubicBezTo>
                  <a:pt x="10081" y="25968"/>
                  <a:pt x="9812" y="26214"/>
                  <a:pt x="9472" y="26390"/>
                </a:cubicBezTo>
                <a:cubicBezTo>
                  <a:pt x="9167" y="26554"/>
                  <a:pt x="8827" y="26625"/>
                  <a:pt x="8487" y="26707"/>
                </a:cubicBezTo>
                <a:cubicBezTo>
                  <a:pt x="8276" y="26754"/>
                  <a:pt x="8065" y="26812"/>
                  <a:pt x="7854" y="26883"/>
                </a:cubicBezTo>
                <a:cubicBezTo>
                  <a:pt x="7538" y="27000"/>
                  <a:pt x="7233" y="27152"/>
                  <a:pt x="6952" y="27328"/>
                </a:cubicBezTo>
                <a:cubicBezTo>
                  <a:pt x="6565" y="27586"/>
                  <a:pt x="6225" y="27879"/>
                  <a:pt x="5932" y="28231"/>
                </a:cubicBezTo>
                <a:cubicBezTo>
                  <a:pt x="5862" y="28324"/>
                  <a:pt x="5791" y="28430"/>
                  <a:pt x="5698" y="28535"/>
                </a:cubicBezTo>
                <a:cubicBezTo>
                  <a:pt x="5709" y="28488"/>
                  <a:pt x="5721" y="28465"/>
                  <a:pt x="5721" y="28442"/>
                </a:cubicBezTo>
                <a:cubicBezTo>
                  <a:pt x="5920" y="27902"/>
                  <a:pt x="6120" y="27351"/>
                  <a:pt x="6319" y="26812"/>
                </a:cubicBezTo>
                <a:cubicBezTo>
                  <a:pt x="6588" y="26050"/>
                  <a:pt x="6881" y="25300"/>
                  <a:pt x="7221" y="24562"/>
                </a:cubicBezTo>
                <a:cubicBezTo>
                  <a:pt x="7444" y="24069"/>
                  <a:pt x="7667" y="23565"/>
                  <a:pt x="7901" y="23073"/>
                </a:cubicBezTo>
                <a:cubicBezTo>
                  <a:pt x="8077" y="22710"/>
                  <a:pt x="8253" y="22335"/>
                  <a:pt x="8440" y="21971"/>
                </a:cubicBezTo>
                <a:cubicBezTo>
                  <a:pt x="8698" y="21432"/>
                  <a:pt x="8968" y="20893"/>
                  <a:pt x="9249" y="20365"/>
                </a:cubicBezTo>
                <a:cubicBezTo>
                  <a:pt x="9437" y="20002"/>
                  <a:pt x="9648" y="19639"/>
                  <a:pt x="9847" y="19275"/>
                </a:cubicBezTo>
                <a:cubicBezTo>
                  <a:pt x="10140" y="18736"/>
                  <a:pt x="10457" y="18209"/>
                  <a:pt x="10761" y="17681"/>
                </a:cubicBezTo>
                <a:cubicBezTo>
                  <a:pt x="10785" y="17623"/>
                  <a:pt x="10832" y="17599"/>
                  <a:pt x="10879" y="17576"/>
                </a:cubicBezTo>
                <a:cubicBezTo>
                  <a:pt x="11043" y="17517"/>
                  <a:pt x="11207" y="17447"/>
                  <a:pt x="11383" y="17388"/>
                </a:cubicBezTo>
                <a:cubicBezTo>
                  <a:pt x="11676" y="17306"/>
                  <a:pt x="11980" y="17306"/>
                  <a:pt x="12273" y="17259"/>
                </a:cubicBezTo>
                <a:cubicBezTo>
                  <a:pt x="12281" y="17258"/>
                  <a:pt x="12289" y="17257"/>
                  <a:pt x="12297" y="17257"/>
                </a:cubicBezTo>
                <a:cubicBezTo>
                  <a:pt x="12359" y="17257"/>
                  <a:pt x="12421" y="17294"/>
                  <a:pt x="12473" y="17294"/>
                </a:cubicBezTo>
                <a:cubicBezTo>
                  <a:pt x="12637" y="17294"/>
                  <a:pt x="12777" y="17353"/>
                  <a:pt x="12918" y="17400"/>
                </a:cubicBezTo>
                <a:cubicBezTo>
                  <a:pt x="13235" y="17505"/>
                  <a:pt x="13551" y="17634"/>
                  <a:pt x="13868" y="17740"/>
                </a:cubicBezTo>
                <a:cubicBezTo>
                  <a:pt x="14196" y="17857"/>
                  <a:pt x="14536" y="17939"/>
                  <a:pt x="14864" y="18056"/>
                </a:cubicBezTo>
                <a:cubicBezTo>
                  <a:pt x="15134" y="18150"/>
                  <a:pt x="15403" y="18232"/>
                  <a:pt x="15673" y="18314"/>
                </a:cubicBezTo>
                <a:cubicBezTo>
                  <a:pt x="16001" y="18420"/>
                  <a:pt x="16329" y="18502"/>
                  <a:pt x="16657" y="18584"/>
                </a:cubicBezTo>
                <a:cubicBezTo>
                  <a:pt x="16892" y="18631"/>
                  <a:pt x="17126" y="18677"/>
                  <a:pt x="17372" y="18713"/>
                </a:cubicBezTo>
                <a:cubicBezTo>
                  <a:pt x="17630" y="18748"/>
                  <a:pt x="17888" y="18783"/>
                  <a:pt x="18146" y="18783"/>
                </a:cubicBezTo>
                <a:cubicBezTo>
                  <a:pt x="18421" y="18783"/>
                  <a:pt x="18697" y="18795"/>
                  <a:pt x="18972" y="18795"/>
                </a:cubicBezTo>
                <a:cubicBezTo>
                  <a:pt x="19248" y="18795"/>
                  <a:pt x="19523" y="18783"/>
                  <a:pt x="19799" y="18736"/>
                </a:cubicBezTo>
                <a:cubicBezTo>
                  <a:pt x="20033" y="18701"/>
                  <a:pt x="20279" y="18666"/>
                  <a:pt x="20514" y="18631"/>
                </a:cubicBezTo>
                <a:cubicBezTo>
                  <a:pt x="20760" y="18595"/>
                  <a:pt x="20994" y="18525"/>
                  <a:pt x="21229" y="18455"/>
                </a:cubicBezTo>
                <a:cubicBezTo>
                  <a:pt x="21545" y="18361"/>
                  <a:pt x="21873" y="18244"/>
                  <a:pt x="22178" y="18103"/>
                </a:cubicBezTo>
                <a:cubicBezTo>
                  <a:pt x="22518" y="17939"/>
                  <a:pt x="22835" y="17763"/>
                  <a:pt x="23151" y="17564"/>
                </a:cubicBezTo>
                <a:cubicBezTo>
                  <a:pt x="23479" y="17353"/>
                  <a:pt x="23784" y="17107"/>
                  <a:pt x="24077" y="16849"/>
                </a:cubicBezTo>
                <a:cubicBezTo>
                  <a:pt x="24452" y="16532"/>
                  <a:pt x="24780" y="16181"/>
                  <a:pt x="25097" y="15806"/>
                </a:cubicBezTo>
                <a:cubicBezTo>
                  <a:pt x="25261" y="15606"/>
                  <a:pt x="25413" y="15407"/>
                  <a:pt x="25577" y="15196"/>
                </a:cubicBezTo>
                <a:cubicBezTo>
                  <a:pt x="25812" y="14903"/>
                  <a:pt x="26035" y="14575"/>
                  <a:pt x="26246" y="14258"/>
                </a:cubicBezTo>
                <a:cubicBezTo>
                  <a:pt x="26457" y="13919"/>
                  <a:pt x="26656" y="13579"/>
                  <a:pt x="26843" y="13227"/>
                </a:cubicBezTo>
                <a:cubicBezTo>
                  <a:pt x="26937" y="13051"/>
                  <a:pt x="27031" y="12875"/>
                  <a:pt x="27019" y="12664"/>
                </a:cubicBezTo>
                <a:cubicBezTo>
                  <a:pt x="27008" y="12512"/>
                  <a:pt x="26914" y="12371"/>
                  <a:pt x="26785" y="12336"/>
                </a:cubicBezTo>
                <a:cubicBezTo>
                  <a:pt x="26421" y="12242"/>
                  <a:pt x="26070" y="12160"/>
                  <a:pt x="25706" y="12067"/>
                </a:cubicBezTo>
                <a:cubicBezTo>
                  <a:pt x="25531" y="12020"/>
                  <a:pt x="25367" y="11973"/>
                  <a:pt x="25191" y="11902"/>
                </a:cubicBezTo>
                <a:cubicBezTo>
                  <a:pt x="25015" y="11832"/>
                  <a:pt x="24839" y="11774"/>
                  <a:pt x="24663" y="11691"/>
                </a:cubicBezTo>
                <a:cubicBezTo>
                  <a:pt x="24440" y="11586"/>
                  <a:pt x="24218" y="11480"/>
                  <a:pt x="23995" y="11398"/>
                </a:cubicBezTo>
                <a:cubicBezTo>
                  <a:pt x="23804" y="11341"/>
                  <a:pt x="23604" y="11284"/>
                  <a:pt x="23404" y="11284"/>
                </a:cubicBezTo>
                <a:cubicBezTo>
                  <a:pt x="23359" y="11284"/>
                  <a:pt x="23314" y="11286"/>
                  <a:pt x="23268" y="11293"/>
                </a:cubicBezTo>
                <a:cubicBezTo>
                  <a:pt x="23057" y="11316"/>
                  <a:pt x="22858" y="11352"/>
                  <a:pt x="22671" y="11434"/>
                </a:cubicBezTo>
                <a:cubicBezTo>
                  <a:pt x="22495" y="11504"/>
                  <a:pt x="22307" y="11563"/>
                  <a:pt x="22143" y="11645"/>
                </a:cubicBezTo>
                <a:cubicBezTo>
                  <a:pt x="21780" y="11832"/>
                  <a:pt x="21428" y="12020"/>
                  <a:pt x="21088" y="12219"/>
                </a:cubicBezTo>
                <a:cubicBezTo>
                  <a:pt x="20713" y="12453"/>
                  <a:pt x="20350" y="12688"/>
                  <a:pt x="19986" y="12934"/>
                </a:cubicBezTo>
                <a:cubicBezTo>
                  <a:pt x="19471" y="13286"/>
                  <a:pt x="18978" y="13661"/>
                  <a:pt x="18462" y="13989"/>
                </a:cubicBezTo>
                <a:cubicBezTo>
                  <a:pt x="18240" y="14118"/>
                  <a:pt x="18005" y="14235"/>
                  <a:pt x="17771" y="14329"/>
                </a:cubicBezTo>
                <a:cubicBezTo>
                  <a:pt x="17607" y="14387"/>
                  <a:pt x="17454" y="14458"/>
                  <a:pt x="17279" y="14493"/>
                </a:cubicBezTo>
                <a:cubicBezTo>
                  <a:pt x="17091" y="14540"/>
                  <a:pt x="16903" y="14598"/>
                  <a:pt x="16704" y="14598"/>
                </a:cubicBezTo>
                <a:cubicBezTo>
                  <a:pt x="16399" y="14587"/>
                  <a:pt x="16083" y="14610"/>
                  <a:pt x="15766" y="14540"/>
                </a:cubicBezTo>
                <a:cubicBezTo>
                  <a:pt x="15555" y="14505"/>
                  <a:pt x="15345" y="14458"/>
                  <a:pt x="15134" y="14446"/>
                </a:cubicBezTo>
                <a:cubicBezTo>
                  <a:pt x="14993" y="14446"/>
                  <a:pt x="14852" y="14434"/>
                  <a:pt x="14712" y="14423"/>
                </a:cubicBezTo>
                <a:cubicBezTo>
                  <a:pt x="14696" y="14421"/>
                  <a:pt x="14681" y="14420"/>
                  <a:pt x="14666" y="14420"/>
                </a:cubicBezTo>
                <a:cubicBezTo>
                  <a:pt x="14573" y="14420"/>
                  <a:pt x="14472" y="14446"/>
                  <a:pt x="14372" y="14446"/>
                </a:cubicBezTo>
                <a:cubicBezTo>
                  <a:pt x="14184" y="14446"/>
                  <a:pt x="14008" y="14493"/>
                  <a:pt x="13832" y="14540"/>
                </a:cubicBezTo>
                <a:cubicBezTo>
                  <a:pt x="13645" y="14610"/>
                  <a:pt x="13446" y="14680"/>
                  <a:pt x="13258" y="14763"/>
                </a:cubicBezTo>
                <a:cubicBezTo>
                  <a:pt x="12953" y="14903"/>
                  <a:pt x="12660" y="15079"/>
                  <a:pt x="12402" y="15278"/>
                </a:cubicBezTo>
                <a:cubicBezTo>
                  <a:pt x="12262" y="15384"/>
                  <a:pt x="12133" y="15489"/>
                  <a:pt x="11992" y="15595"/>
                </a:cubicBezTo>
                <a:cubicBezTo>
                  <a:pt x="11992" y="15560"/>
                  <a:pt x="12004" y="15536"/>
                  <a:pt x="12016" y="15524"/>
                </a:cubicBezTo>
                <a:cubicBezTo>
                  <a:pt x="12191" y="15243"/>
                  <a:pt x="12367" y="14973"/>
                  <a:pt x="12543" y="14704"/>
                </a:cubicBezTo>
                <a:cubicBezTo>
                  <a:pt x="12754" y="14364"/>
                  <a:pt x="12977" y="14012"/>
                  <a:pt x="13199" y="13672"/>
                </a:cubicBezTo>
                <a:cubicBezTo>
                  <a:pt x="13364" y="13403"/>
                  <a:pt x="13539" y="13133"/>
                  <a:pt x="13715" y="12852"/>
                </a:cubicBezTo>
                <a:cubicBezTo>
                  <a:pt x="13809" y="12711"/>
                  <a:pt x="13903" y="12559"/>
                  <a:pt x="13997" y="12406"/>
                </a:cubicBezTo>
                <a:cubicBezTo>
                  <a:pt x="14125" y="12219"/>
                  <a:pt x="14243" y="12031"/>
                  <a:pt x="14395" y="11856"/>
                </a:cubicBezTo>
                <a:cubicBezTo>
                  <a:pt x="14512" y="11691"/>
                  <a:pt x="14665" y="11563"/>
                  <a:pt x="14794" y="11398"/>
                </a:cubicBezTo>
                <a:cubicBezTo>
                  <a:pt x="14981" y="11152"/>
                  <a:pt x="15169" y="10906"/>
                  <a:pt x="15427" y="10719"/>
                </a:cubicBezTo>
                <a:cubicBezTo>
                  <a:pt x="15720" y="10496"/>
                  <a:pt x="16036" y="10297"/>
                  <a:pt x="16388" y="10179"/>
                </a:cubicBezTo>
                <a:cubicBezTo>
                  <a:pt x="16657" y="10097"/>
                  <a:pt x="16927" y="10015"/>
                  <a:pt x="17197" y="9933"/>
                </a:cubicBezTo>
                <a:cubicBezTo>
                  <a:pt x="17478" y="9851"/>
                  <a:pt x="17747" y="9769"/>
                  <a:pt x="18017" y="9711"/>
                </a:cubicBezTo>
                <a:cubicBezTo>
                  <a:pt x="18357" y="9628"/>
                  <a:pt x="18685" y="9582"/>
                  <a:pt x="19025" y="9523"/>
                </a:cubicBezTo>
                <a:cubicBezTo>
                  <a:pt x="19283" y="9476"/>
                  <a:pt x="19541" y="9441"/>
                  <a:pt x="19810" y="9394"/>
                </a:cubicBezTo>
                <a:cubicBezTo>
                  <a:pt x="20033" y="9347"/>
                  <a:pt x="20256" y="9312"/>
                  <a:pt x="20479" y="9265"/>
                </a:cubicBezTo>
                <a:cubicBezTo>
                  <a:pt x="20748" y="9206"/>
                  <a:pt x="21006" y="9124"/>
                  <a:pt x="21276" y="9054"/>
                </a:cubicBezTo>
                <a:cubicBezTo>
                  <a:pt x="21580" y="8960"/>
                  <a:pt x="21885" y="8843"/>
                  <a:pt x="22178" y="8726"/>
                </a:cubicBezTo>
                <a:cubicBezTo>
                  <a:pt x="22624" y="8550"/>
                  <a:pt x="23057" y="8316"/>
                  <a:pt x="23456" y="8058"/>
                </a:cubicBezTo>
                <a:cubicBezTo>
                  <a:pt x="23808" y="7823"/>
                  <a:pt x="24147" y="7565"/>
                  <a:pt x="24464" y="7284"/>
                </a:cubicBezTo>
                <a:cubicBezTo>
                  <a:pt x="24874" y="6921"/>
                  <a:pt x="25273" y="6534"/>
                  <a:pt x="25636" y="6112"/>
                </a:cubicBezTo>
                <a:cubicBezTo>
                  <a:pt x="25871" y="5842"/>
                  <a:pt x="26082" y="5549"/>
                  <a:pt x="26281" y="5233"/>
                </a:cubicBezTo>
                <a:cubicBezTo>
                  <a:pt x="26562" y="4799"/>
                  <a:pt x="26808" y="4354"/>
                  <a:pt x="27043" y="3897"/>
                </a:cubicBezTo>
                <a:cubicBezTo>
                  <a:pt x="27371" y="3240"/>
                  <a:pt x="27687" y="2572"/>
                  <a:pt x="28039" y="1927"/>
                </a:cubicBezTo>
                <a:cubicBezTo>
                  <a:pt x="28203" y="1599"/>
                  <a:pt x="28391" y="1271"/>
                  <a:pt x="28555" y="943"/>
                </a:cubicBezTo>
                <a:cubicBezTo>
                  <a:pt x="28660" y="744"/>
                  <a:pt x="28789" y="544"/>
                  <a:pt x="28824" y="310"/>
                </a:cubicBezTo>
                <a:cubicBezTo>
                  <a:pt x="28844" y="108"/>
                  <a:pt x="28761" y="1"/>
                  <a:pt x="2860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11"/>
          <p:cNvGrpSpPr/>
          <p:nvPr/>
        </p:nvGrpSpPr>
        <p:grpSpPr>
          <a:xfrm rot="-899974">
            <a:off x="1528479" y="-118795"/>
            <a:ext cx="1485967" cy="899889"/>
            <a:chOff x="960750" y="3245475"/>
            <a:chExt cx="854825" cy="517675"/>
          </a:xfrm>
        </p:grpSpPr>
        <p:sp>
          <p:nvSpPr>
            <p:cNvPr id="554" name="Google Shape;554;p11"/>
            <p:cNvSpPr/>
            <p:nvPr/>
          </p:nvSpPr>
          <p:spPr>
            <a:xfrm>
              <a:off x="1320900" y="3284300"/>
              <a:ext cx="64200" cy="43550"/>
            </a:xfrm>
            <a:custGeom>
              <a:avLst/>
              <a:gdLst/>
              <a:ahLst/>
              <a:cxnLst/>
              <a:rect l="l" t="t" r="r" b="b"/>
              <a:pathLst>
                <a:path w="2568" h="1742" extrusionOk="0">
                  <a:moveTo>
                    <a:pt x="1067" y="0"/>
                  </a:moveTo>
                  <a:cubicBezTo>
                    <a:pt x="868" y="165"/>
                    <a:pt x="645" y="282"/>
                    <a:pt x="422" y="399"/>
                  </a:cubicBezTo>
                  <a:cubicBezTo>
                    <a:pt x="59" y="587"/>
                    <a:pt x="0" y="856"/>
                    <a:pt x="223" y="1173"/>
                  </a:cubicBezTo>
                  <a:cubicBezTo>
                    <a:pt x="270" y="1243"/>
                    <a:pt x="317" y="1313"/>
                    <a:pt x="352" y="1395"/>
                  </a:cubicBezTo>
                  <a:cubicBezTo>
                    <a:pt x="496" y="1632"/>
                    <a:pt x="703" y="1742"/>
                    <a:pt x="957" y="1742"/>
                  </a:cubicBezTo>
                  <a:cubicBezTo>
                    <a:pt x="993" y="1742"/>
                    <a:pt x="1029" y="1740"/>
                    <a:pt x="1067" y="1735"/>
                  </a:cubicBezTo>
                  <a:cubicBezTo>
                    <a:pt x="1501" y="1677"/>
                    <a:pt x="1899" y="1513"/>
                    <a:pt x="2251" y="1231"/>
                  </a:cubicBezTo>
                  <a:cubicBezTo>
                    <a:pt x="2462" y="1067"/>
                    <a:pt x="2567" y="868"/>
                    <a:pt x="2474" y="598"/>
                  </a:cubicBezTo>
                  <a:lnTo>
                    <a:pt x="10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1760450" y="3499975"/>
              <a:ext cx="55125" cy="36975"/>
            </a:xfrm>
            <a:custGeom>
              <a:avLst/>
              <a:gdLst/>
              <a:ahLst/>
              <a:cxnLst/>
              <a:rect l="l" t="t" r="r" b="b"/>
              <a:pathLst>
                <a:path w="2205" h="1479" extrusionOk="0">
                  <a:moveTo>
                    <a:pt x="1307" y="1"/>
                  </a:moveTo>
                  <a:cubicBezTo>
                    <a:pt x="946" y="1"/>
                    <a:pt x="610" y="130"/>
                    <a:pt x="306" y="376"/>
                  </a:cubicBezTo>
                  <a:cubicBezTo>
                    <a:pt x="71" y="563"/>
                    <a:pt x="1" y="833"/>
                    <a:pt x="95" y="1091"/>
                  </a:cubicBezTo>
                  <a:cubicBezTo>
                    <a:pt x="196" y="1338"/>
                    <a:pt x="417" y="1478"/>
                    <a:pt x="725" y="1478"/>
                  </a:cubicBezTo>
                  <a:cubicBezTo>
                    <a:pt x="738" y="1478"/>
                    <a:pt x="750" y="1478"/>
                    <a:pt x="763" y="1477"/>
                  </a:cubicBezTo>
                  <a:cubicBezTo>
                    <a:pt x="880" y="1466"/>
                    <a:pt x="986" y="1442"/>
                    <a:pt x="1091" y="1419"/>
                  </a:cubicBezTo>
                  <a:cubicBezTo>
                    <a:pt x="1431" y="1360"/>
                    <a:pt x="1701" y="1149"/>
                    <a:pt x="2005" y="985"/>
                  </a:cubicBezTo>
                  <a:cubicBezTo>
                    <a:pt x="2064" y="833"/>
                    <a:pt x="2134" y="680"/>
                    <a:pt x="2205" y="516"/>
                  </a:cubicBezTo>
                  <a:cubicBezTo>
                    <a:pt x="2158" y="258"/>
                    <a:pt x="1982" y="129"/>
                    <a:pt x="1736" y="59"/>
                  </a:cubicBezTo>
                  <a:cubicBezTo>
                    <a:pt x="1589" y="20"/>
                    <a:pt x="1446" y="1"/>
                    <a:pt x="1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1607200" y="3400350"/>
              <a:ext cx="51300" cy="33500"/>
            </a:xfrm>
            <a:custGeom>
              <a:avLst/>
              <a:gdLst/>
              <a:ahLst/>
              <a:cxnLst/>
              <a:rect l="l" t="t" r="r" b="b"/>
              <a:pathLst>
                <a:path w="2052" h="1340" extrusionOk="0">
                  <a:moveTo>
                    <a:pt x="645" y="0"/>
                  </a:moveTo>
                  <a:cubicBezTo>
                    <a:pt x="481" y="94"/>
                    <a:pt x="352" y="223"/>
                    <a:pt x="258" y="375"/>
                  </a:cubicBezTo>
                  <a:cubicBezTo>
                    <a:pt x="0" y="809"/>
                    <a:pt x="211" y="1254"/>
                    <a:pt x="715" y="1325"/>
                  </a:cubicBezTo>
                  <a:cubicBezTo>
                    <a:pt x="795" y="1335"/>
                    <a:pt x="874" y="1340"/>
                    <a:pt x="953" y="1340"/>
                  </a:cubicBezTo>
                  <a:cubicBezTo>
                    <a:pt x="1150" y="1340"/>
                    <a:pt x="1343" y="1306"/>
                    <a:pt x="1536" y="1231"/>
                  </a:cubicBezTo>
                  <a:cubicBezTo>
                    <a:pt x="1829" y="1125"/>
                    <a:pt x="2040" y="938"/>
                    <a:pt x="2052" y="598"/>
                  </a:cubicBezTo>
                  <a:cubicBezTo>
                    <a:pt x="1583" y="399"/>
                    <a:pt x="1114" y="199"/>
                    <a:pt x="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1148600" y="3420025"/>
              <a:ext cx="112825" cy="66125"/>
            </a:xfrm>
            <a:custGeom>
              <a:avLst/>
              <a:gdLst/>
              <a:ahLst/>
              <a:cxnLst/>
              <a:rect l="l" t="t" r="r" b="b"/>
              <a:pathLst>
                <a:path w="4513" h="2645" extrusionOk="0">
                  <a:moveTo>
                    <a:pt x="3606" y="0"/>
                  </a:moveTo>
                  <a:cubicBezTo>
                    <a:pt x="3482" y="0"/>
                    <a:pt x="3359" y="34"/>
                    <a:pt x="3235" y="92"/>
                  </a:cubicBezTo>
                  <a:cubicBezTo>
                    <a:pt x="2403" y="456"/>
                    <a:pt x="1571" y="831"/>
                    <a:pt x="727" y="1159"/>
                  </a:cubicBezTo>
                  <a:cubicBezTo>
                    <a:pt x="621" y="1206"/>
                    <a:pt x="528" y="1253"/>
                    <a:pt x="446" y="1323"/>
                  </a:cubicBezTo>
                  <a:cubicBezTo>
                    <a:pt x="0" y="1698"/>
                    <a:pt x="94" y="2366"/>
                    <a:pt x="633" y="2589"/>
                  </a:cubicBezTo>
                  <a:cubicBezTo>
                    <a:pt x="720" y="2627"/>
                    <a:pt x="810" y="2645"/>
                    <a:pt x="901" y="2645"/>
                  </a:cubicBezTo>
                  <a:cubicBezTo>
                    <a:pt x="1006" y="2645"/>
                    <a:pt x="1112" y="2621"/>
                    <a:pt x="1219" y="2577"/>
                  </a:cubicBezTo>
                  <a:cubicBezTo>
                    <a:pt x="2063" y="2226"/>
                    <a:pt x="2895" y="1862"/>
                    <a:pt x="3739" y="1511"/>
                  </a:cubicBezTo>
                  <a:cubicBezTo>
                    <a:pt x="3892" y="1452"/>
                    <a:pt x="4044" y="1370"/>
                    <a:pt x="4161" y="1241"/>
                  </a:cubicBezTo>
                  <a:cubicBezTo>
                    <a:pt x="4513" y="842"/>
                    <a:pt x="4396" y="268"/>
                    <a:pt x="3903" y="69"/>
                  </a:cubicBezTo>
                  <a:cubicBezTo>
                    <a:pt x="3804" y="22"/>
                    <a:pt x="3705" y="0"/>
                    <a:pt x="3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1329100" y="3426300"/>
              <a:ext cx="85600" cy="51150"/>
            </a:xfrm>
            <a:custGeom>
              <a:avLst/>
              <a:gdLst/>
              <a:ahLst/>
              <a:cxnLst/>
              <a:rect l="l" t="t" r="r" b="b"/>
              <a:pathLst>
                <a:path w="3424" h="2046" extrusionOk="0">
                  <a:moveTo>
                    <a:pt x="2116" y="1"/>
                  </a:moveTo>
                  <a:cubicBezTo>
                    <a:pt x="1784" y="1"/>
                    <a:pt x="1451" y="91"/>
                    <a:pt x="1108" y="91"/>
                  </a:cubicBezTo>
                  <a:cubicBezTo>
                    <a:pt x="1009" y="91"/>
                    <a:pt x="910" y="83"/>
                    <a:pt x="809" y="64"/>
                  </a:cubicBezTo>
                  <a:cubicBezTo>
                    <a:pt x="799" y="62"/>
                    <a:pt x="789" y="61"/>
                    <a:pt x="777" y="61"/>
                  </a:cubicBezTo>
                  <a:cubicBezTo>
                    <a:pt x="723" y="61"/>
                    <a:pt x="659" y="84"/>
                    <a:pt x="610" y="123"/>
                  </a:cubicBezTo>
                  <a:cubicBezTo>
                    <a:pt x="270" y="345"/>
                    <a:pt x="1" y="638"/>
                    <a:pt x="36" y="1072"/>
                  </a:cubicBezTo>
                  <a:cubicBezTo>
                    <a:pt x="71" y="1459"/>
                    <a:pt x="235" y="1799"/>
                    <a:pt x="634" y="1893"/>
                  </a:cubicBezTo>
                  <a:cubicBezTo>
                    <a:pt x="833" y="1986"/>
                    <a:pt x="1009" y="2045"/>
                    <a:pt x="1196" y="2045"/>
                  </a:cubicBezTo>
                  <a:cubicBezTo>
                    <a:pt x="1211" y="2045"/>
                    <a:pt x="1226" y="2045"/>
                    <a:pt x="1241" y="2045"/>
                  </a:cubicBezTo>
                  <a:cubicBezTo>
                    <a:pt x="1913" y="2045"/>
                    <a:pt x="2485" y="1789"/>
                    <a:pt x="2990" y="1365"/>
                  </a:cubicBezTo>
                  <a:cubicBezTo>
                    <a:pt x="3119" y="1248"/>
                    <a:pt x="3212" y="1107"/>
                    <a:pt x="3271" y="943"/>
                  </a:cubicBezTo>
                  <a:cubicBezTo>
                    <a:pt x="3423" y="545"/>
                    <a:pt x="3212" y="146"/>
                    <a:pt x="2790" y="52"/>
                  </a:cubicBezTo>
                  <a:cubicBezTo>
                    <a:pt x="2615" y="17"/>
                    <a:pt x="2427" y="29"/>
                    <a:pt x="2239" y="5"/>
                  </a:cubicBezTo>
                  <a:cubicBezTo>
                    <a:pt x="2198" y="2"/>
                    <a:pt x="2157" y="1"/>
                    <a:pt x="2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979500" y="3550625"/>
              <a:ext cx="87350" cy="57800"/>
            </a:xfrm>
            <a:custGeom>
              <a:avLst/>
              <a:gdLst/>
              <a:ahLst/>
              <a:cxnLst/>
              <a:rect l="l" t="t" r="r" b="b"/>
              <a:pathLst>
                <a:path w="3494" h="2312" extrusionOk="0">
                  <a:moveTo>
                    <a:pt x="2673" y="1"/>
                  </a:moveTo>
                  <a:cubicBezTo>
                    <a:pt x="2657" y="1"/>
                    <a:pt x="2642" y="1"/>
                    <a:pt x="2626" y="2"/>
                  </a:cubicBezTo>
                  <a:cubicBezTo>
                    <a:pt x="2497" y="14"/>
                    <a:pt x="2357" y="49"/>
                    <a:pt x="2240" y="96"/>
                  </a:cubicBezTo>
                  <a:cubicBezTo>
                    <a:pt x="1618" y="307"/>
                    <a:pt x="1056" y="600"/>
                    <a:pt x="470" y="881"/>
                  </a:cubicBezTo>
                  <a:cubicBezTo>
                    <a:pt x="305" y="963"/>
                    <a:pt x="177" y="1104"/>
                    <a:pt x="118" y="1280"/>
                  </a:cubicBezTo>
                  <a:cubicBezTo>
                    <a:pt x="1" y="1561"/>
                    <a:pt x="48" y="1889"/>
                    <a:pt x="259" y="2089"/>
                  </a:cubicBezTo>
                  <a:cubicBezTo>
                    <a:pt x="416" y="2238"/>
                    <a:pt x="596" y="2311"/>
                    <a:pt x="783" y="2311"/>
                  </a:cubicBezTo>
                  <a:cubicBezTo>
                    <a:pt x="889" y="2311"/>
                    <a:pt x="996" y="2288"/>
                    <a:pt x="1103" y="2241"/>
                  </a:cubicBezTo>
                  <a:cubicBezTo>
                    <a:pt x="1747" y="1972"/>
                    <a:pt x="2369" y="1655"/>
                    <a:pt x="3013" y="1409"/>
                  </a:cubicBezTo>
                  <a:cubicBezTo>
                    <a:pt x="3353" y="1268"/>
                    <a:pt x="3494" y="905"/>
                    <a:pt x="3400" y="553"/>
                  </a:cubicBezTo>
                  <a:cubicBezTo>
                    <a:pt x="3310" y="240"/>
                    <a:pt x="3007" y="1"/>
                    <a:pt x="26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1045150" y="3245475"/>
              <a:ext cx="90575" cy="56875"/>
            </a:xfrm>
            <a:custGeom>
              <a:avLst/>
              <a:gdLst/>
              <a:ahLst/>
              <a:cxnLst/>
              <a:rect l="l" t="t" r="r" b="b"/>
              <a:pathLst>
                <a:path w="3623" h="2275" extrusionOk="0">
                  <a:moveTo>
                    <a:pt x="2842" y="0"/>
                  </a:moveTo>
                  <a:cubicBezTo>
                    <a:pt x="2768" y="0"/>
                    <a:pt x="2691" y="13"/>
                    <a:pt x="2614" y="41"/>
                  </a:cubicBezTo>
                  <a:cubicBezTo>
                    <a:pt x="1934" y="299"/>
                    <a:pt x="1266" y="592"/>
                    <a:pt x="586" y="885"/>
                  </a:cubicBezTo>
                  <a:cubicBezTo>
                    <a:pt x="516" y="909"/>
                    <a:pt x="446" y="979"/>
                    <a:pt x="387" y="1038"/>
                  </a:cubicBezTo>
                  <a:cubicBezTo>
                    <a:pt x="0" y="1413"/>
                    <a:pt x="106" y="1987"/>
                    <a:pt x="633" y="2210"/>
                  </a:cubicBezTo>
                  <a:cubicBezTo>
                    <a:pt x="724" y="2255"/>
                    <a:pt x="819" y="2274"/>
                    <a:pt x="916" y="2274"/>
                  </a:cubicBezTo>
                  <a:cubicBezTo>
                    <a:pt x="1045" y="2274"/>
                    <a:pt x="1179" y="2240"/>
                    <a:pt x="1313" y="2186"/>
                  </a:cubicBezTo>
                  <a:cubicBezTo>
                    <a:pt x="1653" y="2057"/>
                    <a:pt x="1993" y="1929"/>
                    <a:pt x="2333" y="1776"/>
                  </a:cubicBezTo>
                  <a:cubicBezTo>
                    <a:pt x="2603" y="1671"/>
                    <a:pt x="2860" y="1542"/>
                    <a:pt x="3118" y="1401"/>
                  </a:cubicBezTo>
                  <a:cubicBezTo>
                    <a:pt x="3470" y="1213"/>
                    <a:pt x="3622" y="850"/>
                    <a:pt x="3517" y="522"/>
                  </a:cubicBezTo>
                  <a:cubicBezTo>
                    <a:pt x="3404" y="212"/>
                    <a:pt x="3141" y="0"/>
                    <a:pt x="2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1108150" y="3351275"/>
              <a:ext cx="86175" cy="56275"/>
            </a:xfrm>
            <a:custGeom>
              <a:avLst/>
              <a:gdLst/>
              <a:ahLst/>
              <a:cxnLst/>
              <a:rect l="l" t="t" r="r" b="b"/>
              <a:pathLst>
                <a:path w="3447" h="2251" extrusionOk="0">
                  <a:moveTo>
                    <a:pt x="2559" y="1"/>
                  </a:moveTo>
                  <a:cubicBezTo>
                    <a:pt x="2497" y="1"/>
                    <a:pt x="2433" y="7"/>
                    <a:pt x="2368" y="17"/>
                  </a:cubicBezTo>
                  <a:cubicBezTo>
                    <a:pt x="1700" y="158"/>
                    <a:pt x="1079" y="439"/>
                    <a:pt x="505" y="803"/>
                  </a:cubicBezTo>
                  <a:cubicBezTo>
                    <a:pt x="340" y="908"/>
                    <a:pt x="235" y="1049"/>
                    <a:pt x="165" y="1225"/>
                  </a:cubicBezTo>
                  <a:cubicBezTo>
                    <a:pt x="1" y="1612"/>
                    <a:pt x="176" y="2022"/>
                    <a:pt x="563" y="2186"/>
                  </a:cubicBezTo>
                  <a:cubicBezTo>
                    <a:pt x="669" y="2229"/>
                    <a:pt x="772" y="2251"/>
                    <a:pt x="873" y="2251"/>
                  </a:cubicBezTo>
                  <a:cubicBezTo>
                    <a:pt x="1019" y="2251"/>
                    <a:pt x="1158" y="2206"/>
                    <a:pt x="1290" y="2116"/>
                  </a:cubicBezTo>
                  <a:cubicBezTo>
                    <a:pt x="1712" y="1822"/>
                    <a:pt x="2169" y="1647"/>
                    <a:pt x="2650" y="1506"/>
                  </a:cubicBezTo>
                  <a:cubicBezTo>
                    <a:pt x="2732" y="1483"/>
                    <a:pt x="2814" y="1459"/>
                    <a:pt x="2884" y="1412"/>
                  </a:cubicBezTo>
                  <a:cubicBezTo>
                    <a:pt x="3388" y="1131"/>
                    <a:pt x="3447" y="498"/>
                    <a:pt x="2990" y="146"/>
                  </a:cubicBezTo>
                  <a:cubicBezTo>
                    <a:pt x="2856" y="38"/>
                    <a:pt x="2712" y="1"/>
                    <a:pt x="2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1456000" y="3452550"/>
              <a:ext cx="81475" cy="62450"/>
            </a:xfrm>
            <a:custGeom>
              <a:avLst/>
              <a:gdLst/>
              <a:ahLst/>
              <a:cxnLst/>
              <a:rect l="l" t="t" r="r" b="b"/>
              <a:pathLst>
                <a:path w="3259" h="2498" extrusionOk="0">
                  <a:moveTo>
                    <a:pt x="2312" y="0"/>
                  </a:moveTo>
                  <a:cubicBezTo>
                    <a:pt x="2138" y="0"/>
                    <a:pt x="1969" y="63"/>
                    <a:pt x="1829" y="198"/>
                  </a:cubicBezTo>
                  <a:cubicBezTo>
                    <a:pt x="1571" y="456"/>
                    <a:pt x="1278" y="620"/>
                    <a:pt x="961" y="772"/>
                  </a:cubicBezTo>
                  <a:cubicBezTo>
                    <a:pt x="750" y="878"/>
                    <a:pt x="551" y="1007"/>
                    <a:pt x="399" y="1171"/>
                  </a:cubicBezTo>
                  <a:cubicBezTo>
                    <a:pt x="0" y="1581"/>
                    <a:pt x="141" y="2214"/>
                    <a:pt x="574" y="2402"/>
                  </a:cubicBezTo>
                  <a:cubicBezTo>
                    <a:pt x="729" y="2465"/>
                    <a:pt x="864" y="2498"/>
                    <a:pt x="986" y="2498"/>
                  </a:cubicBezTo>
                  <a:cubicBezTo>
                    <a:pt x="1133" y="2498"/>
                    <a:pt x="1262" y="2451"/>
                    <a:pt x="1383" y="2355"/>
                  </a:cubicBezTo>
                  <a:cubicBezTo>
                    <a:pt x="1618" y="2144"/>
                    <a:pt x="1911" y="2015"/>
                    <a:pt x="2180" y="1862"/>
                  </a:cubicBezTo>
                  <a:cubicBezTo>
                    <a:pt x="2426" y="1722"/>
                    <a:pt x="2684" y="1616"/>
                    <a:pt x="2895" y="1429"/>
                  </a:cubicBezTo>
                  <a:cubicBezTo>
                    <a:pt x="3235" y="1136"/>
                    <a:pt x="3259" y="655"/>
                    <a:pt x="2966" y="315"/>
                  </a:cubicBezTo>
                  <a:cubicBezTo>
                    <a:pt x="2784" y="113"/>
                    <a:pt x="2545" y="0"/>
                    <a:pt x="23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1559425" y="3514900"/>
              <a:ext cx="80625" cy="55650"/>
            </a:xfrm>
            <a:custGeom>
              <a:avLst/>
              <a:gdLst/>
              <a:ahLst/>
              <a:cxnLst/>
              <a:rect l="l" t="t" r="r" b="b"/>
              <a:pathLst>
                <a:path w="3225" h="2226" extrusionOk="0">
                  <a:moveTo>
                    <a:pt x="2385" y="1"/>
                  </a:moveTo>
                  <a:cubicBezTo>
                    <a:pt x="2376" y="1"/>
                    <a:pt x="2366" y="1"/>
                    <a:pt x="2357" y="1"/>
                  </a:cubicBezTo>
                  <a:cubicBezTo>
                    <a:pt x="2240" y="13"/>
                    <a:pt x="2111" y="36"/>
                    <a:pt x="1994" y="72"/>
                  </a:cubicBezTo>
                  <a:cubicBezTo>
                    <a:pt x="1431" y="212"/>
                    <a:pt x="939" y="529"/>
                    <a:pt x="423" y="810"/>
                  </a:cubicBezTo>
                  <a:cubicBezTo>
                    <a:pt x="282" y="880"/>
                    <a:pt x="188" y="1009"/>
                    <a:pt x="130" y="1138"/>
                  </a:cubicBezTo>
                  <a:cubicBezTo>
                    <a:pt x="1" y="1466"/>
                    <a:pt x="59" y="1783"/>
                    <a:pt x="317" y="2017"/>
                  </a:cubicBezTo>
                  <a:cubicBezTo>
                    <a:pt x="468" y="2161"/>
                    <a:pt x="639" y="2225"/>
                    <a:pt x="816" y="2225"/>
                  </a:cubicBezTo>
                  <a:cubicBezTo>
                    <a:pt x="941" y="2225"/>
                    <a:pt x="1070" y="2193"/>
                    <a:pt x="1196" y="2135"/>
                  </a:cubicBezTo>
                  <a:cubicBezTo>
                    <a:pt x="1689" y="1877"/>
                    <a:pt x="2169" y="1607"/>
                    <a:pt x="2709" y="1443"/>
                  </a:cubicBezTo>
                  <a:cubicBezTo>
                    <a:pt x="3072" y="1326"/>
                    <a:pt x="3224" y="939"/>
                    <a:pt x="3131" y="576"/>
                  </a:cubicBezTo>
                  <a:cubicBezTo>
                    <a:pt x="3039" y="221"/>
                    <a:pt x="2747" y="1"/>
                    <a:pt x="23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1683675" y="3544400"/>
              <a:ext cx="72425" cy="54950"/>
            </a:xfrm>
            <a:custGeom>
              <a:avLst/>
              <a:gdLst/>
              <a:ahLst/>
              <a:cxnLst/>
              <a:rect l="l" t="t" r="r" b="b"/>
              <a:pathLst>
                <a:path w="2897" h="2198" extrusionOk="0">
                  <a:moveTo>
                    <a:pt x="2091" y="0"/>
                  </a:moveTo>
                  <a:cubicBezTo>
                    <a:pt x="2050" y="0"/>
                    <a:pt x="2006" y="5"/>
                    <a:pt x="1958" y="17"/>
                  </a:cubicBezTo>
                  <a:cubicBezTo>
                    <a:pt x="1736" y="75"/>
                    <a:pt x="1501" y="122"/>
                    <a:pt x="1278" y="158"/>
                  </a:cubicBezTo>
                  <a:cubicBezTo>
                    <a:pt x="810" y="216"/>
                    <a:pt x="528" y="533"/>
                    <a:pt x="306" y="896"/>
                  </a:cubicBezTo>
                  <a:cubicBezTo>
                    <a:pt x="1" y="1400"/>
                    <a:pt x="153" y="1916"/>
                    <a:pt x="669" y="2127"/>
                  </a:cubicBezTo>
                  <a:cubicBezTo>
                    <a:pt x="798" y="2197"/>
                    <a:pt x="962" y="2197"/>
                    <a:pt x="1138" y="2197"/>
                  </a:cubicBezTo>
                  <a:cubicBezTo>
                    <a:pt x="1900" y="2162"/>
                    <a:pt x="2357" y="1658"/>
                    <a:pt x="2744" y="1084"/>
                  </a:cubicBezTo>
                  <a:cubicBezTo>
                    <a:pt x="2896" y="861"/>
                    <a:pt x="2826" y="591"/>
                    <a:pt x="2650" y="380"/>
                  </a:cubicBezTo>
                  <a:cubicBezTo>
                    <a:pt x="2489" y="199"/>
                    <a:pt x="2345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1154150" y="3266400"/>
              <a:ext cx="70075" cy="46425"/>
            </a:xfrm>
            <a:custGeom>
              <a:avLst/>
              <a:gdLst/>
              <a:ahLst/>
              <a:cxnLst/>
              <a:rect l="l" t="t" r="r" b="b"/>
              <a:pathLst>
                <a:path w="2803" h="1857" extrusionOk="0">
                  <a:moveTo>
                    <a:pt x="2043" y="0"/>
                  </a:moveTo>
                  <a:cubicBezTo>
                    <a:pt x="1582" y="0"/>
                    <a:pt x="1134" y="84"/>
                    <a:pt x="716" y="271"/>
                  </a:cubicBezTo>
                  <a:cubicBezTo>
                    <a:pt x="493" y="365"/>
                    <a:pt x="306" y="494"/>
                    <a:pt x="177" y="693"/>
                  </a:cubicBezTo>
                  <a:cubicBezTo>
                    <a:pt x="1" y="951"/>
                    <a:pt x="48" y="1303"/>
                    <a:pt x="282" y="1513"/>
                  </a:cubicBezTo>
                  <a:cubicBezTo>
                    <a:pt x="376" y="1607"/>
                    <a:pt x="481" y="1642"/>
                    <a:pt x="634" y="1701"/>
                  </a:cubicBezTo>
                  <a:cubicBezTo>
                    <a:pt x="863" y="1809"/>
                    <a:pt x="1092" y="1857"/>
                    <a:pt x="1321" y="1857"/>
                  </a:cubicBezTo>
                  <a:cubicBezTo>
                    <a:pt x="1665" y="1857"/>
                    <a:pt x="2007" y="1748"/>
                    <a:pt x="2345" y="1572"/>
                  </a:cubicBezTo>
                  <a:cubicBezTo>
                    <a:pt x="2650" y="1420"/>
                    <a:pt x="2802" y="1174"/>
                    <a:pt x="2755" y="834"/>
                  </a:cubicBezTo>
                  <a:cubicBezTo>
                    <a:pt x="2755" y="763"/>
                    <a:pt x="2755" y="705"/>
                    <a:pt x="2755" y="646"/>
                  </a:cubicBezTo>
                  <a:cubicBezTo>
                    <a:pt x="2744" y="212"/>
                    <a:pt x="2568" y="25"/>
                    <a:pt x="2134" y="1"/>
                  </a:cubicBezTo>
                  <a:cubicBezTo>
                    <a:pt x="2104" y="1"/>
                    <a:pt x="2073" y="0"/>
                    <a:pt x="20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1201350" y="3488775"/>
              <a:ext cx="69875" cy="50300"/>
            </a:xfrm>
            <a:custGeom>
              <a:avLst/>
              <a:gdLst/>
              <a:ahLst/>
              <a:cxnLst/>
              <a:rect l="l" t="t" r="r" b="b"/>
              <a:pathLst>
                <a:path w="2795" h="2012" extrusionOk="0">
                  <a:moveTo>
                    <a:pt x="1985" y="0"/>
                  </a:moveTo>
                  <a:cubicBezTo>
                    <a:pt x="1886" y="0"/>
                    <a:pt x="1781" y="20"/>
                    <a:pt x="1676" y="62"/>
                  </a:cubicBezTo>
                  <a:cubicBezTo>
                    <a:pt x="1278" y="226"/>
                    <a:pt x="903" y="448"/>
                    <a:pt x="481" y="566"/>
                  </a:cubicBezTo>
                  <a:cubicBezTo>
                    <a:pt x="188" y="648"/>
                    <a:pt x="0" y="894"/>
                    <a:pt x="0" y="1222"/>
                  </a:cubicBezTo>
                  <a:cubicBezTo>
                    <a:pt x="0" y="1539"/>
                    <a:pt x="188" y="1808"/>
                    <a:pt x="504" y="1937"/>
                  </a:cubicBezTo>
                  <a:cubicBezTo>
                    <a:pt x="605" y="1988"/>
                    <a:pt x="715" y="2011"/>
                    <a:pt x="831" y="2011"/>
                  </a:cubicBezTo>
                  <a:cubicBezTo>
                    <a:pt x="903" y="2011"/>
                    <a:pt x="978" y="2002"/>
                    <a:pt x="1055" y="1984"/>
                  </a:cubicBezTo>
                  <a:cubicBezTo>
                    <a:pt x="1547" y="1867"/>
                    <a:pt x="2016" y="1656"/>
                    <a:pt x="2426" y="1351"/>
                  </a:cubicBezTo>
                  <a:cubicBezTo>
                    <a:pt x="2579" y="1234"/>
                    <a:pt x="2684" y="1093"/>
                    <a:pt x="2708" y="906"/>
                  </a:cubicBezTo>
                  <a:cubicBezTo>
                    <a:pt x="2794" y="406"/>
                    <a:pt x="2439" y="0"/>
                    <a:pt x="1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1550050" y="3446300"/>
              <a:ext cx="71250" cy="46625"/>
            </a:xfrm>
            <a:custGeom>
              <a:avLst/>
              <a:gdLst/>
              <a:ahLst/>
              <a:cxnLst/>
              <a:rect l="l" t="t" r="r" b="b"/>
              <a:pathLst>
                <a:path w="2850" h="1865" extrusionOk="0">
                  <a:moveTo>
                    <a:pt x="2061" y="1"/>
                  </a:moveTo>
                  <a:cubicBezTo>
                    <a:pt x="1964" y="1"/>
                    <a:pt x="1866" y="15"/>
                    <a:pt x="1771" y="38"/>
                  </a:cubicBezTo>
                  <a:cubicBezTo>
                    <a:pt x="1396" y="131"/>
                    <a:pt x="1032" y="237"/>
                    <a:pt x="657" y="354"/>
                  </a:cubicBezTo>
                  <a:cubicBezTo>
                    <a:pt x="587" y="366"/>
                    <a:pt x="528" y="413"/>
                    <a:pt x="470" y="448"/>
                  </a:cubicBezTo>
                  <a:cubicBezTo>
                    <a:pt x="118" y="682"/>
                    <a:pt x="1" y="1093"/>
                    <a:pt x="165" y="1432"/>
                  </a:cubicBezTo>
                  <a:cubicBezTo>
                    <a:pt x="308" y="1710"/>
                    <a:pt x="547" y="1864"/>
                    <a:pt x="835" y="1864"/>
                  </a:cubicBezTo>
                  <a:cubicBezTo>
                    <a:pt x="924" y="1864"/>
                    <a:pt x="1017" y="1850"/>
                    <a:pt x="1114" y="1819"/>
                  </a:cubicBezTo>
                  <a:cubicBezTo>
                    <a:pt x="1302" y="1772"/>
                    <a:pt x="1478" y="1690"/>
                    <a:pt x="1665" y="1632"/>
                  </a:cubicBezTo>
                  <a:cubicBezTo>
                    <a:pt x="1876" y="1573"/>
                    <a:pt x="2099" y="1550"/>
                    <a:pt x="2298" y="1479"/>
                  </a:cubicBezTo>
                  <a:cubicBezTo>
                    <a:pt x="2638" y="1374"/>
                    <a:pt x="2837" y="1116"/>
                    <a:pt x="2837" y="788"/>
                  </a:cubicBezTo>
                  <a:cubicBezTo>
                    <a:pt x="2849" y="460"/>
                    <a:pt x="2673" y="190"/>
                    <a:pt x="2380" y="61"/>
                  </a:cubicBezTo>
                  <a:cubicBezTo>
                    <a:pt x="2276" y="18"/>
                    <a:pt x="2169" y="1"/>
                    <a:pt x="20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1064500" y="3614475"/>
              <a:ext cx="73575" cy="50250"/>
            </a:xfrm>
            <a:custGeom>
              <a:avLst/>
              <a:gdLst/>
              <a:ahLst/>
              <a:cxnLst/>
              <a:rect l="l" t="t" r="r" b="b"/>
              <a:pathLst>
                <a:path w="2943" h="2010" extrusionOk="0">
                  <a:moveTo>
                    <a:pt x="2097" y="1"/>
                  </a:moveTo>
                  <a:cubicBezTo>
                    <a:pt x="2017" y="1"/>
                    <a:pt x="1934" y="13"/>
                    <a:pt x="1852" y="39"/>
                  </a:cubicBezTo>
                  <a:cubicBezTo>
                    <a:pt x="1442" y="168"/>
                    <a:pt x="1043" y="344"/>
                    <a:pt x="656" y="555"/>
                  </a:cubicBezTo>
                  <a:cubicBezTo>
                    <a:pt x="551" y="613"/>
                    <a:pt x="445" y="695"/>
                    <a:pt x="363" y="777"/>
                  </a:cubicBezTo>
                  <a:cubicBezTo>
                    <a:pt x="0" y="1164"/>
                    <a:pt x="129" y="1750"/>
                    <a:pt x="621" y="1949"/>
                  </a:cubicBezTo>
                  <a:cubicBezTo>
                    <a:pt x="723" y="1989"/>
                    <a:pt x="825" y="2010"/>
                    <a:pt x="927" y="2010"/>
                  </a:cubicBezTo>
                  <a:cubicBezTo>
                    <a:pt x="1036" y="2010"/>
                    <a:pt x="1145" y="1986"/>
                    <a:pt x="1254" y="1938"/>
                  </a:cubicBezTo>
                  <a:cubicBezTo>
                    <a:pt x="1629" y="1762"/>
                    <a:pt x="1993" y="1574"/>
                    <a:pt x="2380" y="1410"/>
                  </a:cubicBezTo>
                  <a:cubicBezTo>
                    <a:pt x="2778" y="1258"/>
                    <a:pt x="2942" y="859"/>
                    <a:pt x="2813" y="484"/>
                  </a:cubicBezTo>
                  <a:cubicBezTo>
                    <a:pt x="2701" y="194"/>
                    <a:pt x="2416" y="1"/>
                    <a:pt x="2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960750" y="3440050"/>
              <a:ext cx="74150" cy="49125"/>
            </a:xfrm>
            <a:custGeom>
              <a:avLst/>
              <a:gdLst/>
              <a:ahLst/>
              <a:cxnLst/>
              <a:rect l="l" t="t" r="r" b="b"/>
              <a:pathLst>
                <a:path w="2966" h="1965" extrusionOk="0">
                  <a:moveTo>
                    <a:pt x="2034" y="0"/>
                  </a:moveTo>
                  <a:cubicBezTo>
                    <a:pt x="2001" y="0"/>
                    <a:pt x="1968" y="2"/>
                    <a:pt x="1935" y="6"/>
                  </a:cubicBezTo>
                  <a:cubicBezTo>
                    <a:pt x="1395" y="88"/>
                    <a:pt x="927" y="346"/>
                    <a:pt x="481" y="628"/>
                  </a:cubicBezTo>
                  <a:cubicBezTo>
                    <a:pt x="1" y="932"/>
                    <a:pt x="94" y="1636"/>
                    <a:pt x="598" y="1882"/>
                  </a:cubicBezTo>
                  <a:cubicBezTo>
                    <a:pt x="710" y="1938"/>
                    <a:pt x="826" y="1964"/>
                    <a:pt x="941" y="1964"/>
                  </a:cubicBezTo>
                  <a:cubicBezTo>
                    <a:pt x="1043" y="1964"/>
                    <a:pt x="1144" y="1944"/>
                    <a:pt x="1243" y="1905"/>
                  </a:cubicBezTo>
                  <a:cubicBezTo>
                    <a:pt x="1630" y="1753"/>
                    <a:pt x="2005" y="1589"/>
                    <a:pt x="2380" y="1425"/>
                  </a:cubicBezTo>
                  <a:cubicBezTo>
                    <a:pt x="2556" y="1354"/>
                    <a:pt x="2685" y="1225"/>
                    <a:pt x="2755" y="1049"/>
                  </a:cubicBezTo>
                  <a:cubicBezTo>
                    <a:pt x="2965" y="541"/>
                    <a:pt x="2580" y="0"/>
                    <a:pt x="2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1322375" y="3638450"/>
              <a:ext cx="70925" cy="46875"/>
            </a:xfrm>
            <a:custGeom>
              <a:avLst/>
              <a:gdLst/>
              <a:ahLst/>
              <a:cxnLst/>
              <a:rect l="l" t="t" r="r" b="b"/>
              <a:pathLst>
                <a:path w="2837" h="1875" extrusionOk="0">
                  <a:moveTo>
                    <a:pt x="2042" y="0"/>
                  </a:moveTo>
                  <a:cubicBezTo>
                    <a:pt x="1973" y="0"/>
                    <a:pt x="1901" y="10"/>
                    <a:pt x="1829" y="29"/>
                  </a:cubicBezTo>
                  <a:cubicBezTo>
                    <a:pt x="1559" y="88"/>
                    <a:pt x="1289" y="158"/>
                    <a:pt x="1020" y="240"/>
                  </a:cubicBezTo>
                  <a:cubicBezTo>
                    <a:pt x="809" y="311"/>
                    <a:pt x="598" y="381"/>
                    <a:pt x="422" y="498"/>
                  </a:cubicBezTo>
                  <a:cubicBezTo>
                    <a:pt x="117" y="721"/>
                    <a:pt x="0" y="1108"/>
                    <a:pt x="152" y="1436"/>
                  </a:cubicBezTo>
                  <a:cubicBezTo>
                    <a:pt x="267" y="1694"/>
                    <a:pt x="538" y="1874"/>
                    <a:pt x="813" y="1874"/>
                  </a:cubicBezTo>
                  <a:cubicBezTo>
                    <a:pt x="874" y="1874"/>
                    <a:pt x="936" y="1865"/>
                    <a:pt x="996" y="1846"/>
                  </a:cubicBezTo>
                  <a:cubicBezTo>
                    <a:pt x="1407" y="1717"/>
                    <a:pt x="1817" y="1623"/>
                    <a:pt x="2215" y="1483"/>
                  </a:cubicBezTo>
                  <a:cubicBezTo>
                    <a:pt x="2450" y="1412"/>
                    <a:pt x="2626" y="1260"/>
                    <a:pt x="2708" y="1037"/>
                  </a:cubicBezTo>
                  <a:cubicBezTo>
                    <a:pt x="2837" y="756"/>
                    <a:pt x="2813" y="498"/>
                    <a:pt x="2614" y="275"/>
                  </a:cubicBezTo>
                  <a:cubicBezTo>
                    <a:pt x="2462" y="97"/>
                    <a:pt x="2263" y="0"/>
                    <a:pt x="2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1150925" y="3559500"/>
              <a:ext cx="70950" cy="51750"/>
            </a:xfrm>
            <a:custGeom>
              <a:avLst/>
              <a:gdLst/>
              <a:ahLst/>
              <a:cxnLst/>
              <a:rect l="l" t="t" r="r" b="b"/>
              <a:pathLst>
                <a:path w="2838" h="2070" extrusionOk="0">
                  <a:moveTo>
                    <a:pt x="1959" y="0"/>
                  </a:moveTo>
                  <a:cubicBezTo>
                    <a:pt x="1869" y="0"/>
                    <a:pt x="1779" y="18"/>
                    <a:pt x="1689" y="58"/>
                  </a:cubicBezTo>
                  <a:cubicBezTo>
                    <a:pt x="1255" y="222"/>
                    <a:pt x="845" y="421"/>
                    <a:pt x="458" y="691"/>
                  </a:cubicBezTo>
                  <a:cubicBezTo>
                    <a:pt x="364" y="749"/>
                    <a:pt x="282" y="843"/>
                    <a:pt x="200" y="937"/>
                  </a:cubicBezTo>
                  <a:cubicBezTo>
                    <a:pt x="1" y="1183"/>
                    <a:pt x="1" y="1464"/>
                    <a:pt x="165" y="1745"/>
                  </a:cubicBezTo>
                  <a:cubicBezTo>
                    <a:pt x="299" y="1946"/>
                    <a:pt x="503" y="2069"/>
                    <a:pt x="733" y="2069"/>
                  </a:cubicBezTo>
                  <a:cubicBezTo>
                    <a:pt x="785" y="2069"/>
                    <a:pt x="838" y="2063"/>
                    <a:pt x="892" y="2050"/>
                  </a:cubicBezTo>
                  <a:cubicBezTo>
                    <a:pt x="1021" y="2027"/>
                    <a:pt x="1138" y="1968"/>
                    <a:pt x="1255" y="1910"/>
                  </a:cubicBezTo>
                  <a:cubicBezTo>
                    <a:pt x="1572" y="1757"/>
                    <a:pt x="1876" y="1581"/>
                    <a:pt x="2193" y="1429"/>
                  </a:cubicBezTo>
                  <a:cubicBezTo>
                    <a:pt x="2310" y="1359"/>
                    <a:pt x="2416" y="1288"/>
                    <a:pt x="2509" y="1183"/>
                  </a:cubicBezTo>
                  <a:cubicBezTo>
                    <a:pt x="2838" y="808"/>
                    <a:pt x="2709" y="257"/>
                    <a:pt x="2251" y="58"/>
                  </a:cubicBezTo>
                  <a:cubicBezTo>
                    <a:pt x="2154" y="21"/>
                    <a:pt x="2057" y="0"/>
                    <a:pt x="1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1180825" y="3614975"/>
              <a:ext cx="73850" cy="46150"/>
            </a:xfrm>
            <a:custGeom>
              <a:avLst/>
              <a:gdLst/>
              <a:ahLst/>
              <a:cxnLst/>
              <a:rect l="l" t="t" r="r" b="b"/>
              <a:pathLst>
                <a:path w="2954" h="1846" extrusionOk="0">
                  <a:moveTo>
                    <a:pt x="2053" y="1"/>
                  </a:moveTo>
                  <a:cubicBezTo>
                    <a:pt x="2018" y="1"/>
                    <a:pt x="1983" y="3"/>
                    <a:pt x="1946" y="7"/>
                  </a:cubicBezTo>
                  <a:cubicBezTo>
                    <a:pt x="1442" y="66"/>
                    <a:pt x="950" y="230"/>
                    <a:pt x="505" y="476"/>
                  </a:cubicBezTo>
                  <a:cubicBezTo>
                    <a:pt x="47" y="710"/>
                    <a:pt x="0" y="1296"/>
                    <a:pt x="364" y="1648"/>
                  </a:cubicBezTo>
                  <a:cubicBezTo>
                    <a:pt x="510" y="1786"/>
                    <a:pt x="673" y="1845"/>
                    <a:pt x="845" y="1845"/>
                  </a:cubicBezTo>
                  <a:cubicBezTo>
                    <a:pt x="922" y="1845"/>
                    <a:pt x="1000" y="1834"/>
                    <a:pt x="1079" y="1812"/>
                  </a:cubicBezTo>
                  <a:cubicBezTo>
                    <a:pt x="1501" y="1695"/>
                    <a:pt x="1911" y="1566"/>
                    <a:pt x="2333" y="1437"/>
                  </a:cubicBezTo>
                  <a:cubicBezTo>
                    <a:pt x="2544" y="1367"/>
                    <a:pt x="2673" y="1214"/>
                    <a:pt x="2755" y="1015"/>
                  </a:cubicBezTo>
                  <a:cubicBezTo>
                    <a:pt x="2954" y="508"/>
                    <a:pt x="2602" y="1"/>
                    <a:pt x="2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1334075" y="3370900"/>
              <a:ext cx="68325" cy="42050"/>
            </a:xfrm>
            <a:custGeom>
              <a:avLst/>
              <a:gdLst/>
              <a:ahLst/>
              <a:cxnLst/>
              <a:rect l="l" t="t" r="r" b="b"/>
              <a:pathLst>
                <a:path w="2733" h="1682" extrusionOk="0">
                  <a:moveTo>
                    <a:pt x="1875" y="0"/>
                  </a:moveTo>
                  <a:cubicBezTo>
                    <a:pt x="1841" y="0"/>
                    <a:pt x="1806" y="2"/>
                    <a:pt x="1771" y="6"/>
                  </a:cubicBezTo>
                  <a:cubicBezTo>
                    <a:pt x="1396" y="53"/>
                    <a:pt x="1032" y="111"/>
                    <a:pt x="657" y="170"/>
                  </a:cubicBezTo>
                  <a:cubicBezTo>
                    <a:pt x="294" y="229"/>
                    <a:pt x="71" y="487"/>
                    <a:pt x="36" y="838"/>
                  </a:cubicBezTo>
                  <a:cubicBezTo>
                    <a:pt x="1" y="1190"/>
                    <a:pt x="188" y="1471"/>
                    <a:pt x="528" y="1624"/>
                  </a:cubicBezTo>
                  <a:cubicBezTo>
                    <a:pt x="625" y="1664"/>
                    <a:pt x="737" y="1682"/>
                    <a:pt x="851" y="1682"/>
                  </a:cubicBezTo>
                  <a:cubicBezTo>
                    <a:pt x="904" y="1682"/>
                    <a:pt x="957" y="1678"/>
                    <a:pt x="1009" y="1670"/>
                  </a:cubicBezTo>
                  <a:cubicBezTo>
                    <a:pt x="1349" y="1624"/>
                    <a:pt x="1677" y="1553"/>
                    <a:pt x="2017" y="1542"/>
                  </a:cubicBezTo>
                  <a:cubicBezTo>
                    <a:pt x="2263" y="1542"/>
                    <a:pt x="2427" y="1401"/>
                    <a:pt x="2545" y="1202"/>
                  </a:cubicBezTo>
                  <a:cubicBezTo>
                    <a:pt x="2697" y="932"/>
                    <a:pt x="2732" y="651"/>
                    <a:pt x="2556" y="369"/>
                  </a:cubicBezTo>
                  <a:cubicBezTo>
                    <a:pt x="2389" y="129"/>
                    <a:pt x="2156" y="0"/>
                    <a:pt x="1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1691300" y="3464575"/>
              <a:ext cx="65375" cy="50800"/>
            </a:xfrm>
            <a:custGeom>
              <a:avLst/>
              <a:gdLst/>
              <a:ahLst/>
              <a:cxnLst/>
              <a:rect l="l" t="t" r="r" b="b"/>
              <a:pathLst>
                <a:path w="2615" h="2032" extrusionOk="0">
                  <a:moveTo>
                    <a:pt x="1785" y="1"/>
                  </a:moveTo>
                  <a:cubicBezTo>
                    <a:pt x="1681" y="1"/>
                    <a:pt x="1574" y="23"/>
                    <a:pt x="1466" y="68"/>
                  </a:cubicBezTo>
                  <a:cubicBezTo>
                    <a:pt x="1126" y="197"/>
                    <a:pt x="798" y="350"/>
                    <a:pt x="493" y="537"/>
                  </a:cubicBezTo>
                  <a:cubicBezTo>
                    <a:pt x="329" y="643"/>
                    <a:pt x="212" y="772"/>
                    <a:pt x="141" y="948"/>
                  </a:cubicBezTo>
                  <a:cubicBezTo>
                    <a:pt x="1" y="1264"/>
                    <a:pt x="59" y="1581"/>
                    <a:pt x="305" y="1815"/>
                  </a:cubicBezTo>
                  <a:cubicBezTo>
                    <a:pt x="442" y="1952"/>
                    <a:pt x="632" y="2031"/>
                    <a:pt x="824" y="2031"/>
                  </a:cubicBezTo>
                  <a:cubicBezTo>
                    <a:pt x="944" y="2031"/>
                    <a:pt x="1064" y="2000"/>
                    <a:pt x="1173" y="1932"/>
                  </a:cubicBezTo>
                  <a:cubicBezTo>
                    <a:pt x="1431" y="1756"/>
                    <a:pt x="1712" y="1663"/>
                    <a:pt x="1993" y="1557"/>
                  </a:cubicBezTo>
                  <a:cubicBezTo>
                    <a:pt x="2263" y="1452"/>
                    <a:pt x="2486" y="1276"/>
                    <a:pt x="2556" y="971"/>
                  </a:cubicBezTo>
                  <a:cubicBezTo>
                    <a:pt x="2615" y="678"/>
                    <a:pt x="2544" y="408"/>
                    <a:pt x="2321" y="209"/>
                  </a:cubicBezTo>
                  <a:cubicBezTo>
                    <a:pt x="2155" y="73"/>
                    <a:pt x="1975" y="1"/>
                    <a:pt x="17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1397675" y="3667000"/>
              <a:ext cx="67425" cy="42475"/>
            </a:xfrm>
            <a:custGeom>
              <a:avLst/>
              <a:gdLst/>
              <a:ahLst/>
              <a:cxnLst/>
              <a:rect l="l" t="t" r="r" b="b"/>
              <a:pathLst>
                <a:path w="2697" h="1699" extrusionOk="0">
                  <a:moveTo>
                    <a:pt x="1677" y="1"/>
                  </a:moveTo>
                  <a:cubicBezTo>
                    <a:pt x="1091" y="12"/>
                    <a:pt x="587" y="235"/>
                    <a:pt x="223" y="704"/>
                  </a:cubicBezTo>
                  <a:cubicBezTo>
                    <a:pt x="1" y="997"/>
                    <a:pt x="47" y="1314"/>
                    <a:pt x="317" y="1548"/>
                  </a:cubicBezTo>
                  <a:cubicBezTo>
                    <a:pt x="441" y="1655"/>
                    <a:pt x="576" y="1699"/>
                    <a:pt x="719" y="1699"/>
                  </a:cubicBezTo>
                  <a:cubicBezTo>
                    <a:pt x="779" y="1699"/>
                    <a:pt x="840" y="1691"/>
                    <a:pt x="903" y="1677"/>
                  </a:cubicBezTo>
                  <a:cubicBezTo>
                    <a:pt x="1278" y="1607"/>
                    <a:pt x="1665" y="1513"/>
                    <a:pt x="2028" y="1407"/>
                  </a:cubicBezTo>
                  <a:cubicBezTo>
                    <a:pt x="2263" y="1349"/>
                    <a:pt x="2439" y="1185"/>
                    <a:pt x="2544" y="997"/>
                  </a:cubicBezTo>
                  <a:cubicBezTo>
                    <a:pt x="2696" y="622"/>
                    <a:pt x="2450" y="141"/>
                    <a:pt x="2075" y="59"/>
                  </a:cubicBezTo>
                  <a:cubicBezTo>
                    <a:pt x="1946" y="36"/>
                    <a:pt x="1806" y="1"/>
                    <a:pt x="1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967200" y="3344325"/>
              <a:ext cx="62450" cy="44625"/>
            </a:xfrm>
            <a:custGeom>
              <a:avLst/>
              <a:gdLst/>
              <a:ahLst/>
              <a:cxnLst/>
              <a:rect l="l" t="t" r="r" b="b"/>
              <a:pathLst>
                <a:path w="2498" h="1785" extrusionOk="0">
                  <a:moveTo>
                    <a:pt x="1633" y="0"/>
                  </a:moveTo>
                  <a:cubicBezTo>
                    <a:pt x="1620" y="0"/>
                    <a:pt x="1607" y="1"/>
                    <a:pt x="1595" y="2"/>
                  </a:cubicBezTo>
                  <a:cubicBezTo>
                    <a:pt x="1173" y="84"/>
                    <a:pt x="739" y="190"/>
                    <a:pt x="364" y="424"/>
                  </a:cubicBezTo>
                  <a:cubicBezTo>
                    <a:pt x="94" y="588"/>
                    <a:pt x="0" y="952"/>
                    <a:pt x="94" y="1257"/>
                  </a:cubicBezTo>
                  <a:cubicBezTo>
                    <a:pt x="186" y="1554"/>
                    <a:pt x="478" y="1784"/>
                    <a:pt x="786" y="1784"/>
                  </a:cubicBezTo>
                  <a:cubicBezTo>
                    <a:pt x="794" y="1784"/>
                    <a:pt x="802" y="1784"/>
                    <a:pt x="809" y="1784"/>
                  </a:cubicBezTo>
                  <a:cubicBezTo>
                    <a:pt x="1278" y="1761"/>
                    <a:pt x="1724" y="1596"/>
                    <a:pt x="2087" y="1303"/>
                  </a:cubicBezTo>
                  <a:cubicBezTo>
                    <a:pt x="2497" y="964"/>
                    <a:pt x="2368" y="284"/>
                    <a:pt x="1876" y="61"/>
                  </a:cubicBezTo>
                  <a:cubicBezTo>
                    <a:pt x="1805" y="30"/>
                    <a:pt x="1716" y="0"/>
                    <a:pt x="1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1244125" y="3329800"/>
              <a:ext cx="60975" cy="42825"/>
            </a:xfrm>
            <a:custGeom>
              <a:avLst/>
              <a:gdLst/>
              <a:ahLst/>
              <a:cxnLst/>
              <a:rect l="l" t="t" r="r" b="b"/>
              <a:pathLst>
                <a:path w="2439" h="1713" extrusionOk="0">
                  <a:moveTo>
                    <a:pt x="1622" y="1"/>
                  </a:moveTo>
                  <a:cubicBezTo>
                    <a:pt x="1582" y="1"/>
                    <a:pt x="1542" y="3"/>
                    <a:pt x="1501" y="9"/>
                  </a:cubicBezTo>
                  <a:cubicBezTo>
                    <a:pt x="1173" y="56"/>
                    <a:pt x="844" y="161"/>
                    <a:pt x="528" y="302"/>
                  </a:cubicBezTo>
                  <a:cubicBezTo>
                    <a:pt x="340" y="384"/>
                    <a:pt x="211" y="513"/>
                    <a:pt x="141" y="712"/>
                  </a:cubicBezTo>
                  <a:cubicBezTo>
                    <a:pt x="0" y="1052"/>
                    <a:pt x="106" y="1416"/>
                    <a:pt x="411" y="1603"/>
                  </a:cubicBezTo>
                  <a:cubicBezTo>
                    <a:pt x="542" y="1676"/>
                    <a:pt x="679" y="1713"/>
                    <a:pt x="820" y="1713"/>
                  </a:cubicBezTo>
                  <a:cubicBezTo>
                    <a:pt x="905" y="1713"/>
                    <a:pt x="991" y="1700"/>
                    <a:pt x="1079" y="1673"/>
                  </a:cubicBezTo>
                  <a:cubicBezTo>
                    <a:pt x="1313" y="1603"/>
                    <a:pt x="1548" y="1545"/>
                    <a:pt x="1782" y="1498"/>
                  </a:cubicBezTo>
                  <a:cubicBezTo>
                    <a:pt x="2181" y="1404"/>
                    <a:pt x="2438" y="1005"/>
                    <a:pt x="2356" y="619"/>
                  </a:cubicBezTo>
                  <a:cubicBezTo>
                    <a:pt x="2293" y="247"/>
                    <a:pt x="1999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1078250" y="3721650"/>
              <a:ext cx="66550" cy="41500"/>
            </a:xfrm>
            <a:custGeom>
              <a:avLst/>
              <a:gdLst/>
              <a:ahLst/>
              <a:cxnLst/>
              <a:rect l="l" t="t" r="r" b="b"/>
              <a:pathLst>
                <a:path w="2662" h="1660" extrusionOk="0">
                  <a:moveTo>
                    <a:pt x="1637" y="1"/>
                  </a:moveTo>
                  <a:cubicBezTo>
                    <a:pt x="1458" y="1"/>
                    <a:pt x="1278" y="18"/>
                    <a:pt x="1103" y="18"/>
                  </a:cubicBezTo>
                  <a:cubicBezTo>
                    <a:pt x="1021" y="18"/>
                    <a:pt x="939" y="77"/>
                    <a:pt x="868" y="124"/>
                  </a:cubicBezTo>
                  <a:cubicBezTo>
                    <a:pt x="681" y="276"/>
                    <a:pt x="482" y="429"/>
                    <a:pt x="329" y="604"/>
                  </a:cubicBezTo>
                  <a:cubicBezTo>
                    <a:pt x="1" y="944"/>
                    <a:pt x="118" y="1402"/>
                    <a:pt x="564" y="1589"/>
                  </a:cubicBezTo>
                  <a:cubicBezTo>
                    <a:pt x="587" y="1601"/>
                    <a:pt x="634" y="1624"/>
                    <a:pt x="681" y="1636"/>
                  </a:cubicBezTo>
                  <a:cubicBezTo>
                    <a:pt x="728" y="1648"/>
                    <a:pt x="775" y="1659"/>
                    <a:pt x="821" y="1659"/>
                  </a:cubicBezTo>
                  <a:cubicBezTo>
                    <a:pt x="1466" y="1648"/>
                    <a:pt x="1994" y="1378"/>
                    <a:pt x="2427" y="921"/>
                  </a:cubicBezTo>
                  <a:cubicBezTo>
                    <a:pt x="2662" y="663"/>
                    <a:pt x="2545" y="276"/>
                    <a:pt x="2240" y="124"/>
                  </a:cubicBezTo>
                  <a:cubicBezTo>
                    <a:pt x="2046" y="24"/>
                    <a:pt x="1842" y="1"/>
                    <a:pt x="1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1457175" y="3566400"/>
              <a:ext cx="60375" cy="40550"/>
            </a:xfrm>
            <a:custGeom>
              <a:avLst/>
              <a:gdLst/>
              <a:ahLst/>
              <a:cxnLst/>
              <a:rect l="l" t="t" r="r" b="b"/>
              <a:pathLst>
                <a:path w="2415" h="1622" extrusionOk="0">
                  <a:moveTo>
                    <a:pt x="1571" y="1"/>
                  </a:moveTo>
                  <a:cubicBezTo>
                    <a:pt x="1544" y="1"/>
                    <a:pt x="1517" y="2"/>
                    <a:pt x="1489" y="4"/>
                  </a:cubicBezTo>
                  <a:cubicBezTo>
                    <a:pt x="1254" y="28"/>
                    <a:pt x="1008" y="51"/>
                    <a:pt x="774" y="98"/>
                  </a:cubicBezTo>
                  <a:cubicBezTo>
                    <a:pt x="504" y="145"/>
                    <a:pt x="305" y="297"/>
                    <a:pt x="199" y="555"/>
                  </a:cubicBezTo>
                  <a:cubicBezTo>
                    <a:pt x="0" y="989"/>
                    <a:pt x="270" y="1516"/>
                    <a:pt x="727" y="1598"/>
                  </a:cubicBezTo>
                  <a:cubicBezTo>
                    <a:pt x="829" y="1614"/>
                    <a:pt x="930" y="1621"/>
                    <a:pt x="1030" y="1621"/>
                  </a:cubicBezTo>
                  <a:cubicBezTo>
                    <a:pt x="1310" y="1621"/>
                    <a:pt x="1581" y="1564"/>
                    <a:pt x="1840" y="1469"/>
                  </a:cubicBezTo>
                  <a:cubicBezTo>
                    <a:pt x="2239" y="1329"/>
                    <a:pt x="2415" y="965"/>
                    <a:pt x="2333" y="602"/>
                  </a:cubicBezTo>
                  <a:cubicBezTo>
                    <a:pt x="2234" y="230"/>
                    <a:pt x="1952" y="1"/>
                    <a:pt x="1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1341700" y="3523675"/>
              <a:ext cx="59350" cy="42075"/>
            </a:xfrm>
            <a:custGeom>
              <a:avLst/>
              <a:gdLst/>
              <a:ahLst/>
              <a:cxnLst/>
              <a:rect l="l" t="t" r="r" b="b"/>
              <a:pathLst>
                <a:path w="2374" h="1683" extrusionOk="0">
                  <a:moveTo>
                    <a:pt x="1416" y="0"/>
                  </a:moveTo>
                  <a:cubicBezTo>
                    <a:pt x="1397" y="0"/>
                    <a:pt x="1379" y="1"/>
                    <a:pt x="1360" y="2"/>
                  </a:cubicBezTo>
                  <a:cubicBezTo>
                    <a:pt x="1009" y="25"/>
                    <a:pt x="681" y="154"/>
                    <a:pt x="364" y="318"/>
                  </a:cubicBezTo>
                  <a:cubicBezTo>
                    <a:pt x="106" y="459"/>
                    <a:pt x="1" y="693"/>
                    <a:pt x="12" y="987"/>
                  </a:cubicBezTo>
                  <a:cubicBezTo>
                    <a:pt x="45" y="1391"/>
                    <a:pt x="363" y="1683"/>
                    <a:pt x="776" y="1683"/>
                  </a:cubicBezTo>
                  <a:cubicBezTo>
                    <a:pt x="806" y="1683"/>
                    <a:pt x="837" y="1681"/>
                    <a:pt x="868" y="1678"/>
                  </a:cubicBezTo>
                  <a:cubicBezTo>
                    <a:pt x="1196" y="1643"/>
                    <a:pt x="1513" y="1526"/>
                    <a:pt x="1818" y="1409"/>
                  </a:cubicBezTo>
                  <a:cubicBezTo>
                    <a:pt x="1993" y="1350"/>
                    <a:pt x="2099" y="1198"/>
                    <a:pt x="2169" y="1045"/>
                  </a:cubicBezTo>
                  <a:cubicBezTo>
                    <a:pt x="2374" y="523"/>
                    <a:pt x="1984" y="0"/>
                    <a:pt x="1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1573800" y="3583875"/>
              <a:ext cx="63025" cy="40325"/>
            </a:xfrm>
            <a:custGeom>
              <a:avLst/>
              <a:gdLst/>
              <a:ahLst/>
              <a:cxnLst/>
              <a:rect l="l" t="t" r="r" b="b"/>
              <a:pathLst>
                <a:path w="2521" h="1613" extrusionOk="0">
                  <a:moveTo>
                    <a:pt x="1664" y="0"/>
                  </a:moveTo>
                  <a:cubicBezTo>
                    <a:pt x="1176" y="0"/>
                    <a:pt x="525" y="236"/>
                    <a:pt x="270" y="548"/>
                  </a:cubicBezTo>
                  <a:cubicBezTo>
                    <a:pt x="0" y="888"/>
                    <a:pt x="129" y="1380"/>
                    <a:pt x="528" y="1556"/>
                  </a:cubicBezTo>
                  <a:cubicBezTo>
                    <a:pt x="620" y="1595"/>
                    <a:pt x="737" y="1613"/>
                    <a:pt x="866" y="1613"/>
                  </a:cubicBezTo>
                  <a:cubicBezTo>
                    <a:pt x="1390" y="1613"/>
                    <a:pt x="2126" y="1318"/>
                    <a:pt x="2333" y="970"/>
                  </a:cubicBezTo>
                  <a:cubicBezTo>
                    <a:pt x="2520" y="677"/>
                    <a:pt x="2321" y="149"/>
                    <a:pt x="1981" y="44"/>
                  </a:cubicBezTo>
                  <a:cubicBezTo>
                    <a:pt x="1890" y="14"/>
                    <a:pt x="1782" y="0"/>
                    <a:pt x="1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1494075" y="3617175"/>
              <a:ext cx="59825" cy="38350"/>
            </a:xfrm>
            <a:custGeom>
              <a:avLst/>
              <a:gdLst/>
              <a:ahLst/>
              <a:cxnLst/>
              <a:rect l="l" t="t" r="r" b="b"/>
              <a:pathLst>
                <a:path w="2393" h="1534" extrusionOk="0">
                  <a:moveTo>
                    <a:pt x="1565" y="0"/>
                  </a:moveTo>
                  <a:cubicBezTo>
                    <a:pt x="1125" y="0"/>
                    <a:pt x="706" y="98"/>
                    <a:pt x="329" y="353"/>
                  </a:cubicBezTo>
                  <a:cubicBezTo>
                    <a:pt x="118" y="505"/>
                    <a:pt x="1" y="704"/>
                    <a:pt x="60" y="986"/>
                  </a:cubicBezTo>
                  <a:cubicBezTo>
                    <a:pt x="118" y="1255"/>
                    <a:pt x="282" y="1455"/>
                    <a:pt x="552" y="1501"/>
                  </a:cubicBezTo>
                  <a:cubicBezTo>
                    <a:pt x="676" y="1523"/>
                    <a:pt x="800" y="1534"/>
                    <a:pt x="921" y="1534"/>
                  </a:cubicBezTo>
                  <a:cubicBezTo>
                    <a:pt x="1336" y="1534"/>
                    <a:pt x="1726" y="1405"/>
                    <a:pt x="2052" y="1115"/>
                  </a:cubicBezTo>
                  <a:cubicBezTo>
                    <a:pt x="2392" y="833"/>
                    <a:pt x="2263" y="224"/>
                    <a:pt x="1818" y="36"/>
                  </a:cubicBezTo>
                  <a:cubicBezTo>
                    <a:pt x="1783" y="36"/>
                    <a:pt x="1712" y="1"/>
                    <a:pt x="1642" y="1"/>
                  </a:cubicBezTo>
                  <a:cubicBezTo>
                    <a:pt x="1616" y="0"/>
                    <a:pt x="1591" y="0"/>
                    <a:pt x="1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1193425" y="3696375"/>
              <a:ext cx="57750" cy="40800"/>
            </a:xfrm>
            <a:custGeom>
              <a:avLst/>
              <a:gdLst/>
              <a:ahLst/>
              <a:cxnLst/>
              <a:rect l="l" t="t" r="r" b="b"/>
              <a:pathLst>
                <a:path w="2310" h="1632" extrusionOk="0">
                  <a:moveTo>
                    <a:pt x="1466" y="0"/>
                  </a:moveTo>
                  <a:cubicBezTo>
                    <a:pt x="981" y="0"/>
                    <a:pt x="334" y="350"/>
                    <a:pt x="165" y="760"/>
                  </a:cubicBezTo>
                  <a:cubicBezTo>
                    <a:pt x="1" y="1170"/>
                    <a:pt x="235" y="1592"/>
                    <a:pt x="692" y="1627"/>
                  </a:cubicBezTo>
                  <a:cubicBezTo>
                    <a:pt x="732" y="1630"/>
                    <a:pt x="772" y="1631"/>
                    <a:pt x="812" y="1631"/>
                  </a:cubicBezTo>
                  <a:cubicBezTo>
                    <a:pt x="1268" y="1631"/>
                    <a:pt x="1681" y="1446"/>
                    <a:pt x="2005" y="1111"/>
                  </a:cubicBezTo>
                  <a:cubicBezTo>
                    <a:pt x="2310" y="783"/>
                    <a:pt x="2122" y="162"/>
                    <a:pt x="1700" y="33"/>
                  </a:cubicBezTo>
                  <a:cubicBezTo>
                    <a:pt x="1629" y="11"/>
                    <a:pt x="1550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1453950" y="3378225"/>
              <a:ext cx="54225" cy="38350"/>
            </a:xfrm>
            <a:custGeom>
              <a:avLst/>
              <a:gdLst/>
              <a:ahLst/>
              <a:cxnLst/>
              <a:rect l="l" t="t" r="r" b="b"/>
              <a:pathLst>
                <a:path w="2169" h="1534" extrusionOk="0">
                  <a:moveTo>
                    <a:pt x="1362" y="1"/>
                  </a:moveTo>
                  <a:cubicBezTo>
                    <a:pt x="904" y="1"/>
                    <a:pt x="487" y="160"/>
                    <a:pt x="152" y="534"/>
                  </a:cubicBezTo>
                  <a:cubicBezTo>
                    <a:pt x="12" y="674"/>
                    <a:pt x="0" y="862"/>
                    <a:pt x="82" y="1038"/>
                  </a:cubicBezTo>
                  <a:cubicBezTo>
                    <a:pt x="191" y="1321"/>
                    <a:pt x="513" y="1533"/>
                    <a:pt x="822" y="1533"/>
                  </a:cubicBezTo>
                  <a:cubicBezTo>
                    <a:pt x="845" y="1533"/>
                    <a:pt x="868" y="1532"/>
                    <a:pt x="891" y="1530"/>
                  </a:cubicBezTo>
                  <a:cubicBezTo>
                    <a:pt x="1231" y="1495"/>
                    <a:pt x="1547" y="1366"/>
                    <a:pt x="1817" y="1143"/>
                  </a:cubicBezTo>
                  <a:cubicBezTo>
                    <a:pt x="1887" y="1084"/>
                    <a:pt x="1958" y="1014"/>
                    <a:pt x="1993" y="920"/>
                  </a:cubicBezTo>
                  <a:cubicBezTo>
                    <a:pt x="2169" y="498"/>
                    <a:pt x="2004" y="53"/>
                    <a:pt x="1629" y="18"/>
                  </a:cubicBezTo>
                  <a:cubicBezTo>
                    <a:pt x="1539" y="6"/>
                    <a:pt x="1450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1091150" y="3463575"/>
              <a:ext cx="51025" cy="39850"/>
            </a:xfrm>
            <a:custGeom>
              <a:avLst/>
              <a:gdLst/>
              <a:ahLst/>
              <a:cxnLst/>
              <a:rect l="l" t="t" r="r" b="b"/>
              <a:pathLst>
                <a:path w="2041" h="1594" extrusionOk="0">
                  <a:moveTo>
                    <a:pt x="1157" y="0"/>
                  </a:moveTo>
                  <a:cubicBezTo>
                    <a:pt x="898" y="0"/>
                    <a:pt x="685" y="110"/>
                    <a:pt x="481" y="249"/>
                  </a:cubicBezTo>
                  <a:cubicBezTo>
                    <a:pt x="1" y="589"/>
                    <a:pt x="71" y="1281"/>
                    <a:pt x="610" y="1527"/>
                  </a:cubicBezTo>
                  <a:cubicBezTo>
                    <a:pt x="706" y="1572"/>
                    <a:pt x="814" y="1593"/>
                    <a:pt x="924" y="1593"/>
                  </a:cubicBezTo>
                  <a:cubicBezTo>
                    <a:pt x="1298" y="1593"/>
                    <a:pt x="1708" y="1352"/>
                    <a:pt x="1853" y="999"/>
                  </a:cubicBezTo>
                  <a:cubicBezTo>
                    <a:pt x="2040" y="530"/>
                    <a:pt x="1735" y="38"/>
                    <a:pt x="1231" y="3"/>
                  </a:cubicBezTo>
                  <a:cubicBezTo>
                    <a:pt x="1206" y="1"/>
                    <a:pt x="1181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1078550" y="3315775"/>
              <a:ext cx="50150" cy="34250"/>
            </a:xfrm>
            <a:custGeom>
              <a:avLst/>
              <a:gdLst/>
              <a:ahLst/>
              <a:cxnLst/>
              <a:rect l="l" t="t" r="r" b="b"/>
              <a:pathLst>
                <a:path w="2006" h="1370" extrusionOk="0">
                  <a:moveTo>
                    <a:pt x="1401" y="1"/>
                  </a:moveTo>
                  <a:cubicBezTo>
                    <a:pt x="1351" y="1"/>
                    <a:pt x="1298" y="7"/>
                    <a:pt x="1243" y="19"/>
                  </a:cubicBezTo>
                  <a:cubicBezTo>
                    <a:pt x="950" y="78"/>
                    <a:pt x="657" y="171"/>
                    <a:pt x="387" y="289"/>
                  </a:cubicBezTo>
                  <a:cubicBezTo>
                    <a:pt x="83" y="418"/>
                    <a:pt x="1" y="758"/>
                    <a:pt x="176" y="1027"/>
                  </a:cubicBezTo>
                  <a:cubicBezTo>
                    <a:pt x="270" y="1156"/>
                    <a:pt x="387" y="1250"/>
                    <a:pt x="540" y="1332"/>
                  </a:cubicBezTo>
                  <a:cubicBezTo>
                    <a:pt x="575" y="1344"/>
                    <a:pt x="622" y="1367"/>
                    <a:pt x="669" y="1367"/>
                  </a:cubicBezTo>
                  <a:cubicBezTo>
                    <a:pt x="704" y="1369"/>
                    <a:pt x="738" y="1370"/>
                    <a:pt x="773" y="1370"/>
                  </a:cubicBezTo>
                  <a:cubicBezTo>
                    <a:pt x="1188" y="1370"/>
                    <a:pt x="1561" y="1237"/>
                    <a:pt x="1864" y="945"/>
                  </a:cubicBezTo>
                  <a:cubicBezTo>
                    <a:pt x="1993" y="828"/>
                    <a:pt x="2005" y="664"/>
                    <a:pt x="1970" y="500"/>
                  </a:cubicBezTo>
                  <a:cubicBezTo>
                    <a:pt x="1900" y="191"/>
                    <a:pt x="1687" y="1"/>
                    <a:pt x="1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1044850" y="3386600"/>
              <a:ext cx="36075" cy="30100"/>
            </a:xfrm>
            <a:custGeom>
              <a:avLst/>
              <a:gdLst/>
              <a:ahLst/>
              <a:cxnLst/>
              <a:rect l="l" t="t" r="r" b="b"/>
              <a:pathLst>
                <a:path w="1443" h="1204" extrusionOk="0">
                  <a:moveTo>
                    <a:pt x="892" y="0"/>
                  </a:moveTo>
                  <a:cubicBezTo>
                    <a:pt x="846" y="0"/>
                    <a:pt x="799" y="8"/>
                    <a:pt x="751" y="23"/>
                  </a:cubicBezTo>
                  <a:cubicBezTo>
                    <a:pt x="516" y="105"/>
                    <a:pt x="305" y="234"/>
                    <a:pt x="176" y="445"/>
                  </a:cubicBezTo>
                  <a:cubicBezTo>
                    <a:pt x="1" y="726"/>
                    <a:pt x="141" y="1089"/>
                    <a:pt x="446" y="1183"/>
                  </a:cubicBezTo>
                  <a:cubicBezTo>
                    <a:pt x="492" y="1197"/>
                    <a:pt x="542" y="1204"/>
                    <a:pt x="595" y="1204"/>
                  </a:cubicBezTo>
                  <a:cubicBezTo>
                    <a:pt x="894" y="1204"/>
                    <a:pt x="1274" y="991"/>
                    <a:pt x="1384" y="703"/>
                  </a:cubicBezTo>
                  <a:cubicBezTo>
                    <a:pt x="1442" y="527"/>
                    <a:pt x="1396" y="339"/>
                    <a:pt x="1243" y="175"/>
                  </a:cubicBezTo>
                  <a:cubicBezTo>
                    <a:pt x="1147" y="62"/>
                    <a:pt x="1026" y="0"/>
                    <a:pt x="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8" name="Google Shape;588;p11"/>
          <p:cNvSpPr txBox="1">
            <a:spLocks noGrp="1"/>
          </p:cNvSpPr>
          <p:nvPr>
            <p:ph type="title" hasCustomPrompt="1"/>
          </p:nvPr>
        </p:nvSpPr>
        <p:spPr>
          <a:xfrm>
            <a:off x="1314450" y="1622700"/>
            <a:ext cx="6515100" cy="14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9" name="Google Shape;589;p11"/>
          <p:cNvSpPr txBox="1">
            <a:spLocks noGrp="1"/>
          </p:cNvSpPr>
          <p:nvPr>
            <p:ph type="body" idx="1"/>
          </p:nvPr>
        </p:nvSpPr>
        <p:spPr>
          <a:xfrm>
            <a:off x="1792500" y="3088200"/>
            <a:ext cx="5559000" cy="4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3"/>
          <p:cNvSpPr/>
          <p:nvPr/>
        </p:nvSpPr>
        <p:spPr>
          <a:xfrm rot="6300132">
            <a:off x="-1015573" y="3446188"/>
            <a:ext cx="2002346" cy="2031889"/>
          </a:xfrm>
          <a:custGeom>
            <a:avLst/>
            <a:gdLst/>
            <a:ahLst/>
            <a:cxnLst/>
            <a:rect l="l" t="t" r="r" b="b"/>
            <a:pathLst>
              <a:path w="36057" h="36589" extrusionOk="0">
                <a:moveTo>
                  <a:pt x="14299" y="0"/>
                </a:moveTo>
                <a:cubicBezTo>
                  <a:pt x="13949" y="0"/>
                  <a:pt x="13598" y="10"/>
                  <a:pt x="13246" y="28"/>
                </a:cubicBezTo>
                <a:cubicBezTo>
                  <a:pt x="12625" y="63"/>
                  <a:pt x="12003" y="145"/>
                  <a:pt x="11382" y="239"/>
                </a:cubicBezTo>
                <a:cubicBezTo>
                  <a:pt x="10093" y="426"/>
                  <a:pt x="8803" y="649"/>
                  <a:pt x="7537" y="1001"/>
                </a:cubicBezTo>
                <a:cubicBezTo>
                  <a:pt x="6002" y="1411"/>
                  <a:pt x="4537" y="1973"/>
                  <a:pt x="3259" y="2946"/>
                </a:cubicBezTo>
                <a:cubicBezTo>
                  <a:pt x="1829" y="4025"/>
                  <a:pt x="821" y="5384"/>
                  <a:pt x="399" y="7154"/>
                </a:cubicBezTo>
                <a:cubicBezTo>
                  <a:pt x="47" y="8596"/>
                  <a:pt x="0" y="10061"/>
                  <a:pt x="118" y="11796"/>
                </a:cubicBezTo>
                <a:cubicBezTo>
                  <a:pt x="129" y="12171"/>
                  <a:pt x="211" y="12781"/>
                  <a:pt x="340" y="13402"/>
                </a:cubicBezTo>
                <a:cubicBezTo>
                  <a:pt x="844" y="15770"/>
                  <a:pt x="1806" y="17938"/>
                  <a:pt x="3212" y="19919"/>
                </a:cubicBezTo>
                <a:cubicBezTo>
                  <a:pt x="4771" y="22099"/>
                  <a:pt x="6588" y="24057"/>
                  <a:pt x="8569" y="25862"/>
                </a:cubicBezTo>
                <a:cubicBezTo>
                  <a:pt x="10878" y="27972"/>
                  <a:pt x="13304" y="29941"/>
                  <a:pt x="15907" y="31699"/>
                </a:cubicBezTo>
                <a:cubicBezTo>
                  <a:pt x="18052" y="33164"/>
                  <a:pt x="20279" y="34489"/>
                  <a:pt x="22717" y="35438"/>
                </a:cubicBezTo>
                <a:cubicBezTo>
                  <a:pt x="24393" y="36095"/>
                  <a:pt x="26128" y="36552"/>
                  <a:pt x="27945" y="36587"/>
                </a:cubicBezTo>
                <a:cubicBezTo>
                  <a:pt x="28001" y="36588"/>
                  <a:pt x="28056" y="36589"/>
                  <a:pt x="28112" y="36589"/>
                </a:cubicBezTo>
                <a:cubicBezTo>
                  <a:pt x="29294" y="36589"/>
                  <a:pt x="30431" y="36348"/>
                  <a:pt x="31461" y="35743"/>
                </a:cubicBezTo>
                <a:cubicBezTo>
                  <a:pt x="33360" y="34618"/>
                  <a:pt x="34579" y="32930"/>
                  <a:pt x="35329" y="30879"/>
                </a:cubicBezTo>
                <a:cubicBezTo>
                  <a:pt x="35892" y="29331"/>
                  <a:pt x="36056" y="27714"/>
                  <a:pt x="36021" y="26073"/>
                </a:cubicBezTo>
                <a:cubicBezTo>
                  <a:pt x="35986" y="24408"/>
                  <a:pt x="35787" y="22756"/>
                  <a:pt x="35400" y="21126"/>
                </a:cubicBezTo>
                <a:cubicBezTo>
                  <a:pt x="34907" y="19017"/>
                  <a:pt x="34263" y="16954"/>
                  <a:pt x="33477" y="14937"/>
                </a:cubicBezTo>
                <a:cubicBezTo>
                  <a:pt x="32247" y="11773"/>
                  <a:pt x="30524" y="8889"/>
                  <a:pt x="28332" y="6287"/>
                </a:cubicBezTo>
                <a:cubicBezTo>
                  <a:pt x="27230" y="4986"/>
                  <a:pt x="25999" y="3849"/>
                  <a:pt x="24557" y="2923"/>
                </a:cubicBezTo>
                <a:cubicBezTo>
                  <a:pt x="23303" y="2126"/>
                  <a:pt x="21967" y="1505"/>
                  <a:pt x="20572" y="1036"/>
                </a:cubicBezTo>
                <a:cubicBezTo>
                  <a:pt x="18527" y="341"/>
                  <a:pt x="16438" y="0"/>
                  <a:pt x="14299" y="0"/>
                </a:cubicBezTo>
                <a:close/>
              </a:path>
            </a:pathLst>
          </a:custGeom>
          <a:solidFill>
            <a:srgbClr val="FF98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3"/>
          <p:cNvSpPr/>
          <p:nvPr/>
        </p:nvSpPr>
        <p:spPr>
          <a:xfrm rot="10800000">
            <a:off x="6046639" y="-123348"/>
            <a:ext cx="3877579" cy="1603529"/>
          </a:xfrm>
          <a:custGeom>
            <a:avLst/>
            <a:gdLst/>
            <a:ahLst/>
            <a:cxnLst/>
            <a:rect l="l" t="t" r="r" b="b"/>
            <a:pathLst>
              <a:path w="37404" h="15468" extrusionOk="0">
                <a:moveTo>
                  <a:pt x="12622" y="0"/>
                </a:moveTo>
                <a:cubicBezTo>
                  <a:pt x="11937" y="0"/>
                  <a:pt x="11286" y="163"/>
                  <a:pt x="10690" y="569"/>
                </a:cubicBezTo>
                <a:cubicBezTo>
                  <a:pt x="10045" y="1003"/>
                  <a:pt x="9553" y="1566"/>
                  <a:pt x="9096" y="2175"/>
                </a:cubicBezTo>
                <a:cubicBezTo>
                  <a:pt x="8416" y="3066"/>
                  <a:pt x="7760" y="3969"/>
                  <a:pt x="7103" y="4871"/>
                </a:cubicBezTo>
                <a:cubicBezTo>
                  <a:pt x="6189" y="6078"/>
                  <a:pt x="5263" y="7274"/>
                  <a:pt x="4314" y="8458"/>
                </a:cubicBezTo>
                <a:cubicBezTo>
                  <a:pt x="3763" y="9126"/>
                  <a:pt x="3188" y="9782"/>
                  <a:pt x="2614" y="10439"/>
                </a:cubicBezTo>
                <a:cubicBezTo>
                  <a:pt x="2286" y="10814"/>
                  <a:pt x="1969" y="11201"/>
                  <a:pt x="1676" y="11611"/>
                </a:cubicBezTo>
                <a:cubicBezTo>
                  <a:pt x="1055" y="12502"/>
                  <a:pt x="633" y="13475"/>
                  <a:pt x="281" y="14494"/>
                </a:cubicBezTo>
                <a:cubicBezTo>
                  <a:pt x="164" y="14811"/>
                  <a:pt x="23" y="15127"/>
                  <a:pt x="0" y="15467"/>
                </a:cubicBezTo>
                <a:lnTo>
                  <a:pt x="37404" y="15467"/>
                </a:lnTo>
                <a:cubicBezTo>
                  <a:pt x="37099" y="15010"/>
                  <a:pt x="36677" y="14647"/>
                  <a:pt x="36302" y="14248"/>
                </a:cubicBezTo>
                <a:cubicBezTo>
                  <a:pt x="35704" y="13615"/>
                  <a:pt x="35083" y="13006"/>
                  <a:pt x="34438" y="12420"/>
                </a:cubicBezTo>
                <a:cubicBezTo>
                  <a:pt x="33829" y="11857"/>
                  <a:pt x="33207" y="11306"/>
                  <a:pt x="32551" y="10790"/>
                </a:cubicBezTo>
                <a:cubicBezTo>
                  <a:pt x="30910" y="9489"/>
                  <a:pt x="29128" y="8411"/>
                  <a:pt x="27276" y="7450"/>
                </a:cubicBezTo>
                <a:cubicBezTo>
                  <a:pt x="26327" y="6969"/>
                  <a:pt x="25354" y="6524"/>
                  <a:pt x="24381" y="6055"/>
                </a:cubicBezTo>
                <a:cubicBezTo>
                  <a:pt x="22447" y="5141"/>
                  <a:pt x="20595" y="4086"/>
                  <a:pt x="18802" y="2890"/>
                </a:cubicBezTo>
                <a:cubicBezTo>
                  <a:pt x="17876" y="2269"/>
                  <a:pt x="16950" y="1648"/>
                  <a:pt x="15988" y="1085"/>
                </a:cubicBezTo>
                <a:cubicBezTo>
                  <a:pt x="15121" y="593"/>
                  <a:pt x="14242" y="171"/>
                  <a:pt x="13245" y="42"/>
                </a:cubicBezTo>
                <a:cubicBezTo>
                  <a:pt x="13035" y="15"/>
                  <a:pt x="12827" y="0"/>
                  <a:pt x="126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13"/>
          <p:cNvSpPr/>
          <p:nvPr/>
        </p:nvSpPr>
        <p:spPr>
          <a:xfrm rot="-3599965">
            <a:off x="7040561" y="3335311"/>
            <a:ext cx="3954933" cy="2548137"/>
          </a:xfrm>
          <a:custGeom>
            <a:avLst/>
            <a:gdLst/>
            <a:ahLst/>
            <a:cxnLst/>
            <a:rect l="l" t="t" r="r" b="b"/>
            <a:pathLst>
              <a:path w="45903" h="29575" extrusionOk="0">
                <a:moveTo>
                  <a:pt x="40128" y="0"/>
                </a:moveTo>
                <a:cubicBezTo>
                  <a:pt x="39423" y="0"/>
                  <a:pt x="38784" y="221"/>
                  <a:pt x="38178" y="575"/>
                </a:cubicBezTo>
                <a:cubicBezTo>
                  <a:pt x="37721" y="856"/>
                  <a:pt x="37311" y="1208"/>
                  <a:pt x="36889" y="1560"/>
                </a:cubicBezTo>
                <a:cubicBezTo>
                  <a:pt x="36643" y="1759"/>
                  <a:pt x="36408" y="1982"/>
                  <a:pt x="36139" y="2157"/>
                </a:cubicBezTo>
                <a:cubicBezTo>
                  <a:pt x="35603" y="2492"/>
                  <a:pt x="35015" y="2604"/>
                  <a:pt x="34404" y="2604"/>
                </a:cubicBezTo>
                <a:cubicBezTo>
                  <a:pt x="34373" y="2604"/>
                  <a:pt x="34341" y="2603"/>
                  <a:pt x="34310" y="2603"/>
                </a:cubicBezTo>
                <a:cubicBezTo>
                  <a:pt x="33642" y="2591"/>
                  <a:pt x="32986" y="2497"/>
                  <a:pt x="32329" y="2380"/>
                </a:cubicBezTo>
                <a:cubicBezTo>
                  <a:pt x="31180" y="2169"/>
                  <a:pt x="30008" y="1993"/>
                  <a:pt x="28836" y="1935"/>
                </a:cubicBezTo>
                <a:cubicBezTo>
                  <a:pt x="28695" y="1929"/>
                  <a:pt x="28555" y="1926"/>
                  <a:pt x="28415" y="1926"/>
                </a:cubicBezTo>
                <a:cubicBezTo>
                  <a:pt x="27379" y="1926"/>
                  <a:pt x="26370" y="2078"/>
                  <a:pt x="25378" y="2357"/>
                </a:cubicBezTo>
                <a:cubicBezTo>
                  <a:pt x="24980" y="2474"/>
                  <a:pt x="24569" y="2579"/>
                  <a:pt x="24171" y="2685"/>
                </a:cubicBezTo>
                <a:cubicBezTo>
                  <a:pt x="23768" y="2782"/>
                  <a:pt x="23365" y="2826"/>
                  <a:pt x="22963" y="2826"/>
                </a:cubicBezTo>
                <a:cubicBezTo>
                  <a:pt x="22685" y="2826"/>
                  <a:pt x="22408" y="2805"/>
                  <a:pt x="22131" y="2767"/>
                </a:cubicBezTo>
                <a:cubicBezTo>
                  <a:pt x="21287" y="2661"/>
                  <a:pt x="20490" y="2415"/>
                  <a:pt x="19681" y="2146"/>
                </a:cubicBezTo>
                <a:cubicBezTo>
                  <a:pt x="18615" y="1806"/>
                  <a:pt x="17583" y="1384"/>
                  <a:pt x="16481" y="1161"/>
                </a:cubicBezTo>
                <a:cubicBezTo>
                  <a:pt x="16112" y="1088"/>
                  <a:pt x="15744" y="1051"/>
                  <a:pt x="15379" y="1051"/>
                </a:cubicBezTo>
                <a:cubicBezTo>
                  <a:pt x="14748" y="1051"/>
                  <a:pt x="14125" y="1161"/>
                  <a:pt x="13516" y="1384"/>
                </a:cubicBezTo>
                <a:cubicBezTo>
                  <a:pt x="12672" y="1700"/>
                  <a:pt x="11875" y="2099"/>
                  <a:pt x="11066" y="2450"/>
                </a:cubicBezTo>
                <a:cubicBezTo>
                  <a:pt x="10269" y="2790"/>
                  <a:pt x="9460" y="3107"/>
                  <a:pt x="8675" y="3447"/>
                </a:cubicBezTo>
                <a:cubicBezTo>
                  <a:pt x="7245" y="4045"/>
                  <a:pt x="5838" y="4678"/>
                  <a:pt x="4572" y="5592"/>
                </a:cubicBezTo>
                <a:cubicBezTo>
                  <a:pt x="3541" y="6319"/>
                  <a:pt x="2638" y="7174"/>
                  <a:pt x="1935" y="8241"/>
                </a:cubicBezTo>
                <a:cubicBezTo>
                  <a:pt x="1466" y="8956"/>
                  <a:pt x="1138" y="9741"/>
                  <a:pt x="857" y="10550"/>
                </a:cubicBezTo>
                <a:cubicBezTo>
                  <a:pt x="435" y="11793"/>
                  <a:pt x="224" y="13082"/>
                  <a:pt x="1" y="14371"/>
                </a:cubicBezTo>
                <a:cubicBezTo>
                  <a:pt x="11476" y="19447"/>
                  <a:pt x="22952" y="24510"/>
                  <a:pt x="34439" y="29574"/>
                </a:cubicBezTo>
                <a:cubicBezTo>
                  <a:pt x="38260" y="20912"/>
                  <a:pt x="42082" y="12250"/>
                  <a:pt x="45903" y="3576"/>
                </a:cubicBezTo>
                <a:cubicBezTo>
                  <a:pt x="45575" y="3201"/>
                  <a:pt x="45199" y="2872"/>
                  <a:pt x="44824" y="2533"/>
                </a:cubicBezTo>
                <a:cubicBezTo>
                  <a:pt x="44098" y="1888"/>
                  <a:pt x="43371" y="1255"/>
                  <a:pt x="42539" y="751"/>
                </a:cubicBezTo>
                <a:cubicBezTo>
                  <a:pt x="41812" y="329"/>
                  <a:pt x="41038" y="1"/>
                  <a:pt x="40183" y="1"/>
                </a:cubicBezTo>
                <a:cubicBezTo>
                  <a:pt x="40164" y="0"/>
                  <a:pt x="40146" y="0"/>
                  <a:pt x="401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13"/>
          <p:cNvSpPr/>
          <p:nvPr/>
        </p:nvSpPr>
        <p:spPr>
          <a:xfrm rot="900080">
            <a:off x="-430283" y="-548205"/>
            <a:ext cx="1351320" cy="2453241"/>
          </a:xfrm>
          <a:custGeom>
            <a:avLst/>
            <a:gdLst/>
            <a:ahLst/>
            <a:cxnLst/>
            <a:rect l="l" t="t" r="r" b="b"/>
            <a:pathLst>
              <a:path w="15216" h="27623" extrusionOk="0">
                <a:moveTo>
                  <a:pt x="188" y="0"/>
                </a:moveTo>
                <a:cubicBezTo>
                  <a:pt x="118" y="153"/>
                  <a:pt x="130" y="305"/>
                  <a:pt x="142" y="446"/>
                </a:cubicBezTo>
                <a:cubicBezTo>
                  <a:pt x="200" y="1196"/>
                  <a:pt x="235" y="1946"/>
                  <a:pt x="235" y="2696"/>
                </a:cubicBezTo>
                <a:cubicBezTo>
                  <a:pt x="235" y="3634"/>
                  <a:pt x="270" y="4583"/>
                  <a:pt x="200" y="5533"/>
                </a:cubicBezTo>
                <a:cubicBezTo>
                  <a:pt x="153" y="6189"/>
                  <a:pt x="177" y="6857"/>
                  <a:pt x="153" y="7514"/>
                </a:cubicBezTo>
                <a:cubicBezTo>
                  <a:pt x="106" y="8721"/>
                  <a:pt x="59" y="9917"/>
                  <a:pt x="36" y="11124"/>
                </a:cubicBezTo>
                <a:cubicBezTo>
                  <a:pt x="1" y="12413"/>
                  <a:pt x="36" y="13703"/>
                  <a:pt x="177" y="14980"/>
                </a:cubicBezTo>
                <a:cubicBezTo>
                  <a:pt x="329" y="16387"/>
                  <a:pt x="610" y="17770"/>
                  <a:pt x="1056" y="19118"/>
                </a:cubicBezTo>
                <a:cubicBezTo>
                  <a:pt x="1490" y="20419"/>
                  <a:pt x="2076" y="21662"/>
                  <a:pt x="2755" y="22857"/>
                </a:cubicBezTo>
                <a:cubicBezTo>
                  <a:pt x="3482" y="24147"/>
                  <a:pt x="4338" y="25354"/>
                  <a:pt x="5451" y="26339"/>
                </a:cubicBezTo>
                <a:cubicBezTo>
                  <a:pt x="5979" y="26807"/>
                  <a:pt x="6542" y="27229"/>
                  <a:pt x="7210" y="27476"/>
                </a:cubicBezTo>
                <a:cubicBezTo>
                  <a:pt x="7484" y="27573"/>
                  <a:pt x="7750" y="27623"/>
                  <a:pt x="8007" y="27623"/>
                </a:cubicBezTo>
                <a:cubicBezTo>
                  <a:pt x="8463" y="27623"/>
                  <a:pt x="8891" y="27465"/>
                  <a:pt x="9296" y="27136"/>
                </a:cubicBezTo>
                <a:cubicBezTo>
                  <a:pt x="9495" y="26971"/>
                  <a:pt x="9671" y="26796"/>
                  <a:pt x="9824" y="26585"/>
                </a:cubicBezTo>
                <a:cubicBezTo>
                  <a:pt x="10949" y="25014"/>
                  <a:pt x="11535" y="23267"/>
                  <a:pt x="11500" y="21322"/>
                </a:cubicBezTo>
                <a:cubicBezTo>
                  <a:pt x="11476" y="20196"/>
                  <a:pt x="11441" y="19071"/>
                  <a:pt x="11383" y="17946"/>
                </a:cubicBezTo>
                <a:cubicBezTo>
                  <a:pt x="11312" y="16434"/>
                  <a:pt x="11535" y="14980"/>
                  <a:pt x="12051" y="13562"/>
                </a:cubicBezTo>
                <a:cubicBezTo>
                  <a:pt x="12285" y="12917"/>
                  <a:pt x="12543" y="12284"/>
                  <a:pt x="12777" y="11651"/>
                </a:cubicBezTo>
                <a:cubicBezTo>
                  <a:pt x="13364" y="10116"/>
                  <a:pt x="13985" y="8580"/>
                  <a:pt x="14395" y="6986"/>
                </a:cubicBezTo>
                <a:cubicBezTo>
                  <a:pt x="14676" y="5955"/>
                  <a:pt x="14876" y="4912"/>
                  <a:pt x="14981" y="3857"/>
                </a:cubicBezTo>
                <a:cubicBezTo>
                  <a:pt x="15028" y="3353"/>
                  <a:pt x="15075" y="2860"/>
                  <a:pt x="15098" y="2356"/>
                </a:cubicBezTo>
                <a:cubicBezTo>
                  <a:pt x="15145" y="1571"/>
                  <a:pt x="15216" y="786"/>
                  <a:pt x="151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13"/>
          <p:cNvSpPr/>
          <p:nvPr/>
        </p:nvSpPr>
        <p:spPr>
          <a:xfrm flipH="1">
            <a:off x="8008768" y="3830651"/>
            <a:ext cx="1088933" cy="1245455"/>
          </a:xfrm>
          <a:custGeom>
            <a:avLst/>
            <a:gdLst/>
            <a:ahLst/>
            <a:cxnLst/>
            <a:rect l="l" t="t" r="r" b="b"/>
            <a:pathLst>
              <a:path w="28844" h="32990" extrusionOk="0">
                <a:moveTo>
                  <a:pt x="28607" y="1"/>
                </a:moveTo>
                <a:cubicBezTo>
                  <a:pt x="28574" y="1"/>
                  <a:pt x="28536" y="6"/>
                  <a:pt x="28496" y="17"/>
                </a:cubicBezTo>
                <a:cubicBezTo>
                  <a:pt x="28250" y="87"/>
                  <a:pt x="28016" y="204"/>
                  <a:pt x="27769" y="298"/>
                </a:cubicBezTo>
                <a:cubicBezTo>
                  <a:pt x="27535" y="380"/>
                  <a:pt x="27301" y="486"/>
                  <a:pt x="27066" y="568"/>
                </a:cubicBezTo>
                <a:cubicBezTo>
                  <a:pt x="26890" y="626"/>
                  <a:pt x="26726" y="673"/>
                  <a:pt x="26550" y="732"/>
                </a:cubicBezTo>
                <a:cubicBezTo>
                  <a:pt x="26269" y="814"/>
                  <a:pt x="25988" y="884"/>
                  <a:pt x="25695" y="943"/>
                </a:cubicBezTo>
                <a:cubicBezTo>
                  <a:pt x="25484" y="978"/>
                  <a:pt x="25273" y="1013"/>
                  <a:pt x="25062" y="1048"/>
                </a:cubicBezTo>
                <a:cubicBezTo>
                  <a:pt x="24886" y="1072"/>
                  <a:pt x="24698" y="1107"/>
                  <a:pt x="24523" y="1130"/>
                </a:cubicBezTo>
                <a:cubicBezTo>
                  <a:pt x="24253" y="1166"/>
                  <a:pt x="23995" y="1212"/>
                  <a:pt x="23737" y="1306"/>
                </a:cubicBezTo>
                <a:cubicBezTo>
                  <a:pt x="23350" y="1435"/>
                  <a:pt x="23010" y="1646"/>
                  <a:pt x="22694" y="1892"/>
                </a:cubicBezTo>
                <a:cubicBezTo>
                  <a:pt x="22436" y="2092"/>
                  <a:pt x="22190" y="2314"/>
                  <a:pt x="21967" y="2537"/>
                </a:cubicBezTo>
                <a:cubicBezTo>
                  <a:pt x="21674" y="2830"/>
                  <a:pt x="21416" y="3146"/>
                  <a:pt x="21147" y="3463"/>
                </a:cubicBezTo>
                <a:cubicBezTo>
                  <a:pt x="20842" y="3838"/>
                  <a:pt x="20537" y="4225"/>
                  <a:pt x="20174" y="4553"/>
                </a:cubicBezTo>
                <a:cubicBezTo>
                  <a:pt x="19951" y="4741"/>
                  <a:pt x="19717" y="4905"/>
                  <a:pt x="19447" y="5022"/>
                </a:cubicBezTo>
                <a:cubicBezTo>
                  <a:pt x="19142" y="5163"/>
                  <a:pt x="18802" y="5245"/>
                  <a:pt x="18474" y="5338"/>
                </a:cubicBezTo>
                <a:cubicBezTo>
                  <a:pt x="18240" y="5397"/>
                  <a:pt x="18005" y="5444"/>
                  <a:pt x="17783" y="5514"/>
                </a:cubicBezTo>
                <a:cubicBezTo>
                  <a:pt x="17443" y="5620"/>
                  <a:pt x="17126" y="5749"/>
                  <a:pt x="16833" y="5924"/>
                </a:cubicBezTo>
                <a:cubicBezTo>
                  <a:pt x="16493" y="6124"/>
                  <a:pt x="16212" y="6393"/>
                  <a:pt x="15954" y="6686"/>
                </a:cubicBezTo>
                <a:cubicBezTo>
                  <a:pt x="15708" y="6991"/>
                  <a:pt x="15497" y="7308"/>
                  <a:pt x="15309" y="7648"/>
                </a:cubicBezTo>
                <a:cubicBezTo>
                  <a:pt x="15134" y="7952"/>
                  <a:pt x="14993" y="8269"/>
                  <a:pt x="14876" y="8585"/>
                </a:cubicBezTo>
                <a:cubicBezTo>
                  <a:pt x="14618" y="9300"/>
                  <a:pt x="14477" y="10050"/>
                  <a:pt x="14442" y="10801"/>
                </a:cubicBezTo>
                <a:cubicBezTo>
                  <a:pt x="14430" y="10976"/>
                  <a:pt x="14430" y="11152"/>
                  <a:pt x="14301" y="11293"/>
                </a:cubicBezTo>
                <a:cubicBezTo>
                  <a:pt x="14278" y="11328"/>
                  <a:pt x="14254" y="11375"/>
                  <a:pt x="14231" y="11410"/>
                </a:cubicBezTo>
                <a:cubicBezTo>
                  <a:pt x="13985" y="11797"/>
                  <a:pt x="13762" y="12195"/>
                  <a:pt x="13457" y="12559"/>
                </a:cubicBezTo>
                <a:cubicBezTo>
                  <a:pt x="13117" y="12957"/>
                  <a:pt x="12813" y="13391"/>
                  <a:pt x="12508" y="13825"/>
                </a:cubicBezTo>
                <a:cubicBezTo>
                  <a:pt x="12227" y="14212"/>
                  <a:pt x="11957" y="14598"/>
                  <a:pt x="11699" y="14997"/>
                </a:cubicBezTo>
                <a:cubicBezTo>
                  <a:pt x="11476" y="15337"/>
                  <a:pt x="11265" y="15689"/>
                  <a:pt x="11054" y="16028"/>
                </a:cubicBezTo>
                <a:cubicBezTo>
                  <a:pt x="10832" y="16404"/>
                  <a:pt x="10609" y="16790"/>
                  <a:pt x="10398" y="17165"/>
                </a:cubicBezTo>
                <a:cubicBezTo>
                  <a:pt x="10257" y="17400"/>
                  <a:pt x="10152" y="17646"/>
                  <a:pt x="9988" y="17857"/>
                </a:cubicBezTo>
                <a:cubicBezTo>
                  <a:pt x="10035" y="17658"/>
                  <a:pt x="10093" y="17458"/>
                  <a:pt x="10128" y="17259"/>
                </a:cubicBezTo>
                <a:cubicBezTo>
                  <a:pt x="10292" y="16568"/>
                  <a:pt x="10457" y="15864"/>
                  <a:pt x="10632" y="15173"/>
                </a:cubicBezTo>
                <a:cubicBezTo>
                  <a:pt x="10820" y="14434"/>
                  <a:pt x="11043" y="13719"/>
                  <a:pt x="11254" y="12981"/>
                </a:cubicBezTo>
                <a:cubicBezTo>
                  <a:pt x="11476" y="12184"/>
                  <a:pt x="11664" y="11375"/>
                  <a:pt x="11699" y="10531"/>
                </a:cubicBezTo>
                <a:cubicBezTo>
                  <a:pt x="11723" y="10097"/>
                  <a:pt x="11687" y="9664"/>
                  <a:pt x="11629" y="9242"/>
                </a:cubicBezTo>
                <a:cubicBezTo>
                  <a:pt x="11558" y="8761"/>
                  <a:pt x="11429" y="8292"/>
                  <a:pt x="11289" y="7823"/>
                </a:cubicBezTo>
                <a:cubicBezTo>
                  <a:pt x="11183" y="7507"/>
                  <a:pt x="11101" y="7179"/>
                  <a:pt x="11054" y="6839"/>
                </a:cubicBezTo>
                <a:cubicBezTo>
                  <a:pt x="10984" y="6440"/>
                  <a:pt x="10972" y="6030"/>
                  <a:pt x="10972" y="5620"/>
                </a:cubicBezTo>
                <a:cubicBezTo>
                  <a:pt x="10972" y="5585"/>
                  <a:pt x="10972" y="5549"/>
                  <a:pt x="10961" y="5514"/>
                </a:cubicBezTo>
                <a:cubicBezTo>
                  <a:pt x="10949" y="5456"/>
                  <a:pt x="10925" y="5397"/>
                  <a:pt x="10855" y="5397"/>
                </a:cubicBezTo>
                <a:cubicBezTo>
                  <a:pt x="10785" y="5397"/>
                  <a:pt x="10750" y="5444"/>
                  <a:pt x="10726" y="5502"/>
                </a:cubicBezTo>
                <a:cubicBezTo>
                  <a:pt x="10597" y="5784"/>
                  <a:pt x="10480" y="6065"/>
                  <a:pt x="10351" y="6346"/>
                </a:cubicBezTo>
                <a:cubicBezTo>
                  <a:pt x="10164" y="6768"/>
                  <a:pt x="9917" y="7167"/>
                  <a:pt x="9660" y="7554"/>
                </a:cubicBezTo>
                <a:cubicBezTo>
                  <a:pt x="9542" y="7741"/>
                  <a:pt x="9413" y="7917"/>
                  <a:pt x="9308" y="8105"/>
                </a:cubicBezTo>
                <a:cubicBezTo>
                  <a:pt x="9050" y="8562"/>
                  <a:pt x="9003" y="9054"/>
                  <a:pt x="9062" y="9558"/>
                </a:cubicBezTo>
                <a:cubicBezTo>
                  <a:pt x="9109" y="10015"/>
                  <a:pt x="9202" y="10461"/>
                  <a:pt x="9296" y="10918"/>
                </a:cubicBezTo>
                <a:cubicBezTo>
                  <a:pt x="9343" y="11211"/>
                  <a:pt x="9355" y="11504"/>
                  <a:pt x="9273" y="11797"/>
                </a:cubicBezTo>
                <a:cubicBezTo>
                  <a:pt x="9202" y="12102"/>
                  <a:pt x="9050" y="12360"/>
                  <a:pt x="8898" y="12617"/>
                </a:cubicBezTo>
                <a:cubicBezTo>
                  <a:pt x="8651" y="13063"/>
                  <a:pt x="8523" y="13532"/>
                  <a:pt x="8499" y="14036"/>
                </a:cubicBezTo>
                <a:cubicBezTo>
                  <a:pt x="8476" y="14376"/>
                  <a:pt x="8523" y="14716"/>
                  <a:pt x="8581" y="15056"/>
                </a:cubicBezTo>
                <a:cubicBezTo>
                  <a:pt x="8675" y="15595"/>
                  <a:pt x="8839" y="16110"/>
                  <a:pt x="8980" y="16650"/>
                </a:cubicBezTo>
                <a:cubicBezTo>
                  <a:pt x="9062" y="16954"/>
                  <a:pt x="9144" y="17259"/>
                  <a:pt x="9191" y="17576"/>
                </a:cubicBezTo>
                <a:cubicBezTo>
                  <a:pt x="9238" y="17927"/>
                  <a:pt x="9226" y="18291"/>
                  <a:pt x="9226" y="18642"/>
                </a:cubicBezTo>
                <a:cubicBezTo>
                  <a:pt x="9214" y="18806"/>
                  <a:pt x="9214" y="18971"/>
                  <a:pt x="9155" y="19135"/>
                </a:cubicBezTo>
                <a:cubicBezTo>
                  <a:pt x="9027" y="19486"/>
                  <a:pt x="8886" y="19826"/>
                  <a:pt x="8734" y="20166"/>
                </a:cubicBezTo>
                <a:cubicBezTo>
                  <a:pt x="8358" y="21034"/>
                  <a:pt x="7972" y="21901"/>
                  <a:pt x="7561" y="22757"/>
                </a:cubicBezTo>
                <a:cubicBezTo>
                  <a:pt x="7303" y="23308"/>
                  <a:pt x="7069" y="23858"/>
                  <a:pt x="6835" y="24421"/>
                </a:cubicBezTo>
                <a:cubicBezTo>
                  <a:pt x="6600" y="24984"/>
                  <a:pt x="6354" y="25546"/>
                  <a:pt x="6131" y="26121"/>
                </a:cubicBezTo>
                <a:cubicBezTo>
                  <a:pt x="6073" y="26273"/>
                  <a:pt x="6014" y="26414"/>
                  <a:pt x="5955" y="26566"/>
                </a:cubicBezTo>
                <a:cubicBezTo>
                  <a:pt x="5944" y="26543"/>
                  <a:pt x="5944" y="26519"/>
                  <a:pt x="5944" y="26507"/>
                </a:cubicBezTo>
                <a:cubicBezTo>
                  <a:pt x="6084" y="25792"/>
                  <a:pt x="6178" y="25066"/>
                  <a:pt x="6213" y="24339"/>
                </a:cubicBezTo>
                <a:cubicBezTo>
                  <a:pt x="6260" y="23624"/>
                  <a:pt x="6225" y="22921"/>
                  <a:pt x="6049" y="22217"/>
                </a:cubicBezTo>
                <a:cubicBezTo>
                  <a:pt x="5932" y="21784"/>
                  <a:pt x="5815" y="21338"/>
                  <a:pt x="5768" y="20893"/>
                </a:cubicBezTo>
                <a:cubicBezTo>
                  <a:pt x="5709" y="20401"/>
                  <a:pt x="5721" y="19920"/>
                  <a:pt x="5827" y="19439"/>
                </a:cubicBezTo>
                <a:cubicBezTo>
                  <a:pt x="5909" y="19029"/>
                  <a:pt x="6014" y="18631"/>
                  <a:pt x="6108" y="18232"/>
                </a:cubicBezTo>
                <a:cubicBezTo>
                  <a:pt x="6260" y="17541"/>
                  <a:pt x="6284" y="16849"/>
                  <a:pt x="6249" y="16134"/>
                </a:cubicBezTo>
                <a:cubicBezTo>
                  <a:pt x="6213" y="15630"/>
                  <a:pt x="6120" y="15138"/>
                  <a:pt x="6002" y="14645"/>
                </a:cubicBezTo>
                <a:cubicBezTo>
                  <a:pt x="5862" y="14071"/>
                  <a:pt x="5651" y="13532"/>
                  <a:pt x="5487" y="12969"/>
                </a:cubicBezTo>
                <a:cubicBezTo>
                  <a:pt x="5287" y="12313"/>
                  <a:pt x="5123" y="11645"/>
                  <a:pt x="5112" y="10941"/>
                </a:cubicBezTo>
                <a:cubicBezTo>
                  <a:pt x="5112" y="10836"/>
                  <a:pt x="5123" y="10719"/>
                  <a:pt x="5065" y="10613"/>
                </a:cubicBezTo>
                <a:cubicBezTo>
                  <a:pt x="5041" y="10578"/>
                  <a:pt x="5018" y="10543"/>
                  <a:pt x="4971" y="10543"/>
                </a:cubicBezTo>
                <a:cubicBezTo>
                  <a:pt x="4912" y="10543"/>
                  <a:pt x="4889" y="10578"/>
                  <a:pt x="4865" y="10625"/>
                </a:cubicBezTo>
                <a:cubicBezTo>
                  <a:pt x="4854" y="10648"/>
                  <a:pt x="4854" y="10660"/>
                  <a:pt x="4854" y="10683"/>
                </a:cubicBezTo>
                <a:cubicBezTo>
                  <a:pt x="4818" y="10801"/>
                  <a:pt x="4842" y="10918"/>
                  <a:pt x="4842" y="11035"/>
                </a:cubicBezTo>
                <a:cubicBezTo>
                  <a:pt x="4842" y="11750"/>
                  <a:pt x="4865" y="12477"/>
                  <a:pt x="4830" y="13192"/>
                </a:cubicBezTo>
                <a:cubicBezTo>
                  <a:pt x="4807" y="13708"/>
                  <a:pt x="4772" y="14223"/>
                  <a:pt x="4701" y="14727"/>
                </a:cubicBezTo>
                <a:cubicBezTo>
                  <a:pt x="4631" y="15220"/>
                  <a:pt x="4514" y="15712"/>
                  <a:pt x="4373" y="16181"/>
                </a:cubicBezTo>
                <a:cubicBezTo>
                  <a:pt x="4174" y="16814"/>
                  <a:pt x="3928" y="17412"/>
                  <a:pt x="3705" y="18033"/>
                </a:cubicBezTo>
                <a:cubicBezTo>
                  <a:pt x="3388" y="18935"/>
                  <a:pt x="3295" y="19850"/>
                  <a:pt x="3400" y="20787"/>
                </a:cubicBezTo>
                <a:cubicBezTo>
                  <a:pt x="3447" y="21245"/>
                  <a:pt x="3541" y="21702"/>
                  <a:pt x="3646" y="22147"/>
                </a:cubicBezTo>
                <a:cubicBezTo>
                  <a:pt x="3834" y="22897"/>
                  <a:pt x="4092" y="23636"/>
                  <a:pt x="4396" y="24351"/>
                </a:cubicBezTo>
                <a:cubicBezTo>
                  <a:pt x="4643" y="24913"/>
                  <a:pt x="4889" y="25464"/>
                  <a:pt x="5100" y="26039"/>
                </a:cubicBezTo>
                <a:cubicBezTo>
                  <a:pt x="5299" y="26636"/>
                  <a:pt x="5416" y="27246"/>
                  <a:pt x="5393" y="27867"/>
                </a:cubicBezTo>
                <a:cubicBezTo>
                  <a:pt x="5381" y="28008"/>
                  <a:pt x="5358" y="28148"/>
                  <a:pt x="5311" y="28277"/>
                </a:cubicBezTo>
                <a:cubicBezTo>
                  <a:pt x="5147" y="28746"/>
                  <a:pt x="4971" y="29215"/>
                  <a:pt x="4795" y="29684"/>
                </a:cubicBezTo>
                <a:cubicBezTo>
                  <a:pt x="4654" y="30071"/>
                  <a:pt x="4514" y="30458"/>
                  <a:pt x="4373" y="30844"/>
                </a:cubicBezTo>
                <a:lnTo>
                  <a:pt x="4350" y="30844"/>
                </a:lnTo>
                <a:cubicBezTo>
                  <a:pt x="4350" y="30833"/>
                  <a:pt x="4350" y="30821"/>
                  <a:pt x="4350" y="30809"/>
                </a:cubicBezTo>
                <a:cubicBezTo>
                  <a:pt x="4338" y="30352"/>
                  <a:pt x="4338" y="29895"/>
                  <a:pt x="4279" y="29450"/>
                </a:cubicBezTo>
                <a:cubicBezTo>
                  <a:pt x="4221" y="28969"/>
                  <a:pt x="4150" y="28500"/>
                  <a:pt x="4045" y="28031"/>
                </a:cubicBezTo>
                <a:cubicBezTo>
                  <a:pt x="3916" y="27527"/>
                  <a:pt x="3752" y="27035"/>
                  <a:pt x="3553" y="26554"/>
                </a:cubicBezTo>
                <a:cubicBezTo>
                  <a:pt x="3283" y="25910"/>
                  <a:pt x="2978" y="25288"/>
                  <a:pt x="2591" y="24714"/>
                </a:cubicBezTo>
                <a:cubicBezTo>
                  <a:pt x="2392" y="24433"/>
                  <a:pt x="2193" y="24151"/>
                  <a:pt x="2005" y="23858"/>
                </a:cubicBezTo>
                <a:cubicBezTo>
                  <a:pt x="1747" y="23460"/>
                  <a:pt x="1513" y="23038"/>
                  <a:pt x="1325" y="22604"/>
                </a:cubicBezTo>
                <a:cubicBezTo>
                  <a:pt x="1056" y="21995"/>
                  <a:pt x="798" y="21362"/>
                  <a:pt x="552" y="20740"/>
                </a:cubicBezTo>
                <a:cubicBezTo>
                  <a:pt x="470" y="20541"/>
                  <a:pt x="399" y="20330"/>
                  <a:pt x="270" y="20166"/>
                </a:cubicBezTo>
                <a:cubicBezTo>
                  <a:pt x="243" y="20120"/>
                  <a:pt x="208" y="20073"/>
                  <a:pt x="154" y="20073"/>
                </a:cubicBezTo>
                <a:cubicBezTo>
                  <a:pt x="139" y="20073"/>
                  <a:pt x="124" y="20077"/>
                  <a:pt x="106" y="20084"/>
                </a:cubicBezTo>
                <a:cubicBezTo>
                  <a:pt x="36" y="20119"/>
                  <a:pt x="13" y="20178"/>
                  <a:pt x="13" y="20248"/>
                </a:cubicBezTo>
                <a:cubicBezTo>
                  <a:pt x="1" y="20283"/>
                  <a:pt x="13" y="20319"/>
                  <a:pt x="24" y="20342"/>
                </a:cubicBezTo>
                <a:cubicBezTo>
                  <a:pt x="59" y="20494"/>
                  <a:pt x="106" y="20647"/>
                  <a:pt x="130" y="20799"/>
                </a:cubicBezTo>
                <a:cubicBezTo>
                  <a:pt x="212" y="21162"/>
                  <a:pt x="247" y="21538"/>
                  <a:pt x="294" y="21901"/>
                </a:cubicBezTo>
                <a:cubicBezTo>
                  <a:pt x="329" y="22264"/>
                  <a:pt x="388" y="22616"/>
                  <a:pt x="435" y="22979"/>
                </a:cubicBezTo>
                <a:cubicBezTo>
                  <a:pt x="505" y="23554"/>
                  <a:pt x="610" y="24140"/>
                  <a:pt x="692" y="24726"/>
                </a:cubicBezTo>
                <a:cubicBezTo>
                  <a:pt x="739" y="25077"/>
                  <a:pt x="786" y="25417"/>
                  <a:pt x="786" y="25769"/>
                </a:cubicBezTo>
                <a:cubicBezTo>
                  <a:pt x="786" y="26179"/>
                  <a:pt x="763" y="26590"/>
                  <a:pt x="763" y="27012"/>
                </a:cubicBezTo>
                <a:cubicBezTo>
                  <a:pt x="763" y="27398"/>
                  <a:pt x="775" y="27797"/>
                  <a:pt x="821" y="28195"/>
                </a:cubicBezTo>
                <a:cubicBezTo>
                  <a:pt x="903" y="28770"/>
                  <a:pt x="1068" y="29309"/>
                  <a:pt x="1279" y="29836"/>
                </a:cubicBezTo>
                <a:cubicBezTo>
                  <a:pt x="1478" y="30305"/>
                  <a:pt x="1712" y="30739"/>
                  <a:pt x="1982" y="31173"/>
                </a:cubicBezTo>
                <a:cubicBezTo>
                  <a:pt x="2251" y="31595"/>
                  <a:pt x="2603" y="31946"/>
                  <a:pt x="2966" y="32274"/>
                </a:cubicBezTo>
                <a:cubicBezTo>
                  <a:pt x="3177" y="32462"/>
                  <a:pt x="3400" y="32626"/>
                  <a:pt x="3588" y="32825"/>
                </a:cubicBezTo>
                <a:cubicBezTo>
                  <a:pt x="3623" y="32849"/>
                  <a:pt x="3646" y="32872"/>
                  <a:pt x="3635" y="32919"/>
                </a:cubicBezTo>
                <a:cubicBezTo>
                  <a:pt x="3611" y="32978"/>
                  <a:pt x="3658" y="32989"/>
                  <a:pt x="3705" y="32989"/>
                </a:cubicBezTo>
                <a:cubicBezTo>
                  <a:pt x="3807" y="32989"/>
                  <a:pt x="3913" y="32984"/>
                  <a:pt x="4022" y="32984"/>
                </a:cubicBezTo>
                <a:cubicBezTo>
                  <a:pt x="4076" y="32984"/>
                  <a:pt x="4131" y="32986"/>
                  <a:pt x="4186" y="32989"/>
                </a:cubicBezTo>
                <a:cubicBezTo>
                  <a:pt x="4256" y="32989"/>
                  <a:pt x="4279" y="32954"/>
                  <a:pt x="4303" y="32896"/>
                </a:cubicBezTo>
                <a:cubicBezTo>
                  <a:pt x="4443" y="32403"/>
                  <a:pt x="4584" y="31911"/>
                  <a:pt x="4736" y="31419"/>
                </a:cubicBezTo>
                <a:cubicBezTo>
                  <a:pt x="4842" y="31067"/>
                  <a:pt x="4959" y="30716"/>
                  <a:pt x="5076" y="30364"/>
                </a:cubicBezTo>
                <a:cubicBezTo>
                  <a:pt x="5158" y="30129"/>
                  <a:pt x="5205" y="29895"/>
                  <a:pt x="5323" y="29684"/>
                </a:cubicBezTo>
                <a:cubicBezTo>
                  <a:pt x="5339" y="29644"/>
                  <a:pt x="5355" y="29631"/>
                  <a:pt x="5383" y="29631"/>
                </a:cubicBezTo>
                <a:cubicBezTo>
                  <a:pt x="5395" y="29631"/>
                  <a:pt x="5410" y="29634"/>
                  <a:pt x="5428" y="29637"/>
                </a:cubicBezTo>
                <a:cubicBezTo>
                  <a:pt x="5662" y="29707"/>
                  <a:pt x="5862" y="29848"/>
                  <a:pt x="6049" y="30000"/>
                </a:cubicBezTo>
                <a:cubicBezTo>
                  <a:pt x="6413" y="30282"/>
                  <a:pt x="6764" y="30551"/>
                  <a:pt x="7151" y="30798"/>
                </a:cubicBezTo>
                <a:cubicBezTo>
                  <a:pt x="7468" y="30997"/>
                  <a:pt x="7796" y="31161"/>
                  <a:pt x="8147" y="31290"/>
                </a:cubicBezTo>
                <a:cubicBezTo>
                  <a:pt x="8440" y="31384"/>
                  <a:pt x="8734" y="31431"/>
                  <a:pt x="9038" y="31454"/>
                </a:cubicBezTo>
                <a:cubicBezTo>
                  <a:pt x="9063" y="31455"/>
                  <a:pt x="9087" y="31455"/>
                  <a:pt x="9112" y="31455"/>
                </a:cubicBezTo>
                <a:cubicBezTo>
                  <a:pt x="9369" y="31455"/>
                  <a:pt x="9624" y="31402"/>
                  <a:pt x="9871" y="31348"/>
                </a:cubicBezTo>
                <a:cubicBezTo>
                  <a:pt x="10081" y="31290"/>
                  <a:pt x="10281" y="31208"/>
                  <a:pt x="10468" y="31102"/>
                </a:cubicBezTo>
                <a:cubicBezTo>
                  <a:pt x="10773" y="30950"/>
                  <a:pt x="11031" y="30739"/>
                  <a:pt x="11277" y="30505"/>
                </a:cubicBezTo>
                <a:cubicBezTo>
                  <a:pt x="11594" y="30211"/>
                  <a:pt x="11851" y="29860"/>
                  <a:pt x="12133" y="29532"/>
                </a:cubicBezTo>
                <a:cubicBezTo>
                  <a:pt x="12379" y="29250"/>
                  <a:pt x="12602" y="28957"/>
                  <a:pt x="12871" y="28699"/>
                </a:cubicBezTo>
                <a:cubicBezTo>
                  <a:pt x="13106" y="28453"/>
                  <a:pt x="13364" y="28254"/>
                  <a:pt x="13668" y="28102"/>
                </a:cubicBezTo>
                <a:cubicBezTo>
                  <a:pt x="14043" y="27902"/>
                  <a:pt x="14442" y="27844"/>
                  <a:pt x="14852" y="27785"/>
                </a:cubicBezTo>
                <a:cubicBezTo>
                  <a:pt x="14952" y="27773"/>
                  <a:pt x="15051" y="27770"/>
                  <a:pt x="15153" y="27770"/>
                </a:cubicBezTo>
                <a:cubicBezTo>
                  <a:pt x="15254" y="27770"/>
                  <a:pt x="15356" y="27773"/>
                  <a:pt x="15462" y="27773"/>
                </a:cubicBezTo>
                <a:cubicBezTo>
                  <a:pt x="15749" y="27773"/>
                  <a:pt x="16037" y="27787"/>
                  <a:pt x="16324" y="27787"/>
                </a:cubicBezTo>
                <a:cubicBezTo>
                  <a:pt x="16576" y="27787"/>
                  <a:pt x="16828" y="27777"/>
                  <a:pt x="17079" y="27738"/>
                </a:cubicBezTo>
                <a:cubicBezTo>
                  <a:pt x="17314" y="27703"/>
                  <a:pt x="17548" y="27668"/>
                  <a:pt x="17783" y="27609"/>
                </a:cubicBezTo>
                <a:cubicBezTo>
                  <a:pt x="18076" y="27527"/>
                  <a:pt x="18345" y="27422"/>
                  <a:pt x="18615" y="27293"/>
                </a:cubicBezTo>
                <a:cubicBezTo>
                  <a:pt x="19013" y="27094"/>
                  <a:pt x="19388" y="26859"/>
                  <a:pt x="19752" y="26578"/>
                </a:cubicBezTo>
                <a:cubicBezTo>
                  <a:pt x="20139" y="26273"/>
                  <a:pt x="20514" y="25933"/>
                  <a:pt x="20854" y="25558"/>
                </a:cubicBezTo>
                <a:cubicBezTo>
                  <a:pt x="21229" y="25136"/>
                  <a:pt x="21580" y="24691"/>
                  <a:pt x="21862" y="24187"/>
                </a:cubicBezTo>
                <a:cubicBezTo>
                  <a:pt x="22120" y="23741"/>
                  <a:pt x="22295" y="23272"/>
                  <a:pt x="22436" y="22792"/>
                </a:cubicBezTo>
                <a:cubicBezTo>
                  <a:pt x="22577" y="22311"/>
                  <a:pt x="22659" y="21842"/>
                  <a:pt x="22717" y="21350"/>
                </a:cubicBezTo>
                <a:cubicBezTo>
                  <a:pt x="22729" y="21221"/>
                  <a:pt x="22741" y="21080"/>
                  <a:pt x="22694" y="20951"/>
                </a:cubicBezTo>
                <a:cubicBezTo>
                  <a:pt x="22662" y="20849"/>
                  <a:pt x="22604" y="20800"/>
                  <a:pt x="22531" y="20800"/>
                </a:cubicBezTo>
                <a:cubicBezTo>
                  <a:pt x="22495" y="20800"/>
                  <a:pt x="22455" y="20811"/>
                  <a:pt x="22413" y="20834"/>
                </a:cubicBezTo>
                <a:cubicBezTo>
                  <a:pt x="22120" y="20998"/>
                  <a:pt x="21850" y="21174"/>
                  <a:pt x="21569" y="21338"/>
                </a:cubicBezTo>
                <a:cubicBezTo>
                  <a:pt x="21217" y="21538"/>
                  <a:pt x="20877" y="21749"/>
                  <a:pt x="20525" y="21960"/>
                </a:cubicBezTo>
                <a:cubicBezTo>
                  <a:pt x="20209" y="22147"/>
                  <a:pt x="19893" y="22346"/>
                  <a:pt x="19564" y="22522"/>
                </a:cubicBezTo>
                <a:cubicBezTo>
                  <a:pt x="19306" y="22663"/>
                  <a:pt x="19037" y="22792"/>
                  <a:pt x="18744" y="22874"/>
                </a:cubicBezTo>
                <a:cubicBezTo>
                  <a:pt x="18498" y="22932"/>
                  <a:pt x="18240" y="22979"/>
                  <a:pt x="17982" y="22991"/>
                </a:cubicBezTo>
                <a:cubicBezTo>
                  <a:pt x="17944" y="22992"/>
                  <a:pt x="17905" y="22993"/>
                  <a:pt x="17867" y="22993"/>
                </a:cubicBezTo>
                <a:cubicBezTo>
                  <a:pt x="17532" y="22993"/>
                  <a:pt x="17205" y="22947"/>
                  <a:pt x="16868" y="22874"/>
                </a:cubicBezTo>
                <a:cubicBezTo>
                  <a:pt x="16669" y="22827"/>
                  <a:pt x="16470" y="22757"/>
                  <a:pt x="16271" y="22698"/>
                </a:cubicBezTo>
                <a:cubicBezTo>
                  <a:pt x="15977" y="22616"/>
                  <a:pt x="15684" y="22499"/>
                  <a:pt x="15403" y="22393"/>
                </a:cubicBezTo>
                <a:cubicBezTo>
                  <a:pt x="15204" y="22323"/>
                  <a:pt x="15005" y="22253"/>
                  <a:pt x="14805" y="22194"/>
                </a:cubicBezTo>
                <a:cubicBezTo>
                  <a:pt x="14559" y="22124"/>
                  <a:pt x="14313" y="22065"/>
                  <a:pt x="14055" y="22042"/>
                </a:cubicBezTo>
                <a:cubicBezTo>
                  <a:pt x="13985" y="22033"/>
                  <a:pt x="13912" y="22029"/>
                  <a:pt x="13840" y="22029"/>
                </a:cubicBezTo>
                <a:cubicBezTo>
                  <a:pt x="13708" y="22029"/>
                  <a:pt x="13574" y="22042"/>
                  <a:pt x="13446" y="22065"/>
                </a:cubicBezTo>
                <a:cubicBezTo>
                  <a:pt x="13153" y="22112"/>
                  <a:pt x="12883" y="22206"/>
                  <a:pt x="12637" y="22358"/>
                </a:cubicBezTo>
                <a:cubicBezTo>
                  <a:pt x="12309" y="22557"/>
                  <a:pt x="12027" y="22815"/>
                  <a:pt x="11793" y="23120"/>
                </a:cubicBezTo>
                <a:cubicBezTo>
                  <a:pt x="11476" y="23507"/>
                  <a:pt x="11230" y="23940"/>
                  <a:pt x="10996" y="24398"/>
                </a:cubicBezTo>
                <a:cubicBezTo>
                  <a:pt x="10785" y="24820"/>
                  <a:pt x="10586" y="25265"/>
                  <a:pt x="10304" y="25652"/>
                </a:cubicBezTo>
                <a:cubicBezTo>
                  <a:pt x="10081" y="25968"/>
                  <a:pt x="9812" y="26214"/>
                  <a:pt x="9472" y="26390"/>
                </a:cubicBezTo>
                <a:cubicBezTo>
                  <a:pt x="9167" y="26554"/>
                  <a:pt x="8827" y="26625"/>
                  <a:pt x="8487" y="26707"/>
                </a:cubicBezTo>
                <a:cubicBezTo>
                  <a:pt x="8276" y="26754"/>
                  <a:pt x="8065" y="26812"/>
                  <a:pt x="7854" y="26883"/>
                </a:cubicBezTo>
                <a:cubicBezTo>
                  <a:pt x="7538" y="27000"/>
                  <a:pt x="7233" y="27152"/>
                  <a:pt x="6952" y="27328"/>
                </a:cubicBezTo>
                <a:cubicBezTo>
                  <a:pt x="6565" y="27586"/>
                  <a:pt x="6225" y="27879"/>
                  <a:pt x="5932" y="28231"/>
                </a:cubicBezTo>
                <a:cubicBezTo>
                  <a:pt x="5862" y="28324"/>
                  <a:pt x="5791" y="28430"/>
                  <a:pt x="5698" y="28535"/>
                </a:cubicBezTo>
                <a:cubicBezTo>
                  <a:pt x="5709" y="28488"/>
                  <a:pt x="5721" y="28465"/>
                  <a:pt x="5721" y="28442"/>
                </a:cubicBezTo>
                <a:cubicBezTo>
                  <a:pt x="5920" y="27902"/>
                  <a:pt x="6120" y="27351"/>
                  <a:pt x="6319" y="26812"/>
                </a:cubicBezTo>
                <a:cubicBezTo>
                  <a:pt x="6588" y="26050"/>
                  <a:pt x="6881" y="25300"/>
                  <a:pt x="7221" y="24562"/>
                </a:cubicBezTo>
                <a:cubicBezTo>
                  <a:pt x="7444" y="24069"/>
                  <a:pt x="7667" y="23565"/>
                  <a:pt x="7901" y="23073"/>
                </a:cubicBezTo>
                <a:cubicBezTo>
                  <a:pt x="8077" y="22710"/>
                  <a:pt x="8253" y="22335"/>
                  <a:pt x="8440" y="21971"/>
                </a:cubicBezTo>
                <a:cubicBezTo>
                  <a:pt x="8698" y="21432"/>
                  <a:pt x="8968" y="20893"/>
                  <a:pt x="9249" y="20365"/>
                </a:cubicBezTo>
                <a:cubicBezTo>
                  <a:pt x="9437" y="20002"/>
                  <a:pt x="9648" y="19639"/>
                  <a:pt x="9847" y="19275"/>
                </a:cubicBezTo>
                <a:cubicBezTo>
                  <a:pt x="10140" y="18736"/>
                  <a:pt x="10457" y="18209"/>
                  <a:pt x="10761" y="17681"/>
                </a:cubicBezTo>
                <a:cubicBezTo>
                  <a:pt x="10785" y="17623"/>
                  <a:pt x="10832" y="17599"/>
                  <a:pt x="10879" y="17576"/>
                </a:cubicBezTo>
                <a:cubicBezTo>
                  <a:pt x="11043" y="17517"/>
                  <a:pt x="11207" y="17447"/>
                  <a:pt x="11383" y="17388"/>
                </a:cubicBezTo>
                <a:cubicBezTo>
                  <a:pt x="11676" y="17306"/>
                  <a:pt x="11980" y="17306"/>
                  <a:pt x="12273" y="17259"/>
                </a:cubicBezTo>
                <a:cubicBezTo>
                  <a:pt x="12281" y="17258"/>
                  <a:pt x="12289" y="17257"/>
                  <a:pt x="12297" y="17257"/>
                </a:cubicBezTo>
                <a:cubicBezTo>
                  <a:pt x="12359" y="17257"/>
                  <a:pt x="12421" y="17294"/>
                  <a:pt x="12473" y="17294"/>
                </a:cubicBezTo>
                <a:cubicBezTo>
                  <a:pt x="12637" y="17294"/>
                  <a:pt x="12777" y="17353"/>
                  <a:pt x="12918" y="17400"/>
                </a:cubicBezTo>
                <a:cubicBezTo>
                  <a:pt x="13235" y="17505"/>
                  <a:pt x="13551" y="17634"/>
                  <a:pt x="13868" y="17740"/>
                </a:cubicBezTo>
                <a:cubicBezTo>
                  <a:pt x="14196" y="17857"/>
                  <a:pt x="14536" y="17939"/>
                  <a:pt x="14864" y="18056"/>
                </a:cubicBezTo>
                <a:cubicBezTo>
                  <a:pt x="15134" y="18150"/>
                  <a:pt x="15403" y="18232"/>
                  <a:pt x="15673" y="18314"/>
                </a:cubicBezTo>
                <a:cubicBezTo>
                  <a:pt x="16001" y="18420"/>
                  <a:pt x="16329" y="18502"/>
                  <a:pt x="16657" y="18584"/>
                </a:cubicBezTo>
                <a:cubicBezTo>
                  <a:pt x="16892" y="18631"/>
                  <a:pt x="17126" y="18677"/>
                  <a:pt x="17372" y="18713"/>
                </a:cubicBezTo>
                <a:cubicBezTo>
                  <a:pt x="17630" y="18748"/>
                  <a:pt x="17888" y="18783"/>
                  <a:pt x="18146" y="18783"/>
                </a:cubicBezTo>
                <a:cubicBezTo>
                  <a:pt x="18421" y="18783"/>
                  <a:pt x="18697" y="18795"/>
                  <a:pt x="18972" y="18795"/>
                </a:cubicBezTo>
                <a:cubicBezTo>
                  <a:pt x="19248" y="18795"/>
                  <a:pt x="19523" y="18783"/>
                  <a:pt x="19799" y="18736"/>
                </a:cubicBezTo>
                <a:cubicBezTo>
                  <a:pt x="20033" y="18701"/>
                  <a:pt x="20279" y="18666"/>
                  <a:pt x="20514" y="18631"/>
                </a:cubicBezTo>
                <a:cubicBezTo>
                  <a:pt x="20760" y="18595"/>
                  <a:pt x="20994" y="18525"/>
                  <a:pt x="21229" y="18455"/>
                </a:cubicBezTo>
                <a:cubicBezTo>
                  <a:pt x="21545" y="18361"/>
                  <a:pt x="21873" y="18244"/>
                  <a:pt x="22178" y="18103"/>
                </a:cubicBezTo>
                <a:cubicBezTo>
                  <a:pt x="22518" y="17939"/>
                  <a:pt x="22835" y="17763"/>
                  <a:pt x="23151" y="17564"/>
                </a:cubicBezTo>
                <a:cubicBezTo>
                  <a:pt x="23479" y="17353"/>
                  <a:pt x="23784" y="17107"/>
                  <a:pt x="24077" y="16849"/>
                </a:cubicBezTo>
                <a:cubicBezTo>
                  <a:pt x="24452" y="16532"/>
                  <a:pt x="24780" y="16181"/>
                  <a:pt x="25097" y="15806"/>
                </a:cubicBezTo>
                <a:cubicBezTo>
                  <a:pt x="25261" y="15606"/>
                  <a:pt x="25413" y="15407"/>
                  <a:pt x="25577" y="15196"/>
                </a:cubicBezTo>
                <a:cubicBezTo>
                  <a:pt x="25812" y="14903"/>
                  <a:pt x="26035" y="14575"/>
                  <a:pt x="26246" y="14258"/>
                </a:cubicBezTo>
                <a:cubicBezTo>
                  <a:pt x="26457" y="13919"/>
                  <a:pt x="26656" y="13579"/>
                  <a:pt x="26843" y="13227"/>
                </a:cubicBezTo>
                <a:cubicBezTo>
                  <a:pt x="26937" y="13051"/>
                  <a:pt x="27031" y="12875"/>
                  <a:pt x="27019" y="12664"/>
                </a:cubicBezTo>
                <a:cubicBezTo>
                  <a:pt x="27008" y="12512"/>
                  <a:pt x="26914" y="12371"/>
                  <a:pt x="26785" y="12336"/>
                </a:cubicBezTo>
                <a:cubicBezTo>
                  <a:pt x="26421" y="12242"/>
                  <a:pt x="26070" y="12160"/>
                  <a:pt x="25706" y="12067"/>
                </a:cubicBezTo>
                <a:cubicBezTo>
                  <a:pt x="25531" y="12020"/>
                  <a:pt x="25367" y="11973"/>
                  <a:pt x="25191" y="11902"/>
                </a:cubicBezTo>
                <a:cubicBezTo>
                  <a:pt x="25015" y="11832"/>
                  <a:pt x="24839" y="11774"/>
                  <a:pt x="24663" y="11691"/>
                </a:cubicBezTo>
                <a:cubicBezTo>
                  <a:pt x="24440" y="11586"/>
                  <a:pt x="24218" y="11480"/>
                  <a:pt x="23995" y="11398"/>
                </a:cubicBezTo>
                <a:cubicBezTo>
                  <a:pt x="23804" y="11341"/>
                  <a:pt x="23604" y="11284"/>
                  <a:pt x="23404" y="11284"/>
                </a:cubicBezTo>
                <a:cubicBezTo>
                  <a:pt x="23359" y="11284"/>
                  <a:pt x="23314" y="11286"/>
                  <a:pt x="23268" y="11293"/>
                </a:cubicBezTo>
                <a:cubicBezTo>
                  <a:pt x="23057" y="11316"/>
                  <a:pt x="22858" y="11352"/>
                  <a:pt x="22671" y="11434"/>
                </a:cubicBezTo>
                <a:cubicBezTo>
                  <a:pt x="22495" y="11504"/>
                  <a:pt x="22307" y="11563"/>
                  <a:pt x="22143" y="11645"/>
                </a:cubicBezTo>
                <a:cubicBezTo>
                  <a:pt x="21780" y="11832"/>
                  <a:pt x="21428" y="12020"/>
                  <a:pt x="21088" y="12219"/>
                </a:cubicBezTo>
                <a:cubicBezTo>
                  <a:pt x="20713" y="12453"/>
                  <a:pt x="20350" y="12688"/>
                  <a:pt x="19986" y="12934"/>
                </a:cubicBezTo>
                <a:cubicBezTo>
                  <a:pt x="19471" y="13286"/>
                  <a:pt x="18978" y="13661"/>
                  <a:pt x="18462" y="13989"/>
                </a:cubicBezTo>
                <a:cubicBezTo>
                  <a:pt x="18240" y="14118"/>
                  <a:pt x="18005" y="14235"/>
                  <a:pt x="17771" y="14329"/>
                </a:cubicBezTo>
                <a:cubicBezTo>
                  <a:pt x="17607" y="14387"/>
                  <a:pt x="17454" y="14458"/>
                  <a:pt x="17279" y="14493"/>
                </a:cubicBezTo>
                <a:cubicBezTo>
                  <a:pt x="17091" y="14540"/>
                  <a:pt x="16903" y="14598"/>
                  <a:pt x="16704" y="14598"/>
                </a:cubicBezTo>
                <a:cubicBezTo>
                  <a:pt x="16399" y="14587"/>
                  <a:pt x="16083" y="14610"/>
                  <a:pt x="15766" y="14540"/>
                </a:cubicBezTo>
                <a:cubicBezTo>
                  <a:pt x="15555" y="14505"/>
                  <a:pt x="15345" y="14458"/>
                  <a:pt x="15134" y="14446"/>
                </a:cubicBezTo>
                <a:cubicBezTo>
                  <a:pt x="14993" y="14446"/>
                  <a:pt x="14852" y="14434"/>
                  <a:pt x="14712" y="14423"/>
                </a:cubicBezTo>
                <a:cubicBezTo>
                  <a:pt x="14696" y="14421"/>
                  <a:pt x="14681" y="14420"/>
                  <a:pt x="14666" y="14420"/>
                </a:cubicBezTo>
                <a:cubicBezTo>
                  <a:pt x="14573" y="14420"/>
                  <a:pt x="14472" y="14446"/>
                  <a:pt x="14372" y="14446"/>
                </a:cubicBezTo>
                <a:cubicBezTo>
                  <a:pt x="14184" y="14446"/>
                  <a:pt x="14008" y="14493"/>
                  <a:pt x="13832" y="14540"/>
                </a:cubicBezTo>
                <a:cubicBezTo>
                  <a:pt x="13645" y="14610"/>
                  <a:pt x="13446" y="14680"/>
                  <a:pt x="13258" y="14763"/>
                </a:cubicBezTo>
                <a:cubicBezTo>
                  <a:pt x="12953" y="14903"/>
                  <a:pt x="12660" y="15079"/>
                  <a:pt x="12402" y="15278"/>
                </a:cubicBezTo>
                <a:cubicBezTo>
                  <a:pt x="12262" y="15384"/>
                  <a:pt x="12133" y="15489"/>
                  <a:pt x="11992" y="15595"/>
                </a:cubicBezTo>
                <a:cubicBezTo>
                  <a:pt x="11992" y="15560"/>
                  <a:pt x="12004" y="15536"/>
                  <a:pt x="12016" y="15524"/>
                </a:cubicBezTo>
                <a:cubicBezTo>
                  <a:pt x="12191" y="15243"/>
                  <a:pt x="12367" y="14973"/>
                  <a:pt x="12543" y="14704"/>
                </a:cubicBezTo>
                <a:cubicBezTo>
                  <a:pt x="12754" y="14364"/>
                  <a:pt x="12977" y="14012"/>
                  <a:pt x="13199" y="13672"/>
                </a:cubicBezTo>
                <a:cubicBezTo>
                  <a:pt x="13364" y="13403"/>
                  <a:pt x="13539" y="13133"/>
                  <a:pt x="13715" y="12852"/>
                </a:cubicBezTo>
                <a:cubicBezTo>
                  <a:pt x="13809" y="12711"/>
                  <a:pt x="13903" y="12559"/>
                  <a:pt x="13997" y="12406"/>
                </a:cubicBezTo>
                <a:cubicBezTo>
                  <a:pt x="14125" y="12219"/>
                  <a:pt x="14243" y="12031"/>
                  <a:pt x="14395" y="11856"/>
                </a:cubicBezTo>
                <a:cubicBezTo>
                  <a:pt x="14512" y="11691"/>
                  <a:pt x="14665" y="11563"/>
                  <a:pt x="14794" y="11398"/>
                </a:cubicBezTo>
                <a:cubicBezTo>
                  <a:pt x="14981" y="11152"/>
                  <a:pt x="15169" y="10906"/>
                  <a:pt x="15427" y="10719"/>
                </a:cubicBezTo>
                <a:cubicBezTo>
                  <a:pt x="15720" y="10496"/>
                  <a:pt x="16036" y="10297"/>
                  <a:pt x="16388" y="10179"/>
                </a:cubicBezTo>
                <a:cubicBezTo>
                  <a:pt x="16657" y="10097"/>
                  <a:pt x="16927" y="10015"/>
                  <a:pt x="17197" y="9933"/>
                </a:cubicBezTo>
                <a:cubicBezTo>
                  <a:pt x="17478" y="9851"/>
                  <a:pt x="17747" y="9769"/>
                  <a:pt x="18017" y="9711"/>
                </a:cubicBezTo>
                <a:cubicBezTo>
                  <a:pt x="18357" y="9628"/>
                  <a:pt x="18685" y="9582"/>
                  <a:pt x="19025" y="9523"/>
                </a:cubicBezTo>
                <a:cubicBezTo>
                  <a:pt x="19283" y="9476"/>
                  <a:pt x="19541" y="9441"/>
                  <a:pt x="19810" y="9394"/>
                </a:cubicBezTo>
                <a:cubicBezTo>
                  <a:pt x="20033" y="9347"/>
                  <a:pt x="20256" y="9312"/>
                  <a:pt x="20479" y="9265"/>
                </a:cubicBezTo>
                <a:cubicBezTo>
                  <a:pt x="20748" y="9206"/>
                  <a:pt x="21006" y="9124"/>
                  <a:pt x="21276" y="9054"/>
                </a:cubicBezTo>
                <a:cubicBezTo>
                  <a:pt x="21580" y="8960"/>
                  <a:pt x="21885" y="8843"/>
                  <a:pt x="22178" y="8726"/>
                </a:cubicBezTo>
                <a:cubicBezTo>
                  <a:pt x="22624" y="8550"/>
                  <a:pt x="23057" y="8316"/>
                  <a:pt x="23456" y="8058"/>
                </a:cubicBezTo>
                <a:cubicBezTo>
                  <a:pt x="23808" y="7823"/>
                  <a:pt x="24147" y="7565"/>
                  <a:pt x="24464" y="7284"/>
                </a:cubicBezTo>
                <a:cubicBezTo>
                  <a:pt x="24874" y="6921"/>
                  <a:pt x="25273" y="6534"/>
                  <a:pt x="25636" y="6112"/>
                </a:cubicBezTo>
                <a:cubicBezTo>
                  <a:pt x="25871" y="5842"/>
                  <a:pt x="26082" y="5549"/>
                  <a:pt x="26281" y="5233"/>
                </a:cubicBezTo>
                <a:cubicBezTo>
                  <a:pt x="26562" y="4799"/>
                  <a:pt x="26808" y="4354"/>
                  <a:pt x="27043" y="3897"/>
                </a:cubicBezTo>
                <a:cubicBezTo>
                  <a:pt x="27371" y="3240"/>
                  <a:pt x="27687" y="2572"/>
                  <a:pt x="28039" y="1927"/>
                </a:cubicBezTo>
                <a:cubicBezTo>
                  <a:pt x="28203" y="1599"/>
                  <a:pt x="28391" y="1271"/>
                  <a:pt x="28555" y="943"/>
                </a:cubicBezTo>
                <a:cubicBezTo>
                  <a:pt x="28660" y="744"/>
                  <a:pt x="28789" y="544"/>
                  <a:pt x="28824" y="310"/>
                </a:cubicBezTo>
                <a:cubicBezTo>
                  <a:pt x="28844" y="108"/>
                  <a:pt x="28761" y="1"/>
                  <a:pt x="286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7" name="Google Shape;597;p13"/>
          <p:cNvGrpSpPr/>
          <p:nvPr/>
        </p:nvGrpSpPr>
        <p:grpSpPr>
          <a:xfrm rot="-900017">
            <a:off x="7565916" y="-188975"/>
            <a:ext cx="1837309" cy="1112391"/>
            <a:chOff x="1505525" y="1777775"/>
            <a:chExt cx="854825" cy="517550"/>
          </a:xfrm>
        </p:grpSpPr>
        <p:sp>
          <p:nvSpPr>
            <p:cNvPr id="598" name="Google Shape;598;p13"/>
            <p:cNvSpPr/>
            <p:nvPr/>
          </p:nvSpPr>
          <p:spPr>
            <a:xfrm>
              <a:off x="1865650" y="1816750"/>
              <a:ext cx="64200" cy="43300"/>
            </a:xfrm>
            <a:custGeom>
              <a:avLst/>
              <a:gdLst/>
              <a:ahLst/>
              <a:cxnLst/>
              <a:rect l="l" t="t" r="r" b="b"/>
              <a:pathLst>
                <a:path w="2568" h="1732" extrusionOk="0">
                  <a:moveTo>
                    <a:pt x="1068" y="1"/>
                  </a:moveTo>
                  <a:cubicBezTo>
                    <a:pt x="868" y="165"/>
                    <a:pt x="646" y="282"/>
                    <a:pt x="423" y="400"/>
                  </a:cubicBezTo>
                  <a:cubicBezTo>
                    <a:pt x="71" y="587"/>
                    <a:pt x="1" y="845"/>
                    <a:pt x="224" y="1173"/>
                  </a:cubicBezTo>
                  <a:cubicBezTo>
                    <a:pt x="271" y="1243"/>
                    <a:pt x="317" y="1314"/>
                    <a:pt x="364" y="1384"/>
                  </a:cubicBezTo>
                  <a:cubicBezTo>
                    <a:pt x="497" y="1628"/>
                    <a:pt x="708" y="1731"/>
                    <a:pt x="953" y="1731"/>
                  </a:cubicBezTo>
                  <a:cubicBezTo>
                    <a:pt x="991" y="1731"/>
                    <a:pt x="1029" y="1729"/>
                    <a:pt x="1068" y="1724"/>
                  </a:cubicBezTo>
                  <a:cubicBezTo>
                    <a:pt x="1501" y="1677"/>
                    <a:pt x="1912" y="1513"/>
                    <a:pt x="2252" y="1232"/>
                  </a:cubicBezTo>
                  <a:cubicBezTo>
                    <a:pt x="2463" y="1068"/>
                    <a:pt x="2568" y="868"/>
                    <a:pt x="2474" y="587"/>
                  </a:cubicBezTo>
                  <a:cubicBezTo>
                    <a:pt x="2005" y="400"/>
                    <a:pt x="1536" y="200"/>
                    <a:pt x="1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2305225" y="2032300"/>
              <a:ext cx="55125" cy="36850"/>
            </a:xfrm>
            <a:custGeom>
              <a:avLst/>
              <a:gdLst/>
              <a:ahLst/>
              <a:cxnLst/>
              <a:rect l="l" t="t" r="r" b="b"/>
              <a:pathLst>
                <a:path w="2205" h="1474" extrusionOk="0">
                  <a:moveTo>
                    <a:pt x="1304" y="1"/>
                  </a:moveTo>
                  <a:cubicBezTo>
                    <a:pt x="941" y="1"/>
                    <a:pt x="608" y="134"/>
                    <a:pt x="305" y="369"/>
                  </a:cubicBezTo>
                  <a:cubicBezTo>
                    <a:pt x="71" y="569"/>
                    <a:pt x="0" y="838"/>
                    <a:pt x="94" y="1084"/>
                  </a:cubicBezTo>
                  <a:cubicBezTo>
                    <a:pt x="192" y="1335"/>
                    <a:pt x="401" y="1474"/>
                    <a:pt x="693" y="1474"/>
                  </a:cubicBezTo>
                  <a:cubicBezTo>
                    <a:pt x="716" y="1474"/>
                    <a:pt x="739" y="1473"/>
                    <a:pt x="762" y="1471"/>
                  </a:cubicBezTo>
                  <a:cubicBezTo>
                    <a:pt x="880" y="1459"/>
                    <a:pt x="985" y="1436"/>
                    <a:pt x="1091" y="1424"/>
                  </a:cubicBezTo>
                  <a:cubicBezTo>
                    <a:pt x="1430" y="1354"/>
                    <a:pt x="1700" y="1143"/>
                    <a:pt x="2005" y="991"/>
                  </a:cubicBezTo>
                  <a:cubicBezTo>
                    <a:pt x="2075" y="827"/>
                    <a:pt x="2134" y="674"/>
                    <a:pt x="2204" y="522"/>
                  </a:cubicBezTo>
                  <a:cubicBezTo>
                    <a:pt x="2157" y="252"/>
                    <a:pt x="1981" y="123"/>
                    <a:pt x="1747" y="65"/>
                  </a:cubicBezTo>
                  <a:cubicBezTo>
                    <a:pt x="1595" y="22"/>
                    <a:pt x="1447" y="1"/>
                    <a:pt x="1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2151950" y="1932800"/>
              <a:ext cx="51600" cy="33225"/>
            </a:xfrm>
            <a:custGeom>
              <a:avLst/>
              <a:gdLst/>
              <a:ahLst/>
              <a:cxnLst/>
              <a:rect l="l" t="t" r="r" b="b"/>
              <a:pathLst>
                <a:path w="2064" h="1329" extrusionOk="0">
                  <a:moveTo>
                    <a:pt x="646" y="1"/>
                  </a:moveTo>
                  <a:cubicBezTo>
                    <a:pt x="482" y="94"/>
                    <a:pt x="353" y="212"/>
                    <a:pt x="259" y="376"/>
                  </a:cubicBezTo>
                  <a:cubicBezTo>
                    <a:pt x="1" y="809"/>
                    <a:pt x="212" y="1255"/>
                    <a:pt x="716" y="1314"/>
                  </a:cubicBezTo>
                  <a:cubicBezTo>
                    <a:pt x="796" y="1323"/>
                    <a:pt x="876" y="1329"/>
                    <a:pt x="955" y="1329"/>
                  </a:cubicBezTo>
                  <a:cubicBezTo>
                    <a:pt x="1155" y="1329"/>
                    <a:pt x="1352" y="1295"/>
                    <a:pt x="1537" y="1220"/>
                  </a:cubicBezTo>
                  <a:cubicBezTo>
                    <a:pt x="1830" y="1114"/>
                    <a:pt x="2041" y="927"/>
                    <a:pt x="2064" y="587"/>
                  </a:cubicBezTo>
                  <a:cubicBezTo>
                    <a:pt x="1583" y="388"/>
                    <a:pt x="1115" y="200"/>
                    <a:pt x="6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1693650" y="1952400"/>
              <a:ext cx="112850" cy="66050"/>
            </a:xfrm>
            <a:custGeom>
              <a:avLst/>
              <a:gdLst/>
              <a:ahLst/>
              <a:cxnLst/>
              <a:rect l="l" t="t" r="r" b="b"/>
              <a:pathLst>
                <a:path w="4514" h="2642" extrusionOk="0">
                  <a:moveTo>
                    <a:pt x="3599" y="1"/>
                  </a:moveTo>
                  <a:cubicBezTo>
                    <a:pt x="3474" y="1"/>
                    <a:pt x="3349" y="31"/>
                    <a:pt x="3224" y="84"/>
                  </a:cubicBezTo>
                  <a:cubicBezTo>
                    <a:pt x="2392" y="447"/>
                    <a:pt x="1559" y="823"/>
                    <a:pt x="715" y="1162"/>
                  </a:cubicBezTo>
                  <a:cubicBezTo>
                    <a:pt x="622" y="1198"/>
                    <a:pt x="516" y="1256"/>
                    <a:pt x="434" y="1327"/>
                  </a:cubicBezTo>
                  <a:cubicBezTo>
                    <a:pt x="0" y="1702"/>
                    <a:pt x="94" y="2358"/>
                    <a:pt x="633" y="2581"/>
                  </a:cubicBezTo>
                  <a:cubicBezTo>
                    <a:pt x="713" y="2623"/>
                    <a:pt x="797" y="2642"/>
                    <a:pt x="883" y="2642"/>
                  </a:cubicBezTo>
                  <a:cubicBezTo>
                    <a:pt x="989" y="2642"/>
                    <a:pt x="1098" y="2614"/>
                    <a:pt x="1208" y="2569"/>
                  </a:cubicBezTo>
                  <a:cubicBezTo>
                    <a:pt x="2052" y="2217"/>
                    <a:pt x="2884" y="1866"/>
                    <a:pt x="3728" y="1514"/>
                  </a:cubicBezTo>
                  <a:cubicBezTo>
                    <a:pt x="3880" y="1444"/>
                    <a:pt x="4033" y="1362"/>
                    <a:pt x="4150" y="1233"/>
                  </a:cubicBezTo>
                  <a:cubicBezTo>
                    <a:pt x="4513" y="846"/>
                    <a:pt x="4384" y="272"/>
                    <a:pt x="3892" y="61"/>
                  </a:cubicBezTo>
                  <a:cubicBezTo>
                    <a:pt x="3794" y="20"/>
                    <a:pt x="3697" y="1"/>
                    <a:pt x="3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1874150" y="1958700"/>
              <a:ext cx="85300" cy="51200"/>
            </a:xfrm>
            <a:custGeom>
              <a:avLst/>
              <a:gdLst/>
              <a:ahLst/>
              <a:cxnLst/>
              <a:rect l="l" t="t" r="r" b="b"/>
              <a:pathLst>
                <a:path w="3412" h="2048" extrusionOk="0">
                  <a:moveTo>
                    <a:pt x="2075" y="0"/>
                  </a:moveTo>
                  <a:cubicBezTo>
                    <a:pt x="1750" y="0"/>
                    <a:pt x="1429" y="81"/>
                    <a:pt x="1104" y="81"/>
                  </a:cubicBezTo>
                  <a:cubicBezTo>
                    <a:pt x="1007" y="81"/>
                    <a:pt x="908" y="74"/>
                    <a:pt x="810" y="55"/>
                  </a:cubicBezTo>
                  <a:cubicBezTo>
                    <a:pt x="800" y="53"/>
                    <a:pt x="791" y="53"/>
                    <a:pt x="781" y="53"/>
                  </a:cubicBezTo>
                  <a:cubicBezTo>
                    <a:pt x="718" y="53"/>
                    <a:pt x="649" y="83"/>
                    <a:pt x="599" y="113"/>
                  </a:cubicBezTo>
                  <a:cubicBezTo>
                    <a:pt x="270" y="336"/>
                    <a:pt x="1" y="629"/>
                    <a:pt x="24" y="1063"/>
                  </a:cubicBezTo>
                  <a:cubicBezTo>
                    <a:pt x="59" y="1461"/>
                    <a:pt x="224" y="1790"/>
                    <a:pt x="622" y="1895"/>
                  </a:cubicBezTo>
                  <a:cubicBezTo>
                    <a:pt x="821" y="1989"/>
                    <a:pt x="997" y="2036"/>
                    <a:pt x="1185" y="2047"/>
                  </a:cubicBezTo>
                  <a:cubicBezTo>
                    <a:pt x="1199" y="2048"/>
                    <a:pt x="1214" y="2048"/>
                    <a:pt x="1228" y="2048"/>
                  </a:cubicBezTo>
                  <a:cubicBezTo>
                    <a:pt x="1901" y="2048"/>
                    <a:pt x="2473" y="1781"/>
                    <a:pt x="2978" y="1356"/>
                  </a:cubicBezTo>
                  <a:cubicBezTo>
                    <a:pt x="3107" y="1250"/>
                    <a:pt x="3201" y="1098"/>
                    <a:pt x="3260" y="934"/>
                  </a:cubicBezTo>
                  <a:cubicBezTo>
                    <a:pt x="3412" y="535"/>
                    <a:pt x="3201" y="137"/>
                    <a:pt x="2779" y="55"/>
                  </a:cubicBezTo>
                  <a:cubicBezTo>
                    <a:pt x="2603" y="20"/>
                    <a:pt x="2416" y="20"/>
                    <a:pt x="2240" y="8"/>
                  </a:cubicBezTo>
                  <a:cubicBezTo>
                    <a:pt x="2185" y="3"/>
                    <a:pt x="2130" y="0"/>
                    <a:pt x="2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1524275" y="2083100"/>
              <a:ext cx="87350" cy="57650"/>
            </a:xfrm>
            <a:custGeom>
              <a:avLst/>
              <a:gdLst/>
              <a:ahLst/>
              <a:cxnLst/>
              <a:rect l="l" t="t" r="r" b="b"/>
              <a:pathLst>
                <a:path w="3494" h="2306" extrusionOk="0">
                  <a:moveTo>
                    <a:pt x="2674" y="0"/>
                  </a:moveTo>
                  <a:cubicBezTo>
                    <a:pt x="2658" y="0"/>
                    <a:pt x="2642" y="1"/>
                    <a:pt x="2626" y="2"/>
                  </a:cubicBezTo>
                  <a:cubicBezTo>
                    <a:pt x="2497" y="14"/>
                    <a:pt x="2368" y="49"/>
                    <a:pt x="2239" y="84"/>
                  </a:cubicBezTo>
                  <a:cubicBezTo>
                    <a:pt x="1630" y="295"/>
                    <a:pt x="1055" y="600"/>
                    <a:pt x="469" y="869"/>
                  </a:cubicBezTo>
                  <a:cubicBezTo>
                    <a:pt x="305" y="951"/>
                    <a:pt x="188" y="1092"/>
                    <a:pt x="117" y="1268"/>
                  </a:cubicBezTo>
                  <a:cubicBezTo>
                    <a:pt x="0" y="1549"/>
                    <a:pt x="59" y="1877"/>
                    <a:pt x="258" y="2077"/>
                  </a:cubicBezTo>
                  <a:cubicBezTo>
                    <a:pt x="416" y="2234"/>
                    <a:pt x="597" y="2305"/>
                    <a:pt x="788" y="2305"/>
                  </a:cubicBezTo>
                  <a:cubicBezTo>
                    <a:pt x="895" y="2305"/>
                    <a:pt x="1004" y="2283"/>
                    <a:pt x="1114" y="2241"/>
                  </a:cubicBezTo>
                  <a:cubicBezTo>
                    <a:pt x="1747" y="1971"/>
                    <a:pt x="2368" y="1655"/>
                    <a:pt x="3013" y="1397"/>
                  </a:cubicBezTo>
                  <a:cubicBezTo>
                    <a:pt x="3364" y="1256"/>
                    <a:pt x="3493" y="904"/>
                    <a:pt x="3400" y="541"/>
                  </a:cubicBezTo>
                  <a:cubicBezTo>
                    <a:pt x="3310" y="228"/>
                    <a:pt x="3007" y="0"/>
                    <a:pt x="2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1589900" y="1777775"/>
              <a:ext cx="90575" cy="56900"/>
            </a:xfrm>
            <a:custGeom>
              <a:avLst/>
              <a:gdLst/>
              <a:ahLst/>
              <a:cxnLst/>
              <a:rect l="l" t="t" r="r" b="b"/>
              <a:pathLst>
                <a:path w="3623" h="2276" extrusionOk="0">
                  <a:moveTo>
                    <a:pt x="2857" y="1"/>
                  </a:moveTo>
                  <a:cubicBezTo>
                    <a:pt x="2778" y="1"/>
                    <a:pt x="2696" y="16"/>
                    <a:pt x="2615" y="48"/>
                  </a:cubicBezTo>
                  <a:cubicBezTo>
                    <a:pt x="1935" y="294"/>
                    <a:pt x="1267" y="599"/>
                    <a:pt x="587" y="880"/>
                  </a:cubicBezTo>
                  <a:cubicBezTo>
                    <a:pt x="517" y="915"/>
                    <a:pt x="446" y="974"/>
                    <a:pt x="388" y="1032"/>
                  </a:cubicBezTo>
                  <a:cubicBezTo>
                    <a:pt x="1" y="1419"/>
                    <a:pt x="106" y="1982"/>
                    <a:pt x="634" y="2205"/>
                  </a:cubicBezTo>
                  <a:cubicBezTo>
                    <a:pt x="725" y="2255"/>
                    <a:pt x="822" y="2275"/>
                    <a:pt x="921" y="2275"/>
                  </a:cubicBezTo>
                  <a:cubicBezTo>
                    <a:pt x="1052" y="2275"/>
                    <a:pt x="1187" y="2240"/>
                    <a:pt x="1314" y="2193"/>
                  </a:cubicBezTo>
                  <a:cubicBezTo>
                    <a:pt x="1654" y="2064"/>
                    <a:pt x="1994" y="1923"/>
                    <a:pt x="2334" y="1783"/>
                  </a:cubicBezTo>
                  <a:cubicBezTo>
                    <a:pt x="2603" y="1665"/>
                    <a:pt x="2861" y="1548"/>
                    <a:pt x="3119" y="1408"/>
                  </a:cubicBezTo>
                  <a:cubicBezTo>
                    <a:pt x="3471" y="1220"/>
                    <a:pt x="3623" y="845"/>
                    <a:pt x="3517" y="517"/>
                  </a:cubicBezTo>
                  <a:cubicBezTo>
                    <a:pt x="3416" y="211"/>
                    <a:pt x="3153" y="1"/>
                    <a:pt x="28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1653200" y="1883550"/>
              <a:ext cx="85900" cy="56300"/>
            </a:xfrm>
            <a:custGeom>
              <a:avLst/>
              <a:gdLst/>
              <a:ahLst/>
              <a:cxnLst/>
              <a:rect l="l" t="t" r="r" b="b"/>
              <a:pathLst>
                <a:path w="3436" h="2252" extrusionOk="0">
                  <a:moveTo>
                    <a:pt x="2571" y="1"/>
                  </a:moveTo>
                  <a:cubicBezTo>
                    <a:pt x="2501" y="1"/>
                    <a:pt x="2429" y="10"/>
                    <a:pt x="2357" y="25"/>
                  </a:cubicBezTo>
                  <a:cubicBezTo>
                    <a:pt x="1689" y="166"/>
                    <a:pt x="1067" y="435"/>
                    <a:pt x="493" y="799"/>
                  </a:cubicBezTo>
                  <a:cubicBezTo>
                    <a:pt x="341" y="904"/>
                    <a:pt x="223" y="1045"/>
                    <a:pt x="153" y="1221"/>
                  </a:cubicBezTo>
                  <a:cubicBezTo>
                    <a:pt x="1" y="1619"/>
                    <a:pt x="165" y="2018"/>
                    <a:pt x="552" y="2182"/>
                  </a:cubicBezTo>
                  <a:cubicBezTo>
                    <a:pt x="656" y="2229"/>
                    <a:pt x="758" y="2251"/>
                    <a:pt x="857" y="2251"/>
                  </a:cubicBezTo>
                  <a:cubicBezTo>
                    <a:pt x="1004" y="2251"/>
                    <a:pt x="1146" y="2202"/>
                    <a:pt x="1278" y="2111"/>
                  </a:cubicBezTo>
                  <a:cubicBezTo>
                    <a:pt x="1700" y="1818"/>
                    <a:pt x="2158" y="1642"/>
                    <a:pt x="2638" y="1502"/>
                  </a:cubicBezTo>
                  <a:cubicBezTo>
                    <a:pt x="2720" y="1478"/>
                    <a:pt x="2802" y="1455"/>
                    <a:pt x="2873" y="1408"/>
                  </a:cubicBezTo>
                  <a:cubicBezTo>
                    <a:pt x="3377" y="1138"/>
                    <a:pt x="3435" y="506"/>
                    <a:pt x="2990" y="142"/>
                  </a:cubicBezTo>
                  <a:cubicBezTo>
                    <a:pt x="2855" y="39"/>
                    <a:pt x="2716" y="1"/>
                    <a:pt x="2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2001050" y="1984875"/>
              <a:ext cx="81200" cy="62525"/>
            </a:xfrm>
            <a:custGeom>
              <a:avLst/>
              <a:gdLst/>
              <a:ahLst/>
              <a:cxnLst/>
              <a:rect l="l" t="t" r="r" b="b"/>
              <a:pathLst>
                <a:path w="3248" h="2501" extrusionOk="0">
                  <a:moveTo>
                    <a:pt x="2302" y="0"/>
                  </a:moveTo>
                  <a:cubicBezTo>
                    <a:pt x="2131" y="0"/>
                    <a:pt x="1964" y="62"/>
                    <a:pt x="1829" y="192"/>
                  </a:cubicBezTo>
                  <a:cubicBezTo>
                    <a:pt x="1571" y="450"/>
                    <a:pt x="1266" y="614"/>
                    <a:pt x="950" y="778"/>
                  </a:cubicBezTo>
                  <a:cubicBezTo>
                    <a:pt x="739" y="883"/>
                    <a:pt x="551" y="1000"/>
                    <a:pt x="387" y="1165"/>
                  </a:cubicBezTo>
                  <a:cubicBezTo>
                    <a:pt x="0" y="1587"/>
                    <a:pt x="129" y="2220"/>
                    <a:pt x="563" y="2395"/>
                  </a:cubicBezTo>
                  <a:cubicBezTo>
                    <a:pt x="718" y="2465"/>
                    <a:pt x="856" y="2500"/>
                    <a:pt x="981" y="2500"/>
                  </a:cubicBezTo>
                  <a:cubicBezTo>
                    <a:pt x="1129" y="2500"/>
                    <a:pt x="1257" y="2450"/>
                    <a:pt x="1372" y="2348"/>
                  </a:cubicBezTo>
                  <a:cubicBezTo>
                    <a:pt x="1606" y="2137"/>
                    <a:pt x="1899" y="2009"/>
                    <a:pt x="2169" y="1856"/>
                  </a:cubicBezTo>
                  <a:cubicBezTo>
                    <a:pt x="2415" y="1715"/>
                    <a:pt x="2685" y="1610"/>
                    <a:pt x="2896" y="1422"/>
                  </a:cubicBezTo>
                  <a:cubicBezTo>
                    <a:pt x="3224" y="1129"/>
                    <a:pt x="3247" y="661"/>
                    <a:pt x="2954" y="321"/>
                  </a:cubicBezTo>
                  <a:cubicBezTo>
                    <a:pt x="2773" y="112"/>
                    <a:pt x="2533" y="0"/>
                    <a:pt x="2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2104200" y="2047350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409" y="0"/>
                  </a:moveTo>
                  <a:cubicBezTo>
                    <a:pt x="2392" y="0"/>
                    <a:pt x="2374" y="1"/>
                    <a:pt x="2356" y="2"/>
                  </a:cubicBezTo>
                  <a:cubicBezTo>
                    <a:pt x="2239" y="2"/>
                    <a:pt x="2122" y="25"/>
                    <a:pt x="2005" y="60"/>
                  </a:cubicBezTo>
                  <a:cubicBezTo>
                    <a:pt x="1430" y="201"/>
                    <a:pt x="938" y="518"/>
                    <a:pt x="422" y="799"/>
                  </a:cubicBezTo>
                  <a:cubicBezTo>
                    <a:pt x="282" y="881"/>
                    <a:pt x="188" y="998"/>
                    <a:pt x="129" y="1139"/>
                  </a:cubicBezTo>
                  <a:cubicBezTo>
                    <a:pt x="0" y="1455"/>
                    <a:pt x="59" y="1783"/>
                    <a:pt x="317" y="2018"/>
                  </a:cubicBezTo>
                  <a:cubicBezTo>
                    <a:pt x="465" y="2159"/>
                    <a:pt x="633" y="2223"/>
                    <a:pt x="806" y="2223"/>
                  </a:cubicBezTo>
                  <a:cubicBezTo>
                    <a:pt x="935" y="2223"/>
                    <a:pt x="1066" y="2188"/>
                    <a:pt x="1196" y="2123"/>
                  </a:cubicBezTo>
                  <a:cubicBezTo>
                    <a:pt x="1688" y="1877"/>
                    <a:pt x="2169" y="1608"/>
                    <a:pt x="2708" y="1432"/>
                  </a:cubicBezTo>
                  <a:cubicBezTo>
                    <a:pt x="3071" y="1315"/>
                    <a:pt x="3224" y="928"/>
                    <a:pt x="3130" y="576"/>
                  </a:cubicBezTo>
                  <a:cubicBezTo>
                    <a:pt x="3041" y="230"/>
                    <a:pt x="2770" y="0"/>
                    <a:pt x="2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2228450" y="2076550"/>
              <a:ext cx="72400" cy="55050"/>
            </a:xfrm>
            <a:custGeom>
              <a:avLst/>
              <a:gdLst/>
              <a:ahLst/>
              <a:cxnLst/>
              <a:rect l="l" t="t" r="r" b="b"/>
              <a:pathLst>
                <a:path w="2896" h="2202" extrusionOk="0">
                  <a:moveTo>
                    <a:pt x="2091" y="1"/>
                  </a:moveTo>
                  <a:cubicBezTo>
                    <a:pt x="2050" y="1"/>
                    <a:pt x="2006" y="6"/>
                    <a:pt x="1958" y="18"/>
                  </a:cubicBezTo>
                  <a:cubicBezTo>
                    <a:pt x="1735" y="76"/>
                    <a:pt x="1501" y="123"/>
                    <a:pt x="1278" y="158"/>
                  </a:cubicBezTo>
                  <a:cubicBezTo>
                    <a:pt x="809" y="229"/>
                    <a:pt x="528" y="533"/>
                    <a:pt x="305" y="909"/>
                  </a:cubicBezTo>
                  <a:cubicBezTo>
                    <a:pt x="0" y="1413"/>
                    <a:pt x="164" y="1928"/>
                    <a:pt x="680" y="2139"/>
                  </a:cubicBezTo>
                  <a:cubicBezTo>
                    <a:pt x="771" y="2185"/>
                    <a:pt x="890" y="2202"/>
                    <a:pt x="1021" y="2202"/>
                  </a:cubicBezTo>
                  <a:cubicBezTo>
                    <a:pt x="1059" y="2202"/>
                    <a:pt x="1098" y="2201"/>
                    <a:pt x="1137" y="2198"/>
                  </a:cubicBezTo>
                  <a:cubicBezTo>
                    <a:pt x="1911" y="2174"/>
                    <a:pt x="2356" y="1670"/>
                    <a:pt x="2743" y="1096"/>
                  </a:cubicBezTo>
                  <a:cubicBezTo>
                    <a:pt x="2896" y="862"/>
                    <a:pt x="2825" y="592"/>
                    <a:pt x="2649" y="381"/>
                  </a:cubicBezTo>
                  <a:cubicBezTo>
                    <a:pt x="2488" y="200"/>
                    <a:pt x="2344" y="1"/>
                    <a:pt x="20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1698925" y="1798800"/>
              <a:ext cx="70050" cy="46275"/>
            </a:xfrm>
            <a:custGeom>
              <a:avLst/>
              <a:gdLst/>
              <a:ahLst/>
              <a:cxnLst/>
              <a:rect l="l" t="t" r="r" b="b"/>
              <a:pathLst>
                <a:path w="2802" h="1851" extrusionOk="0">
                  <a:moveTo>
                    <a:pt x="1971" y="0"/>
                  </a:moveTo>
                  <a:cubicBezTo>
                    <a:pt x="1536" y="0"/>
                    <a:pt x="1112" y="85"/>
                    <a:pt x="715" y="262"/>
                  </a:cubicBezTo>
                  <a:cubicBezTo>
                    <a:pt x="493" y="356"/>
                    <a:pt x="305" y="485"/>
                    <a:pt x="176" y="684"/>
                  </a:cubicBezTo>
                  <a:cubicBezTo>
                    <a:pt x="0" y="953"/>
                    <a:pt x="47" y="1305"/>
                    <a:pt x="282" y="1516"/>
                  </a:cubicBezTo>
                  <a:cubicBezTo>
                    <a:pt x="375" y="1598"/>
                    <a:pt x="481" y="1645"/>
                    <a:pt x="633" y="1692"/>
                  </a:cubicBezTo>
                  <a:cubicBezTo>
                    <a:pt x="866" y="1801"/>
                    <a:pt x="1099" y="1851"/>
                    <a:pt x="1331" y="1851"/>
                  </a:cubicBezTo>
                  <a:cubicBezTo>
                    <a:pt x="1671" y="1851"/>
                    <a:pt x="2010" y="1744"/>
                    <a:pt x="2345" y="1563"/>
                  </a:cubicBezTo>
                  <a:cubicBezTo>
                    <a:pt x="2649" y="1411"/>
                    <a:pt x="2802" y="1176"/>
                    <a:pt x="2767" y="824"/>
                  </a:cubicBezTo>
                  <a:cubicBezTo>
                    <a:pt x="2755" y="766"/>
                    <a:pt x="2755" y="707"/>
                    <a:pt x="2755" y="637"/>
                  </a:cubicBezTo>
                  <a:cubicBezTo>
                    <a:pt x="2743" y="203"/>
                    <a:pt x="2567" y="16"/>
                    <a:pt x="2134" y="4"/>
                  </a:cubicBezTo>
                  <a:cubicBezTo>
                    <a:pt x="2079" y="1"/>
                    <a:pt x="2025" y="0"/>
                    <a:pt x="19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1746100" y="2021050"/>
              <a:ext cx="69900" cy="50300"/>
            </a:xfrm>
            <a:custGeom>
              <a:avLst/>
              <a:gdLst/>
              <a:ahLst/>
              <a:cxnLst/>
              <a:rect l="l" t="t" r="r" b="b"/>
              <a:pathLst>
                <a:path w="2796" h="2012" extrusionOk="0">
                  <a:moveTo>
                    <a:pt x="1979" y="0"/>
                  </a:moveTo>
                  <a:cubicBezTo>
                    <a:pt x="1882" y="0"/>
                    <a:pt x="1780" y="18"/>
                    <a:pt x="1677" y="57"/>
                  </a:cubicBezTo>
                  <a:cubicBezTo>
                    <a:pt x="1278" y="222"/>
                    <a:pt x="903" y="444"/>
                    <a:pt x="481" y="562"/>
                  </a:cubicBezTo>
                  <a:cubicBezTo>
                    <a:pt x="188" y="644"/>
                    <a:pt x="1" y="890"/>
                    <a:pt x="1" y="1230"/>
                  </a:cubicBezTo>
                  <a:cubicBezTo>
                    <a:pt x="1" y="1534"/>
                    <a:pt x="188" y="1804"/>
                    <a:pt x="505" y="1945"/>
                  </a:cubicBezTo>
                  <a:cubicBezTo>
                    <a:pt x="598" y="1991"/>
                    <a:pt x="699" y="2011"/>
                    <a:pt x="806" y="2011"/>
                  </a:cubicBezTo>
                  <a:cubicBezTo>
                    <a:pt x="886" y="2011"/>
                    <a:pt x="970" y="2000"/>
                    <a:pt x="1055" y="1980"/>
                  </a:cubicBezTo>
                  <a:cubicBezTo>
                    <a:pt x="1548" y="1863"/>
                    <a:pt x="2017" y="1652"/>
                    <a:pt x="2427" y="1347"/>
                  </a:cubicBezTo>
                  <a:cubicBezTo>
                    <a:pt x="2579" y="1241"/>
                    <a:pt x="2685" y="1089"/>
                    <a:pt x="2708" y="901"/>
                  </a:cubicBezTo>
                  <a:cubicBezTo>
                    <a:pt x="2795" y="399"/>
                    <a:pt x="2436" y="0"/>
                    <a:pt x="1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2094825" y="1978775"/>
              <a:ext cx="71225" cy="46500"/>
            </a:xfrm>
            <a:custGeom>
              <a:avLst/>
              <a:gdLst/>
              <a:ahLst/>
              <a:cxnLst/>
              <a:rect l="l" t="t" r="r" b="b"/>
              <a:pathLst>
                <a:path w="2849" h="1860" extrusionOk="0">
                  <a:moveTo>
                    <a:pt x="2067" y="0"/>
                  </a:moveTo>
                  <a:cubicBezTo>
                    <a:pt x="1972" y="0"/>
                    <a:pt x="1877" y="15"/>
                    <a:pt x="1782" y="37"/>
                  </a:cubicBezTo>
                  <a:cubicBezTo>
                    <a:pt x="1395" y="119"/>
                    <a:pt x="1032" y="236"/>
                    <a:pt x="657" y="342"/>
                  </a:cubicBezTo>
                  <a:cubicBezTo>
                    <a:pt x="586" y="365"/>
                    <a:pt x="528" y="401"/>
                    <a:pt x="469" y="447"/>
                  </a:cubicBezTo>
                  <a:cubicBezTo>
                    <a:pt x="117" y="682"/>
                    <a:pt x="0" y="1080"/>
                    <a:pt x="176" y="1432"/>
                  </a:cubicBezTo>
                  <a:cubicBezTo>
                    <a:pt x="311" y="1711"/>
                    <a:pt x="557" y="1859"/>
                    <a:pt x="851" y="1859"/>
                  </a:cubicBezTo>
                  <a:cubicBezTo>
                    <a:pt x="939" y="1859"/>
                    <a:pt x="1031" y="1846"/>
                    <a:pt x="1126" y="1819"/>
                  </a:cubicBezTo>
                  <a:cubicBezTo>
                    <a:pt x="1301" y="1760"/>
                    <a:pt x="1489" y="1678"/>
                    <a:pt x="1665" y="1631"/>
                  </a:cubicBezTo>
                  <a:cubicBezTo>
                    <a:pt x="1876" y="1573"/>
                    <a:pt x="2098" y="1537"/>
                    <a:pt x="2309" y="1467"/>
                  </a:cubicBezTo>
                  <a:cubicBezTo>
                    <a:pt x="2649" y="1373"/>
                    <a:pt x="2837" y="1116"/>
                    <a:pt x="2837" y="776"/>
                  </a:cubicBezTo>
                  <a:cubicBezTo>
                    <a:pt x="2849" y="459"/>
                    <a:pt x="2673" y="178"/>
                    <a:pt x="2380" y="61"/>
                  </a:cubicBezTo>
                  <a:cubicBezTo>
                    <a:pt x="2276" y="18"/>
                    <a:pt x="2171" y="0"/>
                    <a:pt x="2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1609250" y="2146775"/>
              <a:ext cx="73575" cy="50225"/>
            </a:xfrm>
            <a:custGeom>
              <a:avLst/>
              <a:gdLst/>
              <a:ahLst/>
              <a:cxnLst/>
              <a:rect l="l" t="t" r="r" b="b"/>
              <a:pathLst>
                <a:path w="2943" h="2009" extrusionOk="0">
                  <a:moveTo>
                    <a:pt x="2089" y="0"/>
                  </a:moveTo>
                  <a:cubicBezTo>
                    <a:pt x="2011" y="0"/>
                    <a:pt x="1932" y="11"/>
                    <a:pt x="1853" y="34"/>
                  </a:cubicBezTo>
                  <a:cubicBezTo>
                    <a:pt x="1442" y="174"/>
                    <a:pt x="1044" y="350"/>
                    <a:pt x="657" y="561"/>
                  </a:cubicBezTo>
                  <a:cubicBezTo>
                    <a:pt x="551" y="608"/>
                    <a:pt x="446" y="690"/>
                    <a:pt x="376" y="772"/>
                  </a:cubicBezTo>
                  <a:cubicBezTo>
                    <a:pt x="1" y="1159"/>
                    <a:pt x="141" y="1745"/>
                    <a:pt x="622" y="1944"/>
                  </a:cubicBezTo>
                  <a:cubicBezTo>
                    <a:pt x="721" y="1988"/>
                    <a:pt x="822" y="2009"/>
                    <a:pt x="923" y="2009"/>
                  </a:cubicBezTo>
                  <a:cubicBezTo>
                    <a:pt x="1036" y="2009"/>
                    <a:pt x="1149" y="1982"/>
                    <a:pt x="1255" y="1932"/>
                  </a:cubicBezTo>
                  <a:cubicBezTo>
                    <a:pt x="1630" y="1757"/>
                    <a:pt x="2005" y="1569"/>
                    <a:pt x="2380" y="1417"/>
                  </a:cubicBezTo>
                  <a:cubicBezTo>
                    <a:pt x="2779" y="1253"/>
                    <a:pt x="2943" y="854"/>
                    <a:pt x="2814" y="491"/>
                  </a:cubicBezTo>
                  <a:cubicBezTo>
                    <a:pt x="2700" y="188"/>
                    <a:pt x="2411" y="0"/>
                    <a:pt x="2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1505525" y="1972450"/>
              <a:ext cx="74075" cy="49025"/>
            </a:xfrm>
            <a:custGeom>
              <a:avLst/>
              <a:gdLst/>
              <a:ahLst/>
              <a:cxnLst/>
              <a:rect l="l" t="t" r="r" b="b"/>
              <a:pathLst>
                <a:path w="2963" h="1961" extrusionOk="0">
                  <a:moveTo>
                    <a:pt x="2058" y="1"/>
                  </a:moveTo>
                  <a:cubicBezTo>
                    <a:pt x="2021" y="1"/>
                    <a:pt x="1984" y="4"/>
                    <a:pt x="1946" y="9"/>
                  </a:cubicBezTo>
                  <a:cubicBezTo>
                    <a:pt x="1395" y="79"/>
                    <a:pt x="926" y="349"/>
                    <a:pt x="481" y="630"/>
                  </a:cubicBezTo>
                  <a:cubicBezTo>
                    <a:pt x="0" y="923"/>
                    <a:pt x="94" y="1638"/>
                    <a:pt x="610" y="1884"/>
                  </a:cubicBezTo>
                  <a:cubicBezTo>
                    <a:pt x="709" y="1937"/>
                    <a:pt x="815" y="1960"/>
                    <a:pt x="922" y="1960"/>
                  </a:cubicBezTo>
                  <a:cubicBezTo>
                    <a:pt x="1029" y="1960"/>
                    <a:pt x="1137" y="1937"/>
                    <a:pt x="1243" y="1896"/>
                  </a:cubicBezTo>
                  <a:cubicBezTo>
                    <a:pt x="1629" y="1744"/>
                    <a:pt x="2004" y="1591"/>
                    <a:pt x="2380" y="1427"/>
                  </a:cubicBezTo>
                  <a:cubicBezTo>
                    <a:pt x="2555" y="1345"/>
                    <a:pt x="2684" y="1216"/>
                    <a:pt x="2755" y="1040"/>
                  </a:cubicBezTo>
                  <a:cubicBezTo>
                    <a:pt x="2963" y="536"/>
                    <a:pt x="2587" y="1"/>
                    <a:pt x="20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1867125" y="2170775"/>
              <a:ext cx="70950" cy="46825"/>
            </a:xfrm>
            <a:custGeom>
              <a:avLst/>
              <a:gdLst/>
              <a:ahLst/>
              <a:cxnLst/>
              <a:rect l="l" t="t" r="r" b="b"/>
              <a:pathLst>
                <a:path w="2838" h="1873" extrusionOk="0">
                  <a:moveTo>
                    <a:pt x="2029" y="0"/>
                  </a:moveTo>
                  <a:cubicBezTo>
                    <a:pt x="1965" y="0"/>
                    <a:pt x="1898" y="8"/>
                    <a:pt x="1829" y="23"/>
                  </a:cubicBezTo>
                  <a:cubicBezTo>
                    <a:pt x="1560" y="93"/>
                    <a:pt x="1290" y="164"/>
                    <a:pt x="1020" y="246"/>
                  </a:cubicBezTo>
                  <a:cubicBezTo>
                    <a:pt x="809" y="304"/>
                    <a:pt x="598" y="375"/>
                    <a:pt x="423" y="504"/>
                  </a:cubicBezTo>
                  <a:cubicBezTo>
                    <a:pt x="118" y="715"/>
                    <a:pt x="1" y="1113"/>
                    <a:pt x="153" y="1441"/>
                  </a:cubicBezTo>
                  <a:cubicBezTo>
                    <a:pt x="267" y="1688"/>
                    <a:pt x="534" y="1873"/>
                    <a:pt x="805" y="1873"/>
                  </a:cubicBezTo>
                  <a:cubicBezTo>
                    <a:pt x="869" y="1873"/>
                    <a:pt x="934" y="1862"/>
                    <a:pt x="997" y="1840"/>
                  </a:cubicBezTo>
                  <a:cubicBezTo>
                    <a:pt x="1407" y="1711"/>
                    <a:pt x="1817" y="1617"/>
                    <a:pt x="2228" y="1488"/>
                  </a:cubicBezTo>
                  <a:cubicBezTo>
                    <a:pt x="2450" y="1406"/>
                    <a:pt x="2626" y="1266"/>
                    <a:pt x="2708" y="1043"/>
                  </a:cubicBezTo>
                  <a:cubicBezTo>
                    <a:pt x="2837" y="761"/>
                    <a:pt x="2814" y="504"/>
                    <a:pt x="2614" y="281"/>
                  </a:cubicBezTo>
                  <a:cubicBezTo>
                    <a:pt x="2459" y="97"/>
                    <a:pt x="2260" y="0"/>
                    <a:pt x="20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1695700" y="2091825"/>
              <a:ext cx="70950" cy="51750"/>
            </a:xfrm>
            <a:custGeom>
              <a:avLst/>
              <a:gdLst/>
              <a:ahLst/>
              <a:cxnLst/>
              <a:rect l="l" t="t" r="r" b="b"/>
              <a:pathLst>
                <a:path w="2838" h="2070" extrusionOk="0">
                  <a:moveTo>
                    <a:pt x="1960" y="0"/>
                  </a:moveTo>
                  <a:cubicBezTo>
                    <a:pt x="1869" y="0"/>
                    <a:pt x="1778" y="18"/>
                    <a:pt x="1688" y="51"/>
                  </a:cubicBezTo>
                  <a:cubicBezTo>
                    <a:pt x="1255" y="215"/>
                    <a:pt x="844" y="426"/>
                    <a:pt x="469" y="684"/>
                  </a:cubicBezTo>
                  <a:cubicBezTo>
                    <a:pt x="364" y="755"/>
                    <a:pt x="282" y="837"/>
                    <a:pt x="200" y="930"/>
                  </a:cubicBezTo>
                  <a:cubicBezTo>
                    <a:pt x="0" y="1177"/>
                    <a:pt x="0" y="1470"/>
                    <a:pt x="165" y="1739"/>
                  </a:cubicBezTo>
                  <a:cubicBezTo>
                    <a:pt x="302" y="1946"/>
                    <a:pt x="514" y="2070"/>
                    <a:pt x="752" y="2070"/>
                  </a:cubicBezTo>
                  <a:cubicBezTo>
                    <a:pt x="797" y="2070"/>
                    <a:pt x="844" y="2065"/>
                    <a:pt x="891" y="2056"/>
                  </a:cubicBezTo>
                  <a:cubicBezTo>
                    <a:pt x="1020" y="2021"/>
                    <a:pt x="1137" y="1974"/>
                    <a:pt x="1255" y="1903"/>
                  </a:cubicBezTo>
                  <a:cubicBezTo>
                    <a:pt x="1571" y="1751"/>
                    <a:pt x="1876" y="1587"/>
                    <a:pt x="2192" y="1423"/>
                  </a:cubicBezTo>
                  <a:cubicBezTo>
                    <a:pt x="2310" y="1364"/>
                    <a:pt x="2415" y="1282"/>
                    <a:pt x="2509" y="1177"/>
                  </a:cubicBezTo>
                  <a:cubicBezTo>
                    <a:pt x="2837" y="802"/>
                    <a:pt x="2708" y="262"/>
                    <a:pt x="2263" y="63"/>
                  </a:cubicBezTo>
                  <a:cubicBezTo>
                    <a:pt x="2159" y="20"/>
                    <a:pt x="2059" y="0"/>
                    <a:pt x="1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1725600" y="2147150"/>
              <a:ext cx="73850" cy="46150"/>
            </a:xfrm>
            <a:custGeom>
              <a:avLst/>
              <a:gdLst/>
              <a:ahLst/>
              <a:cxnLst/>
              <a:rect l="l" t="t" r="r" b="b"/>
              <a:pathLst>
                <a:path w="2954" h="1846" extrusionOk="0">
                  <a:moveTo>
                    <a:pt x="2050" y="1"/>
                  </a:moveTo>
                  <a:cubicBezTo>
                    <a:pt x="2016" y="1"/>
                    <a:pt x="1981" y="3"/>
                    <a:pt x="1946" y="7"/>
                  </a:cubicBezTo>
                  <a:cubicBezTo>
                    <a:pt x="1442" y="77"/>
                    <a:pt x="949" y="241"/>
                    <a:pt x="504" y="476"/>
                  </a:cubicBezTo>
                  <a:cubicBezTo>
                    <a:pt x="47" y="710"/>
                    <a:pt x="0" y="1296"/>
                    <a:pt x="375" y="1648"/>
                  </a:cubicBezTo>
                  <a:cubicBezTo>
                    <a:pt x="513" y="1786"/>
                    <a:pt x="674" y="1845"/>
                    <a:pt x="845" y="1845"/>
                  </a:cubicBezTo>
                  <a:cubicBezTo>
                    <a:pt x="921" y="1845"/>
                    <a:pt x="999" y="1834"/>
                    <a:pt x="1078" y="1812"/>
                  </a:cubicBezTo>
                  <a:cubicBezTo>
                    <a:pt x="1500" y="1695"/>
                    <a:pt x="1911" y="1566"/>
                    <a:pt x="2333" y="1437"/>
                  </a:cubicBezTo>
                  <a:cubicBezTo>
                    <a:pt x="2544" y="1378"/>
                    <a:pt x="2673" y="1214"/>
                    <a:pt x="2755" y="1015"/>
                  </a:cubicBezTo>
                  <a:cubicBezTo>
                    <a:pt x="2953" y="518"/>
                    <a:pt x="2601" y="1"/>
                    <a:pt x="2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1879150" y="1903275"/>
              <a:ext cx="68000" cy="42125"/>
            </a:xfrm>
            <a:custGeom>
              <a:avLst/>
              <a:gdLst/>
              <a:ahLst/>
              <a:cxnLst/>
              <a:rect l="l" t="t" r="r" b="b"/>
              <a:pathLst>
                <a:path w="2720" h="1685" extrusionOk="0">
                  <a:moveTo>
                    <a:pt x="1888" y="0"/>
                  </a:moveTo>
                  <a:cubicBezTo>
                    <a:pt x="1846" y="0"/>
                    <a:pt x="1803" y="3"/>
                    <a:pt x="1758" y="10"/>
                  </a:cubicBezTo>
                  <a:cubicBezTo>
                    <a:pt x="1383" y="45"/>
                    <a:pt x="1020" y="103"/>
                    <a:pt x="645" y="162"/>
                  </a:cubicBezTo>
                  <a:cubicBezTo>
                    <a:pt x="281" y="221"/>
                    <a:pt x="59" y="478"/>
                    <a:pt x="24" y="830"/>
                  </a:cubicBezTo>
                  <a:cubicBezTo>
                    <a:pt x="0" y="1182"/>
                    <a:pt x="176" y="1463"/>
                    <a:pt x="516" y="1615"/>
                  </a:cubicBezTo>
                  <a:cubicBezTo>
                    <a:pt x="622" y="1664"/>
                    <a:pt x="734" y="1685"/>
                    <a:pt x="852" y="1685"/>
                  </a:cubicBezTo>
                  <a:cubicBezTo>
                    <a:pt x="903" y="1685"/>
                    <a:pt x="955" y="1681"/>
                    <a:pt x="1008" y="1674"/>
                  </a:cubicBezTo>
                  <a:cubicBezTo>
                    <a:pt x="1336" y="1627"/>
                    <a:pt x="1665" y="1545"/>
                    <a:pt x="2016" y="1545"/>
                  </a:cubicBezTo>
                  <a:cubicBezTo>
                    <a:pt x="2251" y="1533"/>
                    <a:pt x="2427" y="1404"/>
                    <a:pt x="2532" y="1193"/>
                  </a:cubicBezTo>
                  <a:cubicBezTo>
                    <a:pt x="2696" y="924"/>
                    <a:pt x="2720" y="643"/>
                    <a:pt x="2544" y="373"/>
                  </a:cubicBezTo>
                  <a:cubicBezTo>
                    <a:pt x="2381" y="129"/>
                    <a:pt x="2158" y="0"/>
                    <a:pt x="1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2236075" y="1996900"/>
              <a:ext cx="65375" cy="50650"/>
            </a:xfrm>
            <a:custGeom>
              <a:avLst/>
              <a:gdLst/>
              <a:ahLst/>
              <a:cxnLst/>
              <a:rect l="l" t="t" r="r" b="b"/>
              <a:pathLst>
                <a:path w="2615" h="2026" extrusionOk="0">
                  <a:moveTo>
                    <a:pt x="1785" y="0"/>
                  </a:moveTo>
                  <a:cubicBezTo>
                    <a:pt x="1680" y="0"/>
                    <a:pt x="1573" y="21"/>
                    <a:pt x="1465" y="62"/>
                  </a:cubicBezTo>
                  <a:cubicBezTo>
                    <a:pt x="1137" y="203"/>
                    <a:pt x="797" y="344"/>
                    <a:pt x="492" y="543"/>
                  </a:cubicBezTo>
                  <a:cubicBezTo>
                    <a:pt x="328" y="637"/>
                    <a:pt x="211" y="766"/>
                    <a:pt x="141" y="941"/>
                  </a:cubicBezTo>
                  <a:cubicBezTo>
                    <a:pt x="0" y="1270"/>
                    <a:pt x="59" y="1574"/>
                    <a:pt x="305" y="1809"/>
                  </a:cubicBezTo>
                  <a:cubicBezTo>
                    <a:pt x="449" y="1946"/>
                    <a:pt x="642" y="2025"/>
                    <a:pt x="831" y="2025"/>
                  </a:cubicBezTo>
                  <a:cubicBezTo>
                    <a:pt x="951" y="2025"/>
                    <a:pt x="1068" y="1994"/>
                    <a:pt x="1172" y="1926"/>
                  </a:cubicBezTo>
                  <a:cubicBezTo>
                    <a:pt x="1442" y="1762"/>
                    <a:pt x="1711" y="1656"/>
                    <a:pt x="1993" y="1551"/>
                  </a:cubicBezTo>
                  <a:cubicBezTo>
                    <a:pt x="2262" y="1445"/>
                    <a:pt x="2485" y="1281"/>
                    <a:pt x="2555" y="977"/>
                  </a:cubicBezTo>
                  <a:cubicBezTo>
                    <a:pt x="2614" y="684"/>
                    <a:pt x="2555" y="414"/>
                    <a:pt x="2321" y="215"/>
                  </a:cubicBezTo>
                  <a:cubicBezTo>
                    <a:pt x="2162" y="71"/>
                    <a:pt x="1978" y="0"/>
                    <a:pt x="1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1942450" y="2199475"/>
              <a:ext cx="67400" cy="42275"/>
            </a:xfrm>
            <a:custGeom>
              <a:avLst/>
              <a:gdLst/>
              <a:ahLst/>
              <a:cxnLst/>
              <a:rect l="l" t="t" r="r" b="b"/>
              <a:pathLst>
                <a:path w="2696" h="1691" extrusionOk="0">
                  <a:moveTo>
                    <a:pt x="1676" y="0"/>
                  </a:moveTo>
                  <a:cubicBezTo>
                    <a:pt x="1090" y="12"/>
                    <a:pt x="586" y="223"/>
                    <a:pt x="223" y="692"/>
                  </a:cubicBezTo>
                  <a:cubicBezTo>
                    <a:pt x="0" y="985"/>
                    <a:pt x="59" y="1313"/>
                    <a:pt x="317" y="1548"/>
                  </a:cubicBezTo>
                  <a:cubicBezTo>
                    <a:pt x="446" y="1651"/>
                    <a:pt x="594" y="1691"/>
                    <a:pt x="743" y="1691"/>
                  </a:cubicBezTo>
                  <a:cubicBezTo>
                    <a:pt x="796" y="1691"/>
                    <a:pt x="850" y="1686"/>
                    <a:pt x="903" y="1676"/>
                  </a:cubicBezTo>
                  <a:cubicBezTo>
                    <a:pt x="1278" y="1594"/>
                    <a:pt x="1665" y="1512"/>
                    <a:pt x="2028" y="1395"/>
                  </a:cubicBezTo>
                  <a:cubicBezTo>
                    <a:pt x="2262" y="1337"/>
                    <a:pt x="2438" y="1172"/>
                    <a:pt x="2544" y="985"/>
                  </a:cubicBezTo>
                  <a:cubicBezTo>
                    <a:pt x="2696" y="610"/>
                    <a:pt x="2450" y="129"/>
                    <a:pt x="2075" y="47"/>
                  </a:cubicBezTo>
                  <a:cubicBezTo>
                    <a:pt x="1946" y="24"/>
                    <a:pt x="1817" y="0"/>
                    <a:pt x="1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1511950" y="1876650"/>
              <a:ext cx="62450" cy="44500"/>
            </a:xfrm>
            <a:custGeom>
              <a:avLst/>
              <a:gdLst/>
              <a:ahLst/>
              <a:cxnLst/>
              <a:rect l="l" t="t" r="r" b="b"/>
              <a:pathLst>
                <a:path w="2498" h="1780" extrusionOk="0">
                  <a:moveTo>
                    <a:pt x="1663" y="0"/>
                  </a:moveTo>
                  <a:cubicBezTo>
                    <a:pt x="1641" y="0"/>
                    <a:pt x="1618" y="3"/>
                    <a:pt x="1595" y="8"/>
                  </a:cubicBezTo>
                  <a:cubicBezTo>
                    <a:pt x="1173" y="78"/>
                    <a:pt x="751" y="195"/>
                    <a:pt x="364" y="418"/>
                  </a:cubicBezTo>
                  <a:cubicBezTo>
                    <a:pt x="95" y="582"/>
                    <a:pt x="1" y="946"/>
                    <a:pt x="95" y="1262"/>
                  </a:cubicBezTo>
                  <a:cubicBezTo>
                    <a:pt x="184" y="1542"/>
                    <a:pt x="467" y="1779"/>
                    <a:pt x="768" y="1779"/>
                  </a:cubicBezTo>
                  <a:cubicBezTo>
                    <a:pt x="782" y="1779"/>
                    <a:pt x="796" y="1779"/>
                    <a:pt x="810" y="1778"/>
                  </a:cubicBezTo>
                  <a:cubicBezTo>
                    <a:pt x="1290" y="1754"/>
                    <a:pt x="1724" y="1590"/>
                    <a:pt x="2087" y="1297"/>
                  </a:cubicBezTo>
                  <a:cubicBezTo>
                    <a:pt x="2498" y="957"/>
                    <a:pt x="2380" y="277"/>
                    <a:pt x="1888" y="66"/>
                  </a:cubicBezTo>
                  <a:cubicBezTo>
                    <a:pt x="1815" y="30"/>
                    <a:pt x="1742" y="0"/>
                    <a:pt x="1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3"/>
            <p:cNvSpPr/>
            <p:nvPr/>
          </p:nvSpPr>
          <p:spPr>
            <a:xfrm>
              <a:off x="1788875" y="1862175"/>
              <a:ext cx="60975" cy="42725"/>
            </a:xfrm>
            <a:custGeom>
              <a:avLst/>
              <a:gdLst/>
              <a:ahLst/>
              <a:cxnLst/>
              <a:rect l="l" t="t" r="r" b="b"/>
              <a:pathLst>
                <a:path w="2439" h="1709" extrusionOk="0">
                  <a:moveTo>
                    <a:pt x="1642" y="1"/>
                  </a:moveTo>
                  <a:cubicBezTo>
                    <a:pt x="1596" y="1"/>
                    <a:pt x="1549" y="5"/>
                    <a:pt x="1501" y="13"/>
                  </a:cubicBezTo>
                  <a:cubicBezTo>
                    <a:pt x="1173" y="59"/>
                    <a:pt x="845" y="165"/>
                    <a:pt x="528" y="294"/>
                  </a:cubicBezTo>
                  <a:cubicBezTo>
                    <a:pt x="341" y="376"/>
                    <a:pt x="212" y="517"/>
                    <a:pt x="142" y="704"/>
                  </a:cubicBezTo>
                  <a:cubicBezTo>
                    <a:pt x="1" y="1044"/>
                    <a:pt x="118" y="1419"/>
                    <a:pt x="411" y="1595"/>
                  </a:cubicBezTo>
                  <a:cubicBezTo>
                    <a:pt x="539" y="1673"/>
                    <a:pt x="675" y="1708"/>
                    <a:pt x="812" y="1708"/>
                  </a:cubicBezTo>
                  <a:cubicBezTo>
                    <a:pt x="901" y="1708"/>
                    <a:pt x="991" y="1693"/>
                    <a:pt x="1079" y="1665"/>
                  </a:cubicBezTo>
                  <a:cubicBezTo>
                    <a:pt x="1314" y="1607"/>
                    <a:pt x="1548" y="1548"/>
                    <a:pt x="1783" y="1489"/>
                  </a:cubicBezTo>
                  <a:cubicBezTo>
                    <a:pt x="2193" y="1396"/>
                    <a:pt x="2439" y="1009"/>
                    <a:pt x="2357" y="610"/>
                  </a:cubicBezTo>
                  <a:cubicBezTo>
                    <a:pt x="2294" y="245"/>
                    <a:pt x="2009" y="1"/>
                    <a:pt x="16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3"/>
            <p:cNvSpPr/>
            <p:nvPr/>
          </p:nvSpPr>
          <p:spPr>
            <a:xfrm>
              <a:off x="1623325" y="2253925"/>
              <a:ext cx="66250" cy="41400"/>
            </a:xfrm>
            <a:custGeom>
              <a:avLst/>
              <a:gdLst/>
              <a:ahLst/>
              <a:cxnLst/>
              <a:rect l="l" t="t" r="r" b="b"/>
              <a:pathLst>
                <a:path w="2650" h="1656" extrusionOk="0">
                  <a:moveTo>
                    <a:pt x="1599" y="0"/>
                  </a:moveTo>
                  <a:cubicBezTo>
                    <a:pt x="1428" y="0"/>
                    <a:pt x="1257" y="14"/>
                    <a:pt x="1090" y="14"/>
                  </a:cubicBezTo>
                  <a:cubicBezTo>
                    <a:pt x="1008" y="14"/>
                    <a:pt x="926" y="73"/>
                    <a:pt x="856" y="131"/>
                  </a:cubicBezTo>
                  <a:cubicBezTo>
                    <a:pt x="668" y="272"/>
                    <a:pt x="481" y="424"/>
                    <a:pt x="317" y="600"/>
                  </a:cubicBezTo>
                  <a:cubicBezTo>
                    <a:pt x="0" y="952"/>
                    <a:pt x="106" y="1397"/>
                    <a:pt x="551" y="1597"/>
                  </a:cubicBezTo>
                  <a:cubicBezTo>
                    <a:pt x="575" y="1597"/>
                    <a:pt x="621" y="1620"/>
                    <a:pt x="668" y="1632"/>
                  </a:cubicBezTo>
                  <a:cubicBezTo>
                    <a:pt x="715" y="1644"/>
                    <a:pt x="762" y="1655"/>
                    <a:pt x="809" y="1655"/>
                  </a:cubicBezTo>
                  <a:cubicBezTo>
                    <a:pt x="1454" y="1655"/>
                    <a:pt x="1981" y="1386"/>
                    <a:pt x="2415" y="917"/>
                  </a:cubicBezTo>
                  <a:cubicBezTo>
                    <a:pt x="2649" y="671"/>
                    <a:pt x="2544" y="284"/>
                    <a:pt x="2227" y="120"/>
                  </a:cubicBezTo>
                  <a:cubicBezTo>
                    <a:pt x="2025" y="22"/>
                    <a:pt x="1813" y="0"/>
                    <a:pt x="15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2002225" y="2098575"/>
              <a:ext cx="60375" cy="40600"/>
            </a:xfrm>
            <a:custGeom>
              <a:avLst/>
              <a:gdLst/>
              <a:ahLst/>
              <a:cxnLst/>
              <a:rect l="l" t="t" r="r" b="b"/>
              <a:pathLst>
                <a:path w="2415" h="1624" extrusionOk="0">
                  <a:moveTo>
                    <a:pt x="1571" y="1"/>
                  </a:moveTo>
                  <a:cubicBezTo>
                    <a:pt x="1544" y="1"/>
                    <a:pt x="1517" y="2"/>
                    <a:pt x="1489" y="4"/>
                  </a:cubicBezTo>
                  <a:cubicBezTo>
                    <a:pt x="1243" y="28"/>
                    <a:pt x="997" y="63"/>
                    <a:pt x="762" y="98"/>
                  </a:cubicBezTo>
                  <a:cubicBezTo>
                    <a:pt x="493" y="145"/>
                    <a:pt x="293" y="309"/>
                    <a:pt x="188" y="555"/>
                  </a:cubicBezTo>
                  <a:cubicBezTo>
                    <a:pt x="0" y="1000"/>
                    <a:pt x="258" y="1528"/>
                    <a:pt x="727" y="1598"/>
                  </a:cubicBezTo>
                  <a:cubicBezTo>
                    <a:pt x="835" y="1615"/>
                    <a:pt x="942" y="1623"/>
                    <a:pt x="1050" y="1623"/>
                  </a:cubicBezTo>
                  <a:cubicBezTo>
                    <a:pt x="1316" y="1623"/>
                    <a:pt x="1581" y="1573"/>
                    <a:pt x="1841" y="1481"/>
                  </a:cubicBezTo>
                  <a:cubicBezTo>
                    <a:pt x="2227" y="1329"/>
                    <a:pt x="2415" y="977"/>
                    <a:pt x="2321" y="602"/>
                  </a:cubicBezTo>
                  <a:cubicBezTo>
                    <a:pt x="2234" y="230"/>
                    <a:pt x="1952" y="1"/>
                    <a:pt x="1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1886475" y="2055850"/>
              <a:ext cx="59625" cy="42150"/>
            </a:xfrm>
            <a:custGeom>
              <a:avLst/>
              <a:gdLst/>
              <a:ahLst/>
              <a:cxnLst/>
              <a:rect l="l" t="t" r="r" b="b"/>
              <a:pathLst>
                <a:path w="2385" h="1686" extrusionOk="0">
                  <a:moveTo>
                    <a:pt x="1414" y="0"/>
                  </a:moveTo>
                  <a:cubicBezTo>
                    <a:pt x="1396" y="0"/>
                    <a:pt x="1378" y="1"/>
                    <a:pt x="1360" y="2"/>
                  </a:cubicBezTo>
                  <a:cubicBezTo>
                    <a:pt x="1008" y="25"/>
                    <a:pt x="680" y="154"/>
                    <a:pt x="364" y="318"/>
                  </a:cubicBezTo>
                  <a:cubicBezTo>
                    <a:pt x="117" y="459"/>
                    <a:pt x="0" y="693"/>
                    <a:pt x="24" y="986"/>
                  </a:cubicBezTo>
                  <a:cubicBezTo>
                    <a:pt x="45" y="1395"/>
                    <a:pt x="353" y="1685"/>
                    <a:pt x="765" y="1685"/>
                  </a:cubicBezTo>
                  <a:cubicBezTo>
                    <a:pt x="802" y="1685"/>
                    <a:pt x="841" y="1683"/>
                    <a:pt x="879" y="1678"/>
                  </a:cubicBezTo>
                  <a:cubicBezTo>
                    <a:pt x="1196" y="1643"/>
                    <a:pt x="1512" y="1526"/>
                    <a:pt x="1817" y="1420"/>
                  </a:cubicBezTo>
                  <a:cubicBezTo>
                    <a:pt x="1993" y="1350"/>
                    <a:pt x="2098" y="1197"/>
                    <a:pt x="2180" y="1045"/>
                  </a:cubicBezTo>
                  <a:cubicBezTo>
                    <a:pt x="2385" y="534"/>
                    <a:pt x="1984" y="0"/>
                    <a:pt x="14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2118550" y="2116075"/>
              <a:ext cx="63025" cy="40350"/>
            </a:xfrm>
            <a:custGeom>
              <a:avLst/>
              <a:gdLst/>
              <a:ahLst/>
              <a:cxnLst/>
              <a:rect l="l" t="t" r="r" b="b"/>
              <a:pathLst>
                <a:path w="2521" h="1614" extrusionOk="0">
                  <a:moveTo>
                    <a:pt x="1674" y="0"/>
                  </a:moveTo>
                  <a:cubicBezTo>
                    <a:pt x="1184" y="0"/>
                    <a:pt x="527" y="245"/>
                    <a:pt x="270" y="558"/>
                  </a:cubicBezTo>
                  <a:cubicBezTo>
                    <a:pt x="1" y="886"/>
                    <a:pt x="130" y="1379"/>
                    <a:pt x="528" y="1555"/>
                  </a:cubicBezTo>
                  <a:cubicBezTo>
                    <a:pt x="623" y="1595"/>
                    <a:pt x="742" y="1613"/>
                    <a:pt x="874" y="1613"/>
                  </a:cubicBezTo>
                  <a:cubicBezTo>
                    <a:pt x="1399" y="1613"/>
                    <a:pt x="2130" y="1327"/>
                    <a:pt x="2345" y="980"/>
                  </a:cubicBezTo>
                  <a:cubicBezTo>
                    <a:pt x="2521" y="676"/>
                    <a:pt x="2322" y="160"/>
                    <a:pt x="1982" y="43"/>
                  </a:cubicBezTo>
                  <a:cubicBezTo>
                    <a:pt x="1893" y="14"/>
                    <a:pt x="1788" y="0"/>
                    <a:pt x="1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2038850" y="2149575"/>
              <a:ext cx="59800" cy="38125"/>
            </a:xfrm>
            <a:custGeom>
              <a:avLst/>
              <a:gdLst/>
              <a:ahLst/>
              <a:cxnLst/>
              <a:rect l="l" t="t" r="r" b="b"/>
              <a:pathLst>
                <a:path w="2392" h="1525" extrusionOk="0">
                  <a:moveTo>
                    <a:pt x="1516" y="0"/>
                  </a:moveTo>
                  <a:cubicBezTo>
                    <a:pt x="1093" y="0"/>
                    <a:pt x="692" y="110"/>
                    <a:pt x="340" y="355"/>
                  </a:cubicBezTo>
                  <a:cubicBezTo>
                    <a:pt x="118" y="496"/>
                    <a:pt x="0" y="707"/>
                    <a:pt x="59" y="977"/>
                  </a:cubicBezTo>
                  <a:cubicBezTo>
                    <a:pt x="118" y="1258"/>
                    <a:pt x="282" y="1445"/>
                    <a:pt x="563" y="1492"/>
                  </a:cubicBezTo>
                  <a:cubicBezTo>
                    <a:pt x="686" y="1514"/>
                    <a:pt x="808" y="1525"/>
                    <a:pt x="929" y="1525"/>
                  </a:cubicBezTo>
                  <a:cubicBezTo>
                    <a:pt x="1338" y="1525"/>
                    <a:pt x="1728" y="1398"/>
                    <a:pt x="2063" y="1117"/>
                  </a:cubicBezTo>
                  <a:cubicBezTo>
                    <a:pt x="2392" y="824"/>
                    <a:pt x="2263" y="215"/>
                    <a:pt x="1829" y="39"/>
                  </a:cubicBezTo>
                  <a:cubicBezTo>
                    <a:pt x="1782" y="27"/>
                    <a:pt x="1712" y="4"/>
                    <a:pt x="1641" y="4"/>
                  </a:cubicBezTo>
                  <a:cubicBezTo>
                    <a:pt x="1599" y="2"/>
                    <a:pt x="1557" y="0"/>
                    <a:pt x="1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1738200" y="2228525"/>
              <a:ext cx="57750" cy="40875"/>
            </a:xfrm>
            <a:custGeom>
              <a:avLst/>
              <a:gdLst/>
              <a:ahLst/>
              <a:cxnLst/>
              <a:rect l="l" t="t" r="r" b="b"/>
              <a:pathLst>
                <a:path w="2310" h="1635" extrusionOk="0">
                  <a:moveTo>
                    <a:pt x="1466" y="1"/>
                  </a:moveTo>
                  <a:cubicBezTo>
                    <a:pt x="981" y="1"/>
                    <a:pt x="334" y="351"/>
                    <a:pt x="164" y="761"/>
                  </a:cubicBezTo>
                  <a:cubicBezTo>
                    <a:pt x="0" y="1171"/>
                    <a:pt x="234" y="1605"/>
                    <a:pt x="692" y="1628"/>
                  </a:cubicBezTo>
                  <a:cubicBezTo>
                    <a:pt x="740" y="1633"/>
                    <a:pt x="789" y="1635"/>
                    <a:pt x="837" y="1635"/>
                  </a:cubicBezTo>
                  <a:cubicBezTo>
                    <a:pt x="1283" y="1635"/>
                    <a:pt x="1687" y="1440"/>
                    <a:pt x="2004" y="1112"/>
                  </a:cubicBezTo>
                  <a:cubicBezTo>
                    <a:pt x="2309" y="796"/>
                    <a:pt x="2122" y="163"/>
                    <a:pt x="1700" y="34"/>
                  </a:cubicBezTo>
                  <a:cubicBezTo>
                    <a:pt x="1629" y="11"/>
                    <a:pt x="1550" y="1"/>
                    <a:pt x="1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1998700" y="1910500"/>
              <a:ext cx="54250" cy="38525"/>
            </a:xfrm>
            <a:custGeom>
              <a:avLst/>
              <a:gdLst/>
              <a:ahLst/>
              <a:cxnLst/>
              <a:rect l="l" t="t" r="r" b="b"/>
              <a:pathLst>
                <a:path w="2170" h="1541" extrusionOk="0">
                  <a:moveTo>
                    <a:pt x="1393" y="1"/>
                  </a:moveTo>
                  <a:cubicBezTo>
                    <a:pt x="923" y="1"/>
                    <a:pt x="495" y="157"/>
                    <a:pt x="153" y="529"/>
                  </a:cubicBezTo>
                  <a:cubicBezTo>
                    <a:pt x="12" y="682"/>
                    <a:pt x="1" y="858"/>
                    <a:pt x="83" y="1045"/>
                  </a:cubicBezTo>
                  <a:cubicBezTo>
                    <a:pt x="192" y="1318"/>
                    <a:pt x="516" y="1541"/>
                    <a:pt x="825" y="1541"/>
                  </a:cubicBezTo>
                  <a:cubicBezTo>
                    <a:pt x="847" y="1541"/>
                    <a:pt x="869" y="1540"/>
                    <a:pt x="891" y="1537"/>
                  </a:cubicBezTo>
                  <a:cubicBezTo>
                    <a:pt x="1243" y="1502"/>
                    <a:pt x="1548" y="1362"/>
                    <a:pt x="1817" y="1151"/>
                  </a:cubicBezTo>
                  <a:cubicBezTo>
                    <a:pt x="1899" y="1092"/>
                    <a:pt x="1958" y="1010"/>
                    <a:pt x="1993" y="916"/>
                  </a:cubicBezTo>
                  <a:cubicBezTo>
                    <a:pt x="2169" y="506"/>
                    <a:pt x="2017" y="60"/>
                    <a:pt x="1630" y="14"/>
                  </a:cubicBezTo>
                  <a:cubicBezTo>
                    <a:pt x="1550" y="5"/>
                    <a:pt x="1471" y="1"/>
                    <a:pt x="1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1635925" y="1995725"/>
              <a:ext cx="51300" cy="40025"/>
            </a:xfrm>
            <a:custGeom>
              <a:avLst/>
              <a:gdLst/>
              <a:ahLst/>
              <a:cxnLst/>
              <a:rect l="l" t="t" r="r" b="b"/>
              <a:pathLst>
                <a:path w="2052" h="1601" extrusionOk="0">
                  <a:moveTo>
                    <a:pt x="1157" y="1"/>
                  </a:moveTo>
                  <a:cubicBezTo>
                    <a:pt x="898" y="1"/>
                    <a:pt x="684" y="111"/>
                    <a:pt x="481" y="250"/>
                  </a:cubicBezTo>
                  <a:cubicBezTo>
                    <a:pt x="0" y="590"/>
                    <a:pt x="71" y="1293"/>
                    <a:pt x="610" y="1539"/>
                  </a:cubicBezTo>
                  <a:cubicBezTo>
                    <a:pt x="704" y="1581"/>
                    <a:pt x="809" y="1601"/>
                    <a:pt x="917" y="1601"/>
                  </a:cubicBezTo>
                  <a:cubicBezTo>
                    <a:pt x="1293" y="1601"/>
                    <a:pt x="1707" y="1364"/>
                    <a:pt x="1852" y="1000"/>
                  </a:cubicBezTo>
                  <a:cubicBezTo>
                    <a:pt x="2051" y="531"/>
                    <a:pt x="1735" y="39"/>
                    <a:pt x="1231" y="4"/>
                  </a:cubicBezTo>
                  <a:cubicBezTo>
                    <a:pt x="1206" y="2"/>
                    <a:pt x="1181" y="1"/>
                    <a:pt x="1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1623325" y="1847975"/>
              <a:ext cx="50125" cy="34300"/>
            </a:xfrm>
            <a:custGeom>
              <a:avLst/>
              <a:gdLst/>
              <a:ahLst/>
              <a:cxnLst/>
              <a:rect l="l" t="t" r="r" b="b"/>
              <a:pathLst>
                <a:path w="2005" h="1372" extrusionOk="0">
                  <a:moveTo>
                    <a:pt x="1395" y="0"/>
                  </a:moveTo>
                  <a:cubicBezTo>
                    <a:pt x="1346" y="0"/>
                    <a:pt x="1295" y="6"/>
                    <a:pt x="1243" y="18"/>
                  </a:cubicBezTo>
                  <a:cubicBezTo>
                    <a:pt x="950" y="88"/>
                    <a:pt x="657" y="182"/>
                    <a:pt x="387" y="299"/>
                  </a:cubicBezTo>
                  <a:cubicBezTo>
                    <a:pt x="82" y="416"/>
                    <a:pt x="0" y="756"/>
                    <a:pt x="176" y="1026"/>
                  </a:cubicBezTo>
                  <a:cubicBezTo>
                    <a:pt x="270" y="1155"/>
                    <a:pt x="399" y="1260"/>
                    <a:pt x="539" y="1342"/>
                  </a:cubicBezTo>
                  <a:cubicBezTo>
                    <a:pt x="586" y="1342"/>
                    <a:pt x="633" y="1366"/>
                    <a:pt x="680" y="1366"/>
                  </a:cubicBezTo>
                  <a:cubicBezTo>
                    <a:pt x="726" y="1369"/>
                    <a:pt x="771" y="1371"/>
                    <a:pt x="815" y="1371"/>
                  </a:cubicBezTo>
                  <a:cubicBezTo>
                    <a:pt x="1216" y="1371"/>
                    <a:pt x="1569" y="1229"/>
                    <a:pt x="1864" y="944"/>
                  </a:cubicBezTo>
                  <a:cubicBezTo>
                    <a:pt x="1993" y="827"/>
                    <a:pt x="2005" y="674"/>
                    <a:pt x="1969" y="510"/>
                  </a:cubicBezTo>
                  <a:cubicBezTo>
                    <a:pt x="1899" y="200"/>
                    <a:pt x="1683" y="0"/>
                    <a:pt x="1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1589625" y="1918775"/>
              <a:ext cx="36050" cy="30200"/>
            </a:xfrm>
            <a:custGeom>
              <a:avLst/>
              <a:gdLst/>
              <a:ahLst/>
              <a:cxnLst/>
              <a:rect l="l" t="t" r="r" b="b"/>
              <a:pathLst>
                <a:path w="1442" h="1208" extrusionOk="0">
                  <a:moveTo>
                    <a:pt x="892" y="0"/>
                  </a:moveTo>
                  <a:cubicBezTo>
                    <a:pt x="846" y="0"/>
                    <a:pt x="798" y="7"/>
                    <a:pt x="750" y="23"/>
                  </a:cubicBezTo>
                  <a:cubicBezTo>
                    <a:pt x="516" y="105"/>
                    <a:pt x="317" y="233"/>
                    <a:pt x="176" y="456"/>
                  </a:cubicBezTo>
                  <a:cubicBezTo>
                    <a:pt x="0" y="726"/>
                    <a:pt x="141" y="1089"/>
                    <a:pt x="457" y="1183"/>
                  </a:cubicBezTo>
                  <a:cubicBezTo>
                    <a:pt x="504" y="1200"/>
                    <a:pt x="556" y="1208"/>
                    <a:pt x="612" y="1208"/>
                  </a:cubicBezTo>
                  <a:cubicBezTo>
                    <a:pt x="902" y="1208"/>
                    <a:pt x="1275" y="990"/>
                    <a:pt x="1383" y="714"/>
                  </a:cubicBezTo>
                  <a:cubicBezTo>
                    <a:pt x="1442" y="538"/>
                    <a:pt x="1395" y="339"/>
                    <a:pt x="1243" y="175"/>
                  </a:cubicBezTo>
                  <a:cubicBezTo>
                    <a:pt x="1147" y="62"/>
                    <a:pt x="1025" y="0"/>
                    <a:pt x="8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2" name="Google Shape;632;p13"/>
          <p:cNvSpPr/>
          <p:nvPr/>
        </p:nvSpPr>
        <p:spPr>
          <a:xfrm rot="900054">
            <a:off x="-261810" y="-380737"/>
            <a:ext cx="1014364" cy="1841468"/>
          </a:xfrm>
          <a:custGeom>
            <a:avLst/>
            <a:gdLst/>
            <a:ahLst/>
            <a:cxnLst/>
            <a:rect l="l" t="t" r="r" b="b"/>
            <a:pathLst>
              <a:path w="15216" h="27623" extrusionOk="0">
                <a:moveTo>
                  <a:pt x="188" y="0"/>
                </a:moveTo>
                <a:cubicBezTo>
                  <a:pt x="118" y="153"/>
                  <a:pt x="130" y="305"/>
                  <a:pt x="142" y="446"/>
                </a:cubicBezTo>
                <a:cubicBezTo>
                  <a:pt x="200" y="1196"/>
                  <a:pt x="235" y="1946"/>
                  <a:pt x="235" y="2696"/>
                </a:cubicBezTo>
                <a:cubicBezTo>
                  <a:pt x="235" y="3634"/>
                  <a:pt x="270" y="4583"/>
                  <a:pt x="200" y="5533"/>
                </a:cubicBezTo>
                <a:cubicBezTo>
                  <a:pt x="153" y="6189"/>
                  <a:pt x="177" y="6857"/>
                  <a:pt x="153" y="7514"/>
                </a:cubicBezTo>
                <a:cubicBezTo>
                  <a:pt x="106" y="8721"/>
                  <a:pt x="59" y="9917"/>
                  <a:pt x="36" y="11124"/>
                </a:cubicBezTo>
                <a:cubicBezTo>
                  <a:pt x="1" y="12413"/>
                  <a:pt x="36" y="13703"/>
                  <a:pt x="177" y="14980"/>
                </a:cubicBezTo>
                <a:cubicBezTo>
                  <a:pt x="329" y="16387"/>
                  <a:pt x="610" y="17770"/>
                  <a:pt x="1056" y="19118"/>
                </a:cubicBezTo>
                <a:cubicBezTo>
                  <a:pt x="1490" y="20419"/>
                  <a:pt x="2076" y="21662"/>
                  <a:pt x="2755" y="22857"/>
                </a:cubicBezTo>
                <a:cubicBezTo>
                  <a:pt x="3482" y="24147"/>
                  <a:pt x="4338" y="25354"/>
                  <a:pt x="5451" y="26339"/>
                </a:cubicBezTo>
                <a:cubicBezTo>
                  <a:pt x="5979" y="26807"/>
                  <a:pt x="6542" y="27229"/>
                  <a:pt x="7210" y="27476"/>
                </a:cubicBezTo>
                <a:cubicBezTo>
                  <a:pt x="7484" y="27573"/>
                  <a:pt x="7750" y="27623"/>
                  <a:pt x="8007" y="27623"/>
                </a:cubicBezTo>
                <a:cubicBezTo>
                  <a:pt x="8463" y="27623"/>
                  <a:pt x="8891" y="27465"/>
                  <a:pt x="9296" y="27136"/>
                </a:cubicBezTo>
                <a:cubicBezTo>
                  <a:pt x="9495" y="26971"/>
                  <a:pt x="9671" y="26796"/>
                  <a:pt x="9824" y="26585"/>
                </a:cubicBezTo>
                <a:cubicBezTo>
                  <a:pt x="10949" y="25014"/>
                  <a:pt x="11535" y="23267"/>
                  <a:pt x="11500" y="21322"/>
                </a:cubicBezTo>
                <a:cubicBezTo>
                  <a:pt x="11476" y="20196"/>
                  <a:pt x="11441" y="19071"/>
                  <a:pt x="11383" y="17946"/>
                </a:cubicBezTo>
                <a:cubicBezTo>
                  <a:pt x="11312" y="16434"/>
                  <a:pt x="11535" y="14980"/>
                  <a:pt x="12051" y="13562"/>
                </a:cubicBezTo>
                <a:cubicBezTo>
                  <a:pt x="12285" y="12917"/>
                  <a:pt x="12543" y="12284"/>
                  <a:pt x="12777" y="11651"/>
                </a:cubicBezTo>
                <a:cubicBezTo>
                  <a:pt x="13364" y="10116"/>
                  <a:pt x="13985" y="8580"/>
                  <a:pt x="14395" y="6986"/>
                </a:cubicBezTo>
                <a:cubicBezTo>
                  <a:pt x="14676" y="5955"/>
                  <a:pt x="14876" y="4912"/>
                  <a:pt x="14981" y="3857"/>
                </a:cubicBezTo>
                <a:cubicBezTo>
                  <a:pt x="15028" y="3353"/>
                  <a:pt x="15075" y="2860"/>
                  <a:pt x="15098" y="2356"/>
                </a:cubicBezTo>
                <a:cubicBezTo>
                  <a:pt x="15145" y="1571"/>
                  <a:pt x="15216" y="786"/>
                  <a:pt x="15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3" name="Google Shape;633;p13"/>
          <p:cNvGrpSpPr/>
          <p:nvPr/>
        </p:nvGrpSpPr>
        <p:grpSpPr>
          <a:xfrm rot="2700000">
            <a:off x="-308075" y="3897179"/>
            <a:ext cx="1837294" cy="1112381"/>
            <a:chOff x="1505525" y="1777775"/>
            <a:chExt cx="854825" cy="517550"/>
          </a:xfrm>
        </p:grpSpPr>
        <p:sp>
          <p:nvSpPr>
            <p:cNvPr id="634" name="Google Shape;634;p13"/>
            <p:cNvSpPr/>
            <p:nvPr/>
          </p:nvSpPr>
          <p:spPr>
            <a:xfrm>
              <a:off x="1865650" y="1816750"/>
              <a:ext cx="64200" cy="43300"/>
            </a:xfrm>
            <a:custGeom>
              <a:avLst/>
              <a:gdLst/>
              <a:ahLst/>
              <a:cxnLst/>
              <a:rect l="l" t="t" r="r" b="b"/>
              <a:pathLst>
                <a:path w="2568" h="1732" extrusionOk="0">
                  <a:moveTo>
                    <a:pt x="1068" y="1"/>
                  </a:moveTo>
                  <a:cubicBezTo>
                    <a:pt x="868" y="165"/>
                    <a:pt x="646" y="282"/>
                    <a:pt x="423" y="400"/>
                  </a:cubicBezTo>
                  <a:cubicBezTo>
                    <a:pt x="71" y="587"/>
                    <a:pt x="1" y="845"/>
                    <a:pt x="224" y="1173"/>
                  </a:cubicBezTo>
                  <a:cubicBezTo>
                    <a:pt x="271" y="1243"/>
                    <a:pt x="317" y="1314"/>
                    <a:pt x="364" y="1384"/>
                  </a:cubicBezTo>
                  <a:cubicBezTo>
                    <a:pt x="497" y="1628"/>
                    <a:pt x="708" y="1731"/>
                    <a:pt x="953" y="1731"/>
                  </a:cubicBezTo>
                  <a:cubicBezTo>
                    <a:pt x="991" y="1731"/>
                    <a:pt x="1029" y="1729"/>
                    <a:pt x="1068" y="1724"/>
                  </a:cubicBezTo>
                  <a:cubicBezTo>
                    <a:pt x="1501" y="1677"/>
                    <a:pt x="1912" y="1513"/>
                    <a:pt x="2252" y="1232"/>
                  </a:cubicBezTo>
                  <a:cubicBezTo>
                    <a:pt x="2463" y="1068"/>
                    <a:pt x="2568" y="868"/>
                    <a:pt x="2474" y="587"/>
                  </a:cubicBezTo>
                  <a:cubicBezTo>
                    <a:pt x="2005" y="400"/>
                    <a:pt x="1536" y="200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2305225" y="2032300"/>
              <a:ext cx="55125" cy="36850"/>
            </a:xfrm>
            <a:custGeom>
              <a:avLst/>
              <a:gdLst/>
              <a:ahLst/>
              <a:cxnLst/>
              <a:rect l="l" t="t" r="r" b="b"/>
              <a:pathLst>
                <a:path w="2205" h="1474" extrusionOk="0">
                  <a:moveTo>
                    <a:pt x="1304" y="1"/>
                  </a:moveTo>
                  <a:cubicBezTo>
                    <a:pt x="941" y="1"/>
                    <a:pt x="608" y="134"/>
                    <a:pt x="305" y="369"/>
                  </a:cubicBezTo>
                  <a:cubicBezTo>
                    <a:pt x="71" y="569"/>
                    <a:pt x="0" y="838"/>
                    <a:pt x="94" y="1084"/>
                  </a:cubicBezTo>
                  <a:cubicBezTo>
                    <a:pt x="192" y="1335"/>
                    <a:pt x="401" y="1474"/>
                    <a:pt x="693" y="1474"/>
                  </a:cubicBezTo>
                  <a:cubicBezTo>
                    <a:pt x="716" y="1474"/>
                    <a:pt x="739" y="1473"/>
                    <a:pt x="762" y="1471"/>
                  </a:cubicBezTo>
                  <a:cubicBezTo>
                    <a:pt x="880" y="1459"/>
                    <a:pt x="985" y="1436"/>
                    <a:pt x="1091" y="1424"/>
                  </a:cubicBezTo>
                  <a:cubicBezTo>
                    <a:pt x="1430" y="1354"/>
                    <a:pt x="1700" y="1143"/>
                    <a:pt x="2005" y="991"/>
                  </a:cubicBezTo>
                  <a:cubicBezTo>
                    <a:pt x="2075" y="827"/>
                    <a:pt x="2134" y="674"/>
                    <a:pt x="2204" y="522"/>
                  </a:cubicBezTo>
                  <a:cubicBezTo>
                    <a:pt x="2157" y="252"/>
                    <a:pt x="1981" y="123"/>
                    <a:pt x="1747" y="65"/>
                  </a:cubicBezTo>
                  <a:cubicBezTo>
                    <a:pt x="1595" y="22"/>
                    <a:pt x="1447" y="1"/>
                    <a:pt x="1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2151950" y="1932800"/>
              <a:ext cx="51600" cy="33225"/>
            </a:xfrm>
            <a:custGeom>
              <a:avLst/>
              <a:gdLst/>
              <a:ahLst/>
              <a:cxnLst/>
              <a:rect l="l" t="t" r="r" b="b"/>
              <a:pathLst>
                <a:path w="2064" h="1329" extrusionOk="0">
                  <a:moveTo>
                    <a:pt x="646" y="1"/>
                  </a:moveTo>
                  <a:cubicBezTo>
                    <a:pt x="482" y="94"/>
                    <a:pt x="353" y="212"/>
                    <a:pt x="259" y="376"/>
                  </a:cubicBezTo>
                  <a:cubicBezTo>
                    <a:pt x="1" y="809"/>
                    <a:pt x="212" y="1255"/>
                    <a:pt x="716" y="1314"/>
                  </a:cubicBezTo>
                  <a:cubicBezTo>
                    <a:pt x="796" y="1323"/>
                    <a:pt x="876" y="1329"/>
                    <a:pt x="955" y="1329"/>
                  </a:cubicBezTo>
                  <a:cubicBezTo>
                    <a:pt x="1155" y="1329"/>
                    <a:pt x="1352" y="1295"/>
                    <a:pt x="1537" y="1220"/>
                  </a:cubicBezTo>
                  <a:cubicBezTo>
                    <a:pt x="1830" y="1114"/>
                    <a:pt x="2041" y="927"/>
                    <a:pt x="2064" y="587"/>
                  </a:cubicBezTo>
                  <a:cubicBezTo>
                    <a:pt x="1583" y="388"/>
                    <a:pt x="1115" y="200"/>
                    <a:pt x="6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1693650" y="1952400"/>
              <a:ext cx="112850" cy="66050"/>
            </a:xfrm>
            <a:custGeom>
              <a:avLst/>
              <a:gdLst/>
              <a:ahLst/>
              <a:cxnLst/>
              <a:rect l="l" t="t" r="r" b="b"/>
              <a:pathLst>
                <a:path w="4514" h="2642" extrusionOk="0">
                  <a:moveTo>
                    <a:pt x="3599" y="1"/>
                  </a:moveTo>
                  <a:cubicBezTo>
                    <a:pt x="3474" y="1"/>
                    <a:pt x="3349" y="31"/>
                    <a:pt x="3224" y="84"/>
                  </a:cubicBezTo>
                  <a:cubicBezTo>
                    <a:pt x="2392" y="447"/>
                    <a:pt x="1559" y="823"/>
                    <a:pt x="715" y="1162"/>
                  </a:cubicBezTo>
                  <a:cubicBezTo>
                    <a:pt x="622" y="1198"/>
                    <a:pt x="516" y="1256"/>
                    <a:pt x="434" y="1327"/>
                  </a:cubicBezTo>
                  <a:cubicBezTo>
                    <a:pt x="0" y="1702"/>
                    <a:pt x="94" y="2358"/>
                    <a:pt x="633" y="2581"/>
                  </a:cubicBezTo>
                  <a:cubicBezTo>
                    <a:pt x="713" y="2623"/>
                    <a:pt x="797" y="2642"/>
                    <a:pt x="883" y="2642"/>
                  </a:cubicBezTo>
                  <a:cubicBezTo>
                    <a:pt x="989" y="2642"/>
                    <a:pt x="1098" y="2614"/>
                    <a:pt x="1208" y="2569"/>
                  </a:cubicBezTo>
                  <a:cubicBezTo>
                    <a:pt x="2052" y="2217"/>
                    <a:pt x="2884" y="1866"/>
                    <a:pt x="3728" y="1514"/>
                  </a:cubicBezTo>
                  <a:cubicBezTo>
                    <a:pt x="3880" y="1444"/>
                    <a:pt x="4033" y="1362"/>
                    <a:pt x="4150" y="1233"/>
                  </a:cubicBezTo>
                  <a:cubicBezTo>
                    <a:pt x="4513" y="846"/>
                    <a:pt x="4384" y="272"/>
                    <a:pt x="3892" y="61"/>
                  </a:cubicBezTo>
                  <a:cubicBezTo>
                    <a:pt x="3794" y="20"/>
                    <a:pt x="3697" y="1"/>
                    <a:pt x="35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1874150" y="1958700"/>
              <a:ext cx="85300" cy="51200"/>
            </a:xfrm>
            <a:custGeom>
              <a:avLst/>
              <a:gdLst/>
              <a:ahLst/>
              <a:cxnLst/>
              <a:rect l="l" t="t" r="r" b="b"/>
              <a:pathLst>
                <a:path w="3412" h="2048" extrusionOk="0">
                  <a:moveTo>
                    <a:pt x="2075" y="0"/>
                  </a:moveTo>
                  <a:cubicBezTo>
                    <a:pt x="1750" y="0"/>
                    <a:pt x="1429" y="81"/>
                    <a:pt x="1104" y="81"/>
                  </a:cubicBezTo>
                  <a:cubicBezTo>
                    <a:pt x="1007" y="81"/>
                    <a:pt x="908" y="74"/>
                    <a:pt x="810" y="55"/>
                  </a:cubicBezTo>
                  <a:cubicBezTo>
                    <a:pt x="800" y="53"/>
                    <a:pt x="791" y="53"/>
                    <a:pt x="781" y="53"/>
                  </a:cubicBezTo>
                  <a:cubicBezTo>
                    <a:pt x="718" y="53"/>
                    <a:pt x="649" y="83"/>
                    <a:pt x="599" y="113"/>
                  </a:cubicBezTo>
                  <a:cubicBezTo>
                    <a:pt x="270" y="336"/>
                    <a:pt x="1" y="629"/>
                    <a:pt x="24" y="1063"/>
                  </a:cubicBezTo>
                  <a:cubicBezTo>
                    <a:pt x="59" y="1461"/>
                    <a:pt x="224" y="1790"/>
                    <a:pt x="622" y="1895"/>
                  </a:cubicBezTo>
                  <a:cubicBezTo>
                    <a:pt x="821" y="1989"/>
                    <a:pt x="997" y="2036"/>
                    <a:pt x="1185" y="2047"/>
                  </a:cubicBezTo>
                  <a:cubicBezTo>
                    <a:pt x="1199" y="2048"/>
                    <a:pt x="1214" y="2048"/>
                    <a:pt x="1228" y="2048"/>
                  </a:cubicBezTo>
                  <a:cubicBezTo>
                    <a:pt x="1901" y="2048"/>
                    <a:pt x="2473" y="1781"/>
                    <a:pt x="2978" y="1356"/>
                  </a:cubicBezTo>
                  <a:cubicBezTo>
                    <a:pt x="3107" y="1250"/>
                    <a:pt x="3201" y="1098"/>
                    <a:pt x="3260" y="934"/>
                  </a:cubicBezTo>
                  <a:cubicBezTo>
                    <a:pt x="3412" y="535"/>
                    <a:pt x="3201" y="137"/>
                    <a:pt x="2779" y="55"/>
                  </a:cubicBezTo>
                  <a:cubicBezTo>
                    <a:pt x="2603" y="20"/>
                    <a:pt x="2416" y="20"/>
                    <a:pt x="2240" y="8"/>
                  </a:cubicBezTo>
                  <a:cubicBezTo>
                    <a:pt x="2185" y="3"/>
                    <a:pt x="2130" y="0"/>
                    <a:pt x="20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1524275" y="2083100"/>
              <a:ext cx="87350" cy="57650"/>
            </a:xfrm>
            <a:custGeom>
              <a:avLst/>
              <a:gdLst/>
              <a:ahLst/>
              <a:cxnLst/>
              <a:rect l="l" t="t" r="r" b="b"/>
              <a:pathLst>
                <a:path w="3494" h="2306" extrusionOk="0">
                  <a:moveTo>
                    <a:pt x="2674" y="0"/>
                  </a:moveTo>
                  <a:cubicBezTo>
                    <a:pt x="2658" y="0"/>
                    <a:pt x="2642" y="1"/>
                    <a:pt x="2626" y="2"/>
                  </a:cubicBezTo>
                  <a:cubicBezTo>
                    <a:pt x="2497" y="14"/>
                    <a:pt x="2368" y="49"/>
                    <a:pt x="2239" y="84"/>
                  </a:cubicBezTo>
                  <a:cubicBezTo>
                    <a:pt x="1630" y="295"/>
                    <a:pt x="1055" y="600"/>
                    <a:pt x="469" y="869"/>
                  </a:cubicBezTo>
                  <a:cubicBezTo>
                    <a:pt x="305" y="951"/>
                    <a:pt x="188" y="1092"/>
                    <a:pt x="117" y="1268"/>
                  </a:cubicBezTo>
                  <a:cubicBezTo>
                    <a:pt x="0" y="1549"/>
                    <a:pt x="59" y="1877"/>
                    <a:pt x="258" y="2077"/>
                  </a:cubicBezTo>
                  <a:cubicBezTo>
                    <a:pt x="416" y="2234"/>
                    <a:pt x="597" y="2305"/>
                    <a:pt x="788" y="2305"/>
                  </a:cubicBezTo>
                  <a:cubicBezTo>
                    <a:pt x="895" y="2305"/>
                    <a:pt x="1004" y="2283"/>
                    <a:pt x="1114" y="2241"/>
                  </a:cubicBezTo>
                  <a:cubicBezTo>
                    <a:pt x="1747" y="1971"/>
                    <a:pt x="2368" y="1655"/>
                    <a:pt x="3013" y="1397"/>
                  </a:cubicBezTo>
                  <a:cubicBezTo>
                    <a:pt x="3364" y="1256"/>
                    <a:pt x="3493" y="904"/>
                    <a:pt x="3400" y="541"/>
                  </a:cubicBezTo>
                  <a:cubicBezTo>
                    <a:pt x="3310" y="228"/>
                    <a:pt x="3007" y="0"/>
                    <a:pt x="2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1589900" y="1777775"/>
              <a:ext cx="90575" cy="56900"/>
            </a:xfrm>
            <a:custGeom>
              <a:avLst/>
              <a:gdLst/>
              <a:ahLst/>
              <a:cxnLst/>
              <a:rect l="l" t="t" r="r" b="b"/>
              <a:pathLst>
                <a:path w="3623" h="2276" extrusionOk="0">
                  <a:moveTo>
                    <a:pt x="2857" y="1"/>
                  </a:moveTo>
                  <a:cubicBezTo>
                    <a:pt x="2778" y="1"/>
                    <a:pt x="2696" y="16"/>
                    <a:pt x="2615" y="48"/>
                  </a:cubicBezTo>
                  <a:cubicBezTo>
                    <a:pt x="1935" y="294"/>
                    <a:pt x="1267" y="599"/>
                    <a:pt x="587" y="880"/>
                  </a:cubicBezTo>
                  <a:cubicBezTo>
                    <a:pt x="517" y="915"/>
                    <a:pt x="446" y="974"/>
                    <a:pt x="388" y="1032"/>
                  </a:cubicBezTo>
                  <a:cubicBezTo>
                    <a:pt x="1" y="1419"/>
                    <a:pt x="106" y="1982"/>
                    <a:pt x="634" y="2205"/>
                  </a:cubicBezTo>
                  <a:cubicBezTo>
                    <a:pt x="725" y="2255"/>
                    <a:pt x="822" y="2275"/>
                    <a:pt x="921" y="2275"/>
                  </a:cubicBezTo>
                  <a:cubicBezTo>
                    <a:pt x="1052" y="2275"/>
                    <a:pt x="1187" y="2240"/>
                    <a:pt x="1314" y="2193"/>
                  </a:cubicBezTo>
                  <a:cubicBezTo>
                    <a:pt x="1654" y="2064"/>
                    <a:pt x="1994" y="1923"/>
                    <a:pt x="2334" y="1783"/>
                  </a:cubicBezTo>
                  <a:cubicBezTo>
                    <a:pt x="2603" y="1665"/>
                    <a:pt x="2861" y="1548"/>
                    <a:pt x="3119" y="1408"/>
                  </a:cubicBezTo>
                  <a:cubicBezTo>
                    <a:pt x="3471" y="1220"/>
                    <a:pt x="3623" y="845"/>
                    <a:pt x="3517" y="517"/>
                  </a:cubicBezTo>
                  <a:cubicBezTo>
                    <a:pt x="3416" y="211"/>
                    <a:pt x="3153" y="1"/>
                    <a:pt x="28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1653200" y="1883550"/>
              <a:ext cx="85900" cy="56300"/>
            </a:xfrm>
            <a:custGeom>
              <a:avLst/>
              <a:gdLst/>
              <a:ahLst/>
              <a:cxnLst/>
              <a:rect l="l" t="t" r="r" b="b"/>
              <a:pathLst>
                <a:path w="3436" h="2252" extrusionOk="0">
                  <a:moveTo>
                    <a:pt x="2571" y="1"/>
                  </a:moveTo>
                  <a:cubicBezTo>
                    <a:pt x="2501" y="1"/>
                    <a:pt x="2429" y="10"/>
                    <a:pt x="2357" y="25"/>
                  </a:cubicBezTo>
                  <a:cubicBezTo>
                    <a:pt x="1689" y="166"/>
                    <a:pt x="1067" y="435"/>
                    <a:pt x="493" y="799"/>
                  </a:cubicBezTo>
                  <a:cubicBezTo>
                    <a:pt x="341" y="904"/>
                    <a:pt x="223" y="1045"/>
                    <a:pt x="153" y="1221"/>
                  </a:cubicBezTo>
                  <a:cubicBezTo>
                    <a:pt x="1" y="1619"/>
                    <a:pt x="165" y="2018"/>
                    <a:pt x="552" y="2182"/>
                  </a:cubicBezTo>
                  <a:cubicBezTo>
                    <a:pt x="656" y="2229"/>
                    <a:pt x="758" y="2251"/>
                    <a:pt x="857" y="2251"/>
                  </a:cubicBezTo>
                  <a:cubicBezTo>
                    <a:pt x="1004" y="2251"/>
                    <a:pt x="1146" y="2202"/>
                    <a:pt x="1278" y="2111"/>
                  </a:cubicBezTo>
                  <a:cubicBezTo>
                    <a:pt x="1700" y="1818"/>
                    <a:pt x="2158" y="1642"/>
                    <a:pt x="2638" y="1502"/>
                  </a:cubicBezTo>
                  <a:cubicBezTo>
                    <a:pt x="2720" y="1478"/>
                    <a:pt x="2802" y="1455"/>
                    <a:pt x="2873" y="1408"/>
                  </a:cubicBezTo>
                  <a:cubicBezTo>
                    <a:pt x="3377" y="1138"/>
                    <a:pt x="3435" y="506"/>
                    <a:pt x="2990" y="142"/>
                  </a:cubicBezTo>
                  <a:cubicBezTo>
                    <a:pt x="2855" y="39"/>
                    <a:pt x="2716" y="1"/>
                    <a:pt x="2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2001050" y="1984875"/>
              <a:ext cx="81200" cy="62525"/>
            </a:xfrm>
            <a:custGeom>
              <a:avLst/>
              <a:gdLst/>
              <a:ahLst/>
              <a:cxnLst/>
              <a:rect l="l" t="t" r="r" b="b"/>
              <a:pathLst>
                <a:path w="3248" h="2501" extrusionOk="0">
                  <a:moveTo>
                    <a:pt x="2302" y="0"/>
                  </a:moveTo>
                  <a:cubicBezTo>
                    <a:pt x="2131" y="0"/>
                    <a:pt x="1964" y="62"/>
                    <a:pt x="1829" y="192"/>
                  </a:cubicBezTo>
                  <a:cubicBezTo>
                    <a:pt x="1571" y="450"/>
                    <a:pt x="1266" y="614"/>
                    <a:pt x="950" y="778"/>
                  </a:cubicBezTo>
                  <a:cubicBezTo>
                    <a:pt x="739" y="883"/>
                    <a:pt x="551" y="1000"/>
                    <a:pt x="387" y="1165"/>
                  </a:cubicBezTo>
                  <a:cubicBezTo>
                    <a:pt x="0" y="1587"/>
                    <a:pt x="129" y="2220"/>
                    <a:pt x="563" y="2395"/>
                  </a:cubicBezTo>
                  <a:cubicBezTo>
                    <a:pt x="718" y="2465"/>
                    <a:pt x="856" y="2500"/>
                    <a:pt x="981" y="2500"/>
                  </a:cubicBezTo>
                  <a:cubicBezTo>
                    <a:pt x="1129" y="2500"/>
                    <a:pt x="1257" y="2450"/>
                    <a:pt x="1372" y="2348"/>
                  </a:cubicBezTo>
                  <a:cubicBezTo>
                    <a:pt x="1606" y="2137"/>
                    <a:pt x="1899" y="2009"/>
                    <a:pt x="2169" y="1856"/>
                  </a:cubicBezTo>
                  <a:cubicBezTo>
                    <a:pt x="2415" y="1715"/>
                    <a:pt x="2685" y="1610"/>
                    <a:pt x="2896" y="1422"/>
                  </a:cubicBezTo>
                  <a:cubicBezTo>
                    <a:pt x="3224" y="1129"/>
                    <a:pt x="3247" y="661"/>
                    <a:pt x="2954" y="321"/>
                  </a:cubicBezTo>
                  <a:cubicBezTo>
                    <a:pt x="2773" y="112"/>
                    <a:pt x="2533" y="0"/>
                    <a:pt x="2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2104200" y="2047350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409" y="0"/>
                  </a:moveTo>
                  <a:cubicBezTo>
                    <a:pt x="2392" y="0"/>
                    <a:pt x="2374" y="1"/>
                    <a:pt x="2356" y="2"/>
                  </a:cubicBezTo>
                  <a:cubicBezTo>
                    <a:pt x="2239" y="2"/>
                    <a:pt x="2122" y="25"/>
                    <a:pt x="2005" y="60"/>
                  </a:cubicBezTo>
                  <a:cubicBezTo>
                    <a:pt x="1430" y="201"/>
                    <a:pt x="938" y="518"/>
                    <a:pt x="422" y="799"/>
                  </a:cubicBezTo>
                  <a:cubicBezTo>
                    <a:pt x="282" y="881"/>
                    <a:pt x="188" y="998"/>
                    <a:pt x="129" y="1139"/>
                  </a:cubicBezTo>
                  <a:cubicBezTo>
                    <a:pt x="0" y="1455"/>
                    <a:pt x="59" y="1783"/>
                    <a:pt x="317" y="2018"/>
                  </a:cubicBezTo>
                  <a:cubicBezTo>
                    <a:pt x="465" y="2159"/>
                    <a:pt x="633" y="2223"/>
                    <a:pt x="806" y="2223"/>
                  </a:cubicBezTo>
                  <a:cubicBezTo>
                    <a:pt x="935" y="2223"/>
                    <a:pt x="1066" y="2188"/>
                    <a:pt x="1196" y="2123"/>
                  </a:cubicBezTo>
                  <a:cubicBezTo>
                    <a:pt x="1688" y="1877"/>
                    <a:pt x="2169" y="1608"/>
                    <a:pt x="2708" y="1432"/>
                  </a:cubicBezTo>
                  <a:cubicBezTo>
                    <a:pt x="3071" y="1315"/>
                    <a:pt x="3224" y="928"/>
                    <a:pt x="3130" y="576"/>
                  </a:cubicBezTo>
                  <a:cubicBezTo>
                    <a:pt x="3041" y="230"/>
                    <a:pt x="2770" y="0"/>
                    <a:pt x="2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2228450" y="2076550"/>
              <a:ext cx="72400" cy="55050"/>
            </a:xfrm>
            <a:custGeom>
              <a:avLst/>
              <a:gdLst/>
              <a:ahLst/>
              <a:cxnLst/>
              <a:rect l="l" t="t" r="r" b="b"/>
              <a:pathLst>
                <a:path w="2896" h="2202" extrusionOk="0">
                  <a:moveTo>
                    <a:pt x="2091" y="1"/>
                  </a:moveTo>
                  <a:cubicBezTo>
                    <a:pt x="2050" y="1"/>
                    <a:pt x="2006" y="6"/>
                    <a:pt x="1958" y="18"/>
                  </a:cubicBezTo>
                  <a:cubicBezTo>
                    <a:pt x="1735" y="76"/>
                    <a:pt x="1501" y="123"/>
                    <a:pt x="1278" y="158"/>
                  </a:cubicBezTo>
                  <a:cubicBezTo>
                    <a:pt x="809" y="229"/>
                    <a:pt x="528" y="533"/>
                    <a:pt x="305" y="909"/>
                  </a:cubicBezTo>
                  <a:cubicBezTo>
                    <a:pt x="0" y="1413"/>
                    <a:pt x="164" y="1928"/>
                    <a:pt x="680" y="2139"/>
                  </a:cubicBezTo>
                  <a:cubicBezTo>
                    <a:pt x="771" y="2185"/>
                    <a:pt x="890" y="2202"/>
                    <a:pt x="1021" y="2202"/>
                  </a:cubicBezTo>
                  <a:cubicBezTo>
                    <a:pt x="1059" y="2202"/>
                    <a:pt x="1098" y="2201"/>
                    <a:pt x="1137" y="2198"/>
                  </a:cubicBezTo>
                  <a:cubicBezTo>
                    <a:pt x="1911" y="2174"/>
                    <a:pt x="2356" y="1670"/>
                    <a:pt x="2743" y="1096"/>
                  </a:cubicBezTo>
                  <a:cubicBezTo>
                    <a:pt x="2896" y="862"/>
                    <a:pt x="2825" y="592"/>
                    <a:pt x="2649" y="381"/>
                  </a:cubicBezTo>
                  <a:cubicBezTo>
                    <a:pt x="2488" y="200"/>
                    <a:pt x="2344" y="1"/>
                    <a:pt x="2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1698925" y="1798800"/>
              <a:ext cx="70050" cy="46275"/>
            </a:xfrm>
            <a:custGeom>
              <a:avLst/>
              <a:gdLst/>
              <a:ahLst/>
              <a:cxnLst/>
              <a:rect l="l" t="t" r="r" b="b"/>
              <a:pathLst>
                <a:path w="2802" h="1851" extrusionOk="0">
                  <a:moveTo>
                    <a:pt x="1971" y="0"/>
                  </a:moveTo>
                  <a:cubicBezTo>
                    <a:pt x="1536" y="0"/>
                    <a:pt x="1112" y="85"/>
                    <a:pt x="715" y="262"/>
                  </a:cubicBezTo>
                  <a:cubicBezTo>
                    <a:pt x="493" y="356"/>
                    <a:pt x="305" y="485"/>
                    <a:pt x="176" y="684"/>
                  </a:cubicBezTo>
                  <a:cubicBezTo>
                    <a:pt x="0" y="953"/>
                    <a:pt x="47" y="1305"/>
                    <a:pt x="282" y="1516"/>
                  </a:cubicBezTo>
                  <a:cubicBezTo>
                    <a:pt x="375" y="1598"/>
                    <a:pt x="481" y="1645"/>
                    <a:pt x="633" y="1692"/>
                  </a:cubicBezTo>
                  <a:cubicBezTo>
                    <a:pt x="866" y="1801"/>
                    <a:pt x="1099" y="1851"/>
                    <a:pt x="1331" y="1851"/>
                  </a:cubicBezTo>
                  <a:cubicBezTo>
                    <a:pt x="1671" y="1851"/>
                    <a:pt x="2010" y="1744"/>
                    <a:pt x="2345" y="1563"/>
                  </a:cubicBezTo>
                  <a:cubicBezTo>
                    <a:pt x="2649" y="1411"/>
                    <a:pt x="2802" y="1176"/>
                    <a:pt x="2767" y="824"/>
                  </a:cubicBezTo>
                  <a:cubicBezTo>
                    <a:pt x="2755" y="766"/>
                    <a:pt x="2755" y="707"/>
                    <a:pt x="2755" y="637"/>
                  </a:cubicBezTo>
                  <a:cubicBezTo>
                    <a:pt x="2743" y="203"/>
                    <a:pt x="2567" y="16"/>
                    <a:pt x="2134" y="4"/>
                  </a:cubicBezTo>
                  <a:cubicBezTo>
                    <a:pt x="2079" y="1"/>
                    <a:pt x="2025" y="0"/>
                    <a:pt x="19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1746100" y="2021050"/>
              <a:ext cx="69900" cy="50300"/>
            </a:xfrm>
            <a:custGeom>
              <a:avLst/>
              <a:gdLst/>
              <a:ahLst/>
              <a:cxnLst/>
              <a:rect l="l" t="t" r="r" b="b"/>
              <a:pathLst>
                <a:path w="2796" h="2012" extrusionOk="0">
                  <a:moveTo>
                    <a:pt x="1979" y="0"/>
                  </a:moveTo>
                  <a:cubicBezTo>
                    <a:pt x="1882" y="0"/>
                    <a:pt x="1780" y="18"/>
                    <a:pt x="1677" y="57"/>
                  </a:cubicBezTo>
                  <a:cubicBezTo>
                    <a:pt x="1278" y="222"/>
                    <a:pt x="903" y="444"/>
                    <a:pt x="481" y="562"/>
                  </a:cubicBezTo>
                  <a:cubicBezTo>
                    <a:pt x="188" y="644"/>
                    <a:pt x="1" y="890"/>
                    <a:pt x="1" y="1230"/>
                  </a:cubicBezTo>
                  <a:cubicBezTo>
                    <a:pt x="1" y="1534"/>
                    <a:pt x="188" y="1804"/>
                    <a:pt x="505" y="1945"/>
                  </a:cubicBezTo>
                  <a:cubicBezTo>
                    <a:pt x="598" y="1991"/>
                    <a:pt x="699" y="2011"/>
                    <a:pt x="806" y="2011"/>
                  </a:cubicBezTo>
                  <a:cubicBezTo>
                    <a:pt x="886" y="2011"/>
                    <a:pt x="970" y="2000"/>
                    <a:pt x="1055" y="1980"/>
                  </a:cubicBezTo>
                  <a:cubicBezTo>
                    <a:pt x="1548" y="1863"/>
                    <a:pt x="2017" y="1652"/>
                    <a:pt x="2427" y="1347"/>
                  </a:cubicBezTo>
                  <a:cubicBezTo>
                    <a:pt x="2579" y="1241"/>
                    <a:pt x="2685" y="1089"/>
                    <a:pt x="2708" y="901"/>
                  </a:cubicBezTo>
                  <a:cubicBezTo>
                    <a:pt x="2795" y="399"/>
                    <a:pt x="2436" y="0"/>
                    <a:pt x="19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2094825" y="1978775"/>
              <a:ext cx="71225" cy="46500"/>
            </a:xfrm>
            <a:custGeom>
              <a:avLst/>
              <a:gdLst/>
              <a:ahLst/>
              <a:cxnLst/>
              <a:rect l="l" t="t" r="r" b="b"/>
              <a:pathLst>
                <a:path w="2849" h="1860" extrusionOk="0">
                  <a:moveTo>
                    <a:pt x="2067" y="0"/>
                  </a:moveTo>
                  <a:cubicBezTo>
                    <a:pt x="1972" y="0"/>
                    <a:pt x="1877" y="15"/>
                    <a:pt x="1782" y="37"/>
                  </a:cubicBezTo>
                  <a:cubicBezTo>
                    <a:pt x="1395" y="119"/>
                    <a:pt x="1032" y="236"/>
                    <a:pt x="657" y="342"/>
                  </a:cubicBezTo>
                  <a:cubicBezTo>
                    <a:pt x="586" y="365"/>
                    <a:pt x="528" y="401"/>
                    <a:pt x="469" y="447"/>
                  </a:cubicBezTo>
                  <a:cubicBezTo>
                    <a:pt x="117" y="682"/>
                    <a:pt x="0" y="1080"/>
                    <a:pt x="176" y="1432"/>
                  </a:cubicBezTo>
                  <a:cubicBezTo>
                    <a:pt x="311" y="1711"/>
                    <a:pt x="557" y="1859"/>
                    <a:pt x="851" y="1859"/>
                  </a:cubicBezTo>
                  <a:cubicBezTo>
                    <a:pt x="939" y="1859"/>
                    <a:pt x="1031" y="1846"/>
                    <a:pt x="1126" y="1819"/>
                  </a:cubicBezTo>
                  <a:cubicBezTo>
                    <a:pt x="1301" y="1760"/>
                    <a:pt x="1489" y="1678"/>
                    <a:pt x="1665" y="1631"/>
                  </a:cubicBezTo>
                  <a:cubicBezTo>
                    <a:pt x="1876" y="1573"/>
                    <a:pt x="2098" y="1537"/>
                    <a:pt x="2309" y="1467"/>
                  </a:cubicBezTo>
                  <a:cubicBezTo>
                    <a:pt x="2649" y="1373"/>
                    <a:pt x="2837" y="1116"/>
                    <a:pt x="2837" y="776"/>
                  </a:cubicBezTo>
                  <a:cubicBezTo>
                    <a:pt x="2849" y="459"/>
                    <a:pt x="2673" y="178"/>
                    <a:pt x="2380" y="61"/>
                  </a:cubicBezTo>
                  <a:cubicBezTo>
                    <a:pt x="2276" y="18"/>
                    <a:pt x="2171" y="0"/>
                    <a:pt x="20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1609250" y="2146775"/>
              <a:ext cx="73575" cy="50225"/>
            </a:xfrm>
            <a:custGeom>
              <a:avLst/>
              <a:gdLst/>
              <a:ahLst/>
              <a:cxnLst/>
              <a:rect l="l" t="t" r="r" b="b"/>
              <a:pathLst>
                <a:path w="2943" h="2009" extrusionOk="0">
                  <a:moveTo>
                    <a:pt x="2089" y="0"/>
                  </a:moveTo>
                  <a:cubicBezTo>
                    <a:pt x="2011" y="0"/>
                    <a:pt x="1932" y="11"/>
                    <a:pt x="1853" y="34"/>
                  </a:cubicBezTo>
                  <a:cubicBezTo>
                    <a:pt x="1442" y="174"/>
                    <a:pt x="1044" y="350"/>
                    <a:pt x="657" y="561"/>
                  </a:cubicBezTo>
                  <a:cubicBezTo>
                    <a:pt x="551" y="608"/>
                    <a:pt x="446" y="690"/>
                    <a:pt x="376" y="772"/>
                  </a:cubicBezTo>
                  <a:cubicBezTo>
                    <a:pt x="1" y="1159"/>
                    <a:pt x="141" y="1745"/>
                    <a:pt x="622" y="1944"/>
                  </a:cubicBezTo>
                  <a:cubicBezTo>
                    <a:pt x="721" y="1988"/>
                    <a:pt x="822" y="2009"/>
                    <a:pt x="923" y="2009"/>
                  </a:cubicBezTo>
                  <a:cubicBezTo>
                    <a:pt x="1036" y="2009"/>
                    <a:pt x="1149" y="1982"/>
                    <a:pt x="1255" y="1932"/>
                  </a:cubicBezTo>
                  <a:cubicBezTo>
                    <a:pt x="1630" y="1757"/>
                    <a:pt x="2005" y="1569"/>
                    <a:pt x="2380" y="1417"/>
                  </a:cubicBezTo>
                  <a:cubicBezTo>
                    <a:pt x="2779" y="1253"/>
                    <a:pt x="2943" y="854"/>
                    <a:pt x="2814" y="491"/>
                  </a:cubicBezTo>
                  <a:cubicBezTo>
                    <a:pt x="2700" y="188"/>
                    <a:pt x="2411" y="0"/>
                    <a:pt x="2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1505525" y="1972450"/>
              <a:ext cx="74075" cy="49025"/>
            </a:xfrm>
            <a:custGeom>
              <a:avLst/>
              <a:gdLst/>
              <a:ahLst/>
              <a:cxnLst/>
              <a:rect l="l" t="t" r="r" b="b"/>
              <a:pathLst>
                <a:path w="2963" h="1961" extrusionOk="0">
                  <a:moveTo>
                    <a:pt x="2058" y="1"/>
                  </a:moveTo>
                  <a:cubicBezTo>
                    <a:pt x="2021" y="1"/>
                    <a:pt x="1984" y="4"/>
                    <a:pt x="1946" y="9"/>
                  </a:cubicBezTo>
                  <a:cubicBezTo>
                    <a:pt x="1395" y="79"/>
                    <a:pt x="926" y="349"/>
                    <a:pt x="481" y="630"/>
                  </a:cubicBezTo>
                  <a:cubicBezTo>
                    <a:pt x="0" y="923"/>
                    <a:pt x="94" y="1638"/>
                    <a:pt x="610" y="1884"/>
                  </a:cubicBezTo>
                  <a:cubicBezTo>
                    <a:pt x="709" y="1937"/>
                    <a:pt x="815" y="1960"/>
                    <a:pt x="922" y="1960"/>
                  </a:cubicBezTo>
                  <a:cubicBezTo>
                    <a:pt x="1029" y="1960"/>
                    <a:pt x="1137" y="1937"/>
                    <a:pt x="1243" y="1896"/>
                  </a:cubicBezTo>
                  <a:cubicBezTo>
                    <a:pt x="1629" y="1744"/>
                    <a:pt x="2004" y="1591"/>
                    <a:pt x="2380" y="1427"/>
                  </a:cubicBezTo>
                  <a:cubicBezTo>
                    <a:pt x="2555" y="1345"/>
                    <a:pt x="2684" y="1216"/>
                    <a:pt x="2755" y="1040"/>
                  </a:cubicBezTo>
                  <a:cubicBezTo>
                    <a:pt x="2963" y="536"/>
                    <a:pt x="2587" y="1"/>
                    <a:pt x="2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1867125" y="2170775"/>
              <a:ext cx="70950" cy="46825"/>
            </a:xfrm>
            <a:custGeom>
              <a:avLst/>
              <a:gdLst/>
              <a:ahLst/>
              <a:cxnLst/>
              <a:rect l="l" t="t" r="r" b="b"/>
              <a:pathLst>
                <a:path w="2838" h="1873" extrusionOk="0">
                  <a:moveTo>
                    <a:pt x="2029" y="0"/>
                  </a:moveTo>
                  <a:cubicBezTo>
                    <a:pt x="1965" y="0"/>
                    <a:pt x="1898" y="8"/>
                    <a:pt x="1829" y="23"/>
                  </a:cubicBezTo>
                  <a:cubicBezTo>
                    <a:pt x="1560" y="93"/>
                    <a:pt x="1290" y="164"/>
                    <a:pt x="1020" y="246"/>
                  </a:cubicBezTo>
                  <a:cubicBezTo>
                    <a:pt x="809" y="304"/>
                    <a:pt x="598" y="375"/>
                    <a:pt x="423" y="504"/>
                  </a:cubicBezTo>
                  <a:cubicBezTo>
                    <a:pt x="118" y="715"/>
                    <a:pt x="1" y="1113"/>
                    <a:pt x="153" y="1441"/>
                  </a:cubicBezTo>
                  <a:cubicBezTo>
                    <a:pt x="267" y="1688"/>
                    <a:pt x="534" y="1873"/>
                    <a:pt x="805" y="1873"/>
                  </a:cubicBezTo>
                  <a:cubicBezTo>
                    <a:pt x="869" y="1873"/>
                    <a:pt x="934" y="1862"/>
                    <a:pt x="997" y="1840"/>
                  </a:cubicBezTo>
                  <a:cubicBezTo>
                    <a:pt x="1407" y="1711"/>
                    <a:pt x="1817" y="1617"/>
                    <a:pt x="2228" y="1488"/>
                  </a:cubicBezTo>
                  <a:cubicBezTo>
                    <a:pt x="2450" y="1406"/>
                    <a:pt x="2626" y="1266"/>
                    <a:pt x="2708" y="1043"/>
                  </a:cubicBezTo>
                  <a:cubicBezTo>
                    <a:pt x="2837" y="761"/>
                    <a:pt x="2814" y="504"/>
                    <a:pt x="2614" y="281"/>
                  </a:cubicBezTo>
                  <a:cubicBezTo>
                    <a:pt x="2459" y="97"/>
                    <a:pt x="2260" y="0"/>
                    <a:pt x="2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1695700" y="2091825"/>
              <a:ext cx="70950" cy="51750"/>
            </a:xfrm>
            <a:custGeom>
              <a:avLst/>
              <a:gdLst/>
              <a:ahLst/>
              <a:cxnLst/>
              <a:rect l="l" t="t" r="r" b="b"/>
              <a:pathLst>
                <a:path w="2838" h="2070" extrusionOk="0">
                  <a:moveTo>
                    <a:pt x="1960" y="0"/>
                  </a:moveTo>
                  <a:cubicBezTo>
                    <a:pt x="1869" y="0"/>
                    <a:pt x="1778" y="18"/>
                    <a:pt x="1688" y="51"/>
                  </a:cubicBezTo>
                  <a:cubicBezTo>
                    <a:pt x="1255" y="215"/>
                    <a:pt x="844" y="426"/>
                    <a:pt x="469" y="684"/>
                  </a:cubicBezTo>
                  <a:cubicBezTo>
                    <a:pt x="364" y="755"/>
                    <a:pt x="282" y="837"/>
                    <a:pt x="200" y="930"/>
                  </a:cubicBezTo>
                  <a:cubicBezTo>
                    <a:pt x="0" y="1177"/>
                    <a:pt x="0" y="1470"/>
                    <a:pt x="165" y="1739"/>
                  </a:cubicBezTo>
                  <a:cubicBezTo>
                    <a:pt x="302" y="1946"/>
                    <a:pt x="514" y="2070"/>
                    <a:pt x="752" y="2070"/>
                  </a:cubicBezTo>
                  <a:cubicBezTo>
                    <a:pt x="797" y="2070"/>
                    <a:pt x="844" y="2065"/>
                    <a:pt x="891" y="2056"/>
                  </a:cubicBezTo>
                  <a:cubicBezTo>
                    <a:pt x="1020" y="2021"/>
                    <a:pt x="1137" y="1974"/>
                    <a:pt x="1255" y="1903"/>
                  </a:cubicBezTo>
                  <a:cubicBezTo>
                    <a:pt x="1571" y="1751"/>
                    <a:pt x="1876" y="1587"/>
                    <a:pt x="2192" y="1423"/>
                  </a:cubicBezTo>
                  <a:cubicBezTo>
                    <a:pt x="2310" y="1364"/>
                    <a:pt x="2415" y="1282"/>
                    <a:pt x="2509" y="1177"/>
                  </a:cubicBezTo>
                  <a:cubicBezTo>
                    <a:pt x="2837" y="802"/>
                    <a:pt x="2708" y="262"/>
                    <a:pt x="2263" y="63"/>
                  </a:cubicBezTo>
                  <a:cubicBezTo>
                    <a:pt x="2159" y="20"/>
                    <a:pt x="2059" y="0"/>
                    <a:pt x="1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1725600" y="2147150"/>
              <a:ext cx="73850" cy="46150"/>
            </a:xfrm>
            <a:custGeom>
              <a:avLst/>
              <a:gdLst/>
              <a:ahLst/>
              <a:cxnLst/>
              <a:rect l="l" t="t" r="r" b="b"/>
              <a:pathLst>
                <a:path w="2954" h="1846" extrusionOk="0">
                  <a:moveTo>
                    <a:pt x="2050" y="1"/>
                  </a:moveTo>
                  <a:cubicBezTo>
                    <a:pt x="2016" y="1"/>
                    <a:pt x="1981" y="3"/>
                    <a:pt x="1946" y="7"/>
                  </a:cubicBezTo>
                  <a:cubicBezTo>
                    <a:pt x="1442" y="77"/>
                    <a:pt x="949" y="241"/>
                    <a:pt x="504" y="476"/>
                  </a:cubicBezTo>
                  <a:cubicBezTo>
                    <a:pt x="47" y="710"/>
                    <a:pt x="0" y="1296"/>
                    <a:pt x="375" y="1648"/>
                  </a:cubicBezTo>
                  <a:cubicBezTo>
                    <a:pt x="513" y="1786"/>
                    <a:pt x="674" y="1845"/>
                    <a:pt x="845" y="1845"/>
                  </a:cubicBezTo>
                  <a:cubicBezTo>
                    <a:pt x="921" y="1845"/>
                    <a:pt x="999" y="1834"/>
                    <a:pt x="1078" y="1812"/>
                  </a:cubicBezTo>
                  <a:cubicBezTo>
                    <a:pt x="1500" y="1695"/>
                    <a:pt x="1911" y="1566"/>
                    <a:pt x="2333" y="1437"/>
                  </a:cubicBezTo>
                  <a:cubicBezTo>
                    <a:pt x="2544" y="1378"/>
                    <a:pt x="2673" y="1214"/>
                    <a:pt x="2755" y="1015"/>
                  </a:cubicBezTo>
                  <a:cubicBezTo>
                    <a:pt x="2953" y="518"/>
                    <a:pt x="2601" y="1"/>
                    <a:pt x="20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1879150" y="1903275"/>
              <a:ext cx="68000" cy="42125"/>
            </a:xfrm>
            <a:custGeom>
              <a:avLst/>
              <a:gdLst/>
              <a:ahLst/>
              <a:cxnLst/>
              <a:rect l="l" t="t" r="r" b="b"/>
              <a:pathLst>
                <a:path w="2720" h="1685" extrusionOk="0">
                  <a:moveTo>
                    <a:pt x="1888" y="0"/>
                  </a:moveTo>
                  <a:cubicBezTo>
                    <a:pt x="1846" y="0"/>
                    <a:pt x="1803" y="3"/>
                    <a:pt x="1758" y="10"/>
                  </a:cubicBezTo>
                  <a:cubicBezTo>
                    <a:pt x="1383" y="45"/>
                    <a:pt x="1020" y="103"/>
                    <a:pt x="645" y="162"/>
                  </a:cubicBezTo>
                  <a:cubicBezTo>
                    <a:pt x="281" y="221"/>
                    <a:pt x="59" y="478"/>
                    <a:pt x="24" y="830"/>
                  </a:cubicBezTo>
                  <a:cubicBezTo>
                    <a:pt x="0" y="1182"/>
                    <a:pt x="176" y="1463"/>
                    <a:pt x="516" y="1615"/>
                  </a:cubicBezTo>
                  <a:cubicBezTo>
                    <a:pt x="622" y="1664"/>
                    <a:pt x="734" y="1685"/>
                    <a:pt x="852" y="1685"/>
                  </a:cubicBezTo>
                  <a:cubicBezTo>
                    <a:pt x="903" y="1685"/>
                    <a:pt x="955" y="1681"/>
                    <a:pt x="1008" y="1674"/>
                  </a:cubicBezTo>
                  <a:cubicBezTo>
                    <a:pt x="1336" y="1627"/>
                    <a:pt x="1665" y="1545"/>
                    <a:pt x="2016" y="1545"/>
                  </a:cubicBezTo>
                  <a:cubicBezTo>
                    <a:pt x="2251" y="1533"/>
                    <a:pt x="2427" y="1404"/>
                    <a:pt x="2532" y="1193"/>
                  </a:cubicBezTo>
                  <a:cubicBezTo>
                    <a:pt x="2696" y="924"/>
                    <a:pt x="2720" y="643"/>
                    <a:pt x="2544" y="373"/>
                  </a:cubicBezTo>
                  <a:cubicBezTo>
                    <a:pt x="2381" y="129"/>
                    <a:pt x="2158" y="0"/>
                    <a:pt x="1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2236075" y="1996900"/>
              <a:ext cx="65375" cy="50650"/>
            </a:xfrm>
            <a:custGeom>
              <a:avLst/>
              <a:gdLst/>
              <a:ahLst/>
              <a:cxnLst/>
              <a:rect l="l" t="t" r="r" b="b"/>
              <a:pathLst>
                <a:path w="2615" h="2026" extrusionOk="0">
                  <a:moveTo>
                    <a:pt x="1785" y="0"/>
                  </a:moveTo>
                  <a:cubicBezTo>
                    <a:pt x="1680" y="0"/>
                    <a:pt x="1573" y="21"/>
                    <a:pt x="1465" y="62"/>
                  </a:cubicBezTo>
                  <a:cubicBezTo>
                    <a:pt x="1137" y="203"/>
                    <a:pt x="797" y="344"/>
                    <a:pt x="492" y="543"/>
                  </a:cubicBezTo>
                  <a:cubicBezTo>
                    <a:pt x="328" y="637"/>
                    <a:pt x="211" y="766"/>
                    <a:pt x="141" y="941"/>
                  </a:cubicBezTo>
                  <a:cubicBezTo>
                    <a:pt x="0" y="1270"/>
                    <a:pt x="59" y="1574"/>
                    <a:pt x="305" y="1809"/>
                  </a:cubicBezTo>
                  <a:cubicBezTo>
                    <a:pt x="449" y="1946"/>
                    <a:pt x="642" y="2025"/>
                    <a:pt x="831" y="2025"/>
                  </a:cubicBezTo>
                  <a:cubicBezTo>
                    <a:pt x="951" y="2025"/>
                    <a:pt x="1068" y="1994"/>
                    <a:pt x="1172" y="1926"/>
                  </a:cubicBezTo>
                  <a:cubicBezTo>
                    <a:pt x="1442" y="1762"/>
                    <a:pt x="1711" y="1656"/>
                    <a:pt x="1993" y="1551"/>
                  </a:cubicBezTo>
                  <a:cubicBezTo>
                    <a:pt x="2262" y="1445"/>
                    <a:pt x="2485" y="1281"/>
                    <a:pt x="2555" y="977"/>
                  </a:cubicBezTo>
                  <a:cubicBezTo>
                    <a:pt x="2614" y="684"/>
                    <a:pt x="2555" y="414"/>
                    <a:pt x="2321" y="215"/>
                  </a:cubicBezTo>
                  <a:cubicBezTo>
                    <a:pt x="2162" y="71"/>
                    <a:pt x="1978" y="0"/>
                    <a:pt x="17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1942450" y="2199475"/>
              <a:ext cx="67400" cy="42275"/>
            </a:xfrm>
            <a:custGeom>
              <a:avLst/>
              <a:gdLst/>
              <a:ahLst/>
              <a:cxnLst/>
              <a:rect l="l" t="t" r="r" b="b"/>
              <a:pathLst>
                <a:path w="2696" h="1691" extrusionOk="0">
                  <a:moveTo>
                    <a:pt x="1676" y="0"/>
                  </a:moveTo>
                  <a:cubicBezTo>
                    <a:pt x="1090" y="12"/>
                    <a:pt x="586" y="223"/>
                    <a:pt x="223" y="692"/>
                  </a:cubicBezTo>
                  <a:cubicBezTo>
                    <a:pt x="0" y="985"/>
                    <a:pt x="59" y="1313"/>
                    <a:pt x="317" y="1548"/>
                  </a:cubicBezTo>
                  <a:cubicBezTo>
                    <a:pt x="446" y="1651"/>
                    <a:pt x="594" y="1691"/>
                    <a:pt x="743" y="1691"/>
                  </a:cubicBezTo>
                  <a:cubicBezTo>
                    <a:pt x="796" y="1691"/>
                    <a:pt x="850" y="1686"/>
                    <a:pt x="903" y="1676"/>
                  </a:cubicBezTo>
                  <a:cubicBezTo>
                    <a:pt x="1278" y="1594"/>
                    <a:pt x="1665" y="1512"/>
                    <a:pt x="2028" y="1395"/>
                  </a:cubicBezTo>
                  <a:cubicBezTo>
                    <a:pt x="2262" y="1337"/>
                    <a:pt x="2438" y="1172"/>
                    <a:pt x="2544" y="985"/>
                  </a:cubicBezTo>
                  <a:cubicBezTo>
                    <a:pt x="2696" y="610"/>
                    <a:pt x="2450" y="129"/>
                    <a:pt x="2075" y="47"/>
                  </a:cubicBezTo>
                  <a:cubicBezTo>
                    <a:pt x="1946" y="24"/>
                    <a:pt x="1817" y="0"/>
                    <a:pt x="1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1511950" y="1876650"/>
              <a:ext cx="62450" cy="44500"/>
            </a:xfrm>
            <a:custGeom>
              <a:avLst/>
              <a:gdLst/>
              <a:ahLst/>
              <a:cxnLst/>
              <a:rect l="l" t="t" r="r" b="b"/>
              <a:pathLst>
                <a:path w="2498" h="1780" extrusionOk="0">
                  <a:moveTo>
                    <a:pt x="1663" y="0"/>
                  </a:moveTo>
                  <a:cubicBezTo>
                    <a:pt x="1641" y="0"/>
                    <a:pt x="1618" y="3"/>
                    <a:pt x="1595" y="8"/>
                  </a:cubicBezTo>
                  <a:cubicBezTo>
                    <a:pt x="1173" y="78"/>
                    <a:pt x="751" y="195"/>
                    <a:pt x="364" y="418"/>
                  </a:cubicBezTo>
                  <a:cubicBezTo>
                    <a:pt x="95" y="582"/>
                    <a:pt x="1" y="946"/>
                    <a:pt x="95" y="1262"/>
                  </a:cubicBezTo>
                  <a:cubicBezTo>
                    <a:pt x="184" y="1542"/>
                    <a:pt x="467" y="1779"/>
                    <a:pt x="768" y="1779"/>
                  </a:cubicBezTo>
                  <a:cubicBezTo>
                    <a:pt x="782" y="1779"/>
                    <a:pt x="796" y="1779"/>
                    <a:pt x="810" y="1778"/>
                  </a:cubicBezTo>
                  <a:cubicBezTo>
                    <a:pt x="1290" y="1754"/>
                    <a:pt x="1724" y="1590"/>
                    <a:pt x="2087" y="1297"/>
                  </a:cubicBezTo>
                  <a:cubicBezTo>
                    <a:pt x="2498" y="957"/>
                    <a:pt x="2380" y="277"/>
                    <a:pt x="1888" y="66"/>
                  </a:cubicBezTo>
                  <a:cubicBezTo>
                    <a:pt x="1815" y="30"/>
                    <a:pt x="1742" y="0"/>
                    <a:pt x="16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1788875" y="1862175"/>
              <a:ext cx="60975" cy="42725"/>
            </a:xfrm>
            <a:custGeom>
              <a:avLst/>
              <a:gdLst/>
              <a:ahLst/>
              <a:cxnLst/>
              <a:rect l="l" t="t" r="r" b="b"/>
              <a:pathLst>
                <a:path w="2439" h="1709" extrusionOk="0">
                  <a:moveTo>
                    <a:pt x="1642" y="1"/>
                  </a:moveTo>
                  <a:cubicBezTo>
                    <a:pt x="1596" y="1"/>
                    <a:pt x="1549" y="5"/>
                    <a:pt x="1501" y="13"/>
                  </a:cubicBezTo>
                  <a:cubicBezTo>
                    <a:pt x="1173" y="59"/>
                    <a:pt x="845" y="165"/>
                    <a:pt x="528" y="294"/>
                  </a:cubicBezTo>
                  <a:cubicBezTo>
                    <a:pt x="341" y="376"/>
                    <a:pt x="212" y="517"/>
                    <a:pt x="142" y="704"/>
                  </a:cubicBezTo>
                  <a:cubicBezTo>
                    <a:pt x="1" y="1044"/>
                    <a:pt x="118" y="1419"/>
                    <a:pt x="411" y="1595"/>
                  </a:cubicBezTo>
                  <a:cubicBezTo>
                    <a:pt x="539" y="1673"/>
                    <a:pt x="675" y="1708"/>
                    <a:pt x="812" y="1708"/>
                  </a:cubicBezTo>
                  <a:cubicBezTo>
                    <a:pt x="901" y="1708"/>
                    <a:pt x="991" y="1693"/>
                    <a:pt x="1079" y="1665"/>
                  </a:cubicBezTo>
                  <a:cubicBezTo>
                    <a:pt x="1314" y="1607"/>
                    <a:pt x="1548" y="1548"/>
                    <a:pt x="1783" y="1489"/>
                  </a:cubicBezTo>
                  <a:cubicBezTo>
                    <a:pt x="2193" y="1396"/>
                    <a:pt x="2439" y="1009"/>
                    <a:pt x="2357" y="610"/>
                  </a:cubicBezTo>
                  <a:cubicBezTo>
                    <a:pt x="2294" y="245"/>
                    <a:pt x="2009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1623325" y="2253925"/>
              <a:ext cx="66250" cy="41400"/>
            </a:xfrm>
            <a:custGeom>
              <a:avLst/>
              <a:gdLst/>
              <a:ahLst/>
              <a:cxnLst/>
              <a:rect l="l" t="t" r="r" b="b"/>
              <a:pathLst>
                <a:path w="2650" h="1656" extrusionOk="0">
                  <a:moveTo>
                    <a:pt x="1599" y="0"/>
                  </a:moveTo>
                  <a:cubicBezTo>
                    <a:pt x="1428" y="0"/>
                    <a:pt x="1257" y="14"/>
                    <a:pt x="1090" y="14"/>
                  </a:cubicBezTo>
                  <a:cubicBezTo>
                    <a:pt x="1008" y="14"/>
                    <a:pt x="926" y="73"/>
                    <a:pt x="856" y="131"/>
                  </a:cubicBezTo>
                  <a:cubicBezTo>
                    <a:pt x="668" y="272"/>
                    <a:pt x="481" y="424"/>
                    <a:pt x="317" y="600"/>
                  </a:cubicBezTo>
                  <a:cubicBezTo>
                    <a:pt x="0" y="952"/>
                    <a:pt x="106" y="1397"/>
                    <a:pt x="551" y="1597"/>
                  </a:cubicBezTo>
                  <a:cubicBezTo>
                    <a:pt x="575" y="1597"/>
                    <a:pt x="621" y="1620"/>
                    <a:pt x="668" y="1632"/>
                  </a:cubicBezTo>
                  <a:cubicBezTo>
                    <a:pt x="715" y="1644"/>
                    <a:pt x="762" y="1655"/>
                    <a:pt x="809" y="1655"/>
                  </a:cubicBezTo>
                  <a:cubicBezTo>
                    <a:pt x="1454" y="1655"/>
                    <a:pt x="1981" y="1386"/>
                    <a:pt x="2415" y="917"/>
                  </a:cubicBezTo>
                  <a:cubicBezTo>
                    <a:pt x="2649" y="671"/>
                    <a:pt x="2544" y="284"/>
                    <a:pt x="2227" y="120"/>
                  </a:cubicBezTo>
                  <a:cubicBezTo>
                    <a:pt x="2025" y="22"/>
                    <a:pt x="1813" y="0"/>
                    <a:pt x="1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2002225" y="2098575"/>
              <a:ext cx="60375" cy="40600"/>
            </a:xfrm>
            <a:custGeom>
              <a:avLst/>
              <a:gdLst/>
              <a:ahLst/>
              <a:cxnLst/>
              <a:rect l="l" t="t" r="r" b="b"/>
              <a:pathLst>
                <a:path w="2415" h="1624" extrusionOk="0">
                  <a:moveTo>
                    <a:pt x="1571" y="1"/>
                  </a:moveTo>
                  <a:cubicBezTo>
                    <a:pt x="1544" y="1"/>
                    <a:pt x="1517" y="2"/>
                    <a:pt x="1489" y="4"/>
                  </a:cubicBezTo>
                  <a:cubicBezTo>
                    <a:pt x="1243" y="28"/>
                    <a:pt x="997" y="63"/>
                    <a:pt x="762" y="98"/>
                  </a:cubicBezTo>
                  <a:cubicBezTo>
                    <a:pt x="493" y="145"/>
                    <a:pt x="293" y="309"/>
                    <a:pt x="188" y="555"/>
                  </a:cubicBezTo>
                  <a:cubicBezTo>
                    <a:pt x="0" y="1000"/>
                    <a:pt x="258" y="1528"/>
                    <a:pt x="727" y="1598"/>
                  </a:cubicBezTo>
                  <a:cubicBezTo>
                    <a:pt x="835" y="1615"/>
                    <a:pt x="942" y="1623"/>
                    <a:pt x="1050" y="1623"/>
                  </a:cubicBezTo>
                  <a:cubicBezTo>
                    <a:pt x="1316" y="1623"/>
                    <a:pt x="1581" y="1573"/>
                    <a:pt x="1841" y="1481"/>
                  </a:cubicBezTo>
                  <a:cubicBezTo>
                    <a:pt x="2227" y="1329"/>
                    <a:pt x="2415" y="977"/>
                    <a:pt x="2321" y="602"/>
                  </a:cubicBezTo>
                  <a:cubicBezTo>
                    <a:pt x="2234" y="230"/>
                    <a:pt x="1952" y="1"/>
                    <a:pt x="1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1886475" y="2055850"/>
              <a:ext cx="59625" cy="42150"/>
            </a:xfrm>
            <a:custGeom>
              <a:avLst/>
              <a:gdLst/>
              <a:ahLst/>
              <a:cxnLst/>
              <a:rect l="l" t="t" r="r" b="b"/>
              <a:pathLst>
                <a:path w="2385" h="1686" extrusionOk="0">
                  <a:moveTo>
                    <a:pt x="1414" y="0"/>
                  </a:moveTo>
                  <a:cubicBezTo>
                    <a:pt x="1396" y="0"/>
                    <a:pt x="1378" y="1"/>
                    <a:pt x="1360" y="2"/>
                  </a:cubicBezTo>
                  <a:cubicBezTo>
                    <a:pt x="1008" y="25"/>
                    <a:pt x="680" y="154"/>
                    <a:pt x="364" y="318"/>
                  </a:cubicBezTo>
                  <a:cubicBezTo>
                    <a:pt x="117" y="459"/>
                    <a:pt x="0" y="693"/>
                    <a:pt x="24" y="986"/>
                  </a:cubicBezTo>
                  <a:cubicBezTo>
                    <a:pt x="45" y="1395"/>
                    <a:pt x="353" y="1685"/>
                    <a:pt x="765" y="1685"/>
                  </a:cubicBezTo>
                  <a:cubicBezTo>
                    <a:pt x="802" y="1685"/>
                    <a:pt x="841" y="1683"/>
                    <a:pt x="879" y="1678"/>
                  </a:cubicBezTo>
                  <a:cubicBezTo>
                    <a:pt x="1196" y="1643"/>
                    <a:pt x="1512" y="1526"/>
                    <a:pt x="1817" y="1420"/>
                  </a:cubicBezTo>
                  <a:cubicBezTo>
                    <a:pt x="1993" y="1350"/>
                    <a:pt x="2098" y="1197"/>
                    <a:pt x="2180" y="1045"/>
                  </a:cubicBezTo>
                  <a:cubicBezTo>
                    <a:pt x="2385" y="534"/>
                    <a:pt x="1984" y="0"/>
                    <a:pt x="1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2118550" y="2116075"/>
              <a:ext cx="63025" cy="40350"/>
            </a:xfrm>
            <a:custGeom>
              <a:avLst/>
              <a:gdLst/>
              <a:ahLst/>
              <a:cxnLst/>
              <a:rect l="l" t="t" r="r" b="b"/>
              <a:pathLst>
                <a:path w="2521" h="1614" extrusionOk="0">
                  <a:moveTo>
                    <a:pt x="1674" y="0"/>
                  </a:moveTo>
                  <a:cubicBezTo>
                    <a:pt x="1184" y="0"/>
                    <a:pt x="527" y="245"/>
                    <a:pt x="270" y="558"/>
                  </a:cubicBezTo>
                  <a:cubicBezTo>
                    <a:pt x="1" y="886"/>
                    <a:pt x="130" y="1379"/>
                    <a:pt x="528" y="1555"/>
                  </a:cubicBezTo>
                  <a:cubicBezTo>
                    <a:pt x="623" y="1595"/>
                    <a:pt x="742" y="1613"/>
                    <a:pt x="874" y="1613"/>
                  </a:cubicBezTo>
                  <a:cubicBezTo>
                    <a:pt x="1399" y="1613"/>
                    <a:pt x="2130" y="1327"/>
                    <a:pt x="2345" y="980"/>
                  </a:cubicBezTo>
                  <a:cubicBezTo>
                    <a:pt x="2521" y="676"/>
                    <a:pt x="2322" y="160"/>
                    <a:pt x="1982" y="43"/>
                  </a:cubicBezTo>
                  <a:cubicBezTo>
                    <a:pt x="1893" y="14"/>
                    <a:pt x="1788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2038850" y="2149575"/>
              <a:ext cx="59800" cy="38125"/>
            </a:xfrm>
            <a:custGeom>
              <a:avLst/>
              <a:gdLst/>
              <a:ahLst/>
              <a:cxnLst/>
              <a:rect l="l" t="t" r="r" b="b"/>
              <a:pathLst>
                <a:path w="2392" h="1525" extrusionOk="0">
                  <a:moveTo>
                    <a:pt x="1516" y="0"/>
                  </a:moveTo>
                  <a:cubicBezTo>
                    <a:pt x="1093" y="0"/>
                    <a:pt x="692" y="110"/>
                    <a:pt x="340" y="355"/>
                  </a:cubicBezTo>
                  <a:cubicBezTo>
                    <a:pt x="118" y="496"/>
                    <a:pt x="0" y="707"/>
                    <a:pt x="59" y="977"/>
                  </a:cubicBezTo>
                  <a:cubicBezTo>
                    <a:pt x="118" y="1258"/>
                    <a:pt x="282" y="1445"/>
                    <a:pt x="563" y="1492"/>
                  </a:cubicBezTo>
                  <a:cubicBezTo>
                    <a:pt x="686" y="1514"/>
                    <a:pt x="808" y="1525"/>
                    <a:pt x="929" y="1525"/>
                  </a:cubicBezTo>
                  <a:cubicBezTo>
                    <a:pt x="1338" y="1525"/>
                    <a:pt x="1728" y="1398"/>
                    <a:pt x="2063" y="1117"/>
                  </a:cubicBezTo>
                  <a:cubicBezTo>
                    <a:pt x="2392" y="824"/>
                    <a:pt x="2263" y="215"/>
                    <a:pt x="1829" y="39"/>
                  </a:cubicBezTo>
                  <a:cubicBezTo>
                    <a:pt x="1782" y="27"/>
                    <a:pt x="1712" y="4"/>
                    <a:pt x="1641" y="4"/>
                  </a:cubicBezTo>
                  <a:cubicBezTo>
                    <a:pt x="1599" y="2"/>
                    <a:pt x="1557" y="0"/>
                    <a:pt x="1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1738200" y="2228525"/>
              <a:ext cx="57750" cy="40875"/>
            </a:xfrm>
            <a:custGeom>
              <a:avLst/>
              <a:gdLst/>
              <a:ahLst/>
              <a:cxnLst/>
              <a:rect l="l" t="t" r="r" b="b"/>
              <a:pathLst>
                <a:path w="2310" h="1635" extrusionOk="0">
                  <a:moveTo>
                    <a:pt x="1466" y="1"/>
                  </a:moveTo>
                  <a:cubicBezTo>
                    <a:pt x="981" y="1"/>
                    <a:pt x="334" y="351"/>
                    <a:pt x="164" y="761"/>
                  </a:cubicBezTo>
                  <a:cubicBezTo>
                    <a:pt x="0" y="1171"/>
                    <a:pt x="234" y="1605"/>
                    <a:pt x="692" y="1628"/>
                  </a:cubicBezTo>
                  <a:cubicBezTo>
                    <a:pt x="740" y="1633"/>
                    <a:pt x="789" y="1635"/>
                    <a:pt x="837" y="1635"/>
                  </a:cubicBezTo>
                  <a:cubicBezTo>
                    <a:pt x="1283" y="1635"/>
                    <a:pt x="1687" y="1440"/>
                    <a:pt x="2004" y="1112"/>
                  </a:cubicBezTo>
                  <a:cubicBezTo>
                    <a:pt x="2309" y="796"/>
                    <a:pt x="2122" y="163"/>
                    <a:pt x="1700" y="34"/>
                  </a:cubicBezTo>
                  <a:cubicBezTo>
                    <a:pt x="1629" y="11"/>
                    <a:pt x="1550" y="1"/>
                    <a:pt x="1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1998700" y="1910500"/>
              <a:ext cx="54250" cy="38525"/>
            </a:xfrm>
            <a:custGeom>
              <a:avLst/>
              <a:gdLst/>
              <a:ahLst/>
              <a:cxnLst/>
              <a:rect l="l" t="t" r="r" b="b"/>
              <a:pathLst>
                <a:path w="2170" h="1541" extrusionOk="0">
                  <a:moveTo>
                    <a:pt x="1393" y="1"/>
                  </a:moveTo>
                  <a:cubicBezTo>
                    <a:pt x="923" y="1"/>
                    <a:pt x="495" y="157"/>
                    <a:pt x="153" y="529"/>
                  </a:cubicBezTo>
                  <a:cubicBezTo>
                    <a:pt x="12" y="682"/>
                    <a:pt x="1" y="858"/>
                    <a:pt x="83" y="1045"/>
                  </a:cubicBezTo>
                  <a:cubicBezTo>
                    <a:pt x="192" y="1318"/>
                    <a:pt x="516" y="1541"/>
                    <a:pt x="825" y="1541"/>
                  </a:cubicBezTo>
                  <a:cubicBezTo>
                    <a:pt x="847" y="1541"/>
                    <a:pt x="869" y="1540"/>
                    <a:pt x="891" y="1537"/>
                  </a:cubicBezTo>
                  <a:cubicBezTo>
                    <a:pt x="1243" y="1502"/>
                    <a:pt x="1548" y="1362"/>
                    <a:pt x="1817" y="1151"/>
                  </a:cubicBezTo>
                  <a:cubicBezTo>
                    <a:pt x="1899" y="1092"/>
                    <a:pt x="1958" y="1010"/>
                    <a:pt x="1993" y="916"/>
                  </a:cubicBezTo>
                  <a:cubicBezTo>
                    <a:pt x="2169" y="506"/>
                    <a:pt x="2017" y="60"/>
                    <a:pt x="1630" y="14"/>
                  </a:cubicBezTo>
                  <a:cubicBezTo>
                    <a:pt x="1550" y="5"/>
                    <a:pt x="1471" y="1"/>
                    <a:pt x="1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1635925" y="1995725"/>
              <a:ext cx="51300" cy="40025"/>
            </a:xfrm>
            <a:custGeom>
              <a:avLst/>
              <a:gdLst/>
              <a:ahLst/>
              <a:cxnLst/>
              <a:rect l="l" t="t" r="r" b="b"/>
              <a:pathLst>
                <a:path w="2052" h="1601" extrusionOk="0">
                  <a:moveTo>
                    <a:pt x="1157" y="1"/>
                  </a:moveTo>
                  <a:cubicBezTo>
                    <a:pt x="898" y="1"/>
                    <a:pt x="684" y="111"/>
                    <a:pt x="481" y="250"/>
                  </a:cubicBezTo>
                  <a:cubicBezTo>
                    <a:pt x="0" y="590"/>
                    <a:pt x="71" y="1293"/>
                    <a:pt x="610" y="1539"/>
                  </a:cubicBezTo>
                  <a:cubicBezTo>
                    <a:pt x="704" y="1581"/>
                    <a:pt x="809" y="1601"/>
                    <a:pt x="917" y="1601"/>
                  </a:cubicBezTo>
                  <a:cubicBezTo>
                    <a:pt x="1293" y="1601"/>
                    <a:pt x="1707" y="1364"/>
                    <a:pt x="1852" y="1000"/>
                  </a:cubicBezTo>
                  <a:cubicBezTo>
                    <a:pt x="2051" y="531"/>
                    <a:pt x="1735" y="39"/>
                    <a:pt x="1231" y="4"/>
                  </a:cubicBezTo>
                  <a:cubicBezTo>
                    <a:pt x="1206" y="2"/>
                    <a:pt x="118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1623325" y="1847975"/>
              <a:ext cx="50125" cy="34300"/>
            </a:xfrm>
            <a:custGeom>
              <a:avLst/>
              <a:gdLst/>
              <a:ahLst/>
              <a:cxnLst/>
              <a:rect l="l" t="t" r="r" b="b"/>
              <a:pathLst>
                <a:path w="2005" h="1372" extrusionOk="0">
                  <a:moveTo>
                    <a:pt x="1395" y="0"/>
                  </a:moveTo>
                  <a:cubicBezTo>
                    <a:pt x="1346" y="0"/>
                    <a:pt x="1295" y="6"/>
                    <a:pt x="1243" y="18"/>
                  </a:cubicBezTo>
                  <a:cubicBezTo>
                    <a:pt x="950" y="88"/>
                    <a:pt x="657" y="182"/>
                    <a:pt x="387" y="299"/>
                  </a:cubicBezTo>
                  <a:cubicBezTo>
                    <a:pt x="82" y="416"/>
                    <a:pt x="0" y="756"/>
                    <a:pt x="176" y="1026"/>
                  </a:cubicBezTo>
                  <a:cubicBezTo>
                    <a:pt x="270" y="1155"/>
                    <a:pt x="399" y="1260"/>
                    <a:pt x="539" y="1342"/>
                  </a:cubicBezTo>
                  <a:cubicBezTo>
                    <a:pt x="586" y="1342"/>
                    <a:pt x="633" y="1366"/>
                    <a:pt x="680" y="1366"/>
                  </a:cubicBezTo>
                  <a:cubicBezTo>
                    <a:pt x="726" y="1369"/>
                    <a:pt x="771" y="1371"/>
                    <a:pt x="815" y="1371"/>
                  </a:cubicBezTo>
                  <a:cubicBezTo>
                    <a:pt x="1216" y="1371"/>
                    <a:pt x="1569" y="1229"/>
                    <a:pt x="1864" y="944"/>
                  </a:cubicBezTo>
                  <a:cubicBezTo>
                    <a:pt x="1993" y="827"/>
                    <a:pt x="2005" y="674"/>
                    <a:pt x="1969" y="510"/>
                  </a:cubicBezTo>
                  <a:cubicBezTo>
                    <a:pt x="1899" y="200"/>
                    <a:pt x="1683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1589625" y="1918775"/>
              <a:ext cx="36050" cy="30200"/>
            </a:xfrm>
            <a:custGeom>
              <a:avLst/>
              <a:gdLst/>
              <a:ahLst/>
              <a:cxnLst/>
              <a:rect l="l" t="t" r="r" b="b"/>
              <a:pathLst>
                <a:path w="1442" h="1208" extrusionOk="0">
                  <a:moveTo>
                    <a:pt x="892" y="0"/>
                  </a:moveTo>
                  <a:cubicBezTo>
                    <a:pt x="846" y="0"/>
                    <a:pt x="798" y="7"/>
                    <a:pt x="750" y="23"/>
                  </a:cubicBezTo>
                  <a:cubicBezTo>
                    <a:pt x="516" y="105"/>
                    <a:pt x="317" y="233"/>
                    <a:pt x="176" y="456"/>
                  </a:cubicBezTo>
                  <a:cubicBezTo>
                    <a:pt x="0" y="726"/>
                    <a:pt x="141" y="1089"/>
                    <a:pt x="457" y="1183"/>
                  </a:cubicBezTo>
                  <a:cubicBezTo>
                    <a:pt x="504" y="1200"/>
                    <a:pt x="556" y="1208"/>
                    <a:pt x="612" y="1208"/>
                  </a:cubicBezTo>
                  <a:cubicBezTo>
                    <a:pt x="902" y="1208"/>
                    <a:pt x="1275" y="990"/>
                    <a:pt x="1383" y="714"/>
                  </a:cubicBezTo>
                  <a:cubicBezTo>
                    <a:pt x="1442" y="538"/>
                    <a:pt x="1395" y="339"/>
                    <a:pt x="1243" y="175"/>
                  </a:cubicBezTo>
                  <a:cubicBezTo>
                    <a:pt x="1147" y="62"/>
                    <a:pt x="1025" y="0"/>
                    <a:pt x="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" name="Google Shape;668;p13"/>
          <p:cNvSpPr txBox="1">
            <a:spLocks noGrp="1"/>
          </p:cNvSpPr>
          <p:nvPr>
            <p:ph type="title" hasCustomPrompt="1"/>
          </p:nvPr>
        </p:nvSpPr>
        <p:spPr>
          <a:xfrm>
            <a:off x="3525413" y="1699538"/>
            <a:ext cx="762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9" name="Google Shape;669;p13"/>
          <p:cNvSpPr txBox="1">
            <a:spLocks noGrp="1"/>
          </p:cNvSpPr>
          <p:nvPr>
            <p:ph type="subTitle" idx="1"/>
          </p:nvPr>
        </p:nvSpPr>
        <p:spPr>
          <a:xfrm>
            <a:off x="1215500" y="1790125"/>
            <a:ext cx="2034000" cy="70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3"/>
          <p:cNvSpPr txBox="1">
            <a:spLocks noGrp="1"/>
          </p:cNvSpPr>
          <p:nvPr>
            <p:ph type="title" idx="2" hasCustomPrompt="1"/>
          </p:nvPr>
        </p:nvSpPr>
        <p:spPr>
          <a:xfrm>
            <a:off x="4871813" y="1698163"/>
            <a:ext cx="762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1" name="Google Shape;671;p13"/>
          <p:cNvSpPr txBox="1">
            <a:spLocks noGrp="1"/>
          </p:cNvSpPr>
          <p:nvPr>
            <p:ph type="subTitle" idx="3"/>
          </p:nvPr>
        </p:nvSpPr>
        <p:spPr>
          <a:xfrm>
            <a:off x="5898950" y="1788456"/>
            <a:ext cx="2034000" cy="70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13"/>
          <p:cNvSpPr txBox="1">
            <a:spLocks noGrp="1"/>
          </p:cNvSpPr>
          <p:nvPr>
            <p:ph type="title" idx="4" hasCustomPrompt="1"/>
          </p:nvPr>
        </p:nvSpPr>
        <p:spPr>
          <a:xfrm>
            <a:off x="3525425" y="3345838"/>
            <a:ext cx="762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3" name="Google Shape;673;p13"/>
          <p:cNvSpPr txBox="1">
            <a:spLocks noGrp="1"/>
          </p:cNvSpPr>
          <p:nvPr>
            <p:ph type="subTitle" idx="5"/>
          </p:nvPr>
        </p:nvSpPr>
        <p:spPr>
          <a:xfrm>
            <a:off x="1208825" y="3436131"/>
            <a:ext cx="2034000" cy="70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13"/>
          <p:cNvSpPr txBox="1">
            <a:spLocks noGrp="1"/>
          </p:cNvSpPr>
          <p:nvPr>
            <p:ph type="title" idx="6" hasCustomPrompt="1"/>
          </p:nvPr>
        </p:nvSpPr>
        <p:spPr>
          <a:xfrm>
            <a:off x="4871813" y="3345850"/>
            <a:ext cx="762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5" name="Google Shape;675;p13"/>
          <p:cNvSpPr txBox="1">
            <a:spLocks noGrp="1"/>
          </p:cNvSpPr>
          <p:nvPr>
            <p:ph type="subTitle" idx="7"/>
          </p:nvPr>
        </p:nvSpPr>
        <p:spPr>
          <a:xfrm>
            <a:off x="5901175" y="3438388"/>
            <a:ext cx="2034000" cy="70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13"/>
          <p:cNvSpPr txBox="1">
            <a:spLocks noGrp="1"/>
          </p:cNvSpPr>
          <p:nvPr>
            <p:ph type="title" idx="8"/>
          </p:nvPr>
        </p:nvSpPr>
        <p:spPr>
          <a:xfrm>
            <a:off x="720000" y="46580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7" name="Google Shape;677;p13"/>
          <p:cNvSpPr txBox="1">
            <a:spLocks noGrp="1"/>
          </p:cNvSpPr>
          <p:nvPr>
            <p:ph type="subTitle" idx="9"/>
          </p:nvPr>
        </p:nvSpPr>
        <p:spPr>
          <a:xfrm>
            <a:off x="1211050" y="1384513"/>
            <a:ext cx="2034000" cy="40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78" name="Google Shape;678;p13"/>
          <p:cNvSpPr txBox="1">
            <a:spLocks noGrp="1"/>
          </p:cNvSpPr>
          <p:nvPr>
            <p:ph type="subTitle" idx="13"/>
          </p:nvPr>
        </p:nvSpPr>
        <p:spPr>
          <a:xfrm>
            <a:off x="5898950" y="1389488"/>
            <a:ext cx="2034000" cy="40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79" name="Google Shape;679;p13"/>
          <p:cNvSpPr txBox="1">
            <a:spLocks noGrp="1"/>
          </p:cNvSpPr>
          <p:nvPr>
            <p:ph type="subTitle" idx="14"/>
          </p:nvPr>
        </p:nvSpPr>
        <p:spPr>
          <a:xfrm>
            <a:off x="1213275" y="3037163"/>
            <a:ext cx="2034000" cy="40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80" name="Google Shape;680;p13"/>
          <p:cNvSpPr txBox="1">
            <a:spLocks noGrp="1"/>
          </p:cNvSpPr>
          <p:nvPr>
            <p:ph type="subTitle" idx="15"/>
          </p:nvPr>
        </p:nvSpPr>
        <p:spPr>
          <a:xfrm>
            <a:off x="5896725" y="3034888"/>
            <a:ext cx="2034000" cy="40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rope"/>
              <a:buChar char="●"/>
              <a:defRPr sz="18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4" r:id="rId10"/>
    <p:sldLayoutId id="2147483670" r:id="rId11"/>
    <p:sldLayoutId id="2147483671" r:id="rId12"/>
    <p:sldLayoutId id="2147483672" r:id="rId13"/>
    <p:sldLayoutId id="2147483675" r:id="rId14"/>
    <p:sldLayoutId id="2147483676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4" r:id="rId21"/>
    <p:sldLayoutId id="2147483685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C49222-917F-FED2-A90E-CA4C0358605D}"/>
              </a:ext>
            </a:extLst>
          </p:cNvPr>
          <p:cNvSpPr txBox="1"/>
          <p:nvPr/>
        </p:nvSpPr>
        <p:spPr>
          <a:xfrm>
            <a:off x="994144" y="886112"/>
            <a:ext cx="727089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spc="-216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</a:t>
            </a:r>
            <a:endParaRPr lang="en-US" sz="4000" b="1" spc="-216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000" b="1" spc="-216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BÀI HỌC NGÀY HÔM NAY!</a:t>
            </a:r>
            <a:endParaRPr lang="en-US" sz="4000" b="1" spc="-216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A0AE86-FF01-1907-ECCD-784DE30AD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067" y="2571750"/>
            <a:ext cx="4877223" cy="230906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344FF26-7B1E-9EB2-8AF4-60FCDA93E489}"/>
              </a:ext>
            </a:extLst>
          </p:cNvPr>
          <p:cNvSpPr txBox="1"/>
          <p:nvPr/>
        </p:nvSpPr>
        <p:spPr>
          <a:xfrm>
            <a:off x="1554126" y="434500"/>
            <a:ext cx="6817242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18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 loại cây trồng theo số lượng lá mầm</a:t>
            </a:r>
            <a:endParaRPr lang="en-US" sz="1800">
              <a:effectLst/>
              <a:latin typeface="+mj-lt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Nhóm cây một lá mầm: hành, tỏi, tre...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800"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800"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800">
              <a:latin typeface="+mj-lt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Nhóm cây hai lá mầm: cam, xoài, lạc (đậu phộng)....</a:t>
            </a:r>
          </a:p>
          <a:p>
            <a:pPr algn="just">
              <a:lnSpc>
                <a:spcPct val="150000"/>
              </a:lnSpc>
            </a:pPr>
            <a:endParaRPr lang="en-US" sz="1800">
              <a:latin typeface="+mj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9267F5D-3C3E-4451-FBFF-416588450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126" y="1276897"/>
            <a:ext cx="1286015" cy="1294853"/>
          </a:xfrm>
          <a:prstGeom prst="rect">
            <a:avLst/>
          </a:prstGeom>
        </p:spPr>
      </p:pic>
      <p:sp>
        <p:nvSpPr>
          <p:cNvPr id="25" name="Plus Sign 24">
            <a:extLst>
              <a:ext uri="{FF2B5EF4-FFF2-40B4-BE49-F238E27FC236}">
                <a16:creationId xmlns:a16="http://schemas.microsoft.com/office/drawing/2014/main" id="{BAD0DDB5-5F8F-342F-B951-823DCDB9AA8D}"/>
              </a:ext>
            </a:extLst>
          </p:cNvPr>
          <p:cNvSpPr/>
          <p:nvPr/>
        </p:nvSpPr>
        <p:spPr>
          <a:xfrm>
            <a:off x="3130639" y="1664462"/>
            <a:ext cx="588335" cy="5245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2C3B2AC-C3CB-59D8-D5EF-FC60821D2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472" y="1030780"/>
            <a:ext cx="1351772" cy="155973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FE2F87F-97F0-7161-7C71-8C9118A6F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6393" y="1331600"/>
            <a:ext cx="1432210" cy="1258917"/>
          </a:xfrm>
          <a:prstGeom prst="rect">
            <a:avLst/>
          </a:prstGeom>
        </p:spPr>
      </p:pic>
      <p:sp>
        <p:nvSpPr>
          <p:cNvPr id="30" name="Plus Sign 29">
            <a:extLst>
              <a:ext uri="{FF2B5EF4-FFF2-40B4-BE49-F238E27FC236}">
                <a16:creationId xmlns:a16="http://schemas.microsoft.com/office/drawing/2014/main" id="{3D59FE34-F72B-7CA0-6C49-0EDDA2D86104}"/>
              </a:ext>
            </a:extLst>
          </p:cNvPr>
          <p:cNvSpPr/>
          <p:nvPr/>
        </p:nvSpPr>
        <p:spPr>
          <a:xfrm>
            <a:off x="5557699" y="1662053"/>
            <a:ext cx="588335" cy="5245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F7FC675-9136-B6FF-296E-BA4B3E6ECF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4126" y="3138267"/>
            <a:ext cx="1399156" cy="940293"/>
          </a:xfrm>
          <a:prstGeom prst="rect">
            <a:avLst/>
          </a:prstGeom>
        </p:spPr>
      </p:pic>
      <p:sp>
        <p:nvSpPr>
          <p:cNvPr id="33" name="Plus Sign 32">
            <a:extLst>
              <a:ext uri="{FF2B5EF4-FFF2-40B4-BE49-F238E27FC236}">
                <a16:creationId xmlns:a16="http://schemas.microsoft.com/office/drawing/2014/main" id="{2CF68969-1FE9-0030-6392-F5C1A53222C3}"/>
              </a:ext>
            </a:extLst>
          </p:cNvPr>
          <p:cNvSpPr/>
          <p:nvPr/>
        </p:nvSpPr>
        <p:spPr>
          <a:xfrm>
            <a:off x="3172803" y="3374862"/>
            <a:ext cx="588335" cy="5245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26B4636-8168-2B45-0624-772EE5911D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5192" y="2940300"/>
            <a:ext cx="1363411" cy="1138260"/>
          </a:xfrm>
          <a:prstGeom prst="rect">
            <a:avLst/>
          </a:prstGeom>
        </p:spPr>
      </p:pic>
      <p:sp>
        <p:nvSpPr>
          <p:cNvPr id="36" name="Plus Sign 35">
            <a:extLst>
              <a:ext uri="{FF2B5EF4-FFF2-40B4-BE49-F238E27FC236}">
                <a16:creationId xmlns:a16="http://schemas.microsoft.com/office/drawing/2014/main" id="{BDFCD28B-C3BD-BDEC-9A28-BE5623222A10}"/>
              </a:ext>
            </a:extLst>
          </p:cNvPr>
          <p:cNvSpPr/>
          <p:nvPr/>
        </p:nvSpPr>
        <p:spPr>
          <a:xfrm>
            <a:off x="5557699" y="3288122"/>
            <a:ext cx="588335" cy="5245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2CD734E-F72A-9E0A-E3F5-3BB1A6A4BF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6257" y="2999507"/>
            <a:ext cx="1432211" cy="980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33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p53"/>
          <p:cNvSpPr/>
          <p:nvPr/>
        </p:nvSpPr>
        <p:spPr>
          <a:xfrm rot="10800000" flipH="1">
            <a:off x="307751" y="438791"/>
            <a:ext cx="341026" cy="364842"/>
          </a:xfrm>
          <a:custGeom>
            <a:avLst/>
            <a:gdLst/>
            <a:ahLst/>
            <a:cxnLst/>
            <a:rect l="l" t="t" r="r" b="b"/>
            <a:pathLst>
              <a:path w="37955" h="33727" extrusionOk="0">
                <a:moveTo>
                  <a:pt x="29480" y="588"/>
                </a:moveTo>
                <a:cubicBezTo>
                  <a:pt x="24680" y="2254"/>
                  <a:pt x="11160" y="10287"/>
                  <a:pt x="6555" y="14108"/>
                </a:cubicBezTo>
                <a:cubicBezTo>
                  <a:pt x="1950" y="17929"/>
                  <a:pt x="-2459" y="20280"/>
                  <a:pt x="1852" y="23513"/>
                </a:cubicBezTo>
                <a:cubicBezTo>
                  <a:pt x="6163" y="26746"/>
                  <a:pt x="26443" y="34389"/>
                  <a:pt x="32419" y="33507"/>
                </a:cubicBezTo>
                <a:cubicBezTo>
                  <a:pt x="38395" y="32625"/>
                  <a:pt x="37220" y="23122"/>
                  <a:pt x="37710" y="18223"/>
                </a:cubicBezTo>
                <a:cubicBezTo>
                  <a:pt x="38200" y="13324"/>
                  <a:pt x="36730" y="7054"/>
                  <a:pt x="35358" y="4115"/>
                </a:cubicBezTo>
                <a:cubicBezTo>
                  <a:pt x="33986" y="1176"/>
                  <a:pt x="34281" y="-1077"/>
                  <a:pt x="29480" y="5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11176C-38CD-BC3D-3E93-955C507395CC}"/>
              </a:ext>
            </a:extLst>
          </p:cNvPr>
          <p:cNvSpPr txBox="1"/>
          <p:nvPr/>
        </p:nvSpPr>
        <p:spPr>
          <a:xfrm>
            <a:off x="307750" y="173473"/>
            <a:ext cx="9000460" cy="69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000" b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3. Phân loại cây trồng theo mục đích sử dụng</a:t>
            </a:r>
            <a:endParaRPr lang="en-US" sz="300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5C062335-6F9D-E361-5E2A-F618E8CBC93D}"/>
              </a:ext>
            </a:extLst>
          </p:cNvPr>
          <p:cNvSpPr/>
          <p:nvPr/>
        </p:nvSpPr>
        <p:spPr>
          <a:xfrm>
            <a:off x="2618174" y="1482494"/>
            <a:ext cx="4883889" cy="1552354"/>
          </a:xfrm>
          <a:prstGeom prst="wedgeRect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8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 loại cây trồng theo mục đích sử dụng có ý nghĩa gì đối với trồng trọt</a:t>
            </a:r>
            <a:endParaRPr lang="en-US">
              <a:latin typeface="+mj-lt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83BEAE3-79FF-B756-E110-0F03E3B6E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95" y="2530721"/>
            <a:ext cx="4140590" cy="2612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8B0D7F-1CC4-7107-E500-04799E4C56FB}"/>
              </a:ext>
            </a:extLst>
          </p:cNvPr>
          <p:cNvSpPr txBox="1"/>
          <p:nvPr/>
        </p:nvSpPr>
        <p:spPr>
          <a:xfrm>
            <a:off x="599853" y="325331"/>
            <a:ext cx="7944293" cy="4109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Tuỳ thuộc vào mục đích sử dụng, các loại cây trồng được phân thành các nhóm sau:</a:t>
            </a:r>
            <a:endParaRPr lang="en-US" sz="1600">
              <a:effectLst/>
              <a:latin typeface="+mj-lt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r-FR" sz="16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Noto Sans Symbols"/>
              </a:rPr>
              <a:t>Cây lương thực: lúa, ngô, khoai, sắn,... </a:t>
            </a:r>
            <a:endParaRPr lang="en-US" sz="160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r-FR" sz="16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Noto Sans Symbols"/>
              </a:rPr>
              <a:t>Cây rau: cà chua, cải bắp, dưa chuột,...</a:t>
            </a:r>
            <a:endParaRPr lang="en-US" sz="160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r-FR" sz="16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Noto Sans Symbols"/>
              </a:rPr>
              <a:t>Cây ăn quả: chuối, bưởi, vải,...</a:t>
            </a:r>
            <a:endParaRPr lang="en-US" sz="160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r-FR" sz="16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Noto Sans Symbols"/>
              </a:rPr>
              <a:t>Cây hoa, cây cảnh: hoa hồng, hoa lan, </a:t>
            </a:r>
            <a:r>
              <a:rPr lang="fr-FR" sz="1600">
                <a:effectLst/>
                <a:latin typeface="+mj-lt"/>
                <a:ea typeface="Noto Sans Symbols"/>
                <a:cs typeface="Noto Sans Symbols"/>
              </a:rPr>
              <a:t>xanh</a:t>
            </a:r>
            <a:r>
              <a:rPr lang="fr-FR" sz="16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Noto Sans Symbols"/>
              </a:rPr>
              <a:t>, lưỡi hổ,...</a:t>
            </a:r>
            <a:endParaRPr lang="en-US" sz="160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r-FR" sz="16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Noto Sans Symbols"/>
              </a:rPr>
              <a:t>Cây công nghiệp: chè, cà phê, cao su,...</a:t>
            </a:r>
            <a:endParaRPr lang="en-US" sz="160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r-FR" sz="16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Noto Sans Symbols"/>
              </a:rPr>
              <a:t>Cây dược liệu: tam thất, đinh lăng, sâm,...</a:t>
            </a:r>
            <a:endParaRPr lang="en-US" sz="160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r-FR" sz="16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Noto Sans Symbols"/>
              </a:rPr>
              <a:t>Cây thức ăn chăn nuôi: cỏ, ngô, đậu tương....</a:t>
            </a:r>
            <a:endParaRPr lang="en-US" sz="160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r-FR" sz="16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Noto Sans Symbols"/>
              </a:rPr>
              <a:t>Cây phân xanh: lạc dại, đậu răng ngựa, keo dậu.....</a:t>
            </a:r>
            <a:endParaRPr lang="en-US" sz="160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r-FR" sz="16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Noto Sans Symbols"/>
              </a:rPr>
              <a:t>Cây cải tạo đất: lạc dại, xuyến chi, muồng vàng. </a:t>
            </a:r>
            <a:endParaRPr lang="en-US" sz="1600">
              <a:effectLst/>
              <a:latin typeface="+mj-lt"/>
              <a:ea typeface="Noto Sans Symbols"/>
              <a:cs typeface="Noto Sans Symbols"/>
            </a:endParaRPr>
          </a:p>
          <a:p>
            <a:pPr>
              <a:lnSpc>
                <a:spcPct val="150000"/>
              </a:lnSpc>
            </a:pPr>
            <a:r>
              <a:rPr lang="fr-FR" sz="16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Cây lấy gỗ: keo lá tràm, bạch đàn, sưa,...</a:t>
            </a:r>
            <a:endParaRPr lang="en-US" sz="160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1D1764-4305-F657-F39C-E850B5F3F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303" y="2412786"/>
            <a:ext cx="4729485" cy="2730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7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7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75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75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6F45E2-69C0-27C6-D203-F599E81C8498}"/>
              </a:ext>
            </a:extLst>
          </p:cNvPr>
          <p:cNvSpPr txBox="1"/>
          <p:nvPr/>
        </p:nvSpPr>
        <p:spPr>
          <a:xfrm>
            <a:off x="3040911" y="89450"/>
            <a:ext cx="2658140" cy="69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/>
              <a:t>LUYỆN TẬP</a:t>
            </a: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E7D5136F-D822-63A4-7A9E-BD9FDB933C56}"/>
              </a:ext>
            </a:extLst>
          </p:cNvPr>
          <p:cNvSpPr/>
          <p:nvPr/>
        </p:nvSpPr>
        <p:spPr>
          <a:xfrm>
            <a:off x="1864242" y="3356203"/>
            <a:ext cx="7123814" cy="163741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bg1">
                    <a:lumMod val="10000"/>
                  </a:schemeClr>
                </a:solidFill>
              </a:rPr>
              <a:t>Vụ đông ở miền Bắc có nhiệt độ: nhiệt độ thấp (lạnh, giá rét). Nhiệt độ giảm dẫn từ tháng 10, tháng 11, lạnh nhất vào tháng 12 và tháng 1, ấm dần lên từ tháng 3 và tháng 4.</a:t>
            </a:r>
            <a:endParaRPr lang="en-US" sz="1800">
              <a:solidFill>
                <a:schemeClr val="bg1">
                  <a:lumMod val="10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bg1">
                    <a:lumMod val="10000"/>
                  </a:schemeClr>
                </a:solidFill>
              </a:rPr>
              <a:t>Cây trồng thuộc nhóm nguồn gốc thích hợp: nhóm cây ôn đới. </a:t>
            </a:r>
            <a:endParaRPr lang="en-US" sz="180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8" name="Rounded Rectangular Callout 13">
            <a:extLst>
              <a:ext uri="{FF2B5EF4-FFF2-40B4-BE49-F238E27FC236}">
                <a16:creationId xmlns:a16="http://schemas.microsoft.com/office/drawing/2014/main" id="{E4465264-36EB-9FBD-2E8F-92F4D2C09146}"/>
              </a:ext>
            </a:extLst>
          </p:cNvPr>
          <p:cNvSpPr/>
          <p:nvPr/>
        </p:nvSpPr>
        <p:spPr>
          <a:xfrm>
            <a:off x="3785398" y="968589"/>
            <a:ext cx="5096332" cy="1462724"/>
          </a:xfrm>
          <a:prstGeom prst="wedgeRoundRectCallout">
            <a:avLst>
              <a:gd name="adj1" fmla="val -58818"/>
              <a:gd name="adj2" fmla="val 4890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fr-FR" sz="2000">
              <a:solidFill>
                <a:schemeClr val="bg1">
                  <a:lumMod val="1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1800">
                <a:solidFill>
                  <a:schemeClr val="bg1">
                    <a:lumMod val="10000"/>
                  </a:schemeClr>
                </a:solidFill>
              </a:rPr>
              <a:t>Cây trồng thuộc nhóm nguồn gốc nào thích hợp trồng trong vụ đông ở miền Bắc Việt Nam? Vì</a:t>
            </a:r>
            <a:r>
              <a:rPr lang="fr-FR" sz="1800" i="1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>
                <a:solidFill>
                  <a:schemeClr val="bg1">
                    <a:lumMod val="10000"/>
                  </a:schemeClr>
                </a:solidFill>
              </a:rPr>
              <a:t>sao?</a:t>
            </a:r>
            <a:endParaRPr lang="en-US" sz="1800">
              <a:solidFill>
                <a:schemeClr val="bg1">
                  <a:lumMod val="1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en-US" sz="180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A64C257-883B-0FE7-D61C-4CE9D027F5D0}"/>
              </a:ext>
            </a:extLst>
          </p:cNvPr>
          <p:cNvSpPr/>
          <p:nvPr/>
        </p:nvSpPr>
        <p:spPr>
          <a:xfrm>
            <a:off x="318977" y="3799367"/>
            <a:ext cx="1219200" cy="772633"/>
          </a:xfrm>
          <a:prstGeom prst="rightArrow">
            <a:avLst/>
          </a:prstGeom>
          <a:solidFill>
            <a:schemeClr val="accent2">
              <a:lumMod val="1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5">
            <a:extLst>
              <a:ext uri="{FF2B5EF4-FFF2-40B4-BE49-F238E27FC236}">
                <a16:creationId xmlns:a16="http://schemas.microsoft.com/office/drawing/2014/main" id="{E01AE54B-8BA2-6A66-22B6-286ABF8CF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76447" y="716921"/>
            <a:ext cx="3731157" cy="2140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5EA3E83-9025-E63F-70AC-EC7466C5529F}"/>
              </a:ext>
            </a:extLst>
          </p:cNvPr>
          <p:cNvSpPr txBox="1"/>
          <p:nvPr/>
        </p:nvSpPr>
        <p:spPr>
          <a:xfrm>
            <a:off x="1455056" y="146989"/>
            <a:ext cx="5871028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HS thảo luận theo Bảng 2.3.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5219482-BCC2-14E6-50B3-11F8324E9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480745"/>
              </p:ext>
            </p:extLst>
          </p:nvPr>
        </p:nvGraphicFramePr>
        <p:xfrm>
          <a:off x="1063170" y="1207407"/>
          <a:ext cx="7289802" cy="3164840"/>
        </p:xfrm>
        <a:graphic>
          <a:graphicData uri="http://schemas.openxmlformats.org/drawingml/2006/table">
            <a:tbl>
              <a:tblPr firstRow="1" bandRow="1">
                <a:tableStyleId>{5813AF75-B282-4A49-9059-6426893A3B78}</a:tableStyleId>
              </a:tblPr>
              <a:tblGrid>
                <a:gridCol w="2289630">
                  <a:extLst>
                    <a:ext uri="{9D8B030D-6E8A-4147-A177-3AD203B41FA5}">
                      <a16:colId xmlns:a16="http://schemas.microsoft.com/office/drawing/2014/main" val="3938705816"/>
                    </a:ext>
                  </a:extLst>
                </a:gridCol>
                <a:gridCol w="2227943">
                  <a:extLst>
                    <a:ext uri="{9D8B030D-6E8A-4147-A177-3AD203B41FA5}">
                      <a16:colId xmlns:a16="http://schemas.microsoft.com/office/drawing/2014/main" val="3739606222"/>
                    </a:ext>
                  </a:extLst>
                </a:gridCol>
                <a:gridCol w="2772229">
                  <a:extLst>
                    <a:ext uri="{9D8B030D-6E8A-4147-A177-3AD203B41FA5}">
                      <a16:colId xmlns:a16="http://schemas.microsoft.com/office/drawing/2014/main" val="3678007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/>
                        <a:t>Đặc điểm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/>
                        <a:t>Phân nhóm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/>
                        <a:t>Cây trồng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039989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Chu kỳ sống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Cây hằng năm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1219228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Cây lâu năm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545912"/>
                  </a:ext>
                </a:extLst>
              </a:tr>
              <a:tr h="25908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Khả năng hóa gỗ của thân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Cây thân gỗ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8927601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Cây than thảo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5950034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Số lượng lá mầm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Cây 1 lá mầm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615626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Cây 2 lá mầm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6161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21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5EA3E83-9025-E63F-70AC-EC7466C5529F}"/>
              </a:ext>
            </a:extLst>
          </p:cNvPr>
          <p:cNvSpPr txBox="1"/>
          <p:nvPr/>
        </p:nvSpPr>
        <p:spPr>
          <a:xfrm>
            <a:off x="1455056" y="146989"/>
            <a:ext cx="5871028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b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HS thảo luận theo Bảng 2.3.</a:t>
            </a:r>
            <a:endParaRPr lang="en-US" sz="1800" b="1">
              <a:effectLst/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5219482-BCC2-14E6-50B3-11F8324E9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162108"/>
              </p:ext>
            </p:extLst>
          </p:nvPr>
        </p:nvGraphicFramePr>
        <p:xfrm>
          <a:off x="1063170" y="1207407"/>
          <a:ext cx="7289802" cy="3484880"/>
        </p:xfrm>
        <a:graphic>
          <a:graphicData uri="http://schemas.openxmlformats.org/drawingml/2006/table">
            <a:tbl>
              <a:tblPr firstRow="1" bandRow="1">
                <a:tableStyleId>{5813AF75-B282-4A49-9059-6426893A3B78}</a:tableStyleId>
              </a:tblPr>
              <a:tblGrid>
                <a:gridCol w="2289630">
                  <a:extLst>
                    <a:ext uri="{9D8B030D-6E8A-4147-A177-3AD203B41FA5}">
                      <a16:colId xmlns:a16="http://schemas.microsoft.com/office/drawing/2014/main" val="3938705816"/>
                    </a:ext>
                  </a:extLst>
                </a:gridCol>
                <a:gridCol w="2227943">
                  <a:extLst>
                    <a:ext uri="{9D8B030D-6E8A-4147-A177-3AD203B41FA5}">
                      <a16:colId xmlns:a16="http://schemas.microsoft.com/office/drawing/2014/main" val="3739606222"/>
                    </a:ext>
                  </a:extLst>
                </a:gridCol>
                <a:gridCol w="2772229">
                  <a:extLst>
                    <a:ext uri="{9D8B030D-6E8A-4147-A177-3AD203B41FA5}">
                      <a16:colId xmlns:a16="http://schemas.microsoft.com/office/drawing/2014/main" val="3678007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/>
                        <a:t>Đặc điểm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/>
                        <a:t>Phân nhóm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/>
                        <a:t>Cây trồng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039989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Chu kỳ sống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Cây hằng năm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0" i="0" u="none" strike="noStrike" cap="none">
                          <a:solidFill>
                            <a:srgbClr val="FF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Ngô, đậu đỗ, bắp cải,…</a:t>
                      </a:r>
                      <a:endParaRPr lang="en-US" sz="18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1219228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Cây lâu năm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0" i="0" u="none" strike="noStrike" cap="none">
                          <a:solidFill>
                            <a:srgbClr val="FF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Xoài, ổi, cao su, điều,..</a:t>
                      </a:r>
                      <a:endParaRPr lang="en-US" sz="18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545912"/>
                  </a:ext>
                </a:extLst>
              </a:tr>
              <a:tr h="25908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Khả năng hóa gỗ của thân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Cây thân gỗ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0" i="0" u="none" strike="noStrike" cap="none">
                          <a:solidFill>
                            <a:srgbClr val="FF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Mít, keo, thông, cam,…</a:t>
                      </a:r>
                      <a:endParaRPr lang="en-US" sz="18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8927601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Cây than thảo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Hành, hoa mười giờ, rau mùi,…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5950034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Số lượng lá mầm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Cây 1 lá mầm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0" i="0" u="none" strike="noStrike" cap="none">
                          <a:solidFill>
                            <a:srgbClr val="FF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Lía, cỏ voi, gừng, tỏi,…</a:t>
                      </a:r>
                      <a:endParaRPr lang="en-US" sz="18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615626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Cây 2 lá mầm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0" i="0" u="none" strike="noStrike" cap="none">
                          <a:solidFill>
                            <a:srgbClr val="FF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Cam, ớt, bí đỏ,…</a:t>
                      </a:r>
                      <a:endParaRPr lang="en-US" sz="18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616148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DC05440-53A3-6725-65D2-97BC45E35258}"/>
              </a:ext>
            </a:extLst>
          </p:cNvPr>
          <p:cNvSpPr txBox="1"/>
          <p:nvPr/>
        </p:nvSpPr>
        <p:spPr>
          <a:xfrm>
            <a:off x="2587171" y="248587"/>
            <a:ext cx="5871028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b="1">
                <a:latin typeface="+mj-lt"/>
                <a:ea typeface="Times New Roman" panose="02020603050405020304" pitchFamily="18" charset="0"/>
              </a:rPr>
              <a:t>T</a:t>
            </a:r>
            <a:r>
              <a:rPr lang="fr-FR" sz="1800" b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hảo luận và điều kết quả theo Bảng 2.4.</a:t>
            </a:r>
            <a:endParaRPr lang="en-US" sz="1800" b="1">
              <a:effectLst/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A035F5D-9680-3F92-9635-7971C4AC2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420537"/>
              </p:ext>
            </p:extLst>
          </p:nvPr>
        </p:nvGraphicFramePr>
        <p:xfrm>
          <a:off x="1084943" y="815673"/>
          <a:ext cx="6974113" cy="4079240"/>
        </p:xfrm>
        <a:graphic>
          <a:graphicData uri="http://schemas.openxmlformats.org/drawingml/2006/table">
            <a:tbl>
              <a:tblPr firstRow="1" bandRow="1">
                <a:tableStyleId>{5813AF75-B282-4A49-9059-6426893A3B78}</a:tableStyleId>
              </a:tblPr>
              <a:tblGrid>
                <a:gridCol w="963091">
                  <a:extLst>
                    <a:ext uri="{9D8B030D-6E8A-4147-A177-3AD203B41FA5}">
                      <a16:colId xmlns:a16="http://schemas.microsoft.com/office/drawing/2014/main" val="1364018784"/>
                    </a:ext>
                  </a:extLst>
                </a:gridCol>
                <a:gridCol w="3686318">
                  <a:extLst>
                    <a:ext uri="{9D8B030D-6E8A-4147-A177-3AD203B41FA5}">
                      <a16:colId xmlns:a16="http://schemas.microsoft.com/office/drawing/2014/main" val="585121826"/>
                    </a:ext>
                  </a:extLst>
                </a:gridCol>
                <a:gridCol w="2324704">
                  <a:extLst>
                    <a:ext uri="{9D8B030D-6E8A-4147-A177-3AD203B41FA5}">
                      <a16:colId xmlns:a16="http://schemas.microsoft.com/office/drawing/2014/main" val="3682373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+mj-lt"/>
                        </a:rPr>
                        <a:t>STT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+mj-lt"/>
                        </a:rPr>
                        <a:t>Cây trồng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+mj-lt"/>
                        </a:rPr>
                        <a:t>Phân nhóm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422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j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Lúa mì, khoai lang, khoai tây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Cây lương thực</a:t>
                      </a: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6313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j-lt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Ớt, mướp, rau muống, rau cần,..</a:t>
                      </a: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Cây rau</a:t>
                      </a: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7588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j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Nhân, quýt, hồng xiêm, thanh long,…</a:t>
                      </a: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Cây ăn quả</a:t>
                      </a: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6683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j-lt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Cúc, huệ, lay ơn, đào, mai,…</a:t>
                      </a: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Cây hoa, cây cảnh</a:t>
                      </a: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909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j-lt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Đậu tương, tiêu điều, mía,</a:t>
                      </a: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Cây công nghiệp</a:t>
                      </a: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960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j-lt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Xạ đen, cỏ ngọt, cam thảo,…</a:t>
                      </a: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Cây dược liệu</a:t>
                      </a: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404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j-lt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Cả vai, có linh lăng, cao lương.</a:t>
                      </a: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Cây thức ăn chăn nuôi</a:t>
                      </a: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79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j-lt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Bèo hoa dâu, cốt khí, điền thanh,</a:t>
                      </a: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Cây phân xanh</a:t>
                      </a: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9961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j-lt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Đậu triều, đậu mèo, cỏ vetiver,</a:t>
                      </a: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Cây cải tạo đất</a:t>
                      </a: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5904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j-lt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Lim, xà cừ, nghiến,...</a:t>
                      </a: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Cây lấy gỗ</a:t>
                      </a: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1996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96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9" name="Google Shape;2629;p58"/>
          <p:cNvSpPr/>
          <p:nvPr/>
        </p:nvSpPr>
        <p:spPr>
          <a:xfrm>
            <a:off x="8266757" y="4172590"/>
            <a:ext cx="1290825" cy="1296450"/>
          </a:xfrm>
          <a:custGeom>
            <a:avLst/>
            <a:gdLst/>
            <a:ahLst/>
            <a:cxnLst/>
            <a:rect l="l" t="t" r="r" b="b"/>
            <a:pathLst>
              <a:path w="51633" h="51858" extrusionOk="0">
                <a:moveTo>
                  <a:pt x="9093" y="51843"/>
                </a:moveTo>
                <a:cubicBezTo>
                  <a:pt x="978" y="52372"/>
                  <a:pt x="-140" y="38714"/>
                  <a:pt x="13" y="34255"/>
                </a:cubicBezTo>
                <a:cubicBezTo>
                  <a:pt x="166" y="29797"/>
                  <a:pt x="6330" y="27869"/>
                  <a:pt x="10009" y="25092"/>
                </a:cubicBezTo>
                <a:cubicBezTo>
                  <a:pt x="13688" y="22316"/>
                  <a:pt x="19519" y="21136"/>
                  <a:pt x="22087" y="17596"/>
                </a:cubicBezTo>
                <a:cubicBezTo>
                  <a:pt x="24655" y="14056"/>
                  <a:pt x="22644" y="6612"/>
                  <a:pt x="25418" y="3852"/>
                </a:cubicBezTo>
                <a:cubicBezTo>
                  <a:pt x="28192" y="1092"/>
                  <a:pt x="35038" y="-1505"/>
                  <a:pt x="38731" y="1035"/>
                </a:cubicBezTo>
                <a:cubicBezTo>
                  <a:pt x="42424" y="3576"/>
                  <a:pt x="45915" y="14087"/>
                  <a:pt x="47577" y="19095"/>
                </a:cubicBezTo>
                <a:cubicBezTo>
                  <a:pt x="49239" y="24103"/>
                  <a:pt x="55119" y="25623"/>
                  <a:pt x="48705" y="31081"/>
                </a:cubicBezTo>
                <a:cubicBezTo>
                  <a:pt x="42291" y="36539"/>
                  <a:pt x="17208" y="51314"/>
                  <a:pt x="9093" y="518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630" name="Google Shape;2630;p58"/>
          <p:cNvSpPr/>
          <p:nvPr/>
        </p:nvSpPr>
        <p:spPr>
          <a:xfrm rot="1799791" flipH="1">
            <a:off x="-217147" y="1636077"/>
            <a:ext cx="742288" cy="659716"/>
          </a:xfrm>
          <a:custGeom>
            <a:avLst/>
            <a:gdLst/>
            <a:ahLst/>
            <a:cxnLst/>
            <a:rect l="l" t="t" r="r" b="b"/>
            <a:pathLst>
              <a:path w="37955" h="33727" extrusionOk="0">
                <a:moveTo>
                  <a:pt x="29480" y="588"/>
                </a:moveTo>
                <a:cubicBezTo>
                  <a:pt x="24680" y="2254"/>
                  <a:pt x="11160" y="10287"/>
                  <a:pt x="6555" y="14108"/>
                </a:cubicBezTo>
                <a:cubicBezTo>
                  <a:pt x="1950" y="17929"/>
                  <a:pt x="-2459" y="20280"/>
                  <a:pt x="1852" y="23513"/>
                </a:cubicBezTo>
                <a:cubicBezTo>
                  <a:pt x="6163" y="26746"/>
                  <a:pt x="26443" y="34389"/>
                  <a:pt x="32419" y="33507"/>
                </a:cubicBezTo>
                <a:cubicBezTo>
                  <a:pt x="38395" y="32625"/>
                  <a:pt x="37220" y="23122"/>
                  <a:pt x="37710" y="18223"/>
                </a:cubicBezTo>
                <a:cubicBezTo>
                  <a:pt x="38200" y="13324"/>
                  <a:pt x="36730" y="7054"/>
                  <a:pt x="35358" y="4115"/>
                </a:cubicBezTo>
                <a:cubicBezTo>
                  <a:pt x="33986" y="1176"/>
                  <a:pt x="34281" y="-1077"/>
                  <a:pt x="29480" y="5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31" name="Google Shape;2631;p58"/>
          <p:cNvSpPr/>
          <p:nvPr/>
        </p:nvSpPr>
        <p:spPr>
          <a:xfrm rot="7199961">
            <a:off x="-54114" y="1721677"/>
            <a:ext cx="263823" cy="390871"/>
          </a:xfrm>
          <a:custGeom>
            <a:avLst/>
            <a:gdLst/>
            <a:ahLst/>
            <a:cxnLst/>
            <a:rect l="l" t="t" r="r" b="b"/>
            <a:pathLst>
              <a:path w="6319" h="9362" extrusionOk="0">
                <a:moveTo>
                  <a:pt x="4390" y="0"/>
                </a:moveTo>
                <a:cubicBezTo>
                  <a:pt x="3541" y="0"/>
                  <a:pt x="2704" y="104"/>
                  <a:pt x="2064" y="810"/>
                </a:cubicBezTo>
                <a:cubicBezTo>
                  <a:pt x="1138" y="1830"/>
                  <a:pt x="517" y="3002"/>
                  <a:pt x="270" y="4350"/>
                </a:cubicBezTo>
                <a:cubicBezTo>
                  <a:pt x="1" y="5851"/>
                  <a:pt x="352" y="7210"/>
                  <a:pt x="1302" y="8406"/>
                </a:cubicBezTo>
                <a:cubicBezTo>
                  <a:pt x="1808" y="9045"/>
                  <a:pt x="2482" y="9362"/>
                  <a:pt x="3152" y="9362"/>
                </a:cubicBezTo>
                <a:cubicBezTo>
                  <a:pt x="3848" y="9362"/>
                  <a:pt x="4540" y="9021"/>
                  <a:pt x="5041" y="8347"/>
                </a:cubicBezTo>
                <a:cubicBezTo>
                  <a:pt x="5358" y="7925"/>
                  <a:pt x="5580" y="7480"/>
                  <a:pt x="5768" y="6999"/>
                </a:cubicBezTo>
                <a:cubicBezTo>
                  <a:pt x="6178" y="5933"/>
                  <a:pt x="6319" y="4819"/>
                  <a:pt x="6248" y="3717"/>
                </a:cubicBezTo>
                <a:cubicBezTo>
                  <a:pt x="6248" y="3295"/>
                  <a:pt x="6260" y="2909"/>
                  <a:pt x="6248" y="2522"/>
                </a:cubicBezTo>
                <a:cubicBezTo>
                  <a:pt x="6225" y="1877"/>
                  <a:pt x="6037" y="1267"/>
                  <a:pt x="5686" y="728"/>
                </a:cubicBezTo>
                <a:cubicBezTo>
                  <a:pt x="5416" y="318"/>
                  <a:pt x="5018" y="13"/>
                  <a:pt x="4549" y="2"/>
                </a:cubicBezTo>
                <a:cubicBezTo>
                  <a:pt x="4496" y="1"/>
                  <a:pt x="4443" y="0"/>
                  <a:pt x="43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3C1331-0502-F416-45AB-9DAD26BA327A}"/>
              </a:ext>
            </a:extLst>
          </p:cNvPr>
          <p:cNvSpPr txBox="1"/>
          <p:nvPr/>
        </p:nvSpPr>
        <p:spPr>
          <a:xfrm>
            <a:off x="1878419" y="94668"/>
            <a:ext cx="4579088" cy="69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/>
              <a:t>VẬN DỤNG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4EE459-D15A-2463-8AB9-33B5A9CED1CE}"/>
              </a:ext>
            </a:extLst>
          </p:cNvPr>
          <p:cNvSpPr/>
          <p:nvPr/>
        </p:nvSpPr>
        <p:spPr>
          <a:xfrm>
            <a:off x="537561" y="938361"/>
            <a:ext cx="7832651" cy="1296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Theo phân loại dựa vào nguồn gốc, các loại cây trồng ở địa phương em thuộc nhóm nào? Gợi ý trả lời: Liệt kê các loại cây trồng ở địa phương mà HS biết và phân loại theo Bảng 2.2.</a:t>
            </a:r>
            <a:endParaRPr lang="en-US" sz="1800">
              <a:effectLst/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472554A-0DB4-70BA-BD3E-BDF1CA1DD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933702"/>
              </p:ext>
            </p:extLst>
          </p:nvPr>
        </p:nvGraphicFramePr>
        <p:xfrm>
          <a:off x="886046" y="2692734"/>
          <a:ext cx="7563292" cy="2219960"/>
        </p:xfrm>
        <a:graphic>
          <a:graphicData uri="http://schemas.openxmlformats.org/drawingml/2006/table">
            <a:tbl>
              <a:tblPr firstRow="1" bandRow="1">
                <a:tableStyleId>{5813AF75-B282-4A49-9059-6426893A3B78}</a:tableStyleId>
              </a:tblPr>
              <a:tblGrid>
                <a:gridCol w="1890823">
                  <a:extLst>
                    <a:ext uri="{9D8B030D-6E8A-4147-A177-3AD203B41FA5}">
                      <a16:colId xmlns:a16="http://schemas.microsoft.com/office/drawing/2014/main" val="2969389135"/>
                    </a:ext>
                  </a:extLst>
                </a:gridCol>
                <a:gridCol w="1890823">
                  <a:extLst>
                    <a:ext uri="{9D8B030D-6E8A-4147-A177-3AD203B41FA5}">
                      <a16:colId xmlns:a16="http://schemas.microsoft.com/office/drawing/2014/main" val="1420785801"/>
                    </a:ext>
                  </a:extLst>
                </a:gridCol>
                <a:gridCol w="1890823">
                  <a:extLst>
                    <a:ext uri="{9D8B030D-6E8A-4147-A177-3AD203B41FA5}">
                      <a16:colId xmlns:a16="http://schemas.microsoft.com/office/drawing/2014/main" val="376810889"/>
                    </a:ext>
                  </a:extLst>
                </a:gridCol>
                <a:gridCol w="1890823">
                  <a:extLst>
                    <a:ext uri="{9D8B030D-6E8A-4147-A177-3AD203B41FA5}">
                      <a16:colId xmlns:a16="http://schemas.microsoft.com/office/drawing/2014/main" val="2157849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/>
                        <a:t>Loại cây trồng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/>
                        <a:t>Nhóm cây ôn đới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/>
                        <a:t>Nhóm cây á nhiệt đới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/>
                        <a:t>Nhóm cây nhiệt đới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013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/>
                        <a:t>Lúa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8615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386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49407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" name="Google Shape;2642;p59"/>
          <p:cNvSpPr/>
          <p:nvPr/>
        </p:nvSpPr>
        <p:spPr>
          <a:xfrm rot="10800000">
            <a:off x="3846743" y="4834541"/>
            <a:ext cx="2609300" cy="587550"/>
          </a:xfrm>
          <a:custGeom>
            <a:avLst/>
            <a:gdLst/>
            <a:ahLst/>
            <a:cxnLst/>
            <a:rect l="l" t="t" r="r" b="b"/>
            <a:pathLst>
              <a:path w="104372" h="23502" extrusionOk="0">
                <a:moveTo>
                  <a:pt x="7317" y="1582"/>
                </a:moveTo>
                <a:cubicBezTo>
                  <a:pt x="-7657" y="3314"/>
                  <a:pt x="4550" y="8995"/>
                  <a:pt x="7252" y="11558"/>
                </a:cubicBezTo>
                <a:cubicBezTo>
                  <a:pt x="9954" y="14121"/>
                  <a:pt x="17916" y="16476"/>
                  <a:pt x="23527" y="16961"/>
                </a:cubicBezTo>
                <a:cubicBezTo>
                  <a:pt x="29138" y="17446"/>
                  <a:pt x="34765" y="13428"/>
                  <a:pt x="40919" y="14467"/>
                </a:cubicBezTo>
                <a:cubicBezTo>
                  <a:pt x="47074" y="15506"/>
                  <a:pt x="53735" y="22157"/>
                  <a:pt x="60454" y="23196"/>
                </a:cubicBezTo>
                <a:cubicBezTo>
                  <a:pt x="67173" y="24235"/>
                  <a:pt x="75128" y="22434"/>
                  <a:pt x="81235" y="20702"/>
                </a:cubicBezTo>
                <a:cubicBezTo>
                  <a:pt x="87342" y="18970"/>
                  <a:pt x="94452" y="16060"/>
                  <a:pt x="97095" y="12804"/>
                </a:cubicBezTo>
                <a:cubicBezTo>
                  <a:pt x="99738" y="9548"/>
                  <a:pt x="112058" y="3037"/>
                  <a:pt x="97095" y="1167"/>
                </a:cubicBezTo>
                <a:cubicBezTo>
                  <a:pt x="82132" y="-703"/>
                  <a:pt x="22291" y="-150"/>
                  <a:pt x="7317" y="15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6AAAF68E-D730-AD2E-078D-F71D105B110C}"/>
              </a:ext>
            </a:extLst>
          </p:cNvPr>
          <p:cNvSpPr/>
          <p:nvPr/>
        </p:nvSpPr>
        <p:spPr>
          <a:xfrm>
            <a:off x="1843183" y="589119"/>
            <a:ext cx="4968743" cy="1006549"/>
          </a:xfrm>
          <a:prstGeom prst="wedgeRoundRectCallout">
            <a:avLst>
              <a:gd name="adj1" fmla="val -58818"/>
              <a:gd name="adj2" fmla="val 4890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800">
                <a:solidFill>
                  <a:schemeClr val="bg1">
                    <a:lumMod val="10000"/>
                  </a:schemeClr>
                </a:solidFill>
              </a:rPr>
              <a:t>HS liệt kê các loại cây trong có ở địa phương và phân loại theo Bảng 2.5. </a:t>
            </a:r>
            <a:endParaRPr lang="en-US" sz="1800">
              <a:solidFill>
                <a:schemeClr val="bg1">
                  <a:lumMod val="10000"/>
                </a:schemeClr>
              </a:solidFill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2B63464C-D628-3875-881D-E45C1054F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742067"/>
              </p:ext>
            </p:extLst>
          </p:nvPr>
        </p:nvGraphicFramePr>
        <p:xfrm>
          <a:off x="1438940" y="2262271"/>
          <a:ext cx="6096000" cy="1286642"/>
        </p:xfrm>
        <a:graphic>
          <a:graphicData uri="http://schemas.openxmlformats.org/drawingml/2006/table">
            <a:tbl>
              <a:tblPr firstRow="1" bandRow="1">
                <a:tableStyleId>{5813AF75-B282-4A49-9059-6426893A3B78}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8503115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5730968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12749938"/>
                    </a:ext>
                  </a:extLst>
                </a:gridCol>
              </a:tblGrid>
              <a:tr h="5449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/>
                        <a:t>STT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/>
                        <a:t>Cây trồng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/>
                        <a:t>Mục đích sử dụng 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617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Cây lúa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Lương thực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0218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Cây hoa hồng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Cây cảnh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726419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p60"/>
          <p:cNvSpPr/>
          <p:nvPr/>
        </p:nvSpPr>
        <p:spPr>
          <a:xfrm>
            <a:off x="1400550" y="1586475"/>
            <a:ext cx="999600" cy="999600"/>
          </a:xfrm>
          <a:prstGeom prst="donut">
            <a:avLst>
              <a:gd name="adj" fmla="val 25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8" name="Google Shape;2658;p60"/>
          <p:cNvSpPr/>
          <p:nvPr/>
        </p:nvSpPr>
        <p:spPr>
          <a:xfrm rot="5400000">
            <a:off x="1401950" y="1587725"/>
            <a:ext cx="998100" cy="998300"/>
          </a:xfrm>
          <a:prstGeom prst="blockArc">
            <a:avLst>
              <a:gd name="adj1" fmla="val 10800000"/>
              <a:gd name="adj2" fmla="val 19909048"/>
              <a:gd name="adj3" fmla="val 27202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9" name="Google Shape;2659;p60"/>
          <p:cNvSpPr/>
          <p:nvPr/>
        </p:nvSpPr>
        <p:spPr>
          <a:xfrm>
            <a:off x="4072200" y="1586475"/>
            <a:ext cx="999600" cy="999600"/>
          </a:xfrm>
          <a:prstGeom prst="donut">
            <a:avLst>
              <a:gd name="adj" fmla="val 25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0" name="Google Shape;2660;p60"/>
          <p:cNvSpPr/>
          <p:nvPr/>
        </p:nvSpPr>
        <p:spPr>
          <a:xfrm rot="5400000">
            <a:off x="4073500" y="1587825"/>
            <a:ext cx="998100" cy="998100"/>
          </a:xfrm>
          <a:prstGeom prst="blockArc">
            <a:avLst>
              <a:gd name="adj1" fmla="val 10800000"/>
              <a:gd name="adj2" fmla="val 18806383"/>
              <a:gd name="adj3" fmla="val 2445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1" name="Google Shape;2661;p60"/>
          <p:cNvSpPr/>
          <p:nvPr/>
        </p:nvSpPr>
        <p:spPr>
          <a:xfrm>
            <a:off x="6743850" y="1586475"/>
            <a:ext cx="999600" cy="999600"/>
          </a:xfrm>
          <a:prstGeom prst="donut">
            <a:avLst>
              <a:gd name="adj" fmla="val 25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2" name="Google Shape;2662;p60"/>
          <p:cNvSpPr/>
          <p:nvPr/>
        </p:nvSpPr>
        <p:spPr>
          <a:xfrm rot="5400000">
            <a:off x="6744600" y="1587825"/>
            <a:ext cx="998100" cy="998100"/>
          </a:xfrm>
          <a:prstGeom prst="blockArc">
            <a:avLst>
              <a:gd name="adj1" fmla="val 10800000"/>
              <a:gd name="adj2" fmla="val 19097838"/>
              <a:gd name="adj3" fmla="val 2462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335255-64B2-3114-444B-6CA8DE3EA338}"/>
              </a:ext>
            </a:extLst>
          </p:cNvPr>
          <p:cNvSpPr txBox="1"/>
          <p:nvPr/>
        </p:nvSpPr>
        <p:spPr>
          <a:xfrm>
            <a:off x="2076530" y="303355"/>
            <a:ext cx="4529470" cy="69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/>
              <a:t>HƯỚNG DẪN VỀ NHÀ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E54FEE-EEDB-E4CD-5FD6-FCCA963D615C}"/>
              </a:ext>
            </a:extLst>
          </p:cNvPr>
          <p:cNvSpPr txBox="1"/>
          <p:nvPr/>
        </p:nvSpPr>
        <p:spPr>
          <a:xfrm>
            <a:off x="680121" y="2656723"/>
            <a:ext cx="2594708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Noto Sans Symbols"/>
              </a:rPr>
              <a:t>Củng cố lại kiến thức đã học ở bài 2</a:t>
            </a:r>
            <a:endParaRPr lang="en-US" sz="1800">
              <a:effectLst/>
              <a:latin typeface="+mj-lt"/>
              <a:ea typeface="Noto Sans Symbols"/>
              <a:cs typeface="Noto Sans Symbol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5E2870-58D4-C578-5D1D-ADE774D8ED8E}"/>
              </a:ext>
            </a:extLst>
          </p:cNvPr>
          <p:cNvSpPr txBox="1"/>
          <p:nvPr/>
        </p:nvSpPr>
        <p:spPr>
          <a:xfrm>
            <a:off x="3530010" y="2656723"/>
            <a:ext cx="2445488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Noto Sans Symbols"/>
              </a:rPr>
              <a:t>Hoàn thành bài tập được giao</a:t>
            </a:r>
            <a:endParaRPr lang="en-US" sz="1800">
              <a:effectLst/>
              <a:latin typeface="+mj-lt"/>
              <a:ea typeface="Noto Sans Symbols"/>
              <a:cs typeface="Noto Sans Symbol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AABEF8-DB39-76F7-0576-22FF675D082C}"/>
              </a:ext>
            </a:extLst>
          </p:cNvPr>
          <p:cNvSpPr txBox="1"/>
          <p:nvPr/>
        </p:nvSpPr>
        <p:spPr>
          <a:xfrm>
            <a:off x="6160158" y="2656475"/>
            <a:ext cx="2303721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Noto Sans Symbols"/>
              </a:rPr>
              <a:t>Xem trước nội dung bài 3</a:t>
            </a:r>
            <a:endParaRPr lang="en-US" sz="1800">
              <a:effectLst/>
              <a:latin typeface="+mj-lt"/>
              <a:ea typeface="Noto Sans Symbols"/>
              <a:cs typeface="Noto Sans Symbol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5A93BB-FE5F-9406-B2C2-471D162B2F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36" t="17422" r="7093" b="6787"/>
          <a:stretch/>
        </p:blipFill>
        <p:spPr>
          <a:xfrm>
            <a:off x="166915" y="2082800"/>
            <a:ext cx="3367314" cy="18522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A03470-52BC-A32B-E3F4-E77D9BB77BDC}"/>
              </a:ext>
            </a:extLst>
          </p:cNvPr>
          <p:cNvSpPr txBox="1"/>
          <p:nvPr/>
        </p:nvSpPr>
        <p:spPr>
          <a:xfrm>
            <a:off x="2518227" y="96163"/>
            <a:ext cx="3468915" cy="80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>
                <a:latin typeface="+mj-lt"/>
              </a:rPr>
              <a:t>KHỞI ĐỘNG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D89AF0-849A-4D2D-55AA-711B7F864BD1}"/>
              </a:ext>
            </a:extLst>
          </p:cNvPr>
          <p:cNvSpPr/>
          <p:nvPr/>
        </p:nvSpPr>
        <p:spPr>
          <a:xfrm>
            <a:off x="2061027" y="957926"/>
            <a:ext cx="4601028" cy="57868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chemeClr val="bg1">
                    <a:lumMod val="10000"/>
                  </a:schemeClr>
                </a:solidFill>
              </a:rPr>
              <a:t>Quan sát hình 2.1 và hoàn thiện bảng sau: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E8CCD19-B75F-3470-47A7-9586756DE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672911"/>
              </p:ext>
            </p:extLst>
          </p:nvPr>
        </p:nvGraphicFramePr>
        <p:xfrm>
          <a:off x="3868057" y="1843314"/>
          <a:ext cx="4891315" cy="3243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72455">
                  <a:extLst>
                    <a:ext uri="{9D8B030D-6E8A-4147-A177-3AD203B41FA5}">
                      <a16:colId xmlns:a16="http://schemas.microsoft.com/office/drawing/2014/main" val="3067345158"/>
                    </a:ext>
                  </a:extLst>
                </a:gridCol>
                <a:gridCol w="979715">
                  <a:extLst>
                    <a:ext uri="{9D8B030D-6E8A-4147-A177-3AD203B41FA5}">
                      <a16:colId xmlns:a16="http://schemas.microsoft.com/office/drawing/2014/main" val="3887254884"/>
                    </a:ext>
                  </a:extLst>
                </a:gridCol>
                <a:gridCol w="986973">
                  <a:extLst>
                    <a:ext uri="{9D8B030D-6E8A-4147-A177-3AD203B41FA5}">
                      <a16:colId xmlns:a16="http://schemas.microsoft.com/office/drawing/2014/main" val="1127224976"/>
                    </a:ext>
                  </a:extLst>
                </a:gridCol>
                <a:gridCol w="972457">
                  <a:extLst>
                    <a:ext uri="{9D8B030D-6E8A-4147-A177-3AD203B41FA5}">
                      <a16:colId xmlns:a16="http://schemas.microsoft.com/office/drawing/2014/main" val="4063313108"/>
                    </a:ext>
                  </a:extLst>
                </a:gridCol>
                <a:gridCol w="979715">
                  <a:extLst>
                    <a:ext uri="{9D8B030D-6E8A-4147-A177-3AD203B41FA5}">
                      <a16:colId xmlns:a16="http://schemas.microsoft.com/office/drawing/2014/main" val="1183637127"/>
                    </a:ext>
                  </a:extLst>
                </a:gridCol>
              </a:tblGrid>
              <a:tr h="3287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>
                          <a:latin typeface="+mj-lt"/>
                        </a:rPr>
                        <a:t>Loại cây trồng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>
                          <a:latin typeface="+mj-lt"/>
                        </a:rPr>
                        <a:t>Nhóm cây hằng năm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>
                          <a:latin typeface="+mj-lt"/>
                        </a:rPr>
                        <a:t>Nhóm cây lâu năm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>
                          <a:latin typeface="+mj-lt"/>
                        </a:rPr>
                        <a:t>Nhóm cây thân gỗ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>
                          <a:latin typeface="+mj-lt"/>
                        </a:rPr>
                        <a:t>Nhóm cây thân thảo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9198917"/>
                  </a:ext>
                </a:extLst>
              </a:tr>
              <a:tr h="3287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j-lt"/>
                        </a:rPr>
                        <a:t>Cải bắp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9712341"/>
                  </a:ext>
                </a:extLst>
              </a:tr>
              <a:tr h="3287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j-lt"/>
                        </a:rPr>
                        <a:t>Hoa hồng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9057349"/>
                  </a:ext>
                </a:extLst>
              </a:tr>
              <a:tr h="3287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j-lt"/>
                        </a:rPr>
                        <a:t>Hành tây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9692862"/>
                  </a:ext>
                </a:extLst>
              </a:tr>
              <a:tr h="3287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j-lt"/>
                        </a:rPr>
                        <a:t>Khế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8570570"/>
                  </a:ext>
                </a:extLst>
              </a:tr>
              <a:tr h="3287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j-lt"/>
                        </a:rPr>
                        <a:t>Mía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2063338"/>
                  </a:ext>
                </a:extLst>
              </a:tr>
              <a:tr h="3287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j-lt"/>
                        </a:rPr>
                        <a:t>Chuối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658449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4A9E3DA-ACB8-93DE-D156-83A4A57B3E6A}"/>
              </a:ext>
            </a:extLst>
          </p:cNvPr>
          <p:cNvSpPr txBox="1"/>
          <p:nvPr/>
        </p:nvSpPr>
        <p:spPr>
          <a:xfrm>
            <a:off x="726559" y="1160971"/>
            <a:ext cx="8060723" cy="2214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900" b="1">
                <a:solidFill>
                  <a:srgbClr val="814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vi-VN" sz="4900" b="1">
                <a:solidFill>
                  <a:srgbClr val="814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  <a:endParaRPr lang="en-US" sz="4900" b="1" dirty="0">
              <a:solidFill>
                <a:srgbClr val="8142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0DC9642-3D1A-73DA-4536-BD3406AD8D5A}"/>
              </a:ext>
            </a:extLst>
          </p:cNvPr>
          <p:cNvSpPr txBox="1"/>
          <p:nvPr/>
        </p:nvSpPr>
        <p:spPr>
          <a:xfrm>
            <a:off x="1160721" y="1276824"/>
            <a:ext cx="7417982" cy="840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700" b="1">
                <a:solidFill>
                  <a:srgbClr val="2F549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BÀI 2: PHÂN LOẠI CÂY TRỒNG</a:t>
            </a:r>
            <a:endParaRPr lang="en-US" sz="3700" b="1">
              <a:solidFill>
                <a:srgbClr val="2F5496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BB8816B6-6BDA-22CF-AB89-FB6FDD4CCCF1}"/>
              </a:ext>
            </a:extLst>
          </p:cNvPr>
          <p:cNvSpPr/>
          <p:nvPr/>
        </p:nvSpPr>
        <p:spPr>
          <a:xfrm>
            <a:off x="3636335" y="2577017"/>
            <a:ext cx="1233377" cy="4394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BDFD6FEA-EED2-3869-2BC8-767641160287}"/>
              </a:ext>
            </a:extLst>
          </p:cNvPr>
          <p:cNvSpPr/>
          <p:nvPr/>
        </p:nvSpPr>
        <p:spPr>
          <a:xfrm>
            <a:off x="3636335" y="3446177"/>
            <a:ext cx="1552353" cy="4394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8F08A11-38C9-FCE5-6E3C-EA8F990ED550}"/>
              </a:ext>
            </a:extLst>
          </p:cNvPr>
          <p:cNvSpPr/>
          <p:nvPr/>
        </p:nvSpPr>
        <p:spPr>
          <a:xfrm>
            <a:off x="3636335" y="4274663"/>
            <a:ext cx="1878419" cy="43947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72F608-9F89-92F7-8765-7032DB030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959" y="3805527"/>
            <a:ext cx="800986" cy="11554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332310-D1C9-191A-ACC8-23A690D50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684" y="2117695"/>
            <a:ext cx="1006549" cy="9989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B76DEE-B977-353A-4752-0BDA82D814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2867" y="2758682"/>
            <a:ext cx="1368056" cy="12814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88D2A1-D5AE-F5CD-617B-040D613FFC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924" y="2210370"/>
            <a:ext cx="1752752" cy="2911092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p46"/>
          <p:cNvSpPr/>
          <p:nvPr/>
        </p:nvSpPr>
        <p:spPr>
          <a:xfrm rot="5400000">
            <a:off x="362984" y="3853077"/>
            <a:ext cx="949051" cy="921853"/>
          </a:xfrm>
          <a:custGeom>
            <a:avLst/>
            <a:gdLst/>
            <a:ahLst/>
            <a:cxnLst/>
            <a:rect l="l" t="t" r="r" b="b"/>
            <a:pathLst>
              <a:path w="6319" h="9362" extrusionOk="0">
                <a:moveTo>
                  <a:pt x="4390" y="0"/>
                </a:moveTo>
                <a:cubicBezTo>
                  <a:pt x="3541" y="0"/>
                  <a:pt x="2704" y="104"/>
                  <a:pt x="2064" y="810"/>
                </a:cubicBezTo>
                <a:cubicBezTo>
                  <a:pt x="1138" y="1830"/>
                  <a:pt x="517" y="3002"/>
                  <a:pt x="270" y="4350"/>
                </a:cubicBezTo>
                <a:cubicBezTo>
                  <a:pt x="1" y="5851"/>
                  <a:pt x="352" y="7210"/>
                  <a:pt x="1302" y="8406"/>
                </a:cubicBezTo>
                <a:cubicBezTo>
                  <a:pt x="1808" y="9045"/>
                  <a:pt x="2482" y="9362"/>
                  <a:pt x="3152" y="9362"/>
                </a:cubicBezTo>
                <a:cubicBezTo>
                  <a:pt x="3848" y="9362"/>
                  <a:pt x="4540" y="9021"/>
                  <a:pt x="5041" y="8347"/>
                </a:cubicBezTo>
                <a:cubicBezTo>
                  <a:pt x="5358" y="7925"/>
                  <a:pt x="5580" y="7480"/>
                  <a:pt x="5768" y="6999"/>
                </a:cubicBezTo>
                <a:cubicBezTo>
                  <a:pt x="6178" y="5933"/>
                  <a:pt x="6319" y="4819"/>
                  <a:pt x="6248" y="3717"/>
                </a:cubicBezTo>
                <a:cubicBezTo>
                  <a:pt x="6248" y="3295"/>
                  <a:pt x="6260" y="2909"/>
                  <a:pt x="6248" y="2522"/>
                </a:cubicBezTo>
                <a:cubicBezTo>
                  <a:pt x="6225" y="1877"/>
                  <a:pt x="6037" y="1267"/>
                  <a:pt x="5686" y="728"/>
                </a:cubicBezTo>
                <a:cubicBezTo>
                  <a:pt x="5416" y="318"/>
                  <a:pt x="5018" y="13"/>
                  <a:pt x="4549" y="2"/>
                </a:cubicBezTo>
                <a:cubicBezTo>
                  <a:pt x="4496" y="1"/>
                  <a:pt x="4443" y="0"/>
                  <a:pt x="43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46"/>
          <p:cNvSpPr/>
          <p:nvPr/>
        </p:nvSpPr>
        <p:spPr>
          <a:xfrm rot="-5400000" flipH="1">
            <a:off x="498593" y="1391371"/>
            <a:ext cx="949051" cy="921853"/>
          </a:xfrm>
          <a:custGeom>
            <a:avLst/>
            <a:gdLst/>
            <a:ahLst/>
            <a:cxnLst/>
            <a:rect l="l" t="t" r="r" b="b"/>
            <a:pathLst>
              <a:path w="6319" h="9362" extrusionOk="0">
                <a:moveTo>
                  <a:pt x="4390" y="0"/>
                </a:moveTo>
                <a:cubicBezTo>
                  <a:pt x="3541" y="0"/>
                  <a:pt x="2704" y="104"/>
                  <a:pt x="2064" y="810"/>
                </a:cubicBezTo>
                <a:cubicBezTo>
                  <a:pt x="1138" y="1830"/>
                  <a:pt x="517" y="3002"/>
                  <a:pt x="270" y="4350"/>
                </a:cubicBezTo>
                <a:cubicBezTo>
                  <a:pt x="1" y="5851"/>
                  <a:pt x="352" y="7210"/>
                  <a:pt x="1302" y="8406"/>
                </a:cubicBezTo>
                <a:cubicBezTo>
                  <a:pt x="1808" y="9045"/>
                  <a:pt x="2482" y="9362"/>
                  <a:pt x="3152" y="9362"/>
                </a:cubicBezTo>
                <a:cubicBezTo>
                  <a:pt x="3848" y="9362"/>
                  <a:pt x="4540" y="9021"/>
                  <a:pt x="5041" y="8347"/>
                </a:cubicBezTo>
                <a:cubicBezTo>
                  <a:pt x="5358" y="7925"/>
                  <a:pt x="5580" y="7480"/>
                  <a:pt x="5768" y="6999"/>
                </a:cubicBezTo>
                <a:cubicBezTo>
                  <a:pt x="6178" y="5933"/>
                  <a:pt x="6319" y="4819"/>
                  <a:pt x="6248" y="3717"/>
                </a:cubicBezTo>
                <a:cubicBezTo>
                  <a:pt x="6248" y="3295"/>
                  <a:pt x="6260" y="2909"/>
                  <a:pt x="6248" y="2522"/>
                </a:cubicBezTo>
                <a:cubicBezTo>
                  <a:pt x="6225" y="1877"/>
                  <a:pt x="6037" y="1267"/>
                  <a:pt x="5686" y="728"/>
                </a:cubicBezTo>
                <a:cubicBezTo>
                  <a:pt x="5416" y="318"/>
                  <a:pt x="5018" y="13"/>
                  <a:pt x="4549" y="2"/>
                </a:cubicBezTo>
                <a:cubicBezTo>
                  <a:pt x="4496" y="1"/>
                  <a:pt x="4443" y="0"/>
                  <a:pt x="43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1" name="Google Shape;2331;p46"/>
          <p:cNvSpPr/>
          <p:nvPr/>
        </p:nvSpPr>
        <p:spPr>
          <a:xfrm rot="5400000">
            <a:off x="384700" y="2622224"/>
            <a:ext cx="949051" cy="921853"/>
          </a:xfrm>
          <a:custGeom>
            <a:avLst/>
            <a:gdLst/>
            <a:ahLst/>
            <a:cxnLst/>
            <a:rect l="l" t="t" r="r" b="b"/>
            <a:pathLst>
              <a:path w="6319" h="9362" extrusionOk="0">
                <a:moveTo>
                  <a:pt x="4390" y="0"/>
                </a:moveTo>
                <a:cubicBezTo>
                  <a:pt x="3541" y="0"/>
                  <a:pt x="2704" y="104"/>
                  <a:pt x="2064" y="810"/>
                </a:cubicBezTo>
                <a:cubicBezTo>
                  <a:pt x="1138" y="1830"/>
                  <a:pt x="517" y="3002"/>
                  <a:pt x="270" y="4350"/>
                </a:cubicBezTo>
                <a:cubicBezTo>
                  <a:pt x="1" y="5851"/>
                  <a:pt x="352" y="7210"/>
                  <a:pt x="1302" y="8406"/>
                </a:cubicBezTo>
                <a:cubicBezTo>
                  <a:pt x="1808" y="9045"/>
                  <a:pt x="2482" y="9362"/>
                  <a:pt x="3152" y="9362"/>
                </a:cubicBezTo>
                <a:cubicBezTo>
                  <a:pt x="3848" y="9362"/>
                  <a:pt x="4540" y="9021"/>
                  <a:pt x="5041" y="8347"/>
                </a:cubicBezTo>
                <a:cubicBezTo>
                  <a:pt x="5358" y="7925"/>
                  <a:pt x="5580" y="7480"/>
                  <a:pt x="5768" y="6999"/>
                </a:cubicBezTo>
                <a:cubicBezTo>
                  <a:pt x="6178" y="5933"/>
                  <a:pt x="6319" y="4819"/>
                  <a:pt x="6248" y="3717"/>
                </a:cubicBezTo>
                <a:cubicBezTo>
                  <a:pt x="6248" y="3295"/>
                  <a:pt x="6260" y="2909"/>
                  <a:pt x="6248" y="2522"/>
                </a:cubicBezTo>
                <a:cubicBezTo>
                  <a:pt x="6225" y="1877"/>
                  <a:pt x="6037" y="1267"/>
                  <a:pt x="5686" y="728"/>
                </a:cubicBezTo>
                <a:cubicBezTo>
                  <a:pt x="5416" y="318"/>
                  <a:pt x="5018" y="13"/>
                  <a:pt x="4549" y="2"/>
                </a:cubicBezTo>
                <a:cubicBezTo>
                  <a:pt x="4496" y="1"/>
                  <a:pt x="4443" y="0"/>
                  <a:pt x="43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2" name="Google Shape;2332;p46"/>
          <p:cNvSpPr txBox="1">
            <a:spLocks noGrp="1"/>
          </p:cNvSpPr>
          <p:nvPr>
            <p:ph type="title"/>
          </p:nvPr>
        </p:nvSpPr>
        <p:spPr>
          <a:xfrm>
            <a:off x="535536" y="1670473"/>
            <a:ext cx="762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</a:rPr>
              <a:t>01</a:t>
            </a:r>
            <a:endParaRPr b="1">
              <a:latin typeface="+mj-lt"/>
            </a:endParaRPr>
          </a:p>
        </p:txBody>
      </p:sp>
      <p:sp>
        <p:nvSpPr>
          <p:cNvPr id="2334" name="Google Shape;2334;p46"/>
          <p:cNvSpPr txBox="1">
            <a:spLocks noGrp="1"/>
          </p:cNvSpPr>
          <p:nvPr>
            <p:ph type="title" idx="2"/>
          </p:nvPr>
        </p:nvSpPr>
        <p:spPr>
          <a:xfrm>
            <a:off x="477776" y="2913824"/>
            <a:ext cx="762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</a:rPr>
              <a:t>02</a:t>
            </a:r>
            <a:endParaRPr b="1">
              <a:latin typeface="+mj-lt"/>
            </a:endParaRPr>
          </a:p>
        </p:txBody>
      </p:sp>
      <p:sp>
        <p:nvSpPr>
          <p:cNvPr id="2336" name="Google Shape;2336;p46"/>
          <p:cNvSpPr txBox="1">
            <a:spLocks noGrp="1"/>
          </p:cNvSpPr>
          <p:nvPr>
            <p:ph type="title" idx="4"/>
          </p:nvPr>
        </p:nvSpPr>
        <p:spPr>
          <a:xfrm>
            <a:off x="386723" y="4083800"/>
            <a:ext cx="762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</a:rPr>
              <a:t>03</a:t>
            </a:r>
            <a:endParaRPr b="1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B3A679-E61E-AFA5-12E3-4328D433E6AC}"/>
              </a:ext>
            </a:extLst>
          </p:cNvPr>
          <p:cNvSpPr txBox="1"/>
          <p:nvPr/>
        </p:nvSpPr>
        <p:spPr>
          <a:xfrm>
            <a:off x="1570513" y="311598"/>
            <a:ext cx="5421086" cy="80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/>
              <a:t>NỘI DUNG BÀI HỌC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A706D1-6289-84D5-4B16-F8990FE52BDE}"/>
              </a:ext>
            </a:extLst>
          </p:cNvPr>
          <p:cNvSpPr txBox="1"/>
          <p:nvPr/>
        </p:nvSpPr>
        <p:spPr>
          <a:xfrm>
            <a:off x="1627415" y="4071604"/>
            <a:ext cx="588917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 loại cây trồng theo mục đích sử dụng</a:t>
            </a:r>
            <a:endParaRPr lang="en-US" sz="200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2D8507-9DF1-1FB0-1F40-E2526E8090FE}"/>
              </a:ext>
            </a:extLst>
          </p:cNvPr>
          <p:cNvSpPr txBox="1"/>
          <p:nvPr/>
        </p:nvSpPr>
        <p:spPr>
          <a:xfrm>
            <a:off x="1627415" y="2792901"/>
            <a:ext cx="6085773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 loại cây trồng theo đặc tính sinh vật học</a:t>
            </a:r>
            <a:endParaRPr lang="en-US" sz="200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F496C0-A391-2347-5729-36BC3E049857}"/>
              </a:ext>
            </a:extLst>
          </p:cNvPr>
          <p:cNvSpPr txBox="1"/>
          <p:nvPr/>
        </p:nvSpPr>
        <p:spPr>
          <a:xfrm>
            <a:off x="1627415" y="1670473"/>
            <a:ext cx="588917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 loại cây trồng theo nguồn gốc</a:t>
            </a:r>
            <a:endParaRPr lang="en-US" sz="2000"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8" grpId="0" animBg="1"/>
      <p:bldP spid="2329" grpId="0" animBg="1"/>
      <p:bldP spid="2331" grpId="0" animBg="1"/>
      <p:bldP spid="2332" grpId="0"/>
      <p:bldP spid="2334" grpId="0"/>
      <p:bldP spid="2336" grpId="0"/>
      <p:bldP spid="26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p47"/>
          <p:cNvSpPr/>
          <p:nvPr/>
        </p:nvSpPr>
        <p:spPr>
          <a:xfrm>
            <a:off x="3416936" y="-192301"/>
            <a:ext cx="2697325" cy="954225"/>
          </a:xfrm>
          <a:custGeom>
            <a:avLst/>
            <a:gdLst/>
            <a:ahLst/>
            <a:cxnLst/>
            <a:rect l="l" t="t" r="r" b="b"/>
            <a:pathLst>
              <a:path w="107893" h="38169" extrusionOk="0">
                <a:moveTo>
                  <a:pt x="6106" y="5511"/>
                </a:moveTo>
                <a:cubicBezTo>
                  <a:pt x="-8058" y="8118"/>
                  <a:pt x="6201" y="13214"/>
                  <a:pt x="11083" y="15656"/>
                </a:cubicBezTo>
                <a:cubicBezTo>
                  <a:pt x="15965" y="18098"/>
                  <a:pt x="28573" y="16639"/>
                  <a:pt x="35396" y="20161"/>
                </a:cubicBezTo>
                <a:cubicBezTo>
                  <a:pt x="42219" y="23683"/>
                  <a:pt x="45228" y="34367"/>
                  <a:pt x="52022" y="36787"/>
                </a:cubicBezTo>
                <a:cubicBezTo>
                  <a:pt x="58816" y="39207"/>
                  <a:pt x="68310" y="38413"/>
                  <a:pt x="76161" y="34680"/>
                </a:cubicBezTo>
                <a:cubicBezTo>
                  <a:pt x="84012" y="30947"/>
                  <a:pt x="93961" y="19462"/>
                  <a:pt x="99129" y="14389"/>
                </a:cubicBezTo>
                <a:cubicBezTo>
                  <a:pt x="104297" y="9316"/>
                  <a:pt x="107678" y="6639"/>
                  <a:pt x="107168" y="4243"/>
                </a:cubicBezTo>
                <a:cubicBezTo>
                  <a:pt x="106658" y="1847"/>
                  <a:pt x="112911" y="-196"/>
                  <a:pt x="96067" y="15"/>
                </a:cubicBezTo>
                <a:cubicBezTo>
                  <a:pt x="79223" y="226"/>
                  <a:pt x="20270" y="2904"/>
                  <a:pt x="6106" y="55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350" name="Google Shape;2350;p47"/>
          <p:cNvSpPr/>
          <p:nvPr/>
        </p:nvSpPr>
        <p:spPr>
          <a:xfrm rot="10800000" flipH="1">
            <a:off x="4154775" y="205185"/>
            <a:ext cx="341026" cy="364842"/>
          </a:xfrm>
          <a:custGeom>
            <a:avLst/>
            <a:gdLst/>
            <a:ahLst/>
            <a:cxnLst/>
            <a:rect l="l" t="t" r="r" b="b"/>
            <a:pathLst>
              <a:path w="37955" h="33727" extrusionOk="0">
                <a:moveTo>
                  <a:pt x="29480" y="588"/>
                </a:moveTo>
                <a:cubicBezTo>
                  <a:pt x="24680" y="2254"/>
                  <a:pt x="11160" y="10287"/>
                  <a:pt x="6555" y="14108"/>
                </a:cubicBezTo>
                <a:cubicBezTo>
                  <a:pt x="1950" y="17929"/>
                  <a:pt x="-2459" y="20280"/>
                  <a:pt x="1852" y="23513"/>
                </a:cubicBezTo>
                <a:cubicBezTo>
                  <a:pt x="6163" y="26746"/>
                  <a:pt x="26443" y="34389"/>
                  <a:pt x="32419" y="33507"/>
                </a:cubicBezTo>
                <a:cubicBezTo>
                  <a:pt x="38395" y="32625"/>
                  <a:pt x="37220" y="23122"/>
                  <a:pt x="37710" y="18223"/>
                </a:cubicBezTo>
                <a:cubicBezTo>
                  <a:pt x="38200" y="13324"/>
                  <a:pt x="36730" y="7054"/>
                  <a:pt x="35358" y="4115"/>
                </a:cubicBezTo>
                <a:cubicBezTo>
                  <a:pt x="33986" y="1176"/>
                  <a:pt x="34281" y="-1077"/>
                  <a:pt x="29480" y="5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2351" name="Google Shape;2351;p47"/>
          <p:cNvSpPr/>
          <p:nvPr/>
        </p:nvSpPr>
        <p:spPr>
          <a:xfrm>
            <a:off x="3301468" y="4761427"/>
            <a:ext cx="2300175" cy="674175"/>
          </a:xfrm>
          <a:custGeom>
            <a:avLst/>
            <a:gdLst/>
            <a:ahLst/>
            <a:cxnLst/>
            <a:rect l="l" t="t" r="r" b="b"/>
            <a:pathLst>
              <a:path w="92007" h="26967" extrusionOk="0">
                <a:moveTo>
                  <a:pt x="2463" y="20282"/>
                </a:moveTo>
                <a:cubicBezTo>
                  <a:pt x="-7116" y="15839"/>
                  <a:pt x="13916" y="2234"/>
                  <a:pt x="19955" y="290"/>
                </a:cubicBezTo>
                <a:cubicBezTo>
                  <a:pt x="25994" y="-1654"/>
                  <a:pt x="31895" y="6745"/>
                  <a:pt x="38697" y="8619"/>
                </a:cubicBezTo>
                <a:cubicBezTo>
                  <a:pt x="45500" y="10493"/>
                  <a:pt x="54245" y="12437"/>
                  <a:pt x="60770" y="11535"/>
                </a:cubicBezTo>
                <a:cubicBezTo>
                  <a:pt x="67295" y="10633"/>
                  <a:pt x="72640" y="2027"/>
                  <a:pt x="77846" y="3207"/>
                </a:cubicBezTo>
                <a:cubicBezTo>
                  <a:pt x="83052" y="4387"/>
                  <a:pt x="92076" y="14660"/>
                  <a:pt x="92006" y="18616"/>
                </a:cubicBezTo>
                <a:cubicBezTo>
                  <a:pt x="91937" y="22573"/>
                  <a:pt x="92353" y="26668"/>
                  <a:pt x="77429" y="26946"/>
                </a:cubicBezTo>
                <a:cubicBezTo>
                  <a:pt x="62505" y="27224"/>
                  <a:pt x="12042" y="24725"/>
                  <a:pt x="2463" y="20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F07DA9-554C-1C1D-5AD3-BF18798EEC15}"/>
              </a:ext>
            </a:extLst>
          </p:cNvPr>
          <p:cNvSpPr txBox="1"/>
          <p:nvPr/>
        </p:nvSpPr>
        <p:spPr>
          <a:xfrm>
            <a:off x="966676" y="220413"/>
            <a:ext cx="7210647" cy="69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000" b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1. Phân loại cây trồng theo nguồn gốc</a:t>
            </a:r>
            <a:endParaRPr lang="en-US" sz="300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9" name="Line Callout 1 (Border and Accent Bar) 3">
            <a:extLst>
              <a:ext uri="{FF2B5EF4-FFF2-40B4-BE49-F238E27FC236}">
                <a16:creationId xmlns:a16="http://schemas.microsoft.com/office/drawing/2014/main" id="{41107571-BED5-FE3B-A155-45637F6B4039}"/>
              </a:ext>
            </a:extLst>
          </p:cNvPr>
          <p:cNvSpPr/>
          <p:nvPr/>
        </p:nvSpPr>
        <p:spPr>
          <a:xfrm>
            <a:off x="422276" y="1332357"/>
            <a:ext cx="2398896" cy="565078"/>
          </a:xfrm>
          <a:prstGeom prst="accentBorderCallout1">
            <a:avLst>
              <a:gd name="adj1" fmla="val 18750"/>
              <a:gd name="adj2" fmla="val -3127"/>
              <a:gd name="adj3" fmla="val 17954"/>
              <a:gd name="adj4" fmla="val -17509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>
                    <a:lumMod val="50000"/>
                  </a:schemeClr>
                </a:solidFill>
              </a:rPr>
              <a:t>Thảo luận cặp đôi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43C797-0883-76D5-8277-537A1722C8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7560" r="6250" b="14941"/>
          <a:stretch/>
        </p:blipFill>
        <p:spPr>
          <a:xfrm>
            <a:off x="-3004" y="2571750"/>
            <a:ext cx="3731695" cy="2713960"/>
          </a:xfrm>
          <a:prstGeom prst="rect">
            <a:avLst/>
          </a:prstGeom>
        </p:spPr>
      </p:pic>
      <p:sp>
        <p:nvSpPr>
          <p:cNvPr id="11" name="Rounded Rectangular Callout 13">
            <a:extLst>
              <a:ext uri="{FF2B5EF4-FFF2-40B4-BE49-F238E27FC236}">
                <a16:creationId xmlns:a16="http://schemas.microsoft.com/office/drawing/2014/main" id="{2C9F710A-C7DB-58DB-0BF3-A7F823EDBBD9}"/>
              </a:ext>
            </a:extLst>
          </p:cNvPr>
          <p:cNvSpPr/>
          <p:nvPr/>
        </p:nvSpPr>
        <p:spPr>
          <a:xfrm>
            <a:off x="3827929" y="1548920"/>
            <a:ext cx="5096332" cy="2045659"/>
          </a:xfrm>
          <a:prstGeom prst="wedgeRoundRectCallout">
            <a:avLst>
              <a:gd name="adj1" fmla="val -58818"/>
              <a:gd name="adj2" fmla="val 4890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fr-FR" sz="2000">
              <a:solidFill>
                <a:schemeClr val="bg1">
                  <a:lumMod val="1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2000">
                <a:solidFill>
                  <a:schemeClr val="bg1">
                    <a:lumMod val="10000"/>
                  </a:schemeClr>
                </a:solidFill>
              </a:rPr>
              <a:t>Có những loại cây trồng nào? Phân loại cây trồng theo nguồn gốc có ý nghĩa gì đối với trồng trọt? </a:t>
            </a:r>
            <a:endParaRPr lang="en-US" sz="2000">
              <a:solidFill>
                <a:schemeClr val="bg1">
                  <a:lumMod val="1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en-US" sz="180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" name="Google Shape;2362;p48"/>
          <p:cNvSpPr/>
          <p:nvPr/>
        </p:nvSpPr>
        <p:spPr>
          <a:xfrm>
            <a:off x="3581306" y="4527296"/>
            <a:ext cx="1754486" cy="725250"/>
          </a:xfrm>
          <a:custGeom>
            <a:avLst/>
            <a:gdLst/>
            <a:ahLst/>
            <a:cxnLst/>
            <a:rect l="l" t="t" r="r" b="b"/>
            <a:pathLst>
              <a:path w="37475" h="15491" extrusionOk="0">
                <a:moveTo>
                  <a:pt x="12648" y="0"/>
                </a:moveTo>
                <a:cubicBezTo>
                  <a:pt x="11965" y="0"/>
                  <a:pt x="11319" y="163"/>
                  <a:pt x="10714" y="569"/>
                </a:cubicBezTo>
                <a:cubicBezTo>
                  <a:pt x="10070" y="1003"/>
                  <a:pt x="9577" y="1566"/>
                  <a:pt x="9120" y="2175"/>
                </a:cubicBezTo>
                <a:cubicBezTo>
                  <a:pt x="8440" y="3066"/>
                  <a:pt x="7784" y="3980"/>
                  <a:pt x="7116" y="4871"/>
                </a:cubicBezTo>
                <a:cubicBezTo>
                  <a:pt x="6213" y="6090"/>
                  <a:pt x="5276" y="7286"/>
                  <a:pt x="4326" y="8470"/>
                </a:cubicBezTo>
                <a:cubicBezTo>
                  <a:pt x="3775" y="9138"/>
                  <a:pt x="3201" y="9806"/>
                  <a:pt x="2626" y="10462"/>
                </a:cubicBezTo>
                <a:cubicBezTo>
                  <a:pt x="2298" y="10837"/>
                  <a:pt x="1982" y="11224"/>
                  <a:pt x="1689" y="11634"/>
                </a:cubicBezTo>
                <a:cubicBezTo>
                  <a:pt x="1067" y="12513"/>
                  <a:pt x="645" y="13498"/>
                  <a:pt x="294" y="14518"/>
                </a:cubicBezTo>
                <a:cubicBezTo>
                  <a:pt x="177" y="14834"/>
                  <a:pt x="36" y="15151"/>
                  <a:pt x="1" y="15491"/>
                </a:cubicBezTo>
                <a:lnTo>
                  <a:pt x="37475" y="15491"/>
                </a:lnTo>
                <a:cubicBezTo>
                  <a:pt x="37170" y="15034"/>
                  <a:pt x="36748" y="14670"/>
                  <a:pt x="36373" y="14272"/>
                </a:cubicBezTo>
                <a:cubicBezTo>
                  <a:pt x="35775" y="13639"/>
                  <a:pt x="35154" y="13029"/>
                  <a:pt x="34509" y="12431"/>
                </a:cubicBezTo>
                <a:cubicBezTo>
                  <a:pt x="33888" y="11869"/>
                  <a:pt x="33267" y="11318"/>
                  <a:pt x="32610" y="10802"/>
                </a:cubicBezTo>
                <a:cubicBezTo>
                  <a:pt x="30969" y="9501"/>
                  <a:pt x="29188" y="8423"/>
                  <a:pt x="27324" y="7461"/>
                </a:cubicBezTo>
                <a:cubicBezTo>
                  <a:pt x="26374" y="6981"/>
                  <a:pt x="25402" y="6524"/>
                  <a:pt x="24429" y="6067"/>
                </a:cubicBezTo>
                <a:cubicBezTo>
                  <a:pt x="22495" y="5152"/>
                  <a:pt x="20631" y="4086"/>
                  <a:pt x="18849" y="2890"/>
                </a:cubicBezTo>
                <a:cubicBezTo>
                  <a:pt x="17911" y="2269"/>
                  <a:pt x="16985" y="1648"/>
                  <a:pt x="16024" y="1085"/>
                </a:cubicBezTo>
                <a:cubicBezTo>
                  <a:pt x="15157" y="593"/>
                  <a:pt x="14266" y="171"/>
                  <a:pt x="13270" y="42"/>
                </a:cubicBezTo>
                <a:cubicBezTo>
                  <a:pt x="13059" y="15"/>
                  <a:pt x="12852" y="0"/>
                  <a:pt x="126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90564E41-3737-26C9-D967-FB709E9D242A}"/>
              </a:ext>
            </a:extLst>
          </p:cNvPr>
          <p:cNvSpPr/>
          <p:nvPr/>
        </p:nvSpPr>
        <p:spPr>
          <a:xfrm>
            <a:off x="295898" y="1333160"/>
            <a:ext cx="2347206" cy="355676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800">
                <a:solidFill>
                  <a:schemeClr val="bg1">
                    <a:lumMod val="10000"/>
                  </a:schemeClr>
                </a:solidFill>
              </a:rPr>
              <a:t>Nhóm cây ôn đới: bao gồm các loại cây trồng có nguồn gốc ở những vùng có khí hậu ôn đới (trên 40 độ vĩ bắc hoặc trên 40 độ vĩ nam).</a:t>
            </a:r>
            <a:endParaRPr lang="en-US" sz="180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AAD2CDA1-8BC1-D3F2-2A4B-8C06B0BC4BEE}"/>
              </a:ext>
            </a:extLst>
          </p:cNvPr>
          <p:cNvSpPr/>
          <p:nvPr/>
        </p:nvSpPr>
        <p:spPr>
          <a:xfrm>
            <a:off x="6118126" y="1333159"/>
            <a:ext cx="2729976" cy="355676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800">
                <a:solidFill>
                  <a:schemeClr val="bg1">
                    <a:lumMod val="10000"/>
                  </a:schemeClr>
                </a:solidFill>
              </a:rPr>
              <a:t>Nhóm cây á nhiệt đới: bao gồm các loại cây trồng có nguồn gốc ở những vùng có khi hậu á nhiệt đới (năm trong khoảng 23,5 – 40 độ vĩ bắc hoặc 23,5 – 40 độ vĩ nam). </a:t>
            </a:r>
            <a:endParaRPr lang="en-US" sz="1800" b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8D37B92D-4CB7-34DD-BFAE-291A2D393818}"/>
              </a:ext>
            </a:extLst>
          </p:cNvPr>
          <p:cNvSpPr/>
          <p:nvPr/>
        </p:nvSpPr>
        <p:spPr>
          <a:xfrm>
            <a:off x="3112205" y="1333160"/>
            <a:ext cx="2536820" cy="355676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800">
                <a:solidFill>
                  <a:schemeClr val="bg1">
                    <a:lumMod val="10000"/>
                  </a:schemeClr>
                </a:solidFill>
              </a:rPr>
              <a:t>Nhóm cây nhiệt đới: bao gồm các loại cây trồng có nguồn gốc ở những vùng có khí hậu nhiệt đới (nằm trong khoảng 23,4 độ vĩ bắc đến 23,4 độ vĩ nam). </a:t>
            </a:r>
            <a:endParaRPr lang="en-US" sz="1800" b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C2925592-9D12-9BFC-F8F7-39775D317C3C}"/>
              </a:ext>
            </a:extLst>
          </p:cNvPr>
          <p:cNvSpPr/>
          <p:nvPr/>
        </p:nvSpPr>
        <p:spPr>
          <a:xfrm>
            <a:off x="2452539" y="253579"/>
            <a:ext cx="4012019" cy="8151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/>
              <a:t>Các loại cây trồng được phân thành 3 nhóm: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" name="Google Shape;2370;p49"/>
          <p:cNvSpPr/>
          <p:nvPr/>
        </p:nvSpPr>
        <p:spPr>
          <a:xfrm rot="-8100000">
            <a:off x="268617" y="4720680"/>
            <a:ext cx="256166" cy="407505"/>
          </a:xfrm>
          <a:custGeom>
            <a:avLst/>
            <a:gdLst/>
            <a:ahLst/>
            <a:cxnLst/>
            <a:rect l="l" t="t" r="r" b="b"/>
            <a:pathLst>
              <a:path w="8030" h="12774" extrusionOk="0">
                <a:moveTo>
                  <a:pt x="5084" y="0"/>
                </a:moveTo>
                <a:cubicBezTo>
                  <a:pt x="5013" y="0"/>
                  <a:pt x="4940" y="15"/>
                  <a:pt x="4865" y="40"/>
                </a:cubicBezTo>
                <a:cubicBezTo>
                  <a:pt x="4745" y="80"/>
                  <a:pt x="4624" y="98"/>
                  <a:pt x="4500" y="98"/>
                </a:cubicBezTo>
                <a:cubicBezTo>
                  <a:pt x="4443" y="98"/>
                  <a:pt x="4385" y="94"/>
                  <a:pt x="4325" y="86"/>
                </a:cubicBezTo>
                <a:cubicBezTo>
                  <a:pt x="4168" y="65"/>
                  <a:pt x="4016" y="55"/>
                  <a:pt x="3868" y="55"/>
                </a:cubicBezTo>
                <a:cubicBezTo>
                  <a:pt x="2460" y="55"/>
                  <a:pt x="1466" y="1023"/>
                  <a:pt x="797" y="3134"/>
                </a:cubicBezTo>
                <a:cubicBezTo>
                  <a:pt x="0" y="5654"/>
                  <a:pt x="270" y="8139"/>
                  <a:pt x="1172" y="10530"/>
                </a:cubicBezTo>
                <a:cubicBezTo>
                  <a:pt x="1653" y="11784"/>
                  <a:pt x="2380" y="12453"/>
                  <a:pt x="3259" y="12710"/>
                </a:cubicBezTo>
                <a:cubicBezTo>
                  <a:pt x="3417" y="12761"/>
                  <a:pt x="3579" y="12767"/>
                  <a:pt x="3768" y="12767"/>
                </a:cubicBezTo>
                <a:cubicBezTo>
                  <a:pt x="3830" y="12767"/>
                  <a:pt x="3895" y="12766"/>
                  <a:pt x="3964" y="12766"/>
                </a:cubicBezTo>
                <a:cubicBezTo>
                  <a:pt x="4026" y="12766"/>
                  <a:pt x="4092" y="12767"/>
                  <a:pt x="4161" y="12769"/>
                </a:cubicBezTo>
                <a:cubicBezTo>
                  <a:pt x="4197" y="12772"/>
                  <a:pt x="4234" y="12774"/>
                  <a:pt x="4272" y="12774"/>
                </a:cubicBezTo>
                <a:cubicBezTo>
                  <a:pt x="4537" y="12774"/>
                  <a:pt x="4864" y="12703"/>
                  <a:pt x="5181" y="12570"/>
                </a:cubicBezTo>
                <a:cubicBezTo>
                  <a:pt x="6611" y="11937"/>
                  <a:pt x="7572" y="10565"/>
                  <a:pt x="7865" y="8151"/>
                </a:cubicBezTo>
                <a:cubicBezTo>
                  <a:pt x="7971" y="7342"/>
                  <a:pt x="8029" y="6533"/>
                  <a:pt x="7994" y="5713"/>
                </a:cubicBezTo>
                <a:cubicBezTo>
                  <a:pt x="7924" y="3450"/>
                  <a:pt x="7326" y="1739"/>
                  <a:pt x="5990" y="801"/>
                </a:cubicBezTo>
                <a:cubicBezTo>
                  <a:pt x="5838" y="708"/>
                  <a:pt x="5697" y="602"/>
                  <a:pt x="5603" y="391"/>
                </a:cubicBezTo>
                <a:cubicBezTo>
                  <a:pt x="5457" y="107"/>
                  <a:pt x="5279" y="0"/>
                  <a:pt x="50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FE6963-12AB-8E27-D507-AC4F88A6309A}"/>
              </a:ext>
            </a:extLst>
          </p:cNvPr>
          <p:cNvSpPr txBox="1"/>
          <p:nvPr/>
        </p:nvSpPr>
        <p:spPr>
          <a:xfrm>
            <a:off x="162056" y="219559"/>
            <a:ext cx="9062357" cy="69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000" b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2. Phân loại cây trồng theo đặc tính sinh vật học</a:t>
            </a:r>
            <a:endParaRPr lang="en-US" sz="300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7B38300A-FECC-EE38-091B-EFAA7ADE74B7}"/>
              </a:ext>
            </a:extLst>
          </p:cNvPr>
          <p:cNvSpPr/>
          <p:nvPr/>
        </p:nvSpPr>
        <p:spPr>
          <a:xfrm>
            <a:off x="3466488" y="1240972"/>
            <a:ext cx="4813912" cy="255451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 loại cây trồng theo đặc tính sinh vật học có ý nghĩa gì đối với trồng trọt?</a:t>
            </a:r>
            <a:endParaRPr lang="en-US" sz="180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2" name="Line Callout 1 (Border and Accent Bar) 3">
            <a:extLst>
              <a:ext uri="{FF2B5EF4-FFF2-40B4-BE49-F238E27FC236}">
                <a16:creationId xmlns:a16="http://schemas.microsoft.com/office/drawing/2014/main" id="{F2D1FFF8-524C-1316-7E9B-46BE44554A74}"/>
              </a:ext>
            </a:extLst>
          </p:cNvPr>
          <p:cNvSpPr/>
          <p:nvPr/>
        </p:nvSpPr>
        <p:spPr>
          <a:xfrm>
            <a:off x="451305" y="1397671"/>
            <a:ext cx="2398896" cy="565078"/>
          </a:xfrm>
          <a:prstGeom prst="accentBorderCallout1">
            <a:avLst>
              <a:gd name="adj1" fmla="val 18750"/>
              <a:gd name="adj2" fmla="val -3127"/>
              <a:gd name="adj3" fmla="val 17954"/>
              <a:gd name="adj4" fmla="val -17509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>
                    <a:lumMod val="50000"/>
                  </a:schemeClr>
                </a:solidFill>
              </a:rPr>
              <a:t>Thảo luận cặp đôi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90A67FDB-B04D-7DA6-B4C1-891F7FF6E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0422" y="3232146"/>
            <a:ext cx="3744916" cy="1926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Google Shape;2382;p50"/>
          <p:cNvSpPr/>
          <p:nvPr/>
        </p:nvSpPr>
        <p:spPr>
          <a:xfrm>
            <a:off x="3292880" y="4603502"/>
            <a:ext cx="2101036" cy="868503"/>
          </a:xfrm>
          <a:custGeom>
            <a:avLst/>
            <a:gdLst/>
            <a:ahLst/>
            <a:cxnLst/>
            <a:rect l="l" t="t" r="r" b="b"/>
            <a:pathLst>
              <a:path w="37475" h="15491" extrusionOk="0">
                <a:moveTo>
                  <a:pt x="12648" y="0"/>
                </a:moveTo>
                <a:cubicBezTo>
                  <a:pt x="11965" y="0"/>
                  <a:pt x="11319" y="163"/>
                  <a:pt x="10714" y="569"/>
                </a:cubicBezTo>
                <a:cubicBezTo>
                  <a:pt x="10070" y="1003"/>
                  <a:pt x="9577" y="1566"/>
                  <a:pt x="9120" y="2175"/>
                </a:cubicBezTo>
                <a:cubicBezTo>
                  <a:pt x="8440" y="3066"/>
                  <a:pt x="7784" y="3980"/>
                  <a:pt x="7116" y="4871"/>
                </a:cubicBezTo>
                <a:cubicBezTo>
                  <a:pt x="6213" y="6090"/>
                  <a:pt x="5276" y="7286"/>
                  <a:pt x="4326" y="8470"/>
                </a:cubicBezTo>
                <a:cubicBezTo>
                  <a:pt x="3775" y="9138"/>
                  <a:pt x="3201" y="9806"/>
                  <a:pt x="2626" y="10462"/>
                </a:cubicBezTo>
                <a:cubicBezTo>
                  <a:pt x="2298" y="10837"/>
                  <a:pt x="1982" y="11224"/>
                  <a:pt x="1689" y="11634"/>
                </a:cubicBezTo>
                <a:cubicBezTo>
                  <a:pt x="1067" y="12513"/>
                  <a:pt x="645" y="13498"/>
                  <a:pt x="294" y="14518"/>
                </a:cubicBezTo>
                <a:cubicBezTo>
                  <a:pt x="177" y="14834"/>
                  <a:pt x="36" y="15151"/>
                  <a:pt x="1" y="15491"/>
                </a:cubicBezTo>
                <a:lnTo>
                  <a:pt x="37475" y="15491"/>
                </a:lnTo>
                <a:cubicBezTo>
                  <a:pt x="37170" y="15034"/>
                  <a:pt x="36748" y="14670"/>
                  <a:pt x="36373" y="14272"/>
                </a:cubicBezTo>
                <a:cubicBezTo>
                  <a:pt x="35775" y="13639"/>
                  <a:pt x="35154" y="13029"/>
                  <a:pt x="34509" y="12431"/>
                </a:cubicBezTo>
                <a:cubicBezTo>
                  <a:pt x="33888" y="11869"/>
                  <a:pt x="33267" y="11318"/>
                  <a:pt x="32610" y="10802"/>
                </a:cubicBezTo>
                <a:cubicBezTo>
                  <a:pt x="30969" y="9501"/>
                  <a:pt x="29188" y="8423"/>
                  <a:pt x="27324" y="7461"/>
                </a:cubicBezTo>
                <a:cubicBezTo>
                  <a:pt x="26374" y="6981"/>
                  <a:pt x="25402" y="6524"/>
                  <a:pt x="24429" y="6067"/>
                </a:cubicBezTo>
                <a:cubicBezTo>
                  <a:pt x="22495" y="5152"/>
                  <a:pt x="20631" y="4086"/>
                  <a:pt x="18849" y="2890"/>
                </a:cubicBezTo>
                <a:cubicBezTo>
                  <a:pt x="17911" y="2269"/>
                  <a:pt x="16985" y="1648"/>
                  <a:pt x="16024" y="1085"/>
                </a:cubicBezTo>
                <a:cubicBezTo>
                  <a:pt x="15157" y="593"/>
                  <a:pt x="14266" y="171"/>
                  <a:pt x="13270" y="42"/>
                </a:cubicBezTo>
                <a:cubicBezTo>
                  <a:pt x="13059" y="15"/>
                  <a:pt x="12852" y="0"/>
                  <a:pt x="126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3" name="Google Shape;2383;p50"/>
          <p:cNvSpPr/>
          <p:nvPr/>
        </p:nvSpPr>
        <p:spPr>
          <a:xfrm>
            <a:off x="3781637" y="4774497"/>
            <a:ext cx="308384" cy="274032"/>
          </a:xfrm>
          <a:custGeom>
            <a:avLst/>
            <a:gdLst/>
            <a:ahLst/>
            <a:cxnLst/>
            <a:rect l="l" t="t" r="r" b="b"/>
            <a:pathLst>
              <a:path w="37955" h="33727" extrusionOk="0">
                <a:moveTo>
                  <a:pt x="29480" y="588"/>
                </a:moveTo>
                <a:cubicBezTo>
                  <a:pt x="24680" y="2254"/>
                  <a:pt x="11160" y="10287"/>
                  <a:pt x="6555" y="14108"/>
                </a:cubicBezTo>
                <a:cubicBezTo>
                  <a:pt x="1950" y="17929"/>
                  <a:pt x="-2459" y="20280"/>
                  <a:pt x="1852" y="23513"/>
                </a:cubicBezTo>
                <a:cubicBezTo>
                  <a:pt x="6163" y="26746"/>
                  <a:pt x="26443" y="34389"/>
                  <a:pt x="32419" y="33507"/>
                </a:cubicBezTo>
                <a:cubicBezTo>
                  <a:pt x="38395" y="32625"/>
                  <a:pt x="37220" y="23122"/>
                  <a:pt x="37710" y="18223"/>
                </a:cubicBezTo>
                <a:cubicBezTo>
                  <a:pt x="38200" y="13324"/>
                  <a:pt x="36730" y="7054"/>
                  <a:pt x="35358" y="4115"/>
                </a:cubicBezTo>
                <a:cubicBezTo>
                  <a:pt x="33986" y="1176"/>
                  <a:pt x="34281" y="-1077"/>
                  <a:pt x="29480" y="5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A6F8B6C-23BA-D412-C04A-211B65DCB9EA}"/>
              </a:ext>
            </a:extLst>
          </p:cNvPr>
          <p:cNvSpPr/>
          <p:nvPr/>
        </p:nvSpPr>
        <p:spPr>
          <a:xfrm>
            <a:off x="680485" y="318975"/>
            <a:ext cx="7676706" cy="461453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4D9A5A-2D6E-9E4D-BB69-6E6B30CA8EF1}"/>
              </a:ext>
            </a:extLst>
          </p:cNvPr>
          <p:cNvSpPr txBox="1"/>
          <p:nvPr/>
        </p:nvSpPr>
        <p:spPr>
          <a:xfrm>
            <a:off x="786809" y="394860"/>
            <a:ext cx="752076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180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Phân loại cây trồng theo chu </a:t>
            </a:r>
            <a:r>
              <a:rPr lang="fr-FR" sz="180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kỳ</a:t>
            </a:r>
            <a:r>
              <a:rPr lang="fr-FR" sz="180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sống của cây</a:t>
            </a:r>
            <a:endParaRPr lang="en-US" sz="1800">
              <a:solidFill>
                <a:schemeClr val="bg1">
                  <a:lumMod val="1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Nhóm cây hàng năm: Cây hàng năm có chu </a:t>
            </a:r>
            <a:r>
              <a:rPr lang="fr-FR" sz="180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kỳ</a:t>
            </a:r>
            <a:r>
              <a:rPr lang="fr-FR" sz="180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sống diễn ra trong một năm.</a:t>
            </a: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800">
              <a:solidFill>
                <a:schemeClr val="bg1">
                  <a:lumMod val="1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800">
              <a:solidFill>
                <a:schemeClr val="bg1">
                  <a:lumMod val="10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Nhóm cây lâu năm: Cây lâu năm có chu </a:t>
            </a:r>
            <a:r>
              <a:rPr lang="fr-FR" sz="180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kỳ</a:t>
            </a:r>
            <a:r>
              <a:rPr lang="fr-FR" sz="180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sống kéo dài nhiều năm. Những cây thân gỗ to thường có chu </a:t>
            </a:r>
            <a:r>
              <a:rPr lang="fr-FR" sz="180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kỳ</a:t>
            </a:r>
            <a:r>
              <a:rPr lang="fr-FR" sz="180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sống dài, có thể lên tới hàng trăm năm.</a:t>
            </a:r>
            <a:endParaRPr lang="en-US" sz="1800">
              <a:solidFill>
                <a:schemeClr val="bg1">
                  <a:lumMod val="10000"/>
                </a:schemeClr>
              </a:solidFill>
              <a:latin typeface="+mj-lt"/>
            </a:endParaRPr>
          </a:p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A4922CD-D2C5-53E6-6033-D78E596E2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149" y="1177416"/>
            <a:ext cx="957731" cy="1381555"/>
          </a:xfrm>
          <a:prstGeom prst="rect">
            <a:avLst/>
          </a:prstGeom>
        </p:spPr>
      </p:pic>
      <p:sp>
        <p:nvSpPr>
          <p:cNvPr id="19" name="Plus Sign 18">
            <a:extLst>
              <a:ext uri="{FF2B5EF4-FFF2-40B4-BE49-F238E27FC236}">
                <a16:creationId xmlns:a16="http://schemas.microsoft.com/office/drawing/2014/main" id="{7492DF0A-F416-55F4-05E6-C79F974B57AC}"/>
              </a:ext>
            </a:extLst>
          </p:cNvPr>
          <p:cNvSpPr/>
          <p:nvPr/>
        </p:nvSpPr>
        <p:spPr>
          <a:xfrm>
            <a:off x="3487469" y="1735042"/>
            <a:ext cx="588335" cy="5245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25624B-E545-1635-9849-683700950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238" y="1116877"/>
            <a:ext cx="1773964" cy="1661614"/>
          </a:xfrm>
          <a:prstGeom prst="rect">
            <a:avLst/>
          </a:prstGeom>
        </p:spPr>
      </p:pic>
      <p:sp>
        <p:nvSpPr>
          <p:cNvPr id="24" name="Plus Sign 23">
            <a:extLst>
              <a:ext uri="{FF2B5EF4-FFF2-40B4-BE49-F238E27FC236}">
                <a16:creationId xmlns:a16="http://schemas.microsoft.com/office/drawing/2014/main" id="{95E1859B-1254-EAF9-4A9F-E422542C4D4A}"/>
              </a:ext>
            </a:extLst>
          </p:cNvPr>
          <p:cNvSpPr/>
          <p:nvPr/>
        </p:nvSpPr>
        <p:spPr>
          <a:xfrm>
            <a:off x="5900803" y="1733298"/>
            <a:ext cx="588335" cy="5245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06B966A-5527-5C77-79AD-95BE2FA46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551" y="1000255"/>
            <a:ext cx="2034859" cy="16259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F7FE6A-737C-A8BE-0E75-C4FB59AAB2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4725" y="3169680"/>
            <a:ext cx="2209992" cy="1821338"/>
          </a:xfrm>
          <a:prstGeom prst="rect">
            <a:avLst/>
          </a:prstGeom>
        </p:spPr>
      </p:pic>
      <p:sp>
        <p:nvSpPr>
          <p:cNvPr id="4" name="Plus Sign 3">
            <a:extLst>
              <a:ext uri="{FF2B5EF4-FFF2-40B4-BE49-F238E27FC236}">
                <a16:creationId xmlns:a16="http://schemas.microsoft.com/office/drawing/2014/main" id="{C3E6081A-E8D7-12C5-7738-FA512EBB9832}"/>
              </a:ext>
            </a:extLst>
          </p:cNvPr>
          <p:cNvSpPr/>
          <p:nvPr/>
        </p:nvSpPr>
        <p:spPr>
          <a:xfrm>
            <a:off x="5536970" y="3998036"/>
            <a:ext cx="588335" cy="5245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9D0AC2-19E6-D807-A190-6E50386F34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5467" y="3606359"/>
            <a:ext cx="1244020" cy="1150963"/>
          </a:xfrm>
          <a:prstGeom prst="rect">
            <a:avLst/>
          </a:prstGeom>
        </p:spPr>
      </p:pic>
      <p:sp>
        <p:nvSpPr>
          <p:cNvPr id="7" name="Plus Sign 6">
            <a:extLst>
              <a:ext uri="{FF2B5EF4-FFF2-40B4-BE49-F238E27FC236}">
                <a16:creationId xmlns:a16="http://schemas.microsoft.com/office/drawing/2014/main" id="{6DE02164-FBDB-593A-27A5-5F88629D458E}"/>
              </a:ext>
            </a:extLst>
          </p:cNvPr>
          <p:cNvSpPr/>
          <p:nvPr/>
        </p:nvSpPr>
        <p:spPr>
          <a:xfrm>
            <a:off x="2852703" y="3998036"/>
            <a:ext cx="588335" cy="5245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97F9DD-327D-53ED-ACF5-A4AB7733F4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94" y="3595878"/>
            <a:ext cx="1175978" cy="1175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" name="Google Shape;2412;p51"/>
          <p:cNvSpPr/>
          <p:nvPr/>
        </p:nvSpPr>
        <p:spPr>
          <a:xfrm>
            <a:off x="3544859" y="4745247"/>
            <a:ext cx="1947725" cy="521350"/>
          </a:xfrm>
          <a:custGeom>
            <a:avLst/>
            <a:gdLst/>
            <a:ahLst/>
            <a:cxnLst/>
            <a:rect l="l" t="t" r="r" b="b"/>
            <a:pathLst>
              <a:path w="77909" h="20854" extrusionOk="0">
                <a:moveTo>
                  <a:pt x="13969" y="19678"/>
                </a:moveTo>
                <a:cubicBezTo>
                  <a:pt x="4668" y="17943"/>
                  <a:pt x="-676" y="11765"/>
                  <a:pt x="226" y="9683"/>
                </a:cubicBezTo>
                <a:cubicBezTo>
                  <a:pt x="1129" y="7601"/>
                  <a:pt x="13831" y="8642"/>
                  <a:pt x="19384" y="7184"/>
                </a:cubicBezTo>
                <a:cubicBezTo>
                  <a:pt x="24937" y="5726"/>
                  <a:pt x="28963" y="521"/>
                  <a:pt x="33544" y="937"/>
                </a:cubicBezTo>
                <a:cubicBezTo>
                  <a:pt x="38125" y="1354"/>
                  <a:pt x="41596" y="9822"/>
                  <a:pt x="46871" y="9683"/>
                </a:cubicBezTo>
                <a:cubicBezTo>
                  <a:pt x="52146" y="9544"/>
                  <a:pt x="60060" y="-729"/>
                  <a:pt x="65196" y="104"/>
                </a:cubicBezTo>
                <a:cubicBezTo>
                  <a:pt x="70333" y="937"/>
                  <a:pt x="79217" y="11349"/>
                  <a:pt x="77690" y="14681"/>
                </a:cubicBezTo>
                <a:cubicBezTo>
                  <a:pt x="76163" y="18013"/>
                  <a:pt x="66654" y="19262"/>
                  <a:pt x="56034" y="20095"/>
                </a:cubicBezTo>
                <a:cubicBezTo>
                  <a:pt x="45414" y="20928"/>
                  <a:pt x="23270" y="21413"/>
                  <a:pt x="13969" y="196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413" name="Google Shape;2413;p51"/>
          <p:cNvSpPr/>
          <p:nvPr/>
        </p:nvSpPr>
        <p:spPr>
          <a:xfrm>
            <a:off x="4543637" y="4774497"/>
            <a:ext cx="308384" cy="274032"/>
          </a:xfrm>
          <a:custGeom>
            <a:avLst/>
            <a:gdLst/>
            <a:ahLst/>
            <a:cxnLst/>
            <a:rect l="l" t="t" r="r" b="b"/>
            <a:pathLst>
              <a:path w="37955" h="33727" extrusionOk="0">
                <a:moveTo>
                  <a:pt x="29480" y="588"/>
                </a:moveTo>
                <a:cubicBezTo>
                  <a:pt x="24680" y="2254"/>
                  <a:pt x="11160" y="10287"/>
                  <a:pt x="6555" y="14108"/>
                </a:cubicBezTo>
                <a:cubicBezTo>
                  <a:pt x="1950" y="17929"/>
                  <a:pt x="-2459" y="20280"/>
                  <a:pt x="1852" y="23513"/>
                </a:cubicBezTo>
                <a:cubicBezTo>
                  <a:pt x="6163" y="26746"/>
                  <a:pt x="26443" y="34389"/>
                  <a:pt x="32419" y="33507"/>
                </a:cubicBezTo>
                <a:cubicBezTo>
                  <a:pt x="38395" y="32625"/>
                  <a:pt x="37220" y="23122"/>
                  <a:pt x="37710" y="18223"/>
                </a:cubicBezTo>
                <a:cubicBezTo>
                  <a:pt x="38200" y="13324"/>
                  <a:pt x="36730" y="7054"/>
                  <a:pt x="35358" y="4115"/>
                </a:cubicBezTo>
                <a:cubicBezTo>
                  <a:pt x="33986" y="1176"/>
                  <a:pt x="34281" y="-1077"/>
                  <a:pt x="29480" y="5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FE6385-FCFE-8A84-1D3C-86FF01411060}"/>
              </a:ext>
            </a:extLst>
          </p:cNvPr>
          <p:cNvSpPr txBox="1"/>
          <p:nvPr/>
        </p:nvSpPr>
        <p:spPr>
          <a:xfrm>
            <a:off x="748044" y="589341"/>
            <a:ext cx="4497351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18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Phân loại cây trồng theo khả năng </a:t>
            </a:r>
            <a:r>
              <a:rPr lang="fr-FR" sz="1800">
                <a:effectLst/>
                <a:latin typeface="+mj-lt"/>
                <a:ea typeface="Calibri" panose="020F0502020204030204" pitchFamily="34" charset="0"/>
              </a:rPr>
              <a:t>hóa</a:t>
            </a:r>
            <a:r>
              <a:rPr lang="fr-FR" sz="18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gỗ của thân</a:t>
            </a:r>
            <a:endParaRPr lang="en-US" sz="1800">
              <a:effectLst/>
              <a:latin typeface="+mj-lt"/>
              <a:ea typeface="Calibri" panose="020F0502020204030204" pitchFamily="34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Nhóm cây thân gỗ: Cây thân gỗ là cây có thân </a:t>
            </a:r>
            <a:r>
              <a:rPr lang="fr-FR" sz="1800">
                <a:effectLst/>
                <a:latin typeface="+mj-lt"/>
                <a:ea typeface="Calibri" panose="020F0502020204030204" pitchFamily="34" charset="0"/>
              </a:rPr>
              <a:t>hóa</a:t>
            </a:r>
            <a:r>
              <a:rPr lang="fr-FR" sz="18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gỗ, sống lâu năm, có kích thước cây khác nhau </a:t>
            </a:r>
            <a:r>
              <a:rPr lang="fr-FR" sz="1800">
                <a:effectLst/>
                <a:latin typeface="+mj-lt"/>
                <a:ea typeface="Calibri" panose="020F0502020204030204" pitchFamily="34" charset="0"/>
              </a:rPr>
              <a:t>tùy</a:t>
            </a:r>
            <a:r>
              <a:rPr lang="fr-FR" sz="18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loài.</a:t>
            </a:r>
            <a:endParaRPr lang="en-US" sz="1800">
              <a:latin typeface="+mj-lt"/>
              <a:ea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Nhóm cây thân thảo: Cây thân thảo có thân không </a:t>
            </a:r>
            <a:r>
              <a:rPr lang="fr-FR" sz="1800">
                <a:effectLst/>
                <a:latin typeface="+mj-lt"/>
                <a:ea typeface="Calibri" panose="020F0502020204030204" pitchFamily="34" charset="0"/>
              </a:rPr>
              <a:t>hóa</a:t>
            </a:r>
            <a:r>
              <a:rPr lang="fr-FR" sz="18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gỗ, có chu </a:t>
            </a:r>
            <a:r>
              <a:rPr lang="fr-FR" sz="1800">
                <a:effectLst/>
                <a:latin typeface="+mj-lt"/>
                <a:ea typeface="Calibri" panose="020F0502020204030204" pitchFamily="34" charset="0"/>
              </a:rPr>
              <a:t>kỳ</a:t>
            </a:r>
            <a:r>
              <a:rPr lang="fr-FR" sz="18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sống một năm, hai năm hoặc lâu năm. Cây thân thảo thường nhỏ và có chu </a:t>
            </a:r>
            <a:r>
              <a:rPr lang="fr-FR" sz="1800">
                <a:effectLst/>
                <a:latin typeface="+mj-lt"/>
                <a:ea typeface="Calibri" panose="020F0502020204030204" pitchFamily="34" charset="0"/>
              </a:rPr>
              <a:t>kỳ</a:t>
            </a:r>
            <a:r>
              <a:rPr lang="fr-FR" sz="180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sống ngắn hơn cây thân gỗ.</a:t>
            </a:r>
            <a:endParaRPr lang="en-US" sz="1800"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38D72A6-67E9-E984-F8DF-15E5655B19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15" t="27425" r="37675" b="21309"/>
          <a:stretch/>
        </p:blipFill>
        <p:spPr>
          <a:xfrm>
            <a:off x="5850799" y="2814124"/>
            <a:ext cx="2740308" cy="19603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F9DDC2-486C-347F-1BF4-EC500CDC1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799" y="589341"/>
            <a:ext cx="2740308" cy="1821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theme/theme1.xml><?xml version="1.0" encoding="utf-8"?>
<a:theme xmlns:a="http://schemas.openxmlformats.org/drawingml/2006/main" name="Organic Shapes and Warm Colors Theme for Marketing by Slidesgo">
  <a:themeElements>
    <a:clrScheme name="Simple Light">
      <a:dk1>
        <a:srgbClr val="BF6C3F"/>
      </a:dk1>
      <a:lt1>
        <a:srgbClr val="FFEFE7"/>
      </a:lt1>
      <a:dk2>
        <a:srgbClr val="FF9867"/>
      </a:dk2>
      <a:lt2>
        <a:srgbClr val="EDCCB4"/>
      </a:lt2>
      <a:accent1>
        <a:srgbClr val="FFBF87"/>
      </a:accent1>
      <a:accent2>
        <a:srgbClr val="FFEDB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1161</Words>
  <PresentationFormat>On-screen Show (16:9)</PresentationFormat>
  <Paragraphs>155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Bebas Neue</vt:lpstr>
      <vt:lpstr>Manrope</vt:lpstr>
      <vt:lpstr>Wingdings</vt:lpstr>
      <vt:lpstr>DM Serif Display</vt:lpstr>
      <vt:lpstr>Organic Shapes and Warm Colors Theme for Marketing by Slidesgo</vt:lpstr>
      <vt:lpstr>PowerPoint Presentation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2022-08-31T14:07:10Z</dcterms:modified>
</cp:coreProperties>
</file>