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7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ED2F09"/>
    <a:srgbClr val="EF0B93"/>
    <a:srgbClr val="BEE395"/>
    <a:srgbClr val="FFB64B"/>
    <a:srgbClr val="FFD757"/>
    <a:srgbClr val="00A1DA"/>
    <a:srgbClr val="FFAD5B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Relationship Id="rId1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hilinh.phan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44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37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20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31262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88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99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84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90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99" y="635413"/>
            <a:ext cx="4483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trong chục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905075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08867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7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045350" y="4619525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17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27265" y="2572048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70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70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395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trong chục?</a:t>
            </a:r>
            <a:endParaRPr lang="vi-VN" sz="28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96027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20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69847"/>
            <a:ext cx="1580752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63696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90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5"/>
            <a:ext cx="1580752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2592" y="4619525"/>
              <a:ext cx="376454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35"/>
            <a:ext cx="1700211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31987" y="4665786"/>
              <a:ext cx="524090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chemeClr val="bg1"/>
                  </a:solidFill>
                </a:rPr>
                <a:t>10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4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35300" y="4557691"/>
              <a:ext cx="582912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10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482" y="63541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28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10" y="209550"/>
            <a:ext cx="50389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3355" y="323910"/>
            <a:ext cx="152400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SGK/12</a:t>
            </a:r>
            <a:endParaRPr lang="en-US" sz="20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0" y="775885"/>
            <a:ext cx="9144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>
                <a:solidFill>
                  <a:schemeClr val="tx1"/>
                </a:solidFill>
              </a:rPr>
              <a:t>Thầy cô cần full bộ giáo án, vui lòng lh facebook: </a:t>
            </a:r>
            <a:r>
              <a:rPr lang="en-US" sz="2000">
                <a:solidFill>
                  <a:schemeClr val="tx1"/>
                </a:solidFill>
                <a:hlinkClick r:id="rId2"/>
              </a:rPr>
              <a:t>https://www.facebook.com/nhilinh.phan/</a:t>
            </a:r>
            <a:r>
              <a:rPr lang="en-US" sz="2000">
                <a:solidFill>
                  <a:schemeClr val="tx1"/>
                </a:solidFill>
              </a:rPr>
              <a:t/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Link nhóm chia sẻ tài liệu: https://www.facebook.com/groups/443096903751589/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Sđt zalo: </a:t>
            </a:r>
            <a:r>
              <a:rPr lang="en-US" sz="2000" smtClean="0">
                <a:solidFill>
                  <a:schemeClr val="tx1"/>
                </a:solidFill>
              </a:rPr>
              <a:t>0916604268</a:t>
            </a:r>
          </a:p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 </a:t>
            </a:r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 biết chơi, mn cứ ib mình nhé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82</Words>
  <PresentationFormat>On-screen Show (16:9)</PresentationFormat>
  <Paragraphs>35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2021-01-14T21:49:53Z</dcterms:modified>
</cp:coreProperties>
</file>