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0"/>
  </p:notesMasterIdLst>
  <p:sldIdLst>
    <p:sldId id="257" r:id="rId2"/>
    <p:sldId id="302" r:id="rId3"/>
    <p:sldId id="303" r:id="rId4"/>
    <p:sldId id="304" r:id="rId5"/>
    <p:sldId id="305" r:id="rId6"/>
    <p:sldId id="307" r:id="rId7"/>
    <p:sldId id="256" r:id="rId8"/>
    <p:sldId id="260" r:id="rId9"/>
    <p:sldId id="259" r:id="rId10"/>
    <p:sldId id="258" r:id="rId11"/>
    <p:sldId id="262" r:id="rId12"/>
    <p:sldId id="312" r:id="rId13"/>
    <p:sldId id="311" r:id="rId14"/>
    <p:sldId id="310" r:id="rId15"/>
    <p:sldId id="269" r:id="rId16"/>
    <p:sldId id="309" r:id="rId17"/>
    <p:sldId id="261" r:id="rId18"/>
    <p:sldId id="263" r:id="rId19"/>
  </p:sldIdLst>
  <p:sldSz cx="9144000" cy="5143500" type="screen16x9"/>
  <p:notesSz cx="6858000" cy="9144000"/>
  <p:embeddedFontLst>
    <p:embeddedFont>
      <p:font typeface="#9Slide05 Braxton Regular" panose="03060000000000000000" pitchFamily="66" charset="0"/>
      <p:regular r:id="rId21"/>
    </p:embeddedFont>
    <p:embeddedFont>
      <p:font typeface="#9Slide07 Cadena" panose="02000503000000020004" pitchFamily="2" charset="0"/>
      <p:bold r:id="rId22"/>
    </p:embeddedFont>
    <p:embeddedFont>
      <p:font typeface="#9Slide03 NguyenHa 01" panose="02040603050506020204" pitchFamily="18" charset="0"/>
      <p:regular r:id="rId23"/>
    </p:embeddedFont>
    <p:embeddedFont>
      <p:font typeface="微软雅黑" panose="020B0503020204020204" pitchFamily="34" charset="-122"/>
      <p:regular r:id="rId24"/>
      <p:bold r:id="rId25"/>
    </p:embeddedFont>
    <p:embeddedFont>
      <p:font typeface="Microsoft Sans Serif" panose="020B0604020202020204" pitchFamily="34" charset="0"/>
      <p:regular r:id="rId26"/>
    </p:embeddedFont>
    <p:embeddedFont>
      <p:font typeface="Baloo Tammudu 2" panose="020B0604020202020204" charset="0"/>
      <p:regular r:id="rId27"/>
      <p:bold r:id="rId28"/>
    </p:embeddedFont>
    <p:embeddedFont>
      <p:font typeface="MS PGothic" panose="020B0600070205080204" pitchFamily="34" charset="-128"/>
      <p:regular r:id="rId29"/>
    </p:embeddedFont>
    <p:embeddedFont>
      <p:font typeface="#9Slide03 AmpleSoft Bold" panose="02000000000000000000" pitchFamily="2" charset="0"/>
      <p:regular r:id="rId30"/>
    </p:embeddedFont>
    <p:embeddedFont>
      <p:font typeface="#9Slide07 SVNZiclets" panose="02000603000000000000" pitchFamily="2" charset="0"/>
      <p:regular r:id="rId31"/>
    </p:embeddedFont>
    <p:embeddedFont>
      <p:font typeface="Algerian" panose="04020705040A02060702" pitchFamily="82" charset="0"/>
      <p:regular r:id="rId32"/>
    </p:embeddedFont>
    <p:embeddedFont>
      <p:font typeface="#9Slide07 SVNNexa Rust Slab Bla" panose="020B0606040200020203" pitchFamily="34" charset="0"/>
      <p:bold r:id="rId33"/>
    </p:embeddedFont>
    <p:embeddedFont>
      <p:font typeface="#9Slide03 Arima Madurai Medium" panose="00000600000000000000" pitchFamily="2" charset="0"/>
      <p:regular r:id="rId34"/>
    </p:embeddedFont>
    <p:embeddedFont>
      <p:font typeface="MS PGothic" panose="020B0600070205080204" pitchFamily="34" charset="-128"/>
      <p:regular r:id="rId29"/>
    </p:embeddedFont>
    <p:embeddedFont>
      <p:font typeface="Calibri" panose="020F0502020204030204" pitchFamily="34" charset="0"/>
      <p:regular r:id="rId35"/>
      <p:bold r:id="rId36"/>
      <p:italic r:id="rId37"/>
      <p:boldItalic r:id="rId38"/>
    </p:embeddedFont>
    <p:embeddedFont>
      <p:font typeface="#9Slide03 Arima Madurai Bold" panose="00000800000000000000" pitchFamily="2" charset="0"/>
      <p:bold r:id="rId39"/>
    </p:embeddedFont>
    <p:embeddedFont>
      <p:font typeface="Nanum Pen Script" panose="020B0604020202020204" charset="-127"/>
      <p:regular r:id="rId40"/>
    </p:embeddedFont>
    <p:embeddedFont>
      <p:font typeface="#9Slide07 IcielNabila" pitchFamily="2" charset="0"/>
      <p:regular r:id="rId41"/>
    </p:embeddedFont>
    <p:embeddedFont>
      <p:font typeface="Bebas Neue" panose="020B0604020202020204" charset="0"/>
      <p:regular r:id="rId42"/>
    </p:embeddedFont>
    <p:embeddedFont>
      <p:font typeface="#9Slide05 Brannboll Ny" panose="02000000000000000000"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3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ea7e9bfa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ea7e9bfa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ea7e9bf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ea7e9bf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92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82"/>
        <p:cNvGrpSpPr/>
        <p:nvPr/>
      </p:nvGrpSpPr>
      <p:grpSpPr>
        <a:xfrm>
          <a:off x="0" y="0"/>
          <a:ext cx="0" cy="0"/>
          <a:chOff x="0" y="0"/>
          <a:chExt cx="0" cy="0"/>
        </a:xfrm>
      </p:grpSpPr>
      <p:grpSp>
        <p:nvGrpSpPr>
          <p:cNvPr id="983" name="Google Shape;983;p18"/>
          <p:cNvGrpSpPr/>
          <p:nvPr/>
        </p:nvGrpSpPr>
        <p:grpSpPr>
          <a:xfrm>
            <a:off x="-9" y="-31"/>
            <a:ext cx="9143740" cy="5141097"/>
            <a:chOff x="238125" y="845075"/>
            <a:chExt cx="7140200" cy="4014600"/>
          </a:xfrm>
        </p:grpSpPr>
        <p:sp>
          <p:nvSpPr>
            <p:cNvPr id="984" name="Google Shape;984;p1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18"/>
          <p:cNvGrpSpPr/>
          <p:nvPr/>
        </p:nvGrpSpPr>
        <p:grpSpPr>
          <a:xfrm>
            <a:off x="713100" y="-60222"/>
            <a:ext cx="8048425" cy="5848887"/>
            <a:chOff x="713100" y="-60222"/>
            <a:chExt cx="8048425" cy="5848887"/>
          </a:xfrm>
        </p:grpSpPr>
        <p:grpSp>
          <p:nvGrpSpPr>
            <p:cNvPr id="1022" name="Google Shape;1022;p18"/>
            <p:cNvGrpSpPr/>
            <p:nvPr/>
          </p:nvGrpSpPr>
          <p:grpSpPr>
            <a:xfrm>
              <a:off x="713100" y="539400"/>
              <a:ext cx="103900" cy="115875"/>
              <a:chOff x="1385075" y="3682325"/>
              <a:chExt cx="103900" cy="115875"/>
            </a:xfrm>
          </p:grpSpPr>
          <p:sp>
            <p:nvSpPr>
              <p:cNvPr id="1023" name="Google Shape;1023;p1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18"/>
            <p:cNvSpPr/>
            <p:nvPr/>
          </p:nvSpPr>
          <p:spPr>
            <a:xfrm>
              <a:off x="8333350" y="2699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18"/>
            <p:cNvGrpSpPr/>
            <p:nvPr/>
          </p:nvGrpSpPr>
          <p:grpSpPr>
            <a:xfrm>
              <a:off x="2526372" y="4559477"/>
              <a:ext cx="195076" cy="215146"/>
              <a:chOff x="3080000" y="3727500"/>
              <a:chExt cx="99625" cy="109875"/>
            </a:xfrm>
          </p:grpSpPr>
          <p:sp>
            <p:nvSpPr>
              <p:cNvPr id="1027" name="Google Shape;1027;p18"/>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8"/>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8"/>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8"/>
            <p:cNvSpPr/>
            <p:nvPr/>
          </p:nvSpPr>
          <p:spPr>
            <a:xfrm>
              <a:off x="8584488" y="10370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18"/>
            <p:cNvGrpSpPr/>
            <p:nvPr/>
          </p:nvGrpSpPr>
          <p:grpSpPr>
            <a:xfrm>
              <a:off x="8657625" y="4373850"/>
              <a:ext cx="103900" cy="115875"/>
              <a:chOff x="1385075" y="3682325"/>
              <a:chExt cx="103900" cy="115875"/>
            </a:xfrm>
          </p:grpSpPr>
          <p:sp>
            <p:nvSpPr>
              <p:cNvPr id="1033" name="Google Shape;1033;p1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18"/>
            <p:cNvSpPr/>
            <p:nvPr/>
          </p:nvSpPr>
          <p:spPr>
            <a:xfrm rot="-1316384" flipH="1">
              <a:off x="5185190" y="4753980"/>
              <a:ext cx="1676410" cy="748613"/>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8"/>
            <p:cNvSpPr/>
            <p:nvPr/>
          </p:nvSpPr>
          <p:spPr>
            <a:xfrm>
              <a:off x="1725388" y="48425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
            <p:cNvSpPr/>
            <p:nvPr/>
          </p:nvSpPr>
          <p:spPr>
            <a:xfrm>
              <a:off x="898950" y="-60222"/>
              <a:ext cx="236645" cy="256571"/>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9" name="Google Shape;1039;p18"/>
          <p:cNvSpPr txBox="1">
            <a:spLocks noGrp="1"/>
          </p:cNvSpPr>
          <p:nvPr>
            <p:ph type="title" idx="2"/>
          </p:nvPr>
        </p:nvSpPr>
        <p:spPr>
          <a:xfrm>
            <a:off x="720025"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0" name="Google Shape;1040;p18"/>
          <p:cNvSpPr txBox="1">
            <a:spLocks noGrp="1"/>
          </p:cNvSpPr>
          <p:nvPr>
            <p:ph type="subTitle" idx="1"/>
          </p:nvPr>
        </p:nvSpPr>
        <p:spPr>
          <a:xfrm>
            <a:off x="720025"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1" name="Google Shape;1041;p18"/>
          <p:cNvSpPr txBox="1">
            <a:spLocks noGrp="1"/>
          </p:cNvSpPr>
          <p:nvPr>
            <p:ph type="title" idx="3"/>
          </p:nvPr>
        </p:nvSpPr>
        <p:spPr>
          <a:xfrm>
            <a:off x="3419243"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2" name="Google Shape;1042;p18"/>
          <p:cNvSpPr txBox="1">
            <a:spLocks noGrp="1"/>
          </p:cNvSpPr>
          <p:nvPr>
            <p:ph type="subTitle" idx="4"/>
          </p:nvPr>
        </p:nvSpPr>
        <p:spPr>
          <a:xfrm>
            <a:off x="3419246"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3" name="Google Shape;1043;p18"/>
          <p:cNvSpPr txBox="1">
            <a:spLocks noGrp="1"/>
          </p:cNvSpPr>
          <p:nvPr>
            <p:ph type="title" idx="5"/>
          </p:nvPr>
        </p:nvSpPr>
        <p:spPr>
          <a:xfrm>
            <a:off x="6118469"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4" name="Google Shape;1044;p18"/>
          <p:cNvSpPr txBox="1">
            <a:spLocks noGrp="1"/>
          </p:cNvSpPr>
          <p:nvPr>
            <p:ph type="subTitle" idx="6"/>
          </p:nvPr>
        </p:nvSpPr>
        <p:spPr>
          <a:xfrm>
            <a:off x="6118475"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7"/>
        <p:cNvGrpSpPr/>
        <p:nvPr/>
      </p:nvGrpSpPr>
      <p:grpSpPr>
        <a:xfrm>
          <a:off x="0" y="0"/>
          <a:ext cx="0" cy="0"/>
          <a:chOff x="0" y="0"/>
          <a:chExt cx="0" cy="0"/>
        </a:xfrm>
      </p:grpSpPr>
      <p:grpSp>
        <p:nvGrpSpPr>
          <p:cNvPr id="68" name="Google Shape;68;p3"/>
          <p:cNvGrpSpPr/>
          <p:nvPr/>
        </p:nvGrpSpPr>
        <p:grpSpPr>
          <a:xfrm>
            <a:off x="-9" y="-31"/>
            <a:ext cx="9143740" cy="5141097"/>
            <a:chOff x="238125" y="845075"/>
            <a:chExt cx="7140200" cy="4014600"/>
          </a:xfrm>
        </p:grpSpPr>
        <p:sp>
          <p:nvSpPr>
            <p:cNvPr id="69" name="Google Shape;69;p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rot="270461">
            <a:off x="1053342" y="514330"/>
            <a:ext cx="7122966" cy="4114839"/>
            <a:chOff x="1010575" y="509220"/>
            <a:chExt cx="7122300" cy="4114455"/>
          </a:xfrm>
        </p:grpSpPr>
        <p:sp>
          <p:nvSpPr>
            <p:cNvPr id="98" name="Google Shape;98;p3"/>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3"/>
            <p:cNvGrpSpPr/>
            <p:nvPr/>
          </p:nvGrpSpPr>
          <p:grpSpPr>
            <a:xfrm rot="-175133">
              <a:off x="1102231" y="692838"/>
              <a:ext cx="6939298" cy="3756591"/>
              <a:chOff x="209375" y="211350"/>
              <a:chExt cx="8725035" cy="4723300"/>
            </a:xfrm>
          </p:grpSpPr>
          <p:sp>
            <p:nvSpPr>
              <p:cNvPr id="100" name="Google Shape;100;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3"/>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02" name="Google Shape;102;p3"/>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03" name="Google Shape;103;p3"/>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9;p3"/>
          <p:cNvGrpSpPr/>
          <p:nvPr/>
        </p:nvGrpSpPr>
        <p:grpSpPr>
          <a:xfrm>
            <a:off x="-478096" y="240800"/>
            <a:ext cx="9204671" cy="5091254"/>
            <a:chOff x="-478096" y="240800"/>
            <a:chExt cx="9204671" cy="5091254"/>
          </a:xfrm>
        </p:grpSpPr>
        <p:grpSp>
          <p:nvGrpSpPr>
            <p:cNvPr id="110" name="Google Shape;110;p3"/>
            <p:cNvGrpSpPr/>
            <p:nvPr/>
          </p:nvGrpSpPr>
          <p:grpSpPr>
            <a:xfrm rot="10800000" flipH="1">
              <a:off x="-478096" y="3687083"/>
              <a:ext cx="1940335" cy="1644971"/>
              <a:chOff x="-526246" y="128858"/>
              <a:chExt cx="1940335" cy="1644971"/>
            </a:xfrm>
          </p:grpSpPr>
          <p:grpSp>
            <p:nvGrpSpPr>
              <p:cNvPr id="111" name="Google Shape;111;p3"/>
              <p:cNvGrpSpPr/>
              <p:nvPr/>
            </p:nvGrpSpPr>
            <p:grpSpPr>
              <a:xfrm rot="-1788659">
                <a:off x="1029677" y="201277"/>
                <a:ext cx="351497" cy="225982"/>
                <a:chOff x="2671300" y="2198700"/>
                <a:chExt cx="351525" cy="226000"/>
              </a:xfrm>
            </p:grpSpPr>
            <p:sp>
              <p:nvSpPr>
                <p:cNvPr id="112" name="Google Shape;112;p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3"/>
            <p:cNvSpPr/>
            <p:nvPr/>
          </p:nvSpPr>
          <p:spPr>
            <a:xfrm>
              <a:off x="8380013" y="2408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205460" y="281239"/>
              <a:ext cx="195076" cy="215146"/>
              <a:chOff x="3080000" y="3727500"/>
              <a:chExt cx="99625" cy="109875"/>
            </a:xfrm>
          </p:grpSpPr>
          <p:sp>
            <p:nvSpPr>
              <p:cNvPr id="118" name="Google Shape;118;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8604450" y="22713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3"/>
            <p:cNvGrpSpPr/>
            <p:nvPr/>
          </p:nvGrpSpPr>
          <p:grpSpPr>
            <a:xfrm>
              <a:off x="3553575" y="330863"/>
              <a:ext cx="103900" cy="115875"/>
              <a:chOff x="1385075" y="3682325"/>
              <a:chExt cx="103900" cy="115875"/>
            </a:xfrm>
          </p:grpSpPr>
          <p:sp>
            <p:nvSpPr>
              <p:cNvPr id="124" name="Google Shape;124;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2936725" y="4786813"/>
              <a:ext cx="103900" cy="115875"/>
              <a:chOff x="1385075" y="3682325"/>
              <a:chExt cx="103900" cy="115875"/>
            </a:xfrm>
          </p:grpSpPr>
          <p:sp>
            <p:nvSpPr>
              <p:cNvPr id="127" name="Google Shape;127;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a:off x="257860" y="2835614"/>
              <a:ext cx="195076" cy="215146"/>
              <a:chOff x="3080000" y="3727500"/>
              <a:chExt cx="99625" cy="109875"/>
            </a:xfrm>
          </p:grpSpPr>
          <p:sp>
            <p:nvSpPr>
              <p:cNvPr id="130" name="Google Shape;130;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5252213" y="50107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8613563" y="3910463"/>
              <a:ext cx="103900" cy="115875"/>
              <a:chOff x="1385075" y="3682325"/>
              <a:chExt cx="103900" cy="115875"/>
            </a:xfrm>
          </p:grpSpPr>
          <p:sp>
            <p:nvSpPr>
              <p:cNvPr id="136" name="Google Shape;136;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
            <p:cNvSpPr/>
            <p:nvPr/>
          </p:nvSpPr>
          <p:spPr>
            <a:xfrm>
              <a:off x="590975" y="9768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txBox="1">
            <a:spLocks noGrp="1"/>
          </p:cNvSpPr>
          <p:nvPr>
            <p:ph type="title"/>
          </p:nvPr>
        </p:nvSpPr>
        <p:spPr>
          <a:xfrm rot="120095">
            <a:off x="2047152" y="2359590"/>
            <a:ext cx="5067692" cy="841714"/>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0" name="Google Shape;140;p3"/>
          <p:cNvSpPr txBox="1">
            <a:spLocks noGrp="1"/>
          </p:cNvSpPr>
          <p:nvPr>
            <p:ph type="title" idx="2" hasCustomPrompt="1"/>
          </p:nvPr>
        </p:nvSpPr>
        <p:spPr>
          <a:xfrm rot="119584">
            <a:off x="4157637" y="1553047"/>
            <a:ext cx="914353" cy="515414"/>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1" name="Google Shape;141;p3"/>
          <p:cNvSpPr txBox="1">
            <a:spLocks noGrp="1"/>
          </p:cNvSpPr>
          <p:nvPr>
            <p:ph type="subTitle" idx="1"/>
          </p:nvPr>
        </p:nvSpPr>
        <p:spPr>
          <a:xfrm rot="120095">
            <a:off x="2023456" y="3200976"/>
            <a:ext cx="5067692" cy="5154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grpSp>
        <p:nvGrpSpPr>
          <p:cNvPr id="143" name="Google Shape;143;p4"/>
          <p:cNvGrpSpPr/>
          <p:nvPr/>
        </p:nvGrpSpPr>
        <p:grpSpPr>
          <a:xfrm>
            <a:off x="-9" y="-31"/>
            <a:ext cx="9143740" cy="5141097"/>
            <a:chOff x="238125" y="845075"/>
            <a:chExt cx="7140200" cy="4014600"/>
          </a:xfrm>
        </p:grpSpPr>
        <p:sp>
          <p:nvSpPr>
            <p:cNvPr id="144" name="Google Shape;144;p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grpSp>
        <p:nvGrpSpPr>
          <p:cNvPr id="183" name="Google Shape;183;p4"/>
          <p:cNvGrpSpPr/>
          <p:nvPr/>
        </p:nvGrpSpPr>
        <p:grpSpPr>
          <a:xfrm>
            <a:off x="615560" y="324252"/>
            <a:ext cx="8363190" cy="4443748"/>
            <a:chOff x="615560" y="324252"/>
            <a:chExt cx="8363190" cy="4443748"/>
          </a:xfrm>
        </p:grpSpPr>
        <p:grpSp>
          <p:nvGrpSpPr>
            <p:cNvPr id="184" name="Google Shape;184;p4"/>
            <p:cNvGrpSpPr/>
            <p:nvPr/>
          </p:nvGrpSpPr>
          <p:grpSpPr>
            <a:xfrm>
              <a:off x="8874850" y="3912550"/>
              <a:ext cx="103900" cy="115875"/>
              <a:chOff x="1385075" y="3682325"/>
              <a:chExt cx="103900" cy="115875"/>
            </a:xfrm>
          </p:grpSpPr>
          <p:sp>
            <p:nvSpPr>
              <p:cNvPr id="185" name="Google Shape;185;p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4"/>
            <p:cNvSpPr/>
            <p:nvPr/>
          </p:nvSpPr>
          <p:spPr>
            <a:xfrm>
              <a:off x="8533013" y="46321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8366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4"/>
            <p:cNvGrpSpPr/>
            <p:nvPr/>
          </p:nvGrpSpPr>
          <p:grpSpPr>
            <a:xfrm>
              <a:off x="615560" y="324252"/>
              <a:ext cx="195076" cy="215146"/>
              <a:chOff x="3080000" y="3727500"/>
              <a:chExt cx="99625" cy="109875"/>
            </a:xfrm>
          </p:grpSpPr>
          <p:sp>
            <p:nvSpPr>
              <p:cNvPr id="190" name="Google Shape;190;p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4"/>
        <p:cNvGrpSpPr/>
        <p:nvPr/>
      </p:nvGrpSpPr>
      <p:grpSpPr>
        <a:xfrm>
          <a:off x="0" y="0"/>
          <a:ext cx="0" cy="0"/>
          <a:chOff x="0" y="0"/>
          <a:chExt cx="0" cy="0"/>
        </a:xfrm>
      </p:grpSpPr>
      <p:grpSp>
        <p:nvGrpSpPr>
          <p:cNvPr id="195" name="Google Shape;195;p5"/>
          <p:cNvGrpSpPr/>
          <p:nvPr/>
        </p:nvGrpSpPr>
        <p:grpSpPr>
          <a:xfrm>
            <a:off x="-9" y="-31"/>
            <a:ext cx="9143740" cy="5141097"/>
            <a:chOff x="238125" y="845075"/>
            <a:chExt cx="7140200" cy="4014600"/>
          </a:xfrm>
        </p:grpSpPr>
        <p:sp>
          <p:nvSpPr>
            <p:cNvPr id="196" name="Google Shape;196;p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txBox="1">
            <a:spLocks noGrp="1"/>
          </p:cNvSpPr>
          <p:nvPr>
            <p:ph type="title"/>
          </p:nvPr>
        </p:nvSpPr>
        <p:spPr>
          <a:xfrm>
            <a:off x="1452675"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5"/>
          <p:cNvSpPr txBox="1">
            <a:spLocks noGrp="1"/>
          </p:cNvSpPr>
          <p:nvPr>
            <p:ph type="title" idx="2"/>
          </p:nvPr>
        </p:nvSpPr>
        <p:spPr>
          <a:xfrm>
            <a:off x="5107729"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5" name="Google Shape;235;p5"/>
          <p:cNvSpPr txBox="1">
            <a:spLocks noGrp="1"/>
          </p:cNvSpPr>
          <p:nvPr>
            <p:ph type="subTitle" idx="1"/>
          </p:nvPr>
        </p:nvSpPr>
        <p:spPr>
          <a:xfrm>
            <a:off x="5107737"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5"/>
          <p:cNvSpPr txBox="1">
            <a:spLocks noGrp="1"/>
          </p:cNvSpPr>
          <p:nvPr>
            <p:ph type="subTitle" idx="3"/>
          </p:nvPr>
        </p:nvSpPr>
        <p:spPr>
          <a:xfrm>
            <a:off x="1452675"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37" name="Google Shape;237;p5"/>
          <p:cNvGrpSpPr/>
          <p:nvPr/>
        </p:nvGrpSpPr>
        <p:grpSpPr>
          <a:xfrm>
            <a:off x="590963" y="257523"/>
            <a:ext cx="8271047" cy="4558077"/>
            <a:chOff x="590963" y="257523"/>
            <a:chExt cx="8271047" cy="4558077"/>
          </a:xfrm>
        </p:grpSpPr>
        <p:grpSp>
          <p:nvGrpSpPr>
            <p:cNvPr id="238" name="Google Shape;238;p5"/>
            <p:cNvGrpSpPr/>
            <p:nvPr/>
          </p:nvGrpSpPr>
          <p:grpSpPr>
            <a:xfrm rot="473172" flipH="1">
              <a:off x="6739455" y="396748"/>
              <a:ext cx="2081036" cy="748643"/>
              <a:chOff x="-370250" y="165063"/>
              <a:chExt cx="2081125" cy="748675"/>
            </a:xfrm>
          </p:grpSpPr>
          <p:grpSp>
            <p:nvGrpSpPr>
              <p:cNvPr id="239" name="Google Shape;239;p5"/>
              <p:cNvGrpSpPr/>
              <p:nvPr/>
            </p:nvGrpSpPr>
            <p:grpSpPr>
              <a:xfrm>
                <a:off x="1359350" y="210138"/>
                <a:ext cx="351525" cy="226000"/>
                <a:chOff x="2671300" y="2198700"/>
                <a:chExt cx="351525" cy="226000"/>
              </a:xfrm>
            </p:grpSpPr>
            <p:sp>
              <p:nvSpPr>
                <p:cNvPr id="240" name="Google Shape;240;p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5"/>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p:nvPr/>
          </p:nvSpPr>
          <p:spPr>
            <a:xfrm>
              <a:off x="590963"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8692400" y="2904700"/>
              <a:ext cx="103900" cy="115875"/>
              <a:chOff x="1385075" y="3682325"/>
              <a:chExt cx="103900" cy="115875"/>
            </a:xfrm>
          </p:grpSpPr>
          <p:sp>
            <p:nvSpPr>
              <p:cNvPr id="246" name="Google Shape;246;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5"/>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5"/>
            <p:cNvGrpSpPr/>
            <p:nvPr/>
          </p:nvGrpSpPr>
          <p:grpSpPr>
            <a:xfrm>
              <a:off x="2646935" y="4544052"/>
              <a:ext cx="195076" cy="215146"/>
              <a:chOff x="3080000" y="3727500"/>
              <a:chExt cx="99625" cy="109875"/>
            </a:xfrm>
          </p:grpSpPr>
          <p:sp>
            <p:nvSpPr>
              <p:cNvPr id="250" name="Google Shape;250;p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a:off x="5521150" y="481463"/>
              <a:ext cx="103900" cy="115875"/>
              <a:chOff x="1385075" y="3682325"/>
              <a:chExt cx="103900" cy="115875"/>
            </a:xfrm>
          </p:grpSpPr>
          <p:sp>
            <p:nvSpPr>
              <p:cNvPr id="255" name="Google Shape;255;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5"/>
            <p:cNvSpPr/>
            <p:nvPr/>
          </p:nvSpPr>
          <p:spPr>
            <a:xfrm>
              <a:off x="6499288" y="46797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3"/>
        <p:cNvGrpSpPr/>
        <p:nvPr/>
      </p:nvGrpSpPr>
      <p:grpSpPr>
        <a:xfrm>
          <a:off x="0" y="0"/>
          <a:ext cx="0" cy="0"/>
          <a:chOff x="0" y="0"/>
          <a:chExt cx="0" cy="0"/>
        </a:xfrm>
      </p:grpSpPr>
      <p:grpSp>
        <p:nvGrpSpPr>
          <p:cNvPr id="374" name="Google Shape;374;p8"/>
          <p:cNvGrpSpPr/>
          <p:nvPr/>
        </p:nvGrpSpPr>
        <p:grpSpPr>
          <a:xfrm>
            <a:off x="-9" y="-31"/>
            <a:ext cx="9143740" cy="5141097"/>
            <a:chOff x="238125" y="845075"/>
            <a:chExt cx="7140200" cy="4014600"/>
          </a:xfrm>
        </p:grpSpPr>
        <p:sp>
          <p:nvSpPr>
            <p:cNvPr id="375" name="Google Shape;375;p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8"/>
          <p:cNvGrpSpPr/>
          <p:nvPr/>
        </p:nvGrpSpPr>
        <p:grpSpPr>
          <a:xfrm>
            <a:off x="1010850" y="509220"/>
            <a:ext cx="7122300" cy="4114455"/>
            <a:chOff x="1010575" y="509220"/>
            <a:chExt cx="7122300" cy="4114455"/>
          </a:xfrm>
        </p:grpSpPr>
        <p:sp>
          <p:nvSpPr>
            <p:cNvPr id="404" name="Google Shape;404;p8"/>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75133">
              <a:off x="1102231" y="692838"/>
              <a:ext cx="6939298" cy="3756591"/>
              <a:chOff x="209375" y="211350"/>
              <a:chExt cx="8725035" cy="4723300"/>
            </a:xfrm>
          </p:grpSpPr>
          <p:sp>
            <p:nvSpPr>
              <p:cNvPr id="406" name="Google Shape;406;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8"/>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408" name="Google Shape;408;p8"/>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409" name="Google Shape;409;p8"/>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415;p8"/>
          <p:cNvGrpSpPr/>
          <p:nvPr/>
        </p:nvGrpSpPr>
        <p:grpSpPr>
          <a:xfrm>
            <a:off x="-534946" y="124608"/>
            <a:ext cx="9558630" cy="5144067"/>
            <a:chOff x="-534946" y="124608"/>
            <a:chExt cx="9558630" cy="5144067"/>
          </a:xfrm>
        </p:grpSpPr>
        <p:grpSp>
          <p:nvGrpSpPr>
            <p:cNvPr id="416" name="Google Shape;416;p8"/>
            <p:cNvGrpSpPr/>
            <p:nvPr/>
          </p:nvGrpSpPr>
          <p:grpSpPr>
            <a:xfrm rot="10800000" flipH="1">
              <a:off x="-534946" y="3623704"/>
              <a:ext cx="1940335" cy="1644971"/>
              <a:chOff x="-526246" y="128858"/>
              <a:chExt cx="1940335" cy="1644971"/>
            </a:xfrm>
          </p:grpSpPr>
          <p:grpSp>
            <p:nvGrpSpPr>
              <p:cNvPr id="417" name="Google Shape;417;p8"/>
              <p:cNvGrpSpPr/>
              <p:nvPr/>
            </p:nvGrpSpPr>
            <p:grpSpPr>
              <a:xfrm rot="-1788659">
                <a:off x="1029677" y="201277"/>
                <a:ext cx="351497" cy="225982"/>
                <a:chOff x="2671300" y="2198700"/>
                <a:chExt cx="351525" cy="226000"/>
              </a:xfrm>
            </p:grpSpPr>
            <p:sp>
              <p:nvSpPr>
                <p:cNvPr id="418" name="Google Shape;418;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8"/>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rot="10800000" flipH="1">
              <a:off x="1503513" y="210583"/>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8"/>
            <p:cNvGrpSpPr/>
            <p:nvPr/>
          </p:nvGrpSpPr>
          <p:grpSpPr>
            <a:xfrm rot="7255526">
              <a:off x="8660673" y="1470572"/>
              <a:ext cx="351510" cy="225990"/>
              <a:chOff x="2671300" y="2198700"/>
              <a:chExt cx="351525" cy="226000"/>
            </a:xfrm>
          </p:grpSpPr>
          <p:sp>
            <p:nvSpPr>
              <p:cNvPr id="424" name="Google Shape;424;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8"/>
            <p:cNvGrpSpPr/>
            <p:nvPr/>
          </p:nvGrpSpPr>
          <p:grpSpPr>
            <a:xfrm rot="10800000" flipH="1">
              <a:off x="134350" y="1140145"/>
              <a:ext cx="103900" cy="115875"/>
              <a:chOff x="1385075" y="3682325"/>
              <a:chExt cx="103900" cy="115875"/>
            </a:xfrm>
          </p:grpSpPr>
          <p:sp>
            <p:nvSpPr>
              <p:cNvPr id="428" name="Google Shape;428;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rot="10800000" flipH="1">
              <a:off x="564488" y="294518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10800000" flipH="1">
              <a:off x="8649163" y="334483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8"/>
            <p:cNvGrpSpPr/>
            <p:nvPr/>
          </p:nvGrpSpPr>
          <p:grpSpPr>
            <a:xfrm rot="10800000" flipH="1">
              <a:off x="4878175" y="260458"/>
              <a:ext cx="103900" cy="115875"/>
              <a:chOff x="1385075" y="3682325"/>
              <a:chExt cx="103900" cy="115875"/>
            </a:xfrm>
          </p:grpSpPr>
          <p:sp>
            <p:nvSpPr>
              <p:cNvPr id="433" name="Google Shape;433;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8"/>
            <p:cNvSpPr/>
            <p:nvPr/>
          </p:nvSpPr>
          <p:spPr>
            <a:xfrm rot="10800000" flipH="1">
              <a:off x="8527038" y="124608"/>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txBox="1">
            <a:spLocks noGrp="1"/>
          </p:cNvSpPr>
          <p:nvPr>
            <p:ph type="title"/>
          </p:nvPr>
        </p:nvSpPr>
        <p:spPr>
          <a:xfrm rot="-207616">
            <a:off x="2317889" y="1367959"/>
            <a:ext cx="4508219" cy="2529413"/>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0"/>
        <p:cNvGrpSpPr/>
        <p:nvPr/>
      </p:nvGrpSpPr>
      <p:grpSpPr>
        <a:xfrm>
          <a:off x="0" y="0"/>
          <a:ext cx="0" cy="0"/>
          <a:chOff x="0" y="0"/>
          <a:chExt cx="0" cy="0"/>
        </a:xfrm>
      </p:grpSpPr>
      <p:grpSp>
        <p:nvGrpSpPr>
          <p:cNvPr id="581" name="Google Shape;581;p13"/>
          <p:cNvGrpSpPr/>
          <p:nvPr/>
        </p:nvGrpSpPr>
        <p:grpSpPr>
          <a:xfrm>
            <a:off x="-9" y="-31"/>
            <a:ext cx="9143740" cy="5141097"/>
            <a:chOff x="238125" y="845075"/>
            <a:chExt cx="7140200" cy="4014600"/>
          </a:xfrm>
        </p:grpSpPr>
        <p:sp>
          <p:nvSpPr>
            <p:cNvPr id="582" name="Google Shape;582;p1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3"/>
          <p:cNvGrpSpPr/>
          <p:nvPr/>
        </p:nvGrpSpPr>
        <p:grpSpPr>
          <a:xfrm>
            <a:off x="712838" y="134977"/>
            <a:ext cx="9068864" cy="3967511"/>
            <a:chOff x="712838" y="134977"/>
            <a:chExt cx="9068864" cy="3967511"/>
          </a:xfrm>
        </p:grpSpPr>
        <p:grpSp>
          <p:nvGrpSpPr>
            <p:cNvPr id="620" name="Google Shape;620;p13"/>
            <p:cNvGrpSpPr/>
            <p:nvPr/>
          </p:nvGrpSpPr>
          <p:grpSpPr>
            <a:xfrm rot="2403300" flipH="1">
              <a:off x="7703843" y="1026829"/>
              <a:ext cx="2081052" cy="748649"/>
              <a:chOff x="-370250" y="165063"/>
              <a:chExt cx="2081125" cy="748675"/>
            </a:xfrm>
          </p:grpSpPr>
          <p:grpSp>
            <p:nvGrpSpPr>
              <p:cNvPr id="621" name="Google Shape;621;p13"/>
              <p:cNvGrpSpPr/>
              <p:nvPr/>
            </p:nvGrpSpPr>
            <p:grpSpPr>
              <a:xfrm>
                <a:off x="1359350" y="210138"/>
                <a:ext cx="351525" cy="226000"/>
                <a:chOff x="2671300" y="2198700"/>
                <a:chExt cx="351525" cy="226000"/>
              </a:xfrm>
            </p:grpSpPr>
            <p:sp>
              <p:nvSpPr>
                <p:cNvPr id="622" name="Google Shape;622;p1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3"/>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13"/>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3"/>
            <p:cNvGrpSpPr/>
            <p:nvPr/>
          </p:nvGrpSpPr>
          <p:grpSpPr>
            <a:xfrm>
              <a:off x="1080050" y="3986613"/>
              <a:ext cx="103900" cy="115875"/>
              <a:chOff x="1385075" y="3682325"/>
              <a:chExt cx="103900" cy="115875"/>
            </a:xfrm>
          </p:grpSpPr>
          <p:sp>
            <p:nvSpPr>
              <p:cNvPr id="628" name="Google Shape;628;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8692400" y="2904700"/>
              <a:ext cx="103900" cy="115875"/>
              <a:chOff x="1385075" y="3682325"/>
              <a:chExt cx="103900" cy="115875"/>
            </a:xfrm>
          </p:grpSpPr>
          <p:sp>
            <p:nvSpPr>
              <p:cNvPr id="631" name="Google Shape;631;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13"/>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039872" y="134977"/>
              <a:ext cx="195076" cy="215146"/>
              <a:chOff x="3080000" y="3727500"/>
              <a:chExt cx="99625" cy="109875"/>
            </a:xfrm>
          </p:grpSpPr>
          <p:sp>
            <p:nvSpPr>
              <p:cNvPr id="635" name="Google Shape;635;p1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3"/>
          <p:cNvSpPr txBox="1">
            <a:spLocks noGrp="1"/>
          </p:cNvSpPr>
          <p:nvPr>
            <p:ph type="title"/>
          </p:nvPr>
        </p:nvSpPr>
        <p:spPr>
          <a:xfrm>
            <a:off x="21430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0" name="Google Shape;640;p13"/>
          <p:cNvSpPr txBox="1">
            <a:spLocks noGrp="1"/>
          </p:cNvSpPr>
          <p:nvPr>
            <p:ph type="title" idx="2" hasCustomPrompt="1"/>
          </p:nvPr>
        </p:nvSpPr>
        <p:spPr>
          <a:xfrm>
            <a:off x="2941350" y="1385250"/>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1" name="Google Shape;641;p13"/>
          <p:cNvSpPr txBox="1">
            <a:spLocks noGrp="1"/>
          </p:cNvSpPr>
          <p:nvPr>
            <p:ph type="subTitle" idx="1"/>
          </p:nvPr>
        </p:nvSpPr>
        <p:spPr>
          <a:xfrm>
            <a:off x="21430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2" name="Google Shape;642;p13"/>
          <p:cNvSpPr txBox="1">
            <a:spLocks noGrp="1"/>
          </p:cNvSpPr>
          <p:nvPr>
            <p:ph type="title" idx="3"/>
          </p:nvPr>
        </p:nvSpPr>
        <p:spPr>
          <a:xfrm>
            <a:off x="48268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3" name="Google Shape;643;p13"/>
          <p:cNvSpPr txBox="1">
            <a:spLocks noGrp="1"/>
          </p:cNvSpPr>
          <p:nvPr>
            <p:ph type="title" idx="4" hasCustomPrompt="1"/>
          </p:nvPr>
        </p:nvSpPr>
        <p:spPr>
          <a:xfrm>
            <a:off x="5625300" y="1385250"/>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5"/>
          </p:nvPr>
        </p:nvSpPr>
        <p:spPr>
          <a:xfrm>
            <a:off x="48268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5" name="Google Shape;645;p13"/>
          <p:cNvSpPr txBox="1">
            <a:spLocks noGrp="1"/>
          </p:cNvSpPr>
          <p:nvPr>
            <p:ph type="title" idx="6"/>
          </p:nvPr>
        </p:nvSpPr>
        <p:spPr>
          <a:xfrm>
            <a:off x="21430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6" name="Google Shape;646;p13"/>
          <p:cNvSpPr txBox="1">
            <a:spLocks noGrp="1"/>
          </p:cNvSpPr>
          <p:nvPr>
            <p:ph type="title" idx="7" hasCustomPrompt="1"/>
          </p:nvPr>
        </p:nvSpPr>
        <p:spPr>
          <a:xfrm>
            <a:off x="2941350" y="3125975"/>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47" name="Google Shape;647;p13"/>
          <p:cNvSpPr txBox="1">
            <a:spLocks noGrp="1"/>
          </p:cNvSpPr>
          <p:nvPr>
            <p:ph type="subTitle" idx="8"/>
          </p:nvPr>
        </p:nvSpPr>
        <p:spPr>
          <a:xfrm>
            <a:off x="21430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8" name="Google Shape;648;p13"/>
          <p:cNvSpPr txBox="1">
            <a:spLocks noGrp="1"/>
          </p:cNvSpPr>
          <p:nvPr>
            <p:ph type="title" idx="9"/>
          </p:nvPr>
        </p:nvSpPr>
        <p:spPr>
          <a:xfrm>
            <a:off x="48268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9" name="Google Shape;649;p13"/>
          <p:cNvSpPr txBox="1">
            <a:spLocks noGrp="1"/>
          </p:cNvSpPr>
          <p:nvPr>
            <p:ph type="title" idx="13" hasCustomPrompt="1"/>
          </p:nvPr>
        </p:nvSpPr>
        <p:spPr>
          <a:xfrm>
            <a:off x="5625300" y="3125976"/>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50" name="Google Shape;650;p13"/>
          <p:cNvSpPr txBox="1">
            <a:spLocks noGrp="1"/>
          </p:cNvSpPr>
          <p:nvPr>
            <p:ph type="subTitle" idx="14"/>
          </p:nvPr>
        </p:nvSpPr>
        <p:spPr>
          <a:xfrm>
            <a:off x="48268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1" name="Google Shape;65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652"/>
        <p:cNvGrpSpPr/>
        <p:nvPr/>
      </p:nvGrpSpPr>
      <p:grpSpPr>
        <a:xfrm>
          <a:off x="0" y="0"/>
          <a:ext cx="0" cy="0"/>
          <a:chOff x="0" y="0"/>
          <a:chExt cx="0" cy="0"/>
        </a:xfrm>
      </p:grpSpPr>
      <p:grpSp>
        <p:nvGrpSpPr>
          <p:cNvPr id="653" name="Google Shape;653;p14"/>
          <p:cNvGrpSpPr/>
          <p:nvPr/>
        </p:nvGrpSpPr>
        <p:grpSpPr>
          <a:xfrm>
            <a:off x="-9" y="-31"/>
            <a:ext cx="9143740" cy="5141097"/>
            <a:chOff x="238125" y="845075"/>
            <a:chExt cx="7140200" cy="4014600"/>
          </a:xfrm>
        </p:grpSpPr>
        <p:sp>
          <p:nvSpPr>
            <p:cNvPr id="654" name="Google Shape;654;p1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4"/>
          <p:cNvGrpSpPr/>
          <p:nvPr/>
        </p:nvGrpSpPr>
        <p:grpSpPr>
          <a:xfrm>
            <a:off x="1010850" y="514523"/>
            <a:ext cx="7122300" cy="4114455"/>
            <a:chOff x="1010575" y="509220"/>
            <a:chExt cx="7122300" cy="4114455"/>
          </a:xfrm>
        </p:grpSpPr>
        <p:sp>
          <p:nvSpPr>
            <p:cNvPr id="683" name="Google Shape;683;p14"/>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4"/>
            <p:cNvGrpSpPr/>
            <p:nvPr/>
          </p:nvGrpSpPr>
          <p:grpSpPr>
            <a:xfrm rot="-175133">
              <a:off x="1102231" y="692838"/>
              <a:ext cx="6939298" cy="3756591"/>
              <a:chOff x="209375" y="211350"/>
              <a:chExt cx="8725035" cy="4723300"/>
            </a:xfrm>
          </p:grpSpPr>
          <p:sp>
            <p:nvSpPr>
              <p:cNvPr id="685" name="Google Shape;685;p1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14"/>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687" name="Google Shape;687;p14"/>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688" name="Google Shape;688;p14"/>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4" name="Google Shape;694;p14"/>
          <p:cNvGrpSpPr/>
          <p:nvPr/>
        </p:nvGrpSpPr>
        <p:grpSpPr>
          <a:xfrm>
            <a:off x="-526246" y="128839"/>
            <a:ext cx="9322534" cy="4931311"/>
            <a:chOff x="-526246" y="128839"/>
            <a:chExt cx="9322534" cy="4931311"/>
          </a:xfrm>
        </p:grpSpPr>
        <p:grpSp>
          <p:nvGrpSpPr>
            <p:cNvPr id="695" name="Google Shape;695;p14"/>
            <p:cNvGrpSpPr/>
            <p:nvPr/>
          </p:nvGrpSpPr>
          <p:grpSpPr>
            <a:xfrm>
              <a:off x="-526246" y="128858"/>
              <a:ext cx="1940335" cy="1644971"/>
              <a:chOff x="-526246" y="128858"/>
              <a:chExt cx="1940335" cy="1644971"/>
            </a:xfrm>
          </p:grpSpPr>
          <p:grpSp>
            <p:nvGrpSpPr>
              <p:cNvPr id="696" name="Google Shape;696;p14"/>
              <p:cNvGrpSpPr/>
              <p:nvPr/>
            </p:nvGrpSpPr>
            <p:grpSpPr>
              <a:xfrm rot="-1788659">
                <a:off x="1029677" y="201277"/>
                <a:ext cx="351497" cy="225982"/>
                <a:chOff x="2671300" y="2198700"/>
                <a:chExt cx="351525" cy="226000"/>
              </a:xfrm>
            </p:grpSpPr>
            <p:sp>
              <p:nvSpPr>
                <p:cNvPr id="697" name="Google Shape;697;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14"/>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4"/>
            <p:cNvSpPr/>
            <p:nvPr/>
          </p:nvSpPr>
          <p:spPr>
            <a:xfrm>
              <a:off x="1981363" y="49243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14"/>
            <p:cNvGrpSpPr/>
            <p:nvPr/>
          </p:nvGrpSpPr>
          <p:grpSpPr>
            <a:xfrm>
              <a:off x="6525500" y="4704313"/>
              <a:ext cx="103900" cy="115875"/>
              <a:chOff x="1385075" y="3682325"/>
              <a:chExt cx="103900" cy="115875"/>
            </a:xfrm>
          </p:grpSpPr>
          <p:sp>
            <p:nvSpPr>
              <p:cNvPr id="703" name="Google Shape;70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14"/>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4"/>
            <p:cNvGrpSpPr/>
            <p:nvPr/>
          </p:nvGrpSpPr>
          <p:grpSpPr>
            <a:xfrm>
              <a:off x="5053060" y="128839"/>
              <a:ext cx="195076" cy="215146"/>
              <a:chOff x="3080000" y="3727500"/>
              <a:chExt cx="99625" cy="109875"/>
            </a:xfrm>
          </p:grpSpPr>
          <p:sp>
            <p:nvSpPr>
              <p:cNvPr id="707" name="Google Shape;707;p1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4"/>
            <p:cNvSpPr/>
            <p:nvPr/>
          </p:nvSpPr>
          <p:spPr>
            <a:xfrm>
              <a:off x="8601213" y="250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14"/>
            <p:cNvGrpSpPr/>
            <p:nvPr/>
          </p:nvGrpSpPr>
          <p:grpSpPr>
            <a:xfrm>
              <a:off x="3383800" y="422913"/>
              <a:ext cx="103900" cy="115875"/>
              <a:chOff x="1385075" y="3682325"/>
              <a:chExt cx="103900" cy="115875"/>
            </a:xfrm>
          </p:grpSpPr>
          <p:sp>
            <p:nvSpPr>
              <p:cNvPr id="713" name="Google Shape;71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4"/>
            <p:cNvGrpSpPr/>
            <p:nvPr/>
          </p:nvGrpSpPr>
          <p:grpSpPr>
            <a:xfrm rot="3544474" flipH="1">
              <a:off x="4794348" y="4734470"/>
              <a:ext cx="351510" cy="225990"/>
              <a:chOff x="2671300" y="2198700"/>
              <a:chExt cx="351525" cy="226000"/>
            </a:xfrm>
          </p:grpSpPr>
          <p:sp>
            <p:nvSpPr>
              <p:cNvPr id="716" name="Google Shape;716;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4"/>
            <p:cNvGrpSpPr/>
            <p:nvPr/>
          </p:nvGrpSpPr>
          <p:grpSpPr>
            <a:xfrm>
              <a:off x="134350" y="3932988"/>
              <a:ext cx="103900" cy="115875"/>
              <a:chOff x="1385075" y="3682325"/>
              <a:chExt cx="103900" cy="115875"/>
            </a:xfrm>
          </p:grpSpPr>
          <p:sp>
            <p:nvSpPr>
              <p:cNvPr id="720" name="Google Shape;720;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4"/>
            <p:cNvSpPr/>
            <p:nvPr/>
          </p:nvSpPr>
          <p:spPr>
            <a:xfrm>
              <a:off x="564488" y="2032325"/>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4"/>
          <p:cNvSpPr txBox="1">
            <a:spLocks noGrp="1"/>
          </p:cNvSpPr>
          <p:nvPr>
            <p:ph type="title"/>
          </p:nvPr>
        </p:nvSpPr>
        <p:spPr>
          <a:xfrm rot="-265577">
            <a:off x="1534444" y="2987394"/>
            <a:ext cx="5593683" cy="64270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4" name="Google Shape;724;p14"/>
          <p:cNvSpPr txBox="1">
            <a:spLocks noGrp="1"/>
          </p:cNvSpPr>
          <p:nvPr>
            <p:ph type="subTitle" idx="1"/>
          </p:nvPr>
        </p:nvSpPr>
        <p:spPr>
          <a:xfrm rot="-265577">
            <a:off x="1452623" y="1512151"/>
            <a:ext cx="5593683" cy="147830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60" r:id="rId9"/>
    <p:sldLayoutId id="2147483664"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0"/>
          <p:cNvSpPr txBox="1">
            <a:spLocks noGrp="1"/>
          </p:cNvSpPr>
          <p:nvPr>
            <p:ph type="title"/>
          </p:nvPr>
        </p:nvSpPr>
        <p:spPr>
          <a:xfrm>
            <a:off x="619598" y="215115"/>
            <a:ext cx="3048265" cy="2006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atin typeface="#9Slide07 Cadena" panose="02000503000000020004" pitchFamily="2" charset="0"/>
              </a:rPr>
              <a:t>Nhân vật – Sự kiện</a:t>
            </a:r>
            <a:endParaRPr sz="5400" dirty="0">
              <a:latin typeface="#9Slide07 Cadena" panose="02000503000000020004" pitchFamily="2" charset="0"/>
            </a:endParaRPr>
          </a:p>
        </p:txBody>
      </p:sp>
      <p:sp>
        <p:nvSpPr>
          <p:cNvPr id="2" name="Text Placeholder 1"/>
          <p:cNvSpPr>
            <a:spLocks noGrp="1"/>
          </p:cNvSpPr>
          <p:nvPr>
            <p:ph type="body" idx="1"/>
          </p:nvPr>
        </p:nvSpPr>
        <p:spPr>
          <a:xfrm>
            <a:off x="4516582" y="354386"/>
            <a:ext cx="3920837" cy="637310"/>
          </a:xfrm>
        </p:spPr>
        <p:txBody>
          <a:bodyPr/>
          <a:lstStyle/>
          <a:p>
            <a:pPr marL="152400" indent="0" algn="ctr">
              <a:buNone/>
            </a:pPr>
            <a:r>
              <a:rPr lang="en-US" sz="2400" dirty="0" err="1">
                <a:solidFill>
                  <a:schemeClr val="accent3">
                    <a:lumMod val="75000"/>
                  </a:schemeClr>
                </a:solidFill>
                <a:latin typeface="#9Slide03 NguyenHa 01" panose="02040603050506020204" pitchFamily="18" charset="0"/>
              </a:rPr>
              <a:t>Luật</a:t>
            </a:r>
            <a:r>
              <a:rPr lang="en-US" sz="2400" dirty="0">
                <a:solidFill>
                  <a:schemeClr val="accent3">
                    <a:lumMod val="75000"/>
                  </a:schemeClr>
                </a:solidFill>
                <a:latin typeface="#9Slide03 NguyenHa 01" panose="02040603050506020204" pitchFamily="18" charset="0"/>
              </a:rPr>
              <a:t> </a:t>
            </a:r>
            <a:r>
              <a:rPr lang="en-US" sz="2400" dirty="0" err="1">
                <a:solidFill>
                  <a:schemeClr val="accent3">
                    <a:lumMod val="75000"/>
                  </a:schemeClr>
                </a:solidFill>
                <a:latin typeface="#9Slide03 NguyenHa 01" panose="02040603050506020204" pitchFamily="18" charset="0"/>
              </a:rPr>
              <a:t>chơi</a:t>
            </a:r>
            <a:endParaRPr lang="en-US" sz="2400" dirty="0">
              <a:solidFill>
                <a:schemeClr val="accent3">
                  <a:lumMod val="75000"/>
                </a:schemeClr>
              </a:solidFill>
              <a:latin typeface="#9Slide03 NguyenHa 01" panose="02040603050506020204" pitchFamily="18" charset="0"/>
            </a:endParaRPr>
          </a:p>
        </p:txBody>
      </p:sp>
      <p:grpSp>
        <p:nvGrpSpPr>
          <p:cNvPr id="11" name="Google Shape;3995;p47"/>
          <p:cNvGrpSpPr/>
          <p:nvPr/>
        </p:nvGrpSpPr>
        <p:grpSpPr>
          <a:xfrm>
            <a:off x="496159" y="136307"/>
            <a:ext cx="3247908" cy="2195969"/>
            <a:chOff x="1292375" y="1831375"/>
            <a:chExt cx="2930275" cy="2076525"/>
          </a:xfrm>
        </p:grpSpPr>
        <p:sp>
          <p:nvSpPr>
            <p:cNvPr id="12" name="Google Shape;3996;p47"/>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 name="Google Shape;3997;p47"/>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4" name="Google Shape;3998;p47"/>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5" name="Google Shape;3999;p47"/>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6" name="Google Shape;2565;p44"/>
          <p:cNvGrpSpPr/>
          <p:nvPr/>
        </p:nvGrpSpPr>
        <p:grpSpPr>
          <a:xfrm>
            <a:off x="895322" y="2057399"/>
            <a:ext cx="1709333" cy="3173075"/>
            <a:chOff x="6388650" y="1331624"/>
            <a:chExt cx="1718581" cy="3263132"/>
          </a:xfrm>
        </p:grpSpPr>
        <p:sp>
          <p:nvSpPr>
            <p:cNvPr id="17"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1"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9"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52"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87"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054121" y="1349960"/>
            <a:ext cx="4890019" cy="3065455"/>
          </a:xfrm>
          <a:prstGeom prst="rect">
            <a:avLst/>
          </a:prstGeom>
        </p:spPr>
        <p:txBody>
          <a:bodyPr wrap="square">
            <a:spAutoFit/>
          </a:bodyPr>
          <a:lstStyle/>
          <a:p>
            <a:pPr algn="just">
              <a:lnSpc>
                <a:spcPct val="115000"/>
              </a:lnSpc>
            </a:pP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GV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đưa</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ra</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1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dữ</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kiện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có</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liên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quan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đến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nhân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vật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hoặc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sự</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kiện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lịch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sử</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có</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thật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trong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lịch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sử</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HS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dơ</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tay</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nhanh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nhất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sẽ</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được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quyền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nếu</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đúng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sẽ</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được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công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điểm</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nhận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quà</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từ</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GV,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nếu</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sai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nhường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quyền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cho</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HS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khác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a:t>
            </a:r>
            <a:endParaRPr lang="en-US" sz="2400" dirty="0">
              <a:effectLst/>
              <a:latin typeface="#9Slide03 Arima Madurai Bold" panose="00000800000000000000" pitchFamily="2" charset="0"/>
              <a:ea typeface="Calibri" panose="020F0502020204030204" pitchFamily="34"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9"/>
                                        </p:tgtEl>
                                        <p:attrNameLst>
                                          <p:attrName>style.visibility</p:attrName>
                                        </p:attrNameLst>
                                      </p:cBhvr>
                                      <p:to>
                                        <p:strVal val="visible"/>
                                      </p:to>
                                    </p:set>
                                    <p:anim calcmode="lin" valueType="num">
                                      <p:cBhvr additive="base">
                                        <p:cTn id="7" dur="500" fill="hold"/>
                                        <p:tgtEl>
                                          <p:spTgt spid="2169"/>
                                        </p:tgtEl>
                                        <p:attrNameLst>
                                          <p:attrName>ppt_x</p:attrName>
                                        </p:attrNameLst>
                                      </p:cBhvr>
                                      <p:tavLst>
                                        <p:tav tm="0">
                                          <p:val>
                                            <p:strVal val="#ppt_x"/>
                                          </p:val>
                                        </p:tav>
                                        <p:tav tm="100000">
                                          <p:val>
                                            <p:strVal val="#ppt_x"/>
                                          </p:val>
                                        </p:tav>
                                      </p:tavLst>
                                    </p:anim>
                                    <p:anim calcmode="lin" valueType="num">
                                      <p:cBhvr additive="base">
                                        <p:cTn id="8" dur="500" fill="hold"/>
                                        <p:tgtEl>
                                          <p:spTgt spid="2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 grpId="0"/>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1"/>
          <p:cNvSpPr/>
          <p:nvPr/>
        </p:nvSpPr>
        <p:spPr>
          <a:xfrm>
            <a:off x="6078278" y="1242865"/>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txBox="1">
            <a:spLocks noGrp="1"/>
          </p:cNvSpPr>
          <p:nvPr>
            <p:ph type="title"/>
          </p:nvPr>
        </p:nvSpPr>
        <p:spPr>
          <a:xfrm>
            <a:off x="1921013" y="1810406"/>
            <a:ext cx="2561462" cy="1150725"/>
          </a:xfrm>
          <a:prstGeom prst="rect">
            <a:avLst/>
          </a:prstGeom>
        </p:spPr>
        <p:txBody>
          <a:bodyPr spcFirstLastPara="1" wrap="square" lIns="91425" tIns="91425" rIns="91425" bIns="91425" anchor="ctr" anchorCtr="0">
            <a:noAutofit/>
          </a:bodyPr>
          <a:lstStyle/>
          <a:p>
            <a:pPr lvl="0"/>
            <a:r>
              <a:rPr lang="en-US" sz="2000" dirty="0" err="1" smtClean="0">
                <a:solidFill>
                  <a:schemeClr val="bg2"/>
                </a:solidFill>
                <a:latin typeface="#9Slide03 Arima Madurai Bold" panose="00000800000000000000" pitchFamily="2" charset="0"/>
                <a:cs typeface="#9Slide03 Arima Madurai Bold" panose="00000800000000000000" pitchFamily="2" charset="0"/>
              </a:rPr>
              <a:t>Em</a:t>
            </a:r>
            <a:r>
              <a:rPr lang="en-US" sz="2000" dirty="0" smtClean="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hiểu</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thế</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nào</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là</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sự</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việc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có</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thật</a:t>
            </a:r>
            <a:r>
              <a:rPr lang="en-US" sz="2000" dirty="0">
                <a:solidFill>
                  <a:schemeClr val="bg2"/>
                </a:solidFill>
                <a:latin typeface="#9Slide03 Arima Madurai Bold" panose="00000800000000000000" pitchFamily="2" charset="0"/>
                <a:cs typeface="#9Slide03 Arima Madurai Bold" panose="00000800000000000000" pitchFamily="2" charset="0"/>
              </a:rPr>
              <a:t>?</a:t>
            </a:r>
            <a:endParaRPr sz="20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78" name="Google Shape;2178;p31"/>
          <p:cNvSpPr txBox="1">
            <a:spLocks noGrp="1"/>
          </p:cNvSpPr>
          <p:nvPr>
            <p:ph type="title" idx="6"/>
          </p:nvPr>
        </p:nvSpPr>
        <p:spPr>
          <a:xfrm>
            <a:off x="1983369" y="4159120"/>
            <a:ext cx="2451401" cy="402600"/>
          </a:xfrm>
          <a:prstGeom prst="rect">
            <a:avLst/>
          </a:prstGeom>
        </p:spPr>
        <p:txBody>
          <a:bodyPr spcFirstLastPara="1" wrap="square" lIns="91425" tIns="91425" rIns="91425" bIns="91425" anchor="ctr" anchorCtr="0">
            <a:noAutofit/>
          </a:bodyPr>
          <a:lstStyle/>
          <a:p>
            <a:pPr lvl="0"/>
            <a:r>
              <a:rPr lang="en-US" sz="2000" dirty="0" err="1">
                <a:solidFill>
                  <a:schemeClr val="bg2"/>
                </a:solidFill>
                <a:latin typeface="#9Slide03 Arima Madurai Bold" panose="00000800000000000000" pitchFamily="2" charset="0"/>
                <a:cs typeface="#9Slide03 Arima Madurai Bold" panose="00000800000000000000" pitchFamily="2" charset="0"/>
              </a:rPr>
              <a:t>Với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kiểu</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bài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này</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người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kể</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là</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ai</a:t>
            </a:r>
            <a:r>
              <a:rPr lang="en-US" sz="2000" dirty="0">
                <a:solidFill>
                  <a:schemeClr val="bg2"/>
                </a:solidFill>
                <a:latin typeface="#9Slide03 Arima Madurai Bold" panose="00000800000000000000" pitchFamily="2" charset="0"/>
                <a:cs typeface="#9Slide03 Arima Madurai Bold" panose="00000800000000000000" pitchFamily="2" charset="0"/>
              </a:rPr>
              <a:t>?</a:t>
            </a:r>
            <a:endParaRPr sz="20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80" name="Google Shape;2180;p31"/>
          <p:cNvSpPr txBox="1">
            <a:spLocks noGrp="1"/>
          </p:cNvSpPr>
          <p:nvPr>
            <p:ph type="title" idx="9"/>
          </p:nvPr>
        </p:nvSpPr>
        <p:spPr>
          <a:xfrm>
            <a:off x="4826849" y="3699925"/>
            <a:ext cx="3765431" cy="1301566"/>
          </a:xfrm>
          <a:prstGeom prst="rect">
            <a:avLst/>
          </a:prstGeom>
        </p:spPr>
        <p:txBody>
          <a:bodyPr spcFirstLastPara="1" wrap="square" lIns="91425" tIns="91425" rIns="91425" bIns="91425" anchor="ctr" anchorCtr="0">
            <a:noAutofit/>
          </a:bodyPr>
          <a:lstStyle/>
          <a:p>
            <a:pPr lvl="0"/>
            <a:r>
              <a:rPr lang="en-US" sz="2000" dirty="0" err="1">
                <a:solidFill>
                  <a:schemeClr val="bg2"/>
                </a:solidFill>
                <a:latin typeface="#9Slide03 Arima Madurai Bold" panose="00000800000000000000" pitchFamily="2" charset="0"/>
                <a:cs typeface="#9Slide03 Arima Madurai Bold" panose="00000800000000000000" pitchFamily="2" charset="0"/>
              </a:rPr>
              <a:t>Muốn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viết</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bài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văn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theo</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yêu</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cầu</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bài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viết</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này</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cần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chuẩn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bị</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gì</a:t>
            </a:r>
            <a:r>
              <a:rPr lang="en-US" sz="2000" dirty="0">
                <a:solidFill>
                  <a:schemeClr val="bg2"/>
                </a:solidFill>
                <a:latin typeface="#9Slide03 Arima Madurai Bold" panose="00000800000000000000" pitchFamily="2" charset="0"/>
                <a:cs typeface="#9Slide03 Arima Madurai Bold" panose="00000800000000000000" pitchFamily="2" charset="0"/>
              </a:rPr>
              <a:t>?</a:t>
            </a:r>
            <a:endParaRPr sz="20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83" name="Google Shape;2183;p31"/>
          <p:cNvSpPr txBox="1">
            <a:spLocks noGrp="1"/>
          </p:cNvSpPr>
          <p:nvPr>
            <p:ph type="title" idx="3"/>
          </p:nvPr>
        </p:nvSpPr>
        <p:spPr>
          <a:xfrm>
            <a:off x="4533110" y="1652933"/>
            <a:ext cx="3603428" cy="1378065"/>
          </a:xfrm>
          <a:prstGeom prst="rect">
            <a:avLst/>
          </a:prstGeom>
        </p:spPr>
        <p:txBody>
          <a:bodyPr spcFirstLastPara="1" wrap="square" lIns="91425" tIns="91425" rIns="91425" bIns="91425" anchor="ctr" anchorCtr="0">
            <a:noAutofit/>
          </a:bodyPr>
          <a:lstStyle/>
          <a:p>
            <a:pPr lvl="0"/>
            <a:r>
              <a:rPr lang="en-US" sz="2000" dirty="0" err="1">
                <a:solidFill>
                  <a:schemeClr val="bg2"/>
                </a:solidFill>
                <a:latin typeface="#9Slide03 Arima Madurai Bold" panose="00000800000000000000" pitchFamily="2" charset="0"/>
                <a:cs typeface="#9Slide03 Arima Madurai Bold" panose="00000800000000000000" pitchFamily="2" charset="0"/>
              </a:rPr>
              <a:t>Nhân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vật</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hoặc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sự</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kiện</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được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kể</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có</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thể</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là</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ai</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hoặc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sự</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việc</a:t>
            </a:r>
            <a:r>
              <a:rPr lang="en-US" sz="2000" dirty="0">
                <a:solidFill>
                  <a:schemeClr val="bg2"/>
                </a:solidFill>
                <a:latin typeface="#9Slide03 Arima Madurai Bold" panose="00000800000000000000" pitchFamily="2" charset="0"/>
                <a:cs typeface="#9Slide03 Arima Madurai Bold" panose="00000800000000000000" pitchFamily="2" charset="0"/>
              </a:rPr>
              <a:t> </a:t>
            </a:r>
            <a:r>
              <a:rPr lang="en-US" sz="2000" dirty="0" err="1">
                <a:solidFill>
                  <a:schemeClr val="bg2"/>
                </a:solidFill>
                <a:latin typeface="#9Slide03 Arima Madurai Bold" panose="00000800000000000000" pitchFamily="2" charset="0"/>
                <a:cs typeface="#9Slide03 Arima Madurai Bold" panose="00000800000000000000" pitchFamily="2" charset="0"/>
              </a:rPr>
              <a:t>gì</a:t>
            </a:r>
            <a:r>
              <a:rPr lang="en-US" sz="2000" dirty="0">
                <a:solidFill>
                  <a:schemeClr val="bg2"/>
                </a:solidFill>
                <a:latin typeface="#9Slide03 Arima Madurai Bold" panose="00000800000000000000" pitchFamily="2" charset="0"/>
                <a:cs typeface="#9Slide03 Arima Madurai Bold" panose="00000800000000000000" pitchFamily="2" charset="0"/>
              </a:rPr>
              <a:t>?</a:t>
            </a:r>
            <a:r>
              <a:rPr lang="en" sz="2000" dirty="0" smtClean="0">
                <a:solidFill>
                  <a:schemeClr val="bg2"/>
                </a:solidFill>
                <a:latin typeface="#9Slide03 Arima Madurai Bold" panose="00000800000000000000" pitchFamily="2" charset="0"/>
                <a:cs typeface="#9Slide03 Arima Madurai Bold" panose="00000800000000000000" pitchFamily="2" charset="0"/>
              </a:rPr>
              <a:t> </a:t>
            </a:r>
            <a:endParaRPr sz="20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85" name="Google Shape;2185;p31"/>
          <p:cNvSpPr txBox="1">
            <a:spLocks noGrp="1"/>
          </p:cNvSpPr>
          <p:nvPr>
            <p:ph type="title" idx="15"/>
          </p:nvPr>
        </p:nvSpPr>
        <p:spPr>
          <a:xfrm>
            <a:off x="683421" y="107748"/>
            <a:ext cx="7704000" cy="572700"/>
          </a:xfrm>
          <a:prstGeom prst="rect">
            <a:avLst/>
          </a:prstGeom>
        </p:spPr>
        <p:txBody>
          <a:bodyPr spcFirstLastPara="1" wrap="square" lIns="91425" tIns="91425" rIns="91425" bIns="91425" anchor="ctr" anchorCtr="0">
            <a:noAutofit/>
          </a:bodyPr>
          <a:lstStyle/>
          <a:p>
            <a:r>
              <a:rPr lang="en-US" dirty="0">
                <a:latin typeface="#9Slide07 SVNNexa Rust Slab Bla" panose="020B0606040200020203" pitchFamily="34" charset="0"/>
              </a:rPr>
              <a:t>PHIẾU HỌC TẬP </a:t>
            </a:r>
            <a:r>
              <a:rPr lang="en-US" dirty="0" smtClean="0">
                <a:latin typeface="#9Slide07 SVNNexa Rust Slab Bla" panose="020B0606040200020203" pitchFamily="34" charset="0"/>
              </a:rPr>
              <a:t>1</a:t>
            </a:r>
            <a:endParaRPr lang="en-US" dirty="0">
              <a:latin typeface="#9Slide07 SVNNexa Rust Slab Bla" panose="020B0606040200020203" pitchFamily="34" charset="0"/>
            </a:endParaRP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2257" name="Google Shape;2257;p31"/>
          <p:cNvSpPr/>
          <p:nvPr/>
        </p:nvSpPr>
        <p:spPr>
          <a:xfrm>
            <a:off x="2905205" y="3223647"/>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a:off x="6112320" y="3215286"/>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1"/>
          <p:cNvSpPr/>
          <p:nvPr/>
        </p:nvSpPr>
        <p:spPr>
          <a:xfrm>
            <a:off x="2941426" y="1211013"/>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txBox="1">
            <a:spLocks noGrp="1"/>
          </p:cNvSpPr>
          <p:nvPr>
            <p:ph type="title" idx="4"/>
          </p:nvPr>
        </p:nvSpPr>
        <p:spPr>
          <a:xfrm>
            <a:off x="6092029" y="1393002"/>
            <a:ext cx="577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261" name="Google Shape;2261;p31"/>
          <p:cNvSpPr txBox="1">
            <a:spLocks noGrp="1"/>
          </p:cNvSpPr>
          <p:nvPr>
            <p:ph type="title" idx="13"/>
          </p:nvPr>
        </p:nvSpPr>
        <p:spPr>
          <a:xfrm>
            <a:off x="6112394" y="3399074"/>
            <a:ext cx="577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262" name="Google Shape;2262;p31"/>
          <p:cNvSpPr txBox="1">
            <a:spLocks noGrp="1"/>
          </p:cNvSpPr>
          <p:nvPr>
            <p:ph type="title" idx="2"/>
          </p:nvPr>
        </p:nvSpPr>
        <p:spPr>
          <a:xfrm>
            <a:off x="2941350" y="1385250"/>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263" name="Google Shape;2263;p31"/>
          <p:cNvSpPr txBox="1">
            <a:spLocks noGrp="1"/>
          </p:cNvSpPr>
          <p:nvPr>
            <p:ph type="title" idx="7"/>
          </p:nvPr>
        </p:nvSpPr>
        <p:spPr>
          <a:xfrm>
            <a:off x="2905129" y="3407434"/>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91" name="Google Shape;2320;p32"/>
          <p:cNvGrpSpPr/>
          <p:nvPr/>
        </p:nvGrpSpPr>
        <p:grpSpPr>
          <a:xfrm>
            <a:off x="586666" y="15007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51492" y="749348"/>
            <a:ext cx="4641014" cy="461665"/>
          </a:xfrm>
          <a:prstGeom prst="rect">
            <a:avLst/>
          </a:prstGeom>
        </p:spPr>
        <p:txBody>
          <a:bodyPr wrap="none">
            <a:spAutoFit/>
          </a:bodyPr>
          <a:lstStyle/>
          <a:p>
            <a:r>
              <a:rPr lang="en-US" sz="2400" dirty="0" err="1">
                <a:latin typeface="#9Slide05 Brannboll Ny" panose="02000000000000000000" pitchFamily="2" charset="0"/>
              </a:rPr>
              <a:t>Hoạt</a:t>
            </a:r>
            <a:r>
              <a:rPr lang="en-US" sz="2400" dirty="0">
                <a:latin typeface="#9Slide05 Brannboll Ny" panose="02000000000000000000" pitchFamily="2" charset="0"/>
              </a:rPr>
              <a:t> </a:t>
            </a:r>
            <a:r>
              <a:rPr lang="en-US" sz="2400" dirty="0" err="1">
                <a:latin typeface="#9Slide05 Brannboll Ny" panose="02000000000000000000" pitchFamily="2" charset="0"/>
              </a:rPr>
              <a:t>động</a:t>
            </a:r>
            <a:r>
              <a:rPr lang="en-US" sz="2400" dirty="0">
                <a:latin typeface="#9Slide05 Brannboll Ny" panose="02000000000000000000" pitchFamily="2" charset="0"/>
              </a:rPr>
              <a:t> </a:t>
            </a:r>
            <a:r>
              <a:rPr lang="en-US" sz="2400" dirty="0" err="1">
                <a:latin typeface="#9Slide05 Brannboll Ny" panose="02000000000000000000" pitchFamily="2" charset="0"/>
              </a:rPr>
              <a:t>nhóm</a:t>
            </a:r>
            <a:r>
              <a:rPr lang="en-US" sz="2400" dirty="0">
                <a:latin typeface="#9Slide05 Brannboll Ny" panose="02000000000000000000" pitchFamily="2" charset="0"/>
              </a:rPr>
              <a:t> </a:t>
            </a:r>
            <a:r>
              <a:rPr lang="en-US" sz="2400" dirty="0" err="1">
                <a:latin typeface="#9Slide05 Brannboll Ny" panose="02000000000000000000" pitchFamily="2" charset="0"/>
              </a:rPr>
              <a:t>trả</a:t>
            </a:r>
            <a:r>
              <a:rPr lang="en-US" sz="2400" dirty="0">
                <a:latin typeface="#9Slide05 Brannboll Ny" panose="02000000000000000000" pitchFamily="2" charset="0"/>
              </a:rPr>
              <a:t> </a:t>
            </a:r>
            <a:r>
              <a:rPr lang="en-US" sz="2400" dirty="0" err="1">
                <a:latin typeface="#9Slide05 Brannboll Ny" panose="02000000000000000000" pitchFamily="2" charset="0"/>
              </a:rPr>
              <a:t>lời</a:t>
            </a:r>
            <a:r>
              <a:rPr lang="en-US" sz="2400" dirty="0">
                <a:latin typeface="#9Slide05 Brannboll Ny" panose="02000000000000000000" pitchFamily="2" charset="0"/>
              </a:rPr>
              <a:t> </a:t>
            </a:r>
            <a:r>
              <a:rPr lang="en-US" sz="2400" dirty="0" err="1">
                <a:latin typeface="#9Slide05 Brannboll Ny" panose="02000000000000000000" pitchFamily="2" charset="0"/>
              </a:rPr>
              <a:t>các</a:t>
            </a:r>
            <a:r>
              <a:rPr lang="en-US" sz="2400" dirty="0">
                <a:latin typeface="#9Slide05 Brannboll Ny" panose="02000000000000000000" pitchFamily="2" charset="0"/>
              </a:rPr>
              <a:t> </a:t>
            </a:r>
            <a:r>
              <a:rPr lang="en-US" sz="2400" dirty="0" err="1">
                <a:latin typeface="#9Slide05 Brannboll Ny" panose="02000000000000000000" pitchFamily="2" charset="0"/>
              </a:rPr>
              <a:t>câu</a:t>
            </a:r>
            <a:r>
              <a:rPr lang="en-US" sz="2400" dirty="0">
                <a:latin typeface="#9Slide05 Brannboll Ny" panose="02000000000000000000" pitchFamily="2" charset="0"/>
              </a:rPr>
              <a:t> </a:t>
            </a:r>
            <a:r>
              <a:rPr lang="en-US" sz="2400" dirty="0" err="1">
                <a:latin typeface="#9Slide05 Brannboll Ny" panose="02000000000000000000" pitchFamily="2" charset="0"/>
              </a:rPr>
              <a:t>hỏi</a:t>
            </a:r>
            <a:r>
              <a:rPr lang="en-US" sz="2400" dirty="0">
                <a:latin typeface="#9Slide05 Brannboll Ny" panose="02000000000000000000" pitchFamily="2" charset="0"/>
              </a:rPr>
              <a:t> </a:t>
            </a:r>
            <a:r>
              <a:rPr lang="en-US" sz="2400" dirty="0" err="1">
                <a:latin typeface="#9Slide05 Brannboll Ny" panose="02000000000000000000" pitchFamily="2" charset="0"/>
              </a:rPr>
              <a:t>sau</a:t>
            </a:r>
            <a:r>
              <a:rPr lang="en-US" sz="2400" dirty="0">
                <a:latin typeface="#9Slide05 Brannboll Ny" panose="02000000000000000000" pitchFamily="2" charset="0"/>
              </a:rPr>
              <a:t>:</a:t>
            </a:r>
            <a:endParaRPr lang="en-US" sz="2400" dirty="0">
              <a:latin typeface="#9Slide05 Brannboll Ny"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85"/>
                                        </p:tgtEl>
                                        <p:attrNameLst>
                                          <p:attrName>style.visibility</p:attrName>
                                        </p:attrNameLst>
                                      </p:cBhvr>
                                      <p:to>
                                        <p:strVal val="visible"/>
                                      </p:to>
                                    </p:set>
                                    <p:animEffect transition="in" filter="barn(inVertical)">
                                      <p:cBhvr>
                                        <p:cTn id="12" dur="500"/>
                                        <p:tgtEl>
                                          <p:spTgt spid="218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86"/>
                                        </p:tgtEl>
                                        <p:attrNameLst>
                                          <p:attrName>style.visibility</p:attrName>
                                        </p:attrNameLst>
                                      </p:cBhvr>
                                      <p:to>
                                        <p:strVal val="visible"/>
                                      </p:to>
                                    </p:set>
                                    <p:anim calcmode="lin" valueType="num">
                                      <p:cBhvr>
                                        <p:cTn id="17" dur="500" fill="hold"/>
                                        <p:tgtEl>
                                          <p:spTgt spid="2186"/>
                                        </p:tgtEl>
                                        <p:attrNameLst>
                                          <p:attrName>ppt_w</p:attrName>
                                        </p:attrNameLst>
                                      </p:cBhvr>
                                      <p:tavLst>
                                        <p:tav tm="0">
                                          <p:val>
                                            <p:fltVal val="0"/>
                                          </p:val>
                                        </p:tav>
                                        <p:tav tm="100000">
                                          <p:val>
                                            <p:strVal val="#ppt_w"/>
                                          </p:val>
                                        </p:tav>
                                      </p:tavLst>
                                    </p:anim>
                                    <p:anim calcmode="lin" valueType="num">
                                      <p:cBhvr>
                                        <p:cTn id="18" dur="500" fill="hold"/>
                                        <p:tgtEl>
                                          <p:spTgt spid="218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206"/>
                                        </p:tgtEl>
                                        <p:attrNameLst>
                                          <p:attrName>style.visibility</p:attrName>
                                        </p:attrNameLst>
                                      </p:cBhvr>
                                      <p:to>
                                        <p:strVal val="visible"/>
                                      </p:to>
                                    </p:set>
                                    <p:anim calcmode="lin" valueType="num">
                                      <p:cBhvr>
                                        <p:cTn id="21" dur="500" fill="hold"/>
                                        <p:tgtEl>
                                          <p:spTgt spid="2206"/>
                                        </p:tgtEl>
                                        <p:attrNameLst>
                                          <p:attrName>ppt_w</p:attrName>
                                        </p:attrNameLst>
                                      </p:cBhvr>
                                      <p:tavLst>
                                        <p:tav tm="0">
                                          <p:val>
                                            <p:fltVal val="0"/>
                                          </p:val>
                                        </p:tav>
                                        <p:tav tm="100000">
                                          <p:val>
                                            <p:strVal val="#ppt_w"/>
                                          </p:val>
                                        </p:tav>
                                      </p:tavLst>
                                    </p:anim>
                                    <p:anim calcmode="lin" valueType="num">
                                      <p:cBhvr>
                                        <p:cTn id="22"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262"/>
                                        </p:tgtEl>
                                        <p:attrNameLst>
                                          <p:attrName>style.visibility</p:attrName>
                                        </p:attrNameLst>
                                      </p:cBhvr>
                                      <p:to>
                                        <p:strVal val="visible"/>
                                      </p:to>
                                    </p:set>
                                    <p:animEffect transition="in" filter="fade">
                                      <p:cBhvr>
                                        <p:cTn id="34" dur="1000"/>
                                        <p:tgtEl>
                                          <p:spTgt spid="2262"/>
                                        </p:tgtEl>
                                      </p:cBhvr>
                                    </p:animEffect>
                                    <p:anim calcmode="lin" valueType="num">
                                      <p:cBhvr>
                                        <p:cTn id="35" dur="1000" fill="hold"/>
                                        <p:tgtEl>
                                          <p:spTgt spid="2262"/>
                                        </p:tgtEl>
                                        <p:attrNameLst>
                                          <p:attrName>ppt_x</p:attrName>
                                        </p:attrNameLst>
                                      </p:cBhvr>
                                      <p:tavLst>
                                        <p:tav tm="0">
                                          <p:val>
                                            <p:strVal val="#ppt_x"/>
                                          </p:val>
                                        </p:tav>
                                        <p:tav tm="100000">
                                          <p:val>
                                            <p:strVal val="#ppt_x"/>
                                          </p:val>
                                        </p:tav>
                                      </p:tavLst>
                                    </p:anim>
                                    <p:anim calcmode="lin" valueType="num">
                                      <p:cBhvr>
                                        <p:cTn id="36" dur="1000" fill="hold"/>
                                        <p:tgtEl>
                                          <p:spTgt spid="226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59"/>
                                        </p:tgtEl>
                                        <p:attrNameLst>
                                          <p:attrName>style.visibility</p:attrName>
                                        </p:attrNameLst>
                                      </p:cBhvr>
                                      <p:to>
                                        <p:strVal val="visible"/>
                                      </p:to>
                                    </p:set>
                                    <p:animEffect transition="in" filter="fade">
                                      <p:cBhvr>
                                        <p:cTn id="39" dur="1000"/>
                                        <p:tgtEl>
                                          <p:spTgt spid="2259"/>
                                        </p:tgtEl>
                                      </p:cBhvr>
                                    </p:animEffect>
                                    <p:anim calcmode="lin" valueType="num">
                                      <p:cBhvr>
                                        <p:cTn id="40" dur="1000" fill="hold"/>
                                        <p:tgtEl>
                                          <p:spTgt spid="2259"/>
                                        </p:tgtEl>
                                        <p:attrNameLst>
                                          <p:attrName>ppt_x</p:attrName>
                                        </p:attrNameLst>
                                      </p:cBhvr>
                                      <p:tavLst>
                                        <p:tav tm="0">
                                          <p:val>
                                            <p:strVal val="#ppt_x"/>
                                          </p:val>
                                        </p:tav>
                                        <p:tav tm="100000">
                                          <p:val>
                                            <p:strVal val="#ppt_x"/>
                                          </p:val>
                                        </p:tav>
                                      </p:tavLst>
                                    </p:anim>
                                    <p:anim calcmode="lin" valueType="num">
                                      <p:cBhvr>
                                        <p:cTn id="41" dur="1000" fill="hold"/>
                                        <p:tgtEl>
                                          <p:spTgt spid="225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77"/>
                                        </p:tgtEl>
                                        <p:attrNameLst>
                                          <p:attrName>style.visibility</p:attrName>
                                        </p:attrNameLst>
                                      </p:cBhvr>
                                      <p:to>
                                        <p:strVal val="visible"/>
                                      </p:to>
                                    </p:set>
                                    <p:animEffect transition="in" filter="fade">
                                      <p:cBhvr>
                                        <p:cTn id="44" dur="1000"/>
                                        <p:tgtEl>
                                          <p:spTgt spid="2177"/>
                                        </p:tgtEl>
                                      </p:cBhvr>
                                    </p:animEffect>
                                    <p:anim calcmode="lin" valueType="num">
                                      <p:cBhvr>
                                        <p:cTn id="45" dur="1000" fill="hold"/>
                                        <p:tgtEl>
                                          <p:spTgt spid="2177"/>
                                        </p:tgtEl>
                                        <p:attrNameLst>
                                          <p:attrName>ppt_x</p:attrName>
                                        </p:attrNameLst>
                                      </p:cBhvr>
                                      <p:tavLst>
                                        <p:tav tm="0">
                                          <p:val>
                                            <p:strVal val="#ppt_x"/>
                                          </p:val>
                                        </p:tav>
                                        <p:tav tm="100000">
                                          <p:val>
                                            <p:strVal val="#ppt_x"/>
                                          </p:val>
                                        </p:tav>
                                      </p:tavLst>
                                    </p:anim>
                                    <p:anim calcmode="lin" valueType="num">
                                      <p:cBhvr>
                                        <p:cTn id="46" dur="1000" fill="hold"/>
                                        <p:tgtEl>
                                          <p:spTgt spid="217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183"/>
                                        </p:tgtEl>
                                        <p:attrNameLst>
                                          <p:attrName>style.visibility</p:attrName>
                                        </p:attrNameLst>
                                      </p:cBhvr>
                                      <p:to>
                                        <p:strVal val="visible"/>
                                      </p:to>
                                    </p:set>
                                    <p:animEffect transition="in" filter="fade">
                                      <p:cBhvr>
                                        <p:cTn id="51" dur="1000"/>
                                        <p:tgtEl>
                                          <p:spTgt spid="2183"/>
                                        </p:tgtEl>
                                      </p:cBhvr>
                                    </p:animEffect>
                                    <p:anim calcmode="lin" valueType="num">
                                      <p:cBhvr>
                                        <p:cTn id="52" dur="1000" fill="hold"/>
                                        <p:tgtEl>
                                          <p:spTgt spid="2183"/>
                                        </p:tgtEl>
                                        <p:attrNameLst>
                                          <p:attrName>ppt_x</p:attrName>
                                        </p:attrNameLst>
                                      </p:cBhvr>
                                      <p:tavLst>
                                        <p:tav tm="0">
                                          <p:val>
                                            <p:strVal val="#ppt_x"/>
                                          </p:val>
                                        </p:tav>
                                        <p:tav tm="100000">
                                          <p:val>
                                            <p:strVal val="#ppt_x"/>
                                          </p:val>
                                        </p:tav>
                                      </p:tavLst>
                                    </p:anim>
                                    <p:anim calcmode="lin" valueType="num">
                                      <p:cBhvr>
                                        <p:cTn id="53" dur="1000" fill="hold"/>
                                        <p:tgtEl>
                                          <p:spTgt spid="218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260"/>
                                        </p:tgtEl>
                                        <p:attrNameLst>
                                          <p:attrName>style.visibility</p:attrName>
                                        </p:attrNameLst>
                                      </p:cBhvr>
                                      <p:to>
                                        <p:strVal val="visible"/>
                                      </p:to>
                                    </p:set>
                                    <p:animEffect transition="in" filter="fade">
                                      <p:cBhvr>
                                        <p:cTn id="56" dur="1000"/>
                                        <p:tgtEl>
                                          <p:spTgt spid="2260"/>
                                        </p:tgtEl>
                                      </p:cBhvr>
                                    </p:animEffect>
                                    <p:anim calcmode="lin" valueType="num">
                                      <p:cBhvr>
                                        <p:cTn id="57" dur="1000" fill="hold"/>
                                        <p:tgtEl>
                                          <p:spTgt spid="2260"/>
                                        </p:tgtEl>
                                        <p:attrNameLst>
                                          <p:attrName>ppt_x</p:attrName>
                                        </p:attrNameLst>
                                      </p:cBhvr>
                                      <p:tavLst>
                                        <p:tav tm="0">
                                          <p:val>
                                            <p:strVal val="#ppt_x"/>
                                          </p:val>
                                        </p:tav>
                                        <p:tav tm="100000">
                                          <p:val>
                                            <p:strVal val="#ppt_x"/>
                                          </p:val>
                                        </p:tav>
                                      </p:tavLst>
                                    </p:anim>
                                    <p:anim calcmode="lin" valueType="num">
                                      <p:cBhvr>
                                        <p:cTn id="58" dur="1000" fill="hold"/>
                                        <p:tgtEl>
                                          <p:spTgt spid="226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176"/>
                                        </p:tgtEl>
                                        <p:attrNameLst>
                                          <p:attrName>style.visibility</p:attrName>
                                        </p:attrNameLst>
                                      </p:cBhvr>
                                      <p:to>
                                        <p:strVal val="visible"/>
                                      </p:to>
                                    </p:set>
                                    <p:animEffect transition="in" filter="fade">
                                      <p:cBhvr>
                                        <p:cTn id="61" dur="1000"/>
                                        <p:tgtEl>
                                          <p:spTgt spid="2176"/>
                                        </p:tgtEl>
                                      </p:cBhvr>
                                    </p:animEffect>
                                    <p:anim calcmode="lin" valueType="num">
                                      <p:cBhvr>
                                        <p:cTn id="62" dur="1000" fill="hold"/>
                                        <p:tgtEl>
                                          <p:spTgt spid="2176"/>
                                        </p:tgtEl>
                                        <p:attrNameLst>
                                          <p:attrName>ppt_x</p:attrName>
                                        </p:attrNameLst>
                                      </p:cBhvr>
                                      <p:tavLst>
                                        <p:tav tm="0">
                                          <p:val>
                                            <p:strVal val="#ppt_x"/>
                                          </p:val>
                                        </p:tav>
                                        <p:tav tm="100000">
                                          <p:val>
                                            <p:strVal val="#ppt_x"/>
                                          </p:val>
                                        </p:tav>
                                      </p:tavLst>
                                    </p:anim>
                                    <p:anim calcmode="lin" valueType="num">
                                      <p:cBhvr>
                                        <p:cTn id="63" dur="1000" fill="hold"/>
                                        <p:tgtEl>
                                          <p:spTgt spid="217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2263"/>
                                        </p:tgtEl>
                                        <p:attrNameLst>
                                          <p:attrName>style.visibility</p:attrName>
                                        </p:attrNameLst>
                                      </p:cBhvr>
                                      <p:to>
                                        <p:strVal val="visible"/>
                                      </p:to>
                                    </p:set>
                                    <p:animEffect transition="in" filter="fade">
                                      <p:cBhvr>
                                        <p:cTn id="68" dur="1000"/>
                                        <p:tgtEl>
                                          <p:spTgt spid="2263"/>
                                        </p:tgtEl>
                                      </p:cBhvr>
                                    </p:animEffect>
                                    <p:anim calcmode="lin" valueType="num">
                                      <p:cBhvr>
                                        <p:cTn id="69" dur="1000" fill="hold"/>
                                        <p:tgtEl>
                                          <p:spTgt spid="2263"/>
                                        </p:tgtEl>
                                        <p:attrNameLst>
                                          <p:attrName>ppt_x</p:attrName>
                                        </p:attrNameLst>
                                      </p:cBhvr>
                                      <p:tavLst>
                                        <p:tav tm="0">
                                          <p:val>
                                            <p:strVal val="#ppt_x"/>
                                          </p:val>
                                        </p:tav>
                                        <p:tav tm="100000">
                                          <p:val>
                                            <p:strVal val="#ppt_x"/>
                                          </p:val>
                                        </p:tav>
                                      </p:tavLst>
                                    </p:anim>
                                    <p:anim calcmode="lin" valueType="num">
                                      <p:cBhvr>
                                        <p:cTn id="70" dur="1000" fill="hold"/>
                                        <p:tgtEl>
                                          <p:spTgt spid="226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257"/>
                                        </p:tgtEl>
                                        <p:attrNameLst>
                                          <p:attrName>style.visibility</p:attrName>
                                        </p:attrNameLst>
                                      </p:cBhvr>
                                      <p:to>
                                        <p:strVal val="visible"/>
                                      </p:to>
                                    </p:set>
                                    <p:animEffect transition="in" filter="fade">
                                      <p:cBhvr>
                                        <p:cTn id="73" dur="1000"/>
                                        <p:tgtEl>
                                          <p:spTgt spid="2257"/>
                                        </p:tgtEl>
                                      </p:cBhvr>
                                    </p:animEffect>
                                    <p:anim calcmode="lin" valueType="num">
                                      <p:cBhvr>
                                        <p:cTn id="74" dur="1000" fill="hold"/>
                                        <p:tgtEl>
                                          <p:spTgt spid="2257"/>
                                        </p:tgtEl>
                                        <p:attrNameLst>
                                          <p:attrName>ppt_x</p:attrName>
                                        </p:attrNameLst>
                                      </p:cBhvr>
                                      <p:tavLst>
                                        <p:tav tm="0">
                                          <p:val>
                                            <p:strVal val="#ppt_x"/>
                                          </p:val>
                                        </p:tav>
                                        <p:tav tm="100000">
                                          <p:val>
                                            <p:strVal val="#ppt_x"/>
                                          </p:val>
                                        </p:tav>
                                      </p:tavLst>
                                    </p:anim>
                                    <p:anim calcmode="lin" valueType="num">
                                      <p:cBhvr>
                                        <p:cTn id="75" dur="1000" fill="hold"/>
                                        <p:tgtEl>
                                          <p:spTgt spid="225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178"/>
                                        </p:tgtEl>
                                        <p:attrNameLst>
                                          <p:attrName>style.visibility</p:attrName>
                                        </p:attrNameLst>
                                      </p:cBhvr>
                                      <p:to>
                                        <p:strVal val="visible"/>
                                      </p:to>
                                    </p:set>
                                    <p:animEffect transition="in" filter="fade">
                                      <p:cBhvr>
                                        <p:cTn id="78" dur="1000"/>
                                        <p:tgtEl>
                                          <p:spTgt spid="2178"/>
                                        </p:tgtEl>
                                      </p:cBhvr>
                                    </p:animEffect>
                                    <p:anim calcmode="lin" valueType="num">
                                      <p:cBhvr>
                                        <p:cTn id="79" dur="1000" fill="hold"/>
                                        <p:tgtEl>
                                          <p:spTgt spid="2178"/>
                                        </p:tgtEl>
                                        <p:attrNameLst>
                                          <p:attrName>ppt_x</p:attrName>
                                        </p:attrNameLst>
                                      </p:cBhvr>
                                      <p:tavLst>
                                        <p:tav tm="0">
                                          <p:val>
                                            <p:strVal val="#ppt_x"/>
                                          </p:val>
                                        </p:tav>
                                        <p:tav tm="100000">
                                          <p:val>
                                            <p:strVal val="#ppt_x"/>
                                          </p:val>
                                        </p:tav>
                                      </p:tavLst>
                                    </p:anim>
                                    <p:anim calcmode="lin" valueType="num">
                                      <p:cBhvr>
                                        <p:cTn id="80" dur="1000" fill="hold"/>
                                        <p:tgtEl>
                                          <p:spTgt spid="217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2261"/>
                                        </p:tgtEl>
                                        <p:attrNameLst>
                                          <p:attrName>style.visibility</p:attrName>
                                        </p:attrNameLst>
                                      </p:cBhvr>
                                      <p:to>
                                        <p:strVal val="visible"/>
                                      </p:to>
                                    </p:set>
                                    <p:animEffect transition="in" filter="fade">
                                      <p:cBhvr>
                                        <p:cTn id="85" dur="1000"/>
                                        <p:tgtEl>
                                          <p:spTgt spid="2261"/>
                                        </p:tgtEl>
                                      </p:cBhvr>
                                    </p:animEffect>
                                    <p:anim calcmode="lin" valueType="num">
                                      <p:cBhvr>
                                        <p:cTn id="86" dur="1000" fill="hold"/>
                                        <p:tgtEl>
                                          <p:spTgt spid="2261"/>
                                        </p:tgtEl>
                                        <p:attrNameLst>
                                          <p:attrName>ppt_x</p:attrName>
                                        </p:attrNameLst>
                                      </p:cBhvr>
                                      <p:tavLst>
                                        <p:tav tm="0">
                                          <p:val>
                                            <p:strVal val="#ppt_x"/>
                                          </p:val>
                                        </p:tav>
                                        <p:tav tm="100000">
                                          <p:val>
                                            <p:strVal val="#ppt_x"/>
                                          </p:val>
                                        </p:tav>
                                      </p:tavLst>
                                    </p:anim>
                                    <p:anim calcmode="lin" valueType="num">
                                      <p:cBhvr>
                                        <p:cTn id="87" dur="1000" fill="hold"/>
                                        <p:tgtEl>
                                          <p:spTgt spid="2261"/>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258"/>
                                        </p:tgtEl>
                                        <p:attrNameLst>
                                          <p:attrName>style.visibility</p:attrName>
                                        </p:attrNameLst>
                                      </p:cBhvr>
                                      <p:to>
                                        <p:strVal val="visible"/>
                                      </p:to>
                                    </p:set>
                                    <p:animEffect transition="in" filter="fade">
                                      <p:cBhvr>
                                        <p:cTn id="90" dur="1000"/>
                                        <p:tgtEl>
                                          <p:spTgt spid="2258"/>
                                        </p:tgtEl>
                                      </p:cBhvr>
                                    </p:animEffect>
                                    <p:anim calcmode="lin" valueType="num">
                                      <p:cBhvr>
                                        <p:cTn id="91" dur="1000" fill="hold"/>
                                        <p:tgtEl>
                                          <p:spTgt spid="2258"/>
                                        </p:tgtEl>
                                        <p:attrNameLst>
                                          <p:attrName>ppt_x</p:attrName>
                                        </p:attrNameLst>
                                      </p:cBhvr>
                                      <p:tavLst>
                                        <p:tav tm="0">
                                          <p:val>
                                            <p:strVal val="#ppt_x"/>
                                          </p:val>
                                        </p:tav>
                                        <p:tav tm="100000">
                                          <p:val>
                                            <p:strVal val="#ppt_x"/>
                                          </p:val>
                                        </p:tav>
                                      </p:tavLst>
                                    </p:anim>
                                    <p:anim calcmode="lin" valueType="num">
                                      <p:cBhvr>
                                        <p:cTn id="92" dur="1000" fill="hold"/>
                                        <p:tgtEl>
                                          <p:spTgt spid="225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180"/>
                                        </p:tgtEl>
                                        <p:attrNameLst>
                                          <p:attrName>style.visibility</p:attrName>
                                        </p:attrNameLst>
                                      </p:cBhvr>
                                      <p:to>
                                        <p:strVal val="visible"/>
                                      </p:to>
                                    </p:set>
                                    <p:animEffect transition="in" filter="fade">
                                      <p:cBhvr>
                                        <p:cTn id="95" dur="1000"/>
                                        <p:tgtEl>
                                          <p:spTgt spid="2180"/>
                                        </p:tgtEl>
                                      </p:cBhvr>
                                    </p:animEffect>
                                    <p:anim calcmode="lin" valueType="num">
                                      <p:cBhvr>
                                        <p:cTn id="96" dur="1000" fill="hold"/>
                                        <p:tgtEl>
                                          <p:spTgt spid="2180"/>
                                        </p:tgtEl>
                                        <p:attrNameLst>
                                          <p:attrName>ppt_x</p:attrName>
                                        </p:attrNameLst>
                                      </p:cBhvr>
                                      <p:tavLst>
                                        <p:tav tm="0">
                                          <p:val>
                                            <p:strVal val="#ppt_x"/>
                                          </p:val>
                                        </p:tav>
                                        <p:tav tm="100000">
                                          <p:val>
                                            <p:strVal val="#ppt_x"/>
                                          </p:val>
                                        </p:tav>
                                      </p:tavLst>
                                    </p:anim>
                                    <p:anim calcmode="lin" valueType="num">
                                      <p:cBhvr>
                                        <p:cTn id="97" dur="1000" fill="hold"/>
                                        <p:tgtEl>
                                          <p:spTgt spid="2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 grpId="0" animBg="1"/>
      <p:bldP spid="2177" grpId="0"/>
      <p:bldP spid="2178" grpId="0"/>
      <p:bldP spid="2180" grpId="0"/>
      <p:bldP spid="2183" grpId="0"/>
      <p:bldP spid="2185" grpId="0"/>
      <p:bldP spid="2257" grpId="0" animBg="1"/>
      <p:bldP spid="2258" grpId="0" animBg="1"/>
      <p:bldP spid="2259" grpId="0" animBg="1"/>
      <p:bldP spid="2260" grpId="0"/>
      <p:bldP spid="2261" grpId="0"/>
      <p:bldP spid="2262" grpId="0"/>
      <p:bldP spid="226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2734" name="Google Shape;2734;p35"/>
          <p:cNvSpPr txBox="1">
            <a:spLocks noGrp="1"/>
          </p:cNvSpPr>
          <p:nvPr>
            <p:ph type="subTitle" idx="1"/>
          </p:nvPr>
        </p:nvSpPr>
        <p:spPr>
          <a:xfrm>
            <a:off x="572791" y="2591701"/>
            <a:ext cx="2743200" cy="1704019"/>
          </a:xfrm>
          <a:prstGeom prst="rect">
            <a:avLst/>
          </a:prstGeom>
        </p:spPr>
        <p:txBody>
          <a:bodyPr spcFirstLastPara="1" wrap="square" lIns="91425" tIns="91425" rIns="91425" bIns="91425" anchor="ctr" anchorCtr="0">
            <a:noAutofit/>
          </a:bodyPr>
          <a:lstStyle/>
          <a:p>
            <a:pPr marL="0" lvl="0" indent="0" algn="just"/>
            <a:r>
              <a:rPr lang="en-US" sz="2000" dirty="0">
                <a:latin typeface="#9Slide03 Arima Madurai Bold" panose="00000800000000000000" pitchFamily="2" charset="0"/>
                <a:cs typeface="#9Slide03 Arima Madurai Bold" panose="00000800000000000000" pitchFamily="2" charset="0"/>
              </a:rPr>
              <a:t>Ai </a:t>
            </a:r>
            <a:r>
              <a:rPr lang="en-US" sz="2000" dirty="0" err="1">
                <a:latin typeface="#9Slide03 Arima Madurai Bold" panose="00000800000000000000" pitchFamily="2" charset="0"/>
                <a:cs typeface="#9Slide03 Arima Madurai Bold" panose="00000800000000000000" pitchFamily="2" charset="0"/>
              </a:rPr>
              <a:t>là</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người</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kể</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chuyện</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Câu</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chuyện</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xảy</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ra</a:t>
            </a:r>
            <a:r>
              <a:rPr lang="en-US" sz="2000" dirty="0">
                <a:latin typeface="#9Slide03 Arima Madurai Bold" panose="00000800000000000000" pitchFamily="2" charset="0"/>
                <a:cs typeface="#9Slide03 Arima Madurai Bold" panose="00000800000000000000" pitchFamily="2" charset="0"/>
              </a:rPr>
              <a:t> ở </a:t>
            </a:r>
            <a:r>
              <a:rPr lang="en-US" sz="2000" dirty="0" err="1">
                <a:latin typeface="#9Slide03 Arima Madurai Bold" panose="00000800000000000000" pitchFamily="2" charset="0"/>
                <a:cs typeface="#9Slide03 Arima Madurai Bold" panose="00000800000000000000" pitchFamily="2" charset="0"/>
              </a:rPr>
              <a:t>đâu</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khi</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nào</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Kể</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tên</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các</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nhân</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vật</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trong</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câu</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chuyện</a:t>
            </a:r>
            <a:r>
              <a:rPr lang="en-US" sz="2000" dirty="0">
                <a:latin typeface="#9Slide03 Arima Madurai Bold" panose="00000800000000000000" pitchFamily="2" charset="0"/>
                <a:cs typeface="#9Slide03 Arima Madurai Bold" panose="00000800000000000000" pitchFamily="2" charset="0"/>
              </a:rPr>
              <a:t>?</a:t>
            </a:r>
            <a:endParaRPr sz="2000" dirty="0">
              <a:latin typeface="#9Slide03 Arima Madurai Bold" panose="00000800000000000000" pitchFamily="2" charset="0"/>
              <a:cs typeface="#9Slide03 Arima Madurai Bold" panose="00000800000000000000" pitchFamily="2" charset="0"/>
            </a:endParaRPr>
          </a:p>
        </p:txBody>
      </p:sp>
      <p:sp>
        <p:nvSpPr>
          <p:cNvPr id="2738" name="Google Shape;2738;p35"/>
          <p:cNvSpPr txBox="1">
            <a:spLocks noGrp="1"/>
          </p:cNvSpPr>
          <p:nvPr>
            <p:ph type="subTitle" idx="6"/>
          </p:nvPr>
        </p:nvSpPr>
        <p:spPr>
          <a:xfrm>
            <a:off x="6300305" y="2719502"/>
            <a:ext cx="2521939" cy="1250809"/>
          </a:xfrm>
          <a:prstGeom prst="rect">
            <a:avLst/>
          </a:prstGeom>
        </p:spPr>
        <p:txBody>
          <a:bodyPr spcFirstLastPara="1" wrap="square" lIns="91425" tIns="91425" rIns="91425" bIns="91425" anchor="ctr" anchorCtr="0">
            <a:noAutofit/>
          </a:bodyPr>
          <a:lstStyle/>
          <a:p>
            <a:pPr marL="0" lvl="0" indent="0" algn="just"/>
            <a:r>
              <a:rPr lang="en-US" sz="2000" dirty="0" err="1">
                <a:latin typeface="#9Slide03 Arima Madurai Bold" panose="00000800000000000000" pitchFamily="2" charset="0"/>
                <a:cs typeface="#9Slide03 Arima Madurai Bold" panose="00000800000000000000" pitchFamily="2" charset="0"/>
              </a:rPr>
              <a:t>Người</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kể</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có</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suy</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nghĩ</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gì</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về</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sự</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kiện</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bài</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hát</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tiến</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quân</a:t>
            </a:r>
            <a:r>
              <a:rPr lang="en-US" sz="2000" dirty="0">
                <a:latin typeface="#9Slide03 Arima Madurai Bold" panose="00000800000000000000" pitchFamily="2" charset="0"/>
                <a:cs typeface="#9Slide03 Arima Madurai Bold" panose="00000800000000000000" pitchFamily="2" charset="0"/>
              </a:rPr>
              <a:t> ca” </a:t>
            </a:r>
            <a:r>
              <a:rPr lang="en-US" sz="2000" dirty="0" err="1">
                <a:latin typeface="#9Slide03 Arima Madurai Bold" panose="00000800000000000000" pitchFamily="2" charset="0"/>
                <a:cs typeface="#9Slide03 Arima Madurai Bold" panose="00000800000000000000" pitchFamily="2" charset="0"/>
              </a:rPr>
              <a:t>ra</a:t>
            </a:r>
            <a:r>
              <a:rPr lang="en-US" sz="2000" dirty="0">
                <a:latin typeface="#9Slide03 Arima Madurai Bold" panose="00000800000000000000" pitchFamily="2" charset="0"/>
                <a:cs typeface="#9Slide03 Arima Madurai Bold" panose="00000800000000000000" pitchFamily="2" charset="0"/>
              </a:rPr>
              <a:t> </a:t>
            </a:r>
            <a:r>
              <a:rPr lang="en-US" sz="2000" dirty="0" err="1">
                <a:latin typeface="#9Slide03 Arima Madurai Bold" panose="00000800000000000000" pitchFamily="2" charset="0"/>
                <a:cs typeface="#9Slide03 Arima Madurai Bold" panose="00000800000000000000" pitchFamily="2" charset="0"/>
              </a:rPr>
              <a:t>đời</a:t>
            </a:r>
            <a:r>
              <a:rPr lang="en-US" sz="2000" dirty="0">
                <a:latin typeface="#9Slide03 Arima Madurai Bold" panose="00000800000000000000" pitchFamily="2" charset="0"/>
                <a:cs typeface="#9Slide03 Arima Madurai Bold" panose="00000800000000000000" pitchFamily="2" charset="0"/>
              </a:rPr>
              <a:t>?</a:t>
            </a:r>
            <a:endParaRPr sz="2000" dirty="0">
              <a:latin typeface="#9Slide03 Arima Madurai Bold" panose="00000800000000000000" pitchFamily="2" charset="0"/>
              <a:cs typeface="#9Slide03 Arima Madurai Bold" panose="00000800000000000000" pitchFamily="2" charset="0"/>
            </a:endParaRPr>
          </a:p>
        </p:txBody>
      </p:sp>
      <p:sp>
        <p:nvSpPr>
          <p:cNvPr id="2739" name="Google Shape;2739;p35"/>
          <p:cNvSpPr/>
          <p:nvPr/>
        </p:nvSpPr>
        <p:spPr>
          <a:xfrm>
            <a:off x="2525988" y="766744"/>
            <a:ext cx="4315262"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8" name="Group 7"/>
          <p:cNvGrpSpPr/>
          <p:nvPr/>
        </p:nvGrpSpPr>
        <p:grpSpPr>
          <a:xfrm>
            <a:off x="1466779" y="1490215"/>
            <a:ext cx="778664" cy="869905"/>
            <a:chOff x="1483439" y="1836579"/>
            <a:chExt cx="778664" cy="869905"/>
          </a:xfrm>
        </p:grpSpPr>
        <p:sp>
          <p:nvSpPr>
            <p:cNvPr id="2740" name="Google Shape;2740;p35"/>
            <p:cNvSpPr/>
            <p:nvPr/>
          </p:nvSpPr>
          <p:spPr>
            <a:xfrm>
              <a:off x="1483439" y="1836579"/>
              <a:ext cx="778664" cy="869905"/>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35"/>
            <p:cNvGrpSpPr/>
            <p:nvPr/>
          </p:nvGrpSpPr>
          <p:grpSpPr>
            <a:xfrm>
              <a:off x="1725399" y="2080917"/>
              <a:ext cx="294771" cy="454293"/>
              <a:chOff x="3140511" y="3840108"/>
              <a:chExt cx="216823" cy="334162"/>
            </a:xfrm>
          </p:grpSpPr>
          <p:sp>
            <p:nvSpPr>
              <p:cNvPr id="2744" name="Google Shape;2744;p35"/>
              <p:cNvSpPr/>
              <p:nvPr/>
            </p:nvSpPr>
            <p:spPr>
              <a:xfrm>
                <a:off x="3146925" y="3846155"/>
                <a:ext cx="210068" cy="246511"/>
              </a:xfrm>
              <a:custGeom>
                <a:avLst/>
                <a:gdLst/>
                <a:ahLst/>
                <a:cxnLst/>
                <a:rect l="l" t="t" r="r" b="b"/>
                <a:pathLst>
                  <a:path w="8024" h="9416" extrusionOk="0">
                    <a:moveTo>
                      <a:pt x="4012" y="0"/>
                    </a:moveTo>
                    <a:cubicBezTo>
                      <a:pt x="3946" y="0"/>
                      <a:pt x="3880" y="30"/>
                      <a:pt x="3839" y="90"/>
                    </a:cubicBezTo>
                    <a:lnTo>
                      <a:pt x="164" y="5485"/>
                    </a:lnTo>
                    <a:cubicBezTo>
                      <a:pt x="1" y="5721"/>
                      <a:pt x="30" y="6038"/>
                      <a:pt x="231" y="6244"/>
                    </a:cubicBezTo>
                    <a:lnTo>
                      <a:pt x="1980" y="8017"/>
                    </a:lnTo>
                    <a:cubicBezTo>
                      <a:pt x="2086" y="8128"/>
                      <a:pt x="2148" y="8272"/>
                      <a:pt x="2148" y="8421"/>
                    </a:cubicBezTo>
                    <a:lnTo>
                      <a:pt x="2148" y="9415"/>
                    </a:lnTo>
                    <a:lnTo>
                      <a:pt x="5876" y="9415"/>
                    </a:lnTo>
                    <a:lnTo>
                      <a:pt x="5876" y="8421"/>
                    </a:lnTo>
                    <a:cubicBezTo>
                      <a:pt x="5876" y="8272"/>
                      <a:pt x="5934" y="8128"/>
                      <a:pt x="6044" y="8017"/>
                    </a:cubicBezTo>
                    <a:lnTo>
                      <a:pt x="7793" y="6244"/>
                    </a:lnTo>
                    <a:cubicBezTo>
                      <a:pt x="7995" y="6038"/>
                      <a:pt x="8024" y="5721"/>
                      <a:pt x="7860" y="5485"/>
                    </a:cubicBezTo>
                    <a:lnTo>
                      <a:pt x="4185" y="90"/>
                    </a:lnTo>
                    <a:cubicBezTo>
                      <a:pt x="4144" y="30"/>
                      <a:pt x="4078" y="0"/>
                      <a:pt x="4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5"/>
              <p:cNvSpPr/>
              <p:nvPr/>
            </p:nvSpPr>
            <p:spPr>
              <a:xfrm>
                <a:off x="3146925" y="3846182"/>
                <a:ext cx="112862" cy="246485"/>
              </a:xfrm>
              <a:custGeom>
                <a:avLst/>
                <a:gdLst/>
                <a:ahLst/>
                <a:cxnLst/>
                <a:rect l="l" t="t" r="r" b="b"/>
                <a:pathLst>
                  <a:path w="4311" h="9415" extrusionOk="0">
                    <a:moveTo>
                      <a:pt x="4012" y="1"/>
                    </a:moveTo>
                    <a:cubicBezTo>
                      <a:pt x="3945" y="1"/>
                      <a:pt x="3878" y="32"/>
                      <a:pt x="3834" y="94"/>
                    </a:cubicBezTo>
                    <a:lnTo>
                      <a:pt x="164" y="5484"/>
                    </a:lnTo>
                    <a:cubicBezTo>
                      <a:pt x="1" y="5720"/>
                      <a:pt x="30" y="6037"/>
                      <a:pt x="231" y="6243"/>
                    </a:cubicBezTo>
                    <a:lnTo>
                      <a:pt x="1980" y="8021"/>
                    </a:lnTo>
                    <a:cubicBezTo>
                      <a:pt x="2086" y="8127"/>
                      <a:pt x="2148" y="8271"/>
                      <a:pt x="2148" y="8424"/>
                    </a:cubicBezTo>
                    <a:lnTo>
                      <a:pt x="2148" y="9414"/>
                    </a:lnTo>
                    <a:lnTo>
                      <a:pt x="2744" y="9414"/>
                    </a:lnTo>
                    <a:lnTo>
                      <a:pt x="2744" y="8424"/>
                    </a:lnTo>
                    <a:cubicBezTo>
                      <a:pt x="2744" y="8271"/>
                      <a:pt x="2686" y="8127"/>
                      <a:pt x="2581" y="8016"/>
                    </a:cubicBezTo>
                    <a:lnTo>
                      <a:pt x="827" y="6243"/>
                    </a:lnTo>
                    <a:cubicBezTo>
                      <a:pt x="625" y="6037"/>
                      <a:pt x="597" y="5720"/>
                      <a:pt x="760" y="5484"/>
                    </a:cubicBezTo>
                    <a:lnTo>
                      <a:pt x="4310" y="272"/>
                    </a:lnTo>
                    <a:lnTo>
                      <a:pt x="4185" y="94"/>
                    </a:lnTo>
                    <a:cubicBezTo>
                      <a:pt x="4144" y="32"/>
                      <a:pt x="4078" y="1"/>
                      <a:pt x="401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5"/>
              <p:cNvSpPr/>
              <p:nvPr/>
            </p:nvSpPr>
            <p:spPr>
              <a:xfrm>
                <a:off x="3229182" y="3996298"/>
                <a:ext cx="45422" cy="29191"/>
              </a:xfrm>
              <a:custGeom>
                <a:avLst/>
                <a:gdLst/>
                <a:ahLst/>
                <a:cxnLst/>
                <a:rect l="l" t="t" r="r" b="b"/>
                <a:pathLst>
                  <a:path w="1735" h="1115" extrusionOk="0">
                    <a:moveTo>
                      <a:pt x="558" y="0"/>
                    </a:moveTo>
                    <a:cubicBezTo>
                      <a:pt x="251" y="0"/>
                      <a:pt x="1" y="250"/>
                      <a:pt x="1" y="557"/>
                    </a:cubicBezTo>
                    <a:cubicBezTo>
                      <a:pt x="1" y="865"/>
                      <a:pt x="251" y="1115"/>
                      <a:pt x="558" y="1115"/>
                    </a:cubicBezTo>
                    <a:lnTo>
                      <a:pt x="1178" y="1115"/>
                    </a:lnTo>
                    <a:cubicBezTo>
                      <a:pt x="1485" y="1115"/>
                      <a:pt x="1735" y="865"/>
                      <a:pt x="1735" y="557"/>
                    </a:cubicBezTo>
                    <a:cubicBezTo>
                      <a:pt x="1735" y="250"/>
                      <a:pt x="1485"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5"/>
              <p:cNvSpPr/>
              <p:nvPr/>
            </p:nvSpPr>
            <p:spPr>
              <a:xfrm>
                <a:off x="3225282" y="4003078"/>
                <a:ext cx="53224" cy="22410"/>
              </a:xfrm>
              <a:custGeom>
                <a:avLst/>
                <a:gdLst/>
                <a:ahLst/>
                <a:cxnLst/>
                <a:rect l="l" t="t" r="r" b="b"/>
                <a:pathLst>
                  <a:path w="2033" h="856" extrusionOk="0">
                    <a:moveTo>
                      <a:pt x="236" y="1"/>
                    </a:moveTo>
                    <a:cubicBezTo>
                      <a:pt x="1" y="375"/>
                      <a:pt x="270" y="856"/>
                      <a:pt x="707" y="856"/>
                    </a:cubicBezTo>
                    <a:lnTo>
                      <a:pt x="1327" y="856"/>
                    </a:lnTo>
                    <a:cubicBezTo>
                      <a:pt x="1764" y="856"/>
                      <a:pt x="2033" y="375"/>
                      <a:pt x="1802" y="1"/>
                    </a:cubicBezTo>
                    <a:lnTo>
                      <a:pt x="1802" y="1"/>
                    </a:lnTo>
                    <a:cubicBezTo>
                      <a:pt x="1697" y="169"/>
                      <a:pt x="1519" y="265"/>
                      <a:pt x="1327" y="265"/>
                    </a:cubicBezTo>
                    <a:lnTo>
                      <a:pt x="707" y="265"/>
                    </a:lnTo>
                    <a:cubicBezTo>
                      <a:pt x="515" y="265"/>
                      <a:pt x="337" y="169"/>
                      <a:pt x="23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5"/>
              <p:cNvSpPr/>
              <p:nvPr/>
            </p:nvSpPr>
            <p:spPr>
              <a:xfrm>
                <a:off x="3212218" y="4134135"/>
                <a:ext cx="79509" cy="34348"/>
              </a:xfrm>
              <a:custGeom>
                <a:avLst/>
                <a:gdLst/>
                <a:ahLst/>
                <a:cxnLst/>
                <a:rect l="l" t="t" r="r" b="b"/>
                <a:pathLst>
                  <a:path w="3037" h="1312" extrusionOk="0">
                    <a:moveTo>
                      <a:pt x="0" y="0"/>
                    </a:moveTo>
                    <a:lnTo>
                      <a:pt x="0" y="990"/>
                    </a:lnTo>
                    <a:cubicBezTo>
                      <a:pt x="0" y="1168"/>
                      <a:pt x="144" y="1312"/>
                      <a:pt x="327" y="1312"/>
                    </a:cubicBezTo>
                    <a:lnTo>
                      <a:pt x="2710" y="1312"/>
                    </a:lnTo>
                    <a:cubicBezTo>
                      <a:pt x="2887" y="1312"/>
                      <a:pt x="3036" y="1168"/>
                      <a:pt x="3036" y="990"/>
                    </a:cubicBezTo>
                    <a:lnTo>
                      <a:pt x="30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5"/>
              <p:cNvSpPr/>
              <p:nvPr/>
            </p:nvSpPr>
            <p:spPr>
              <a:xfrm>
                <a:off x="3212218" y="4134135"/>
                <a:ext cx="24164" cy="34348"/>
              </a:xfrm>
              <a:custGeom>
                <a:avLst/>
                <a:gdLst/>
                <a:ahLst/>
                <a:cxnLst/>
                <a:rect l="l" t="t" r="r" b="b"/>
                <a:pathLst>
                  <a:path w="923" h="1312" extrusionOk="0">
                    <a:moveTo>
                      <a:pt x="0" y="0"/>
                    </a:moveTo>
                    <a:lnTo>
                      <a:pt x="0" y="990"/>
                    </a:lnTo>
                    <a:cubicBezTo>
                      <a:pt x="0" y="1168"/>
                      <a:pt x="144" y="1312"/>
                      <a:pt x="327" y="1312"/>
                    </a:cubicBezTo>
                    <a:lnTo>
                      <a:pt x="923" y="1312"/>
                    </a:lnTo>
                    <a:cubicBezTo>
                      <a:pt x="745" y="1312"/>
                      <a:pt x="601" y="1168"/>
                      <a:pt x="601" y="990"/>
                    </a:cubicBezTo>
                    <a:lnTo>
                      <a:pt x="601"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5"/>
              <p:cNvSpPr/>
              <p:nvPr/>
            </p:nvSpPr>
            <p:spPr>
              <a:xfrm>
                <a:off x="3190069" y="4092012"/>
                <a:ext cx="123779" cy="42647"/>
              </a:xfrm>
              <a:custGeom>
                <a:avLst/>
                <a:gdLst/>
                <a:ahLst/>
                <a:cxnLst/>
                <a:rect l="l" t="t" r="r" b="b"/>
                <a:pathLst>
                  <a:path w="4728" h="1629" extrusionOk="0">
                    <a:moveTo>
                      <a:pt x="361" y="0"/>
                    </a:moveTo>
                    <a:cubicBezTo>
                      <a:pt x="159" y="0"/>
                      <a:pt x="1" y="159"/>
                      <a:pt x="1" y="360"/>
                    </a:cubicBezTo>
                    <a:lnTo>
                      <a:pt x="1" y="1268"/>
                    </a:lnTo>
                    <a:cubicBezTo>
                      <a:pt x="1" y="1470"/>
                      <a:pt x="159" y="1629"/>
                      <a:pt x="361" y="1629"/>
                    </a:cubicBezTo>
                    <a:lnTo>
                      <a:pt x="4368" y="1629"/>
                    </a:lnTo>
                    <a:cubicBezTo>
                      <a:pt x="4569" y="1629"/>
                      <a:pt x="4728" y="1470"/>
                      <a:pt x="4728" y="1268"/>
                    </a:cubicBezTo>
                    <a:lnTo>
                      <a:pt x="4728" y="356"/>
                    </a:lnTo>
                    <a:cubicBezTo>
                      <a:pt x="4728" y="159"/>
                      <a:pt x="4564" y="0"/>
                      <a:pt x="4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5"/>
              <p:cNvSpPr/>
              <p:nvPr/>
            </p:nvSpPr>
            <p:spPr>
              <a:xfrm>
                <a:off x="3190069" y="4109474"/>
                <a:ext cx="123779" cy="25185"/>
              </a:xfrm>
              <a:custGeom>
                <a:avLst/>
                <a:gdLst/>
                <a:ahLst/>
                <a:cxnLst/>
                <a:rect l="l" t="t" r="r" b="b"/>
                <a:pathLst>
                  <a:path w="4728" h="962" extrusionOk="0">
                    <a:moveTo>
                      <a:pt x="1" y="1"/>
                    </a:moveTo>
                    <a:lnTo>
                      <a:pt x="1" y="601"/>
                    </a:lnTo>
                    <a:cubicBezTo>
                      <a:pt x="1" y="798"/>
                      <a:pt x="159" y="962"/>
                      <a:pt x="361" y="962"/>
                    </a:cubicBezTo>
                    <a:lnTo>
                      <a:pt x="4368" y="962"/>
                    </a:lnTo>
                    <a:cubicBezTo>
                      <a:pt x="4569" y="962"/>
                      <a:pt x="4728" y="798"/>
                      <a:pt x="4728" y="601"/>
                    </a:cubicBezTo>
                    <a:lnTo>
                      <a:pt x="4728" y="1"/>
                    </a:lnTo>
                    <a:cubicBezTo>
                      <a:pt x="4728" y="203"/>
                      <a:pt x="4569" y="361"/>
                      <a:pt x="4368" y="361"/>
                    </a:cubicBezTo>
                    <a:lnTo>
                      <a:pt x="361" y="361"/>
                    </a:lnTo>
                    <a:cubicBezTo>
                      <a:pt x="159" y="361"/>
                      <a:pt x="1" y="203"/>
                      <a:pt x="1"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5"/>
              <p:cNvSpPr/>
              <p:nvPr/>
            </p:nvSpPr>
            <p:spPr>
              <a:xfrm>
                <a:off x="3140511" y="3840108"/>
                <a:ext cx="216823" cy="334162"/>
              </a:xfrm>
              <a:custGeom>
                <a:avLst/>
                <a:gdLst/>
                <a:ahLst/>
                <a:cxnLst/>
                <a:rect l="l" t="t" r="r" b="b"/>
                <a:pathLst>
                  <a:path w="8282" h="12764" extrusionOk="0">
                    <a:moveTo>
                      <a:pt x="4565" y="6178"/>
                    </a:moveTo>
                    <a:cubicBezTo>
                      <a:pt x="4752" y="6178"/>
                      <a:pt x="4901" y="6331"/>
                      <a:pt x="4901" y="6514"/>
                    </a:cubicBezTo>
                    <a:cubicBezTo>
                      <a:pt x="4901" y="6696"/>
                      <a:pt x="4752" y="6850"/>
                      <a:pt x="4565" y="6850"/>
                    </a:cubicBezTo>
                    <a:lnTo>
                      <a:pt x="3950" y="6850"/>
                    </a:lnTo>
                    <a:cubicBezTo>
                      <a:pt x="3762" y="6850"/>
                      <a:pt x="3613" y="6696"/>
                      <a:pt x="3613" y="6514"/>
                    </a:cubicBezTo>
                    <a:cubicBezTo>
                      <a:pt x="3613" y="6331"/>
                      <a:pt x="3762" y="6178"/>
                      <a:pt x="3950" y="6178"/>
                    </a:cubicBezTo>
                    <a:close/>
                    <a:moveTo>
                      <a:pt x="6261" y="9862"/>
                    </a:moveTo>
                    <a:cubicBezTo>
                      <a:pt x="6337" y="9862"/>
                      <a:pt x="6395" y="9925"/>
                      <a:pt x="6395" y="9997"/>
                    </a:cubicBezTo>
                    <a:lnTo>
                      <a:pt x="6395" y="10866"/>
                    </a:lnTo>
                    <a:cubicBezTo>
                      <a:pt x="6395" y="10938"/>
                      <a:pt x="6337" y="10996"/>
                      <a:pt x="6261" y="11001"/>
                    </a:cubicBezTo>
                    <a:lnTo>
                      <a:pt x="2254" y="11001"/>
                    </a:lnTo>
                    <a:cubicBezTo>
                      <a:pt x="2177" y="10996"/>
                      <a:pt x="2119" y="10938"/>
                      <a:pt x="2119" y="10866"/>
                    </a:cubicBezTo>
                    <a:lnTo>
                      <a:pt x="2119" y="9997"/>
                    </a:lnTo>
                    <a:cubicBezTo>
                      <a:pt x="2119" y="9925"/>
                      <a:pt x="2177" y="9862"/>
                      <a:pt x="2254" y="9862"/>
                    </a:cubicBezTo>
                    <a:close/>
                    <a:moveTo>
                      <a:pt x="4257" y="1"/>
                    </a:moveTo>
                    <a:cubicBezTo>
                      <a:pt x="4120" y="1"/>
                      <a:pt x="3983" y="64"/>
                      <a:pt x="3897" y="192"/>
                    </a:cubicBezTo>
                    <a:lnTo>
                      <a:pt x="222" y="5582"/>
                    </a:lnTo>
                    <a:cubicBezTo>
                      <a:pt x="1" y="5909"/>
                      <a:pt x="39" y="6346"/>
                      <a:pt x="318" y="6624"/>
                    </a:cubicBezTo>
                    <a:lnTo>
                      <a:pt x="2067" y="8402"/>
                    </a:lnTo>
                    <a:cubicBezTo>
                      <a:pt x="2134" y="8464"/>
                      <a:pt x="2167" y="8556"/>
                      <a:pt x="2167" y="8647"/>
                    </a:cubicBezTo>
                    <a:lnTo>
                      <a:pt x="2167" y="9420"/>
                    </a:lnTo>
                    <a:cubicBezTo>
                      <a:pt x="1884" y="9464"/>
                      <a:pt x="1668" y="9709"/>
                      <a:pt x="1668" y="9997"/>
                    </a:cubicBezTo>
                    <a:lnTo>
                      <a:pt x="1668" y="10866"/>
                    </a:lnTo>
                    <a:cubicBezTo>
                      <a:pt x="1668" y="11188"/>
                      <a:pt x="1932" y="11448"/>
                      <a:pt x="2254" y="11448"/>
                    </a:cubicBezTo>
                    <a:lnTo>
                      <a:pt x="2518" y="11448"/>
                    </a:lnTo>
                    <a:lnTo>
                      <a:pt x="2518" y="12211"/>
                    </a:lnTo>
                    <a:cubicBezTo>
                      <a:pt x="2518" y="12514"/>
                      <a:pt x="2763" y="12764"/>
                      <a:pt x="3066" y="12764"/>
                    </a:cubicBezTo>
                    <a:lnTo>
                      <a:pt x="3705" y="12764"/>
                    </a:lnTo>
                    <a:cubicBezTo>
                      <a:pt x="4003" y="12764"/>
                      <a:pt x="4003" y="12312"/>
                      <a:pt x="3705" y="12312"/>
                    </a:cubicBezTo>
                    <a:lnTo>
                      <a:pt x="3066" y="12312"/>
                    </a:lnTo>
                    <a:cubicBezTo>
                      <a:pt x="3008" y="12312"/>
                      <a:pt x="2965" y="12269"/>
                      <a:pt x="2965" y="12211"/>
                    </a:cubicBezTo>
                    <a:lnTo>
                      <a:pt x="2965" y="11448"/>
                    </a:lnTo>
                    <a:lnTo>
                      <a:pt x="5545" y="11448"/>
                    </a:lnTo>
                    <a:lnTo>
                      <a:pt x="5545" y="12211"/>
                    </a:lnTo>
                    <a:cubicBezTo>
                      <a:pt x="5545" y="12269"/>
                      <a:pt x="5501" y="12312"/>
                      <a:pt x="5444" y="12312"/>
                    </a:cubicBezTo>
                    <a:lnTo>
                      <a:pt x="4747" y="12312"/>
                    </a:lnTo>
                    <a:cubicBezTo>
                      <a:pt x="4445" y="12312"/>
                      <a:pt x="4445" y="12764"/>
                      <a:pt x="4747" y="12764"/>
                    </a:cubicBezTo>
                    <a:lnTo>
                      <a:pt x="5444" y="12764"/>
                    </a:lnTo>
                    <a:cubicBezTo>
                      <a:pt x="5746" y="12764"/>
                      <a:pt x="5996" y="12514"/>
                      <a:pt x="5996" y="12211"/>
                    </a:cubicBezTo>
                    <a:lnTo>
                      <a:pt x="5996" y="11448"/>
                    </a:lnTo>
                    <a:lnTo>
                      <a:pt x="6261" y="11448"/>
                    </a:lnTo>
                    <a:cubicBezTo>
                      <a:pt x="6582" y="11448"/>
                      <a:pt x="6842" y="11188"/>
                      <a:pt x="6842" y="10866"/>
                    </a:cubicBezTo>
                    <a:lnTo>
                      <a:pt x="6842" y="9997"/>
                    </a:lnTo>
                    <a:cubicBezTo>
                      <a:pt x="6842" y="9709"/>
                      <a:pt x="6630" y="9464"/>
                      <a:pt x="6342" y="9420"/>
                    </a:cubicBezTo>
                    <a:lnTo>
                      <a:pt x="6342" y="8647"/>
                    </a:lnTo>
                    <a:cubicBezTo>
                      <a:pt x="6342" y="8551"/>
                      <a:pt x="6381" y="8464"/>
                      <a:pt x="6443" y="8397"/>
                    </a:cubicBezTo>
                    <a:lnTo>
                      <a:pt x="8120" y="6696"/>
                    </a:lnTo>
                    <a:cubicBezTo>
                      <a:pt x="8281" y="6535"/>
                      <a:pt x="8134" y="6314"/>
                      <a:pt x="7961" y="6314"/>
                    </a:cubicBezTo>
                    <a:cubicBezTo>
                      <a:pt x="7908" y="6314"/>
                      <a:pt x="7852" y="6335"/>
                      <a:pt x="7803" y="6384"/>
                    </a:cubicBezTo>
                    <a:lnTo>
                      <a:pt x="7807" y="6384"/>
                    </a:lnTo>
                    <a:lnTo>
                      <a:pt x="6126" y="8085"/>
                    </a:lnTo>
                    <a:cubicBezTo>
                      <a:pt x="5982" y="8234"/>
                      <a:pt x="5895" y="8435"/>
                      <a:pt x="5900" y="8647"/>
                    </a:cubicBezTo>
                    <a:lnTo>
                      <a:pt x="5900" y="9415"/>
                    </a:lnTo>
                    <a:lnTo>
                      <a:pt x="2619" y="9415"/>
                    </a:lnTo>
                    <a:lnTo>
                      <a:pt x="2619" y="8647"/>
                    </a:lnTo>
                    <a:cubicBezTo>
                      <a:pt x="2619" y="8435"/>
                      <a:pt x="2537" y="8234"/>
                      <a:pt x="2388" y="8085"/>
                    </a:cubicBezTo>
                    <a:lnTo>
                      <a:pt x="635" y="6312"/>
                    </a:lnTo>
                    <a:cubicBezTo>
                      <a:pt x="510" y="6182"/>
                      <a:pt x="491" y="5981"/>
                      <a:pt x="592" y="5832"/>
                    </a:cubicBezTo>
                    <a:lnTo>
                      <a:pt x="4031" y="787"/>
                    </a:lnTo>
                    <a:lnTo>
                      <a:pt x="4031" y="5736"/>
                    </a:lnTo>
                    <a:lnTo>
                      <a:pt x="3950" y="5736"/>
                    </a:lnTo>
                    <a:cubicBezTo>
                      <a:pt x="3517" y="5736"/>
                      <a:pt x="3167" y="6082"/>
                      <a:pt x="3167" y="6514"/>
                    </a:cubicBezTo>
                    <a:cubicBezTo>
                      <a:pt x="3167" y="6946"/>
                      <a:pt x="3517" y="7297"/>
                      <a:pt x="3950" y="7297"/>
                    </a:cubicBezTo>
                    <a:lnTo>
                      <a:pt x="4565" y="7297"/>
                    </a:lnTo>
                    <a:cubicBezTo>
                      <a:pt x="4997" y="7297"/>
                      <a:pt x="5348" y="6946"/>
                      <a:pt x="5348" y="6514"/>
                    </a:cubicBezTo>
                    <a:cubicBezTo>
                      <a:pt x="5348" y="6082"/>
                      <a:pt x="4997" y="5736"/>
                      <a:pt x="4565" y="5736"/>
                    </a:cubicBezTo>
                    <a:lnTo>
                      <a:pt x="4483" y="5736"/>
                    </a:lnTo>
                    <a:lnTo>
                      <a:pt x="4483" y="787"/>
                    </a:lnTo>
                    <a:lnTo>
                      <a:pt x="7779" y="5620"/>
                    </a:lnTo>
                    <a:cubicBezTo>
                      <a:pt x="7827" y="5698"/>
                      <a:pt x="7894" y="5730"/>
                      <a:pt x="7961" y="5730"/>
                    </a:cubicBezTo>
                    <a:cubicBezTo>
                      <a:pt x="8122" y="5730"/>
                      <a:pt x="8277" y="5547"/>
                      <a:pt x="8149" y="5371"/>
                    </a:cubicBezTo>
                    <a:lnTo>
                      <a:pt x="4618" y="192"/>
                    </a:lnTo>
                    <a:cubicBezTo>
                      <a:pt x="4531" y="64"/>
                      <a:pt x="4394" y="1"/>
                      <a:pt x="4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Google Shape;2185;p31"/>
          <p:cNvSpPr txBox="1">
            <a:spLocks noGrp="1"/>
          </p:cNvSpPr>
          <p:nvPr>
            <p:ph type="title" idx="4294967295"/>
          </p:nvPr>
        </p:nvSpPr>
        <p:spPr>
          <a:xfrm>
            <a:off x="683421" y="107748"/>
            <a:ext cx="7704000" cy="572700"/>
          </a:xfrm>
          <a:prstGeom prst="rect">
            <a:avLst/>
          </a:prstGeom>
        </p:spPr>
        <p:txBody>
          <a:bodyPr spcFirstLastPara="1" wrap="square" lIns="91425" tIns="91425" rIns="91425" bIns="91425" anchor="ctr" anchorCtr="0">
            <a:noAutofit/>
          </a:bodyPr>
          <a:lstStyle/>
          <a:p>
            <a:pPr algn="ctr"/>
            <a:r>
              <a:rPr lang="en-US" sz="3600" dirty="0">
                <a:solidFill>
                  <a:srgbClr val="0070C0"/>
                </a:solidFill>
                <a:latin typeface="#9Slide07 SVNNexa Rust Slab Bla" panose="020B0606040200020203" pitchFamily="34" charset="0"/>
              </a:rPr>
              <a:t>PHIẾU HỌC TẬP </a:t>
            </a:r>
            <a:r>
              <a:rPr lang="en-US" sz="3600" dirty="0" smtClean="0">
                <a:solidFill>
                  <a:srgbClr val="0070C0"/>
                </a:solidFill>
                <a:latin typeface="#9Slide07 SVNNexa Rust Slab Bla" panose="020B0606040200020203" pitchFamily="34" charset="0"/>
              </a:rPr>
              <a:t>1</a:t>
            </a:r>
            <a:endParaRPr lang="en-US" sz="3600" dirty="0">
              <a:solidFill>
                <a:srgbClr val="0070C0"/>
              </a:solidFill>
              <a:latin typeface="#9Slide07 SVNNexa Rust Slab Bla" panose="020B0606040200020203" pitchFamily="34" charset="0"/>
            </a:endParaRPr>
          </a:p>
        </p:txBody>
      </p:sp>
      <p:sp>
        <p:nvSpPr>
          <p:cNvPr id="56" name="Rectangle 55"/>
          <p:cNvSpPr/>
          <p:nvPr/>
        </p:nvSpPr>
        <p:spPr>
          <a:xfrm>
            <a:off x="2070678" y="755673"/>
            <a:ext cx="5397631" cy="523220"/>
          </a:xfrm>
          <a:prstGeom prst="rect">
            <a:avLst/>
          </a:prstGeom>
        </p:spPr>
        <p:txBody>
          <a:bodyPr wrap="none">
            <a:spAutoFit/>
          </a:bodyPr>
          <a:lstStyle/>
          <a:p>
            <a:pPr algn="ctr"/>
            <a:r>
              <a:rPr lang="en-US" sz="2800" dirty="0" err="1">
                <a:solidFill>
                  <a:schemeClr val="bg2"/>
                </a:solidFill>
                <a:latin typeface="#9Slide05 Brannboll Ny" panose="02000000000000000000" pitchFamily="2" charset="0"/>
              </a:rPr>
              <a:t>Hoạt</a:t>
            </a:r>
            <a:r>
              <a:rPr lang="en-US" sz="2800" dirty="0">
                <a:solidFill>
                  <a:schemeClr val="bg2"/>
                </a:solidFill>
                <a:latin typeface="#9Slide05 Brannboll Ny" panose="02000000000000000000" pitchFamily="2" charset="0"/>
              </a:rPr>
              <a:t> </a:t>
            </a:r>
            <a:r>
              <a:rPr lang="en-US" sz="2800" dirty="0" err="1">
                <a:solidFill>
                  <a:schemeClr val="bg2"/>
                </a:solidFill>
                <a:latin typeface="#9Slide05 Brannboll Ny" panose="02000000000000000000" pitchFamily="2" charset="0"/>
              </a:rPr>
              <a:t>động</a:t>
            </a:r>
            <a:r>
              <a:rPr lang="en-US" sz="2800" dirty="0">
                <a:solidFill>
                  <a:schemeClr val="bg2"/>
                </a:solidFill>
                <a:latin typeface="#9Slide05 Brannboll Ny" panose="02000000000000000000" pitchFamily="2" charset="0"/>
              </a:rPr>
              <a:t> </a:t>
            </a:r>
            <a:r>
              <a:rPr lang="en-US" sz="2800" dirty="0" err="1">
                <a:solidFill>
                  <a:schemeClr val="bg2"/>
                </a:solidFill>
                <a:latin typeface="#9Slide05 Brannboll Ny" panose="02000000000000000000" pitchFamily="2" charset="0"/>
              </a:rPr>
              <a:t>nhóm</a:t>
            </a:r>
            <a:r>
              <a:rPr lang="en-US" sz="2800" dirty="0">
                <a:solidFill>
                  <a:schemeClr val="bg2"/>
                </a:solidFill>
                <a:latin typeface="#9Slide05 Brannboll Ny" panose="02000000000000000000" pitchFamily="2" charset="0"/>
              </a:rPr>
              <a:t> </a:t>
            </a:r>
            <a:r>
              <a:rPr lang="en-US" sz="2800" dirty="0" err="1">
                <a:solidFill>
                  <a:schemeClr val="bg2"/>
                </a:solidFill>
                <a:latin typeface="#9Slide05 Brannboll Ny" panose="02000000000000000000" pitchFamily="2" charset="0"/>
              </a:rPr>
              <a:t>trả</a:t>
            </a:r>
            <a:r>
              <a:rPr lang="en-US" sz="2800" dirty="0">
                <a:solidFill>
                  <a:schemeClr val="bg2"/>
                </a:solidFill>
                <a:latin typeface="#9Slide05 Brannboll Ny" panose="02000000000000000000" pitchFamily="2" charset="0"/>
              </a:rPr>
              <a:t> </a:t>
            </a:r>
            <a:r>
              <a:rPr lang="en-US" sz="2800" dirty="0" err="1">
                <a:solidFill>
                  <a:schemeClr val="bg2"/>
                </a:solidFill>
                <a:latin typeface="#9Slide05 Brannboll Ny" panose="02000000000000000000" pitchFamily="2" charset="0"/>
              </a:rPr>
              <a:t>lời</a:t>
            </a:r>
            <a:r>
              <a:rPr lang="en-US" sz="2800" dirty="0">
                <a:solidFill>
                  <a:schemeClr val="bg2"/>
                </a:solidFill>
                <a:latin typeface="#9Slide05 Brannboll Ny" panose="02000000000000000000" pitchFamily="2" charset="0"/>
              </a:rPr>
              <a:t> </a:t>
            </a:r>
            <a:r>
              <a:rPr lang="en-US" sz="2800" dirty="0" err="1">
                <a:solidFill>
                  <a:schemeClr val="bg2"/>
                </a:solidFill>
                <a:latin typeface="#9Slide05 Brannboll Ny" panose="02000000000000000000" pitchFamily="2" charset="0"/>
              </a:rPr>
              <a:t>các</a:t>
            </a:r>
            <a:r>
              <a:rPr lang="en-US" sz="2800" dirty="0">
                <a:solidFill>
                  <a:schemeClr val="bg2"/>
                </a:solidFill>
                <a:latin typeface="#9Slide05 Brannboll Ny" panose="02000000000000000000" pitchFamily="2" charset="0"/>
              </a:rPr>
              <a:t> </a:t>
            </a:r>
            <a:r>
              <a:rPr lang="en-US" sz="2800" dirty="0" err="1">
                <a:solidFill>
                  <a:schemeClr val="bg2"/>
                </a:solidFill>
                <a:latin typeface="#9Slide05 Brannboll Ny" panose="02000000000000000000" pitchFamily="2" charset="0"/>
              </a:rPr>
              <a:t>câu</a:t>
            </a:r>
            <a:r>
              <a:rPr lang="en-US" sz="2800" dirty="0">
                <a:solidFill>
                  <a:schemeClr val="bg2"/>
                </a:solidFill>
                <a:latin typeface="#9Slide05 Brannboll Ny" panose="02000000000000000000" pitchFamily="2" charset="0"/>
              </a:rPr>
              <a:t> </a:t>
            </a:r>
            <a:r>
              <a:rPr lang="en-US" sz="2800" dirty="0" err="1">
                <a:solidFill>
                  <a:schemeClr val="bg2"/>
                </a:solidFill>
                <a:latin typeface="#9Slide05 Brannboll Ny" panose="02000000000000000000" pitchFamily="2" charset="0"/>
              </a:rPr>
              <a:t>hỏi</a:t>
            </a:r>
            <a:r>
              <a:rPr lang="en-US" sz="2800" dirty="0">
                <a:solidFill>
                  <a:schemeClr val="bg2"/>
                </a:solidFill>
                <a:latin typeface="#9Slide05 Brannboll Ny" panose="02000000000000000000" pitchFamily="2" charset="0"/>
              </a:rPr>
              <a:t> </a:t>
            </a:r>
            <a:r>
              <a:rPr lang="en-US" sz="2800" dirty="0" err="1">
                <a:solidFill>
                  <a:schemeClr val="bg2"/>
                </a:solidFill>
                <a:latin typeface="#9Slide05 Brannboll Ny" panose="02000000000000000000" pitchFamily="2" charset="0"/>
              </a:rPr>
              <a:t>sau</a:t>
            </a:r>
            <a:r>
              <a:rPr lang="en-US" sz="2800" dirty="0">
                <a:solidFill>
                  <a:schemeClr val="bg2"/>
                </a:solidFill>
                <a:latin typeface="#9Slide05 Brannboll Ny" panose="02000000000000000000" pitchFamily="2" charset="0"/>
              </a:rPr>
              <a:t>:</a:t>
            </a:r>
            <a:endParaRPr lang="en-US" sz="2800" dirty="0">
              <a:solidFill>
                <a:schemeClr val="bg2"/>
              </a:solidFill>
              <a:latin typeface="#9Slide05 Brannboll Ny" panose="02000000000000000000" pitchFamily="2" charset="0"/>
            </a:endParaRPr>
          </a:p>
        </p:txBody>
      </p:sp>
      <p:sp>
        <p:nvSpPr>
          <p:cNvPr id="7" name="Rectangle 6"/>
          <p:cNvSpPr/>
          <p:nvPr/>
        </p:nvSpPr>
        <p:spPr>
          <a:xfrm>
            <a:off x="3564266" y="2580763"/>
            <a:ext cx="2479125" cy="1508105"/>
          </a:xfrm>
          <a:prstGeom prst="rect">
            <a:avLst/>
          </a:prstGeom>
        </p:spPr>
        <p:txBody>
          <a:bodyPr wrap="square">
            <a:spAutoFit/>
          </a:bodyPr>
          <a:lstStyle/>
          <a:p>
            <a:pPr algn="just">
              <a:lnSpc>
                <a:spcPct val="115000"/>
              </a:lnSpc>
            </a:pP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Những</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sự</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kiện</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nào</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liên</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quan</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đến</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sự</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ra</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đời</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của</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bài</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hát</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Tiến</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000" dirty="0" err="1">
                <a:latin typeface="#9Slide03 Arima Madurai Bold" panose="00000800000000000000" pitchFamily="2" charset="0"/>
                <a:ea typeface="Calibri" panose="020F0502020204030204" pitchFamily="34" charset="0"/>
                <a:cs typeface="#9Slide03 Arima Madurai Bold" panose="00000800000000000000" pitchFamily="2" charset="0"/>
              </a:rPr>
              <a:t>quân</a:t>
            </a:r>
            <a:r>
              <a:rPr lang="en-US" sz="2000" dirty="0">
                <a:latin typeface="#9Slide03 Arima Madurai Bold" panose="00000800000000000000" pitchFamily="2" charset="0"/>
                <a:ea typeface="Calibri" panose="020F0502020204030204" pitchFamily="34" charset="0"/>
                <a:cs typeface="#9Slide03 Arima Madurai Bold" panose="00000800000000000000" pitchFamily="2" charset="0"/>
              </a:rPr>
              <a:t> ca”?</a:t>
            </a:r>
            <a:endParaRPr lang="en-US" sz="2000" dirty="0">
              <a:effectLst/>
              <a:latin typeface="#9Slide03 Arima Madurai Bold" panose="00000800000000000000" pitchFamily="2" charset="0"/>
              <a:ea typeface="Calibri" panose="020F0502020204030204" pitchFamily="34" charset="0"/>
              <a:cs typeface="#9Slide03 Arima Madurai Bold" panose="00000800000000000000" pitchFamily="2" charset="0"/>
            </a:endParaRPr>
          </a:p>
        </p:txBody>
      </p:sp>
      <p:grpSp>
        <p:nvGrpSpPr>
          <p:cNvPr id="11" name="Group 10"/>
          <p:cNvGrpSpPr/>
          <p:nvPr/>
        </p:nvGrpSpPr>
        <p:grpSpPr>
          <a:xfrm>
            <a:off x="4380161" y="1516005"/>
            <a:ext cx="778664" cy="869905"/>
            <a:chOff x="4380161" y="1516005"/>
            <a:chExt cx="778664" cy="869905"/>
          </a:xfrm>
        </p:grpSpPr>
        <p:sp>
          <p:nvSpPr>
            <p:cNvPr id="2741" name="Google Shape;2741;p35"/>
            <p:cNvSpPr/>
            <p:nvPr/>
          </p:nvSpPr>
          <p:spPr>
            <a:xfrm>
              <a:off x="4380161" y="1516005"/>
              <a:ext cx="778664" cy="869905"/>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3037;p37"/>
            <p:cNvGrpSpPr/>
            <p:nvPr/>
          </p:nvGrpSpPr>
          <p:grpSpPr>
            <a:xfrm>
              <a:off x="4618113" y="1860795"/>
              <a:ext cx="362726" cy="362857"/>
              <a:chOff x="1617719" y="2148923"/>
              <a:chExt cx="362726" cy="362857"/>
            </a:xfrm>
          </p:grpSpPr>
          <p:grpSp>
            <p:nvGrpSpPr>
              <p:cNvPr id="66" name="Google Shape;3038;p37"/>
              <p:cNvGrpSpPr/>
              <p:nvPr/>
            </p:nvGrpSpPr>
            <p:grpSpPr>
              <a:xfrm>
                <a:off x="1627423" y="2159781"/>
                <a:ext cx="342164" cy="342033"/>
                <a:chOff x="7982122" y="2918494"/>
                <a:chExt cx="342164" cy="342033"/>
              </a:xfrm>
            </p:grpSpPr>
            <p:sp>
              <p:nvSpPr>
                <p:cNvPr id="68" name="Google Shape;3039;p37"/>
                <p:cNvSpPr/>
                <p:nvPr/>
              </p:nvSpPr>
              <p:spPr>
                <a:xfrm>
                  <a:off x="8158817" y="2930375"/>
                  <a:ext cx="75352" cy="74591"/>
                </a:xfrm>
                <a:custGeom>
                  <a:avLst/>
                  <a:gdLst/>
                  <a:ahLst/>
                  <a:cxnLst/>
                  <a:rect l="l" t="t" r="r" b="b"/>
                  <a:pathLst>
                    <a:path w="2873" h="2844" extrusionOk="0">
                      <a:moveTo>
                        <a:pt x="698" y="322"/>
                      </a:moveTo>
                      <a:cubicBezTo>
                        <a:pt x="794" y="322"/>
                        <a:pt x="875" y="398"/>
                        <a:pt x="876" y="498"/>
                      </a:cubicBezTo>
                      <a:lnTo>
                        <a:pt x="876" y="498"/>
                      </a:lnTo>
                      <a:cubicBezTo>
                        <a:pt x="875" y="593"/>
                        <a:pt x="793" y="674"/>
                        <a:pt x="698" y="674"/>
                      </a:cubicBezTo>
                      <a:lnTo>
                        <a:pt x="549" y="674"/>
                      </a:lnTo>
                      <a:cubicBezTo>
                        <a:pt x="313" y="674"/>
                        <a:pt x="313" y="322"/>
                        <a:pt x="549" y="322"/>
                      </a:cubicBezTo>
                      <a:close/>
                      <a:moveTo>
                        <a:pt x="1444" y="322"/>
                      </a:moveTo>
                      <a:cubicBezTo>
                        <a:pt x="1544" y="322"/>
                        <a:pt x="1621" y="398"/>
                        <a:pt x="1622" y="498"/>
                      </a:cubicBezTo>
                      <a:lnTo>
                        <a:pt x="1622" y="498"/>
                      </a:lnTo>
                      <a:cubicBezTo>
                        <a:pt x="1621" y="593"/>
                        <a:pt x="1544" y="674"/>
                        <a:pt x="1444" y="674"/>
                      </a:cubicBezTo>
                      <a:lnTo>
                        <a:pt x="1295" y="674"/>
                      </a:lnTo>
                      <a:cubicBezTo>
                        <a:pt x="1059" y="674"/>
                        <a:pt x="1059" y="322"/>
                        <a:pt x="1295" y="322"/>
                      </a:cubicBezTo>
                      <a:close/>
                      <a:moveTo>
                        <a:pt x="0" y="0"/>
                      </a:moveTo>
                      <a:lnTo>
                        <a:pt x="0" y="2844"/>
                      </a:lnTo>
                      <a:lnTo>
                        <a:pt x="2060" y="2844"/>
                      </a:lnTo>
                      <a:lnTo>
                        <a:pt x="2031" y="2781"/>
                      </a:lnTo>
                      <a:cubicBezTo>
                        <a:pt x="1988" y="2695"/>
                        <a:pt x="1939" y="2613"/>
                        <a:pt x="1882" y="2536"/>
                      </a:cubicBezTo>
                      <a:cubicBezTo>
                        <a:pt x="1319" y="1761"/>
                        <a:pt x="1733" y="1391"/>
                        <a:pt x="1752" y="1376"/>
                      </a:cubicBezTo>
                      <a:lnTo>
                        <a:pt x="1757" y="1376"/>
                      </a:lnTo>
                      <a:cubicBezTo>
                        <a:pt x="1867" y="1280"/>
                        <a:pt x="2016" y="1227"/>
                        <a:pt x="2166" y="1222"/>
                      </a:cubicBezTo>
                      <a:cubicBezTo>
                        <a:pt x="2209" y="1222"/>
                        <a:pt x="2252" y="1227"/>
                        <a:pt x="2296" y="1237"/>
                      </a:cubicBezTo>
                      <a:cubicBezTo>
                        <a:pt x="2459" y="1275"/>
                        <a:pt x="2623" y="1376"/>
                        <a:pt x="2786" y="1540"/>
                      </a:cubicBezTo>
                      <a:lnTo>
                        <a:pt x="2859" y="1617"/>
                      </a:lnTo>
                      <a:lnTo>
                        <a:pt x="2859" y="140"/>
                      </a:lnTo>
                      <a:cubicBezTo>
                        <a:pt x="2859" y="111"/>
                        <a:pt x="2863" y="82"/>
                        <a:pt x="2868" y="53"/>
                      </a:cubicBezTo>
                      <a:lnTo>
                        <a:pt x="28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40;p37"/>
                <p:cNvSpPr/>
                <p:nvPr/>
              </p:nvSpPr>
              <p:spPr>
                <a:xfrm>
                  <a:off x="7994239" y="3008480"/>
                  <a:ext cx="74486" cy="75614"/>
                </a:xfrm>
                <a:custGeom>
                  <a:avLst/>
                  <a:gdLst/>
                  <a:ahLst/>
                  <a:cxnLst/>
                  <a:rect l="l" t="t" r="r" b="b"/>
                  <a:pathLst>
                    <a:path w="2840" h="2883" extrusionOk="0">
                      <a:moveTo>
                        <a:pt x="494" y="1253"/>
                      </a:moveTo>
                      <a:cubicBezTo>
                        <a:pt x="582" y="1253"/>
                        <a:pt x="670" y="1312"/>
                        <a:pt x="670" y="1430"/>
                      </a:cubicBezTo>
                      <a:lnTo>
                        <a:pt x="670" y="1584"/>
                      </a:lnTo>
                      <a:cubicBezTo>
                        <a:pt x="670" y="1680"/>
                        <a:pt x="593" y="1757"/>
                        <a:pt x="492" y="1757"/>
                      </a:cubicBezTo>
                      <a:cubicBezTo>
                        <a:pt x="395" y="1757"/>
                        <a:pt x="318" y="1680"/>
                        <a:pt x="318" y="1584"/>
                      </a:cubicBezTo>
                      <a:lnTo>
                        <a:pt x="318" y="1430"/>
                      </a:lnTo>
                      <a:cubicBezTo>
                        <a:pt x="318" y="1312"/>
                        <a:pt x="406" y="1253"/>
                        <a:pt x="494" y="1253"/>
                      </a:cubicBezTo>
                      <a:close/>
                      <a:moveTo>
                        <a:pt x="492" y="2002"/>
                      </a:moveTo>
                      <a:cubicBezTo>
                        <a:pt x="593" y="2002"/>
                        <a:pt x="670" y="2079"/>
                        <a:pt x="670" y="2180"/>
                      </a:cubicBezTo>
                      <a:lnTo>
                        <a:pt x="670" y="2329"/>
                      </a:lnTo>
                      <a:cubicBezTo>
                        <a:pt x="670" y="2447"/>
                        <a:pt x="582" y="2506"/>
                        <a:pt x="494" y="2506"/>
                      </a:cubicBezTo>
                      <a:cubicBezTo>
                        <a:pt x="406" y="2506"/>
                        <a:pt x="318" y="2447"/>
                        <a:pt x="318" y="2329"/>
                      </a:cubicBezTo>
                      <a:lnTo>
                        <a:pt x="318" y="2180"/>
                      </a:lnTo>
                      <a:cubicBezTo>
                        <a:pt x="318" y="2079"/>
                        <a:pt x="395" y="2002"/>
                        <a:pt x="492" y="2002"/>
                      </a:cubicBezTo>
                      <a:close/>
                      <a:moveTo>
                        <a:pt x="1" y="0"/>
                      </a:moveTo>
                      <a:lnTo>
                        <a:pt x="1" y="2883"/>
                      </a:lnTo>
                      <a:lnTo>
                        <a:pt x="2840" y="2883"/>
                      </a:lnTo>
                      <a:lnTo>
                        <a:pt x="2840" y="814"/>
                      </a:lnTo>
                      <a:lnTo>
                        <a:pt x="2777" y="843"/>
                      </a:lnTo>
                      <a:cubicBezTo>
                        <a:pt x="2691" y="886"/>
                        <a:pt x="2604" y="934"/>
                        <a:pt x="2527" y="997"/>
                      </a:cubicBezTo>
                      <a:cubicBezTo>
                        <a:pt x="2262" y="1189"/>
                        <a:pt x="2012" y="1290"/>
                        <a:pt x="1791" y="1290"/>
                      </a:cubicBezTo>
                      <a:cubicBezTo>
                        <a:pt x="1785" y="1290"/>
                        <a:pt x="1779" y="1290"/>
                        <a:pt x="1772" y="1290"/>
                      </a:cubicBezTo>
                      <a:cubicBezTo>
                        <a:pt x="1621" y="1290"/>
                        <a:pt x="1479" y="1233"/>
                        <a:pt x="1372" y="1126"/>
                      </a:cubicBezTo>
                      <a:lnTo>
                        <a:pt x="1372" y="1122"/>
                      </a:lnTo>
                      <a:cubicBezTo>
                        <a:pt x="1242" y="972"/>
                        <a:pt x="1189" y="770"/>
                        <a:pt x="1228" y="578"/>
                      </a:cubicBezTo>
                      <a:cubicBezTo>
                        <a:pt x="1266" y="419"/>
                        <a:pt x="1367" y="256"/>
                        <a:pt x="1531" y="92"/>
                      </a:cubicBezTo>
                      <a:lnTo>
                        <a:pt x="1608" y="15"/>
                      </a:lnTo>
                      <a:lnTo>
                        <a:pt x="136" y="15"/>
                      </a:lnTo>
                      <a:cubicBezTo>
                        <a:pt x="107" y="15"/>
                        <a:pt x="78" y="15"/>
                        <a:pt x="49" y="10"/>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41;p37"/>
                <p:cNvSpPr/>
                <p:nvPr/>
              </p:nvSpPr>
              <p:spPr>
                <a:xfrm>
                  <a:off x="8237814" y="3095057"/>
                  <a:ext cx="79023" cy="75483"/>
                </a:xfrm>
                <a:custGeom>
                  <a:avLst/>
                  <a:gdLst/>
                  <a:ahLst/>
                  <a:cxnLst/>
                  <a:rect l="l" t="t" r="r" b="b"/>
                  <a:pathLst>
                    <a:path w="3013" h="2878" extrusionOk="0">
                      <a:moveTo>
                        <a:pt x="2346" y="372"/>
                      </a:moveTo>
                      <a:cubicBezTo>
                        <a:pt x="2434" y="372"/>
                        <a:pt x="2522" y="431"/>
                        <a:pt x="2522" y="549"/>
                      </a:cubicBezTo>
                      <a:lnTo>
                        <a:pt x="2522" y="703"/>
                      </a:lnTo>
                      <a:cubicBezTo>
                        <a:pt x="2517" y="799"/>
                        <a:pt x="2440" y="876"/>
                        <a:pt x="2344" y="876"/>
                      </a:cubicBezTo>
                      <a:cubicBezTo>
                        <a:pt x="2248" y="876"/>
                        <a:pt x="2171" y="799"/>
                        <a:pt x="2171" y="703"/>
                      </a:cubicBezTo>
                      <a:lnTo>
                        <a:pt x="2171" y="549"/>
                      </a:lnTo>
                      <a:cubicBezTo>
                        <a:pt x="2171" y="431"/>
                        <a:pt x="2258" y="372"/>
                        <a:pt x="2346" y="372"/>
                      </a:cubicBezTo>
                      <a:close/>
                      <a:moveTo>
                        <a:pt x="2344" y="1117"/>
                      </a:moveTo>
                      <a:lnTo>
                        <a:pt x="2344" y="1121"/>
                      </a:lnTo>
                      <a:cubicBezTo>
                        <a:pt x="2440" y="1121"/>
                        <a:pt x="2522" y="1198"/>
                        <a:pt x="2522" y="1300"/>
                      </a:cubicBezTo>
                      <a:lnTo>
                        <a:pt x="2522" y="1444"/>
                      </a:lnTo>
                      <a:cubicBezTo>
                        <a:pt x="2522" y="1562"/>
                        <a:pt x="2434" y="1621"/>
                        <a:pt x="2346" y="1621"/>
                      </a:cubicBezTo>
                      <a:cubicBezTo>
                        <a:pt x="2258" y="1621"/>
                        <a:pt x="2171" y="1562"/>
                        <a:pt x="2171" y="1444"/>
                      </a:cubicBezTo>
                      <a:lnTo>
                        <a:pt x="2171" y="1295"/>
                      </a:lnTo>
                      <a:cubicBezTo>
                        <a:pt x="2171" y="1198"/>
                        <a:pt x="2248" y="1121"/>
                        <a:pt x="2344" y="1117"/>
                      </a:cubicBezTo>
                      <a:close/>
                      <a:moveTo>
                        <a:pt x="0" y="0"/>
                      </a:moveTo>
                      <a:lnTo>
                        <a:pt x="0" y="2065"/>
                      </a:lnTo>
                      <a:lnTo>
                        <a:pt x="58" y="2036"/>
                      </a:lnTo>
                      <a:cubicBezTo>
                        <a:pt x="145" y="1992"/>
                        <a:pt x="227" y="1939"/>
                        <a:pt x="308" y="1887"/>
                      </a:cubicBezTo>
                      <a:cubicBezTo>
                        <a:pt x="573" y="1689"/>
                        <a:pt x="823" y="1588"/>
                        <a:pt x="1045" y="1588"/>
                      </a:cubicBezTo>
                      <a:cubicBezTo>
                        <a:pt x="1051" y="1588"/>
                        <a:pt x="1057" y="1588"/>
                        <a:pt x="1062" y="1588"/>
                      </a:cubicBezTo>
                      <a:cubicBezTo>
                        <a:pt x="1210" y="1588"/>
                        <a:pt x="1357" y="1645"/>
                        <a:pt x="1463" y="1752"/>
                      </a:cubicBezTo>
                      <a:lnTo>
                        <a:pt x="1463" y="1757"/>
                      </a:lnTo>
                      <a:cubicBezTo>
                        <a:pt x="1593" y="1906"/>
                        <a:pt x="1646" y="2108"/>
                        <a:pt x="1603" y="2300"/>
                      </a:cubicBezTo>
                      <a:cubicBezTo>
                        <a:pt x="1569" y="2459"/>
                        <a:pt x="1468" y="2628"/>
                        <a:pt x="1304" y="2786"/>
                      </a:cubicBezTo>
                      <a:lnTo>
                        <a:pt x="1227" y="2863"/>
                      </a:lnTo>
                      <a:lnTo>
                        <a:pt x="2873" y="2863"/>
                      </a:lnTo>
                      <a:cubicBezTo>
                        <a:pt x="2902" y="2863"/>
                        <a:pt x="2931" y="2863"/>
                        <a:pt x="2960" y="2868"/>
                      </a:cubicBezTo>
                      <a:lnTo>
                        <a:pt x="3013" y="2878"/>
                      </a:lnTo>
                      <a:lnTo>
                        <a:pt x="3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42;p37"/>
                <p:cNvSpPr/>
                <p:nvPr/>
              </p:nvSpPr>
              <p:spPr>
                <a:xfrm>
                  <a:off x="8072240" y="3173923"/>
                  <a:ext cx="75483" cy="79155"/>
                </a:xfrm>
                <a:custGeom>
                  <a:avLst/>
                  <a:gdLst/>
                  <a:ahLst/>
                  <a:cxnLst/>
                  <a:rect l="l" t="t" r="r" b="b"/>
                  <a:pathLst>
                    <a:path w="2878" h="3018" extrusionOk="0">
                      <a:moveTo>
                        <a:pt x="1579" y="2171"/>
                      </a:moveTo>
                      <a:cubicBezTo>
                        <a:pt x="1815" y="2171"/>
                        <a:pt x="1815" y="2522"/>
                        <a:pt x="1579" y="2522"/>
                      </a:cubicBezTo>
                      <a:lnTo>
                        <a:pt x="1430" y="2522"/>
                      </a:lnTo>
                      <a:cubicBezTo>
                        <a:pt x="1333" y="2522"/>
                        <a:pt x="1252" y="2445"/>
                        <a:pt x="1252" y="2349"/>
                      </a:cubicBezTo>
                      <a:cubicBezTo>
                        <a:pt x="1252" y="2253"/>
                        <a:pt x="1333" y="2171"/>
                        <a:pt x="1430" y="2171"/>
                      </a:cubicBezTo>
                      <a:close/>
                      <a:moveTo>
                        <a:pt x="2329" y="2171"/>
                      </a:moveTo>
                      <a:cubicBezTo>
                        <a:pt x="2560" y="2171"/>
                        <a:pt x="2560" y="2522"/>
                        <a:pt x="2329" y="2522"/>
                      </a:cubicBezTo>
                      <a:lnTo>
                        <a:pt x="2175" y="2522"/>
                      </a:lnTo>
                      <a:cubicBezTo>
                        <a:pt x="2079" y="2522"/>
                        <a:pt x="2002" y="2445"/>
                        <a:pt x="2002" y="2349"/>
                      </a:cubicBezTo>
                      <a:cubicBezTo>
                        <a:pt x="2002" y="2253"/>
                        <a:pt x="2079" y="2171"/>
                        <a:pt x="2175" y="2171"/>
                      </a:cubicBezTo>
                      <a:close/>
                      <a:moveTo>
                        <a:pt x="814" y="1"/>
                      </a:moveTo>
                      <a:lnTo>
                        <a:pt x="843" y="68"/>
                      </a:lnTo>
                      <a:cubicBezTo>
                        <a:pt x="886" y="155"/>
                        <a:pt x="934" y="236"/>
                        <a:pt x="992" y="313"/>
                      </a:cubicBezTo>
                      <a:cubicBezTo>
                        <a:pt x="1555" y="1088"/>
                        <a:pt x="1141" y="1459"/>
                        <a:pt x="1122" y="1473"/>
                      </a:cubicBezTo>
                      <a:lnTo>
                        <a:pt x="1117" y="1473"/>
                      </a:lnTo>
                      <a:cubicBezTo>
                        <a:pt x="1006" y="1569"/>
                        <a:pt x="862" y="1622"/>
                        <a:pt x="708" y="1627"/>
                      </a:cubicBezTo>
                      <a:cubicBezTo>
                        <a:pt x="665" y="1627"/>
                        <a:pt x="621" y="1622"/>
                        <a:pt x="578" y="1613"/>
                      </a:cubicBezTo>
                      <a:cubicBezTo>
                        <a:pt x="414" y="1579"/>
                        <a:pt x="251" y="1478"/>
                        <a:pt x="92" y="1309"/>
                      </a:cubicBezTo>
                      <a:lnTo>
                        <a:pt x="15" y="1232"/>
                      </a:lnTo>
                      <a:lnTo>
                        <a:pt x="15" y="2883"/>
                      </a:lnTo>
                      <a:cubicBezTo>
                        <a:pt x="15" y="2912"/>
                        <a:pt x="10" y="2941"/>
                        <a:pt x="5" y="2970"/>
                      </a:cubicBezTo>
                      <a:lnTo>
                        <a:pt x="0" y="3018"/>
                      </a:lnTo>
                      <a:lnTo>
                        <a:pt x="2878" y="3018"/>
                      </a:lnTo>
                      <a:lnTo>
                        <a:pt x="28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43;p37"/>
                <p:cNvSpPr/>
                <p:nvPr/>
              </p:nvSpPr>
              <p:spPr>
                <a:xfrm>
                  <a:off x="8208780" y="2918494"/>
                  <a:ext cx="108320" cy="141996"/>
                </a:xfrm>
                <a:custGeom>
                  <a:avLst/>
                  <a:gdLst/>
                  <a:ahLst/>
                  <a:cxnLst/>
                  <a:rect l="l" t="t" r="r" b="b"/>
                  <a:pathLst>
                    <a:path w="4130" h="5414" extrusionOk="0">
                      <a:moveTo>
                        <a:pt x="2310" y="1"/>
                      </a:moveTo>
                      <a:cubicBezTo>
                        <a:pt x="2195" y="1"/>
                        <a:pt x="2099" y="97"/>
                        <a:pt x="2099" y="212"/>
                      </a:cubicBezTo>
                      <a:lnTo>
                        <a:pt x="2099" y="2469"/>
                      </a:lnTo>
                      <a:cubicBezTo>
                        <a:pt x="2099" y="2585"/>
                        <a:pt x="2011" y="2642"/>
                        <a:pt x="1923" y="2642"/>
                      </a:cubicBezTo>
                      <a:cubicBezTo>
                        <a:pt x="1835" y="2642"/>
                        <a:pt x="1747" y="2585"/>
                        <a:pt x="1747" y="2469"/>
                      </a:cubicBezTo>
                      <a:lnTo>
                        <a:pt x="1747" y="593"/>
                      </a:lnTo>
                      <a:cubicBezTo>
                        <a:pt x="1747" y="472"/>
                        <a:pt x="1651" y="381"/>
                        <a:pt x="1536" y="381"/>
                      </a:cubicBezTo>
                      <a:lnTo>
                        <a:pt x="1516" y="381"/>
                      </a:lnTo>
                      <a:cubicBezTo>
                        <a:pt x="1514" y="381"/>
                        <a:pt x="1511" y="381"/>
                        <a:pt x="1508" y="381"/>
                      </a:cubicBezTo>
                      <a:cubicBezTo>
                        <a:pt x="1396" y="381"/>
                        <a:pt x="1305" y="475"/>
                        <a:pt x="1305" y="593"/>
                      </a:cubicBezTo>
                      <a:lnTo>
                        <a:pt x="1305" y="2614"/>
                      </a:lnTo>
                      <a:lnTo>
                        <a:pt x="1305" y="2618"/>
                      </a:lnTo>
                      <a:lnTo>
                        <a:pt x="1305" y="2628"/>
                      </a:lnTo>
                      <a:cubicBezTo>
                        <a:pt x="1314" y="2745"/>
                        <a:pt x="1221" y="2817"/>
                        <a:pt x="1128" y="2817"/>
                      </a:cubicBezTo>
                      <a:cubicBezTo>
                        <a:pt x="1067" y="2817"/>
                        <a:pt x="1007" y="2787"/>
                        <a:pt x="973" y="2719"/>
                      </a:cubicBezTo>
                      <a:cubicBezTo>
                        <a:pt x="848" y="2474"/>
                        <a:pt x="569" y="2084"/>
                        <a:pt x="318" y="2031"/>
                      </a:cubicBezTo>
                      <a:cubicBezTo>
                        <a:pt x="299" y="2026"/>
                        <a:pt x="280" y="2022"/>
                        <a:pt x="261" y="2022"/>
                      </a:cubicBezTo>
                      <a:cubicBezTo>
                        <a:pt x="193" y="2022"/>
                        <a:pt x="131" y="2046"/>
                        <a:pt x="78" y="2089"/>
                      </a:cubicBezTo>
                      <a:lnTo>
                        <a:pt x="73" y="2099"/>
                      </a:lnTo>
                      <a:cubicBezTo>
                        <a:pt x="1" y="2190"/>
                        <a:pt x="1" y="2426"/>
                        <a:pt x="261" y="2777"/>
                      </a:cubicBezTo>
                      <a:cubicBezTo>
                        <a:pt x="443" y="3027"/>
                        <a:pt x="564" y="3326"/>
                        <a:pt x="607" y="3634"/>
                      </a:cubicBezTo>
                      <a:cubicBezTo>
                        <a:pt x="665" y="3966"/>
                        <a:pt x="713" y="4230"/>
                        <a:pt x="1343" y="4707"/>
                      </a:cubicBezTo>
                      <a:cubicBezTo>
                        <a:pt x="1387" y="4735"/>
                        <a:pt x="1411" y="4788"/>
                        <a:pt x="1411" y="4846"/>
                      </a:cubicBezTo>
                      <a:lnTo>
                        <a:pt x="1411" y="5414"/>
                      </a:lnTo>
                      <a:lnTo>
                        <a:pt x="3590" y="5414"/>
                      </a:lnTo>
                      <a:lnTo>
                        <a:pt x="3590" y="4581"/>
                      </a:lnTo>
                      <a:cubicBezTo>
                        <a:pt x="3590" y="4519"/>
                        <a:pt x="3624" y="4461"/>
                        <a:pt x="3677" y="4428"/>
                      </a:cubicBezTo>
                      <a:cubicBezTo>
                        <a:pt x="4023" y="4225"/>
                        <a:pt x="4129" y="3225"/>
                        <a:pt x="4120" y="2642"/>
                      </a:cubicBezTo>
                      <a:lnTo>
                        <a:pt x="4120" y="1521"/>
                      </a:lnTo>
                      <a:cubicBezTo>
                        <a:pt x="4120" y="1406"/>
                        <a:pt x="4023" y="1310"/>
                        <a:pt x="3903" y="1310"/>
                      </a:cubicBezTo>
                      <a:lnTo>
                        <a:pt x="3889" y="1310"/>
                      </a:lnTo>
                      <a:cubicBezTo>
                        <a:pt x="3773" y="1310"/>
                        <a:pt x="3677" y="1406"/>
                        <a:pt x="3677" y="1521"/>
                      </a:cubicBezTo>
                      <a:lnTo>
                        <a:pt x="3677" y="2469"/>
                      </a:lnTo>
                      <a:cubicBezTo>
                        <a:pt x="3677" y="2585"/>
                        <a:pt x="3589" y="2642"/>
                        <a:pt x="3501" y="2642"/>
                      </a:cubicBezTo>
                      <a:cubicBezTo>
                        <a:pt x="3414" y="2642"/>
                        <a:pt x="3326" y="2585"/>
                        <a:pt x="3326" y="2469"/>
                      </a:cubicBezTo>
                      <a:lnTo>
                        <a:pt x="3326" y="593"/>
                      </a:lnTo>
                      <a:cubicBezTo>
                        <a:pt x="3326" y="472"/>
                        <a:pt x="3229" y="381"/>
                        <a:pt x="3114" y="381"/>
                      </a:cubicBezTo>
                      <a:lnTo>
                        <a:pt x="3095" y="381"/>
                      </a:lnTo>
                      <a:cubicBezTo>
                        <a:pt x="2994" y="381"/>
                        <a:pt x="2907" y="448"/>
                        <a:pt x="2888" y="549"/>
                      </a:cubicBezTo>
                      <a:lnTo>
                        <a:pt x="2888" y="881"/>
                      </a:lnTo>
                      <a:cubicBezTo>
                        <a:pt x="2888" y="891"/>
                        <a:pt x="2888" y="901"/>
                        <a:pt x="2888" y="915"/>
                      </a:cubicBezTo>
                      <a:lnTo>
                        <a:pt x="2888" y="934"/>
                      </a:lnTo>
                      <a:cubicBezTo>
                        <a:pt x="2888" y="944"/>
                        <a:pt x="2888" y="953"/>
                        <a:pt x="2888" y="963"/>
                      </a:cubicBezTo>
                      <a:lnTo>
                        <a:pt x="2888" y="2469"/>
                      </a:lnTo>
                      <a:cubicBezTo>
                        <a:pt x="2888" y="2585"/>
                        <a:pt x="2800" y="2642"/>
                        <a:pt x="2712" y="2642"/>
                      </a:cubicBezTo>
                      <a:cubicBezTo>
                        <a:pt x="2624" y="2642"/>
                        <a:pt x="2537" y="2585"/>
                        <a:pt x="2537" y="2469"/>
                      </a:cubicBezTo>
                      <a:lnTo>
                        <a:pt x="2537" y="1103"/>
                      </a:lnTo>
                      <a:cubicBezTo>
                        <a:pt x="2537" y="1093"/>
                        <a:pt x="2537" y="1083"/>
                        <a:pt x="2537" y="1074"/>
                      </a:cubicBezTo>
                      <a:lnTo>
                        <a:pt x="2537" y="593"/>
                      </a:lnTo>
                      <a:cubicBezTo>
                        <a:pt x="2537" y="573"/>
                        <a:pt x="2537" y="549"/>
                        <a:pt x="2541" y="530"/>
                      </a:cubicBezTo>
                      <a:lnTo>
                        <a:pt x="2541" y="212"/>
                      </a:lnTo>
                      <a:cubicBezTo>
                        <a:pt x="2541" y="97"/>
                        <a:pt x="2445" y="1"/>
                        <a:pt x="2325" y="1"/>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44;p37"/>
                <p:cNvSpPr/>
                <p:nvPr/>
              </p:nvSpPr>
              <p:spPr>
                <a:xfrm>
                  <a:off x="7989334" y="3118531"/>
                  <a:ext cx="108424" cy="141996"/>
                </a:xfrm>
                <a:custGeom>
                  <a:avLst/>
                  <a:gdLst/>
                  <a:ahLst/>
                  <a:cxnLst/>
                  <a:rect l="l" t="t" r="r" b="b"/>
                  <a:pathLst>
                    <a:path w="4134" h="5414" extrusionOk="0">
                      <a:moveTo>
                        <a:pt x="539" y="0"/>
                      </a:moveTo>
                      <a:lnTo>
                        <a:pt x="539" y="833"/>
                      </a:lnTo>
                      <a:cubicBezTo>
                        <a:pt x="539" y="895"/>
                        <a:pt x="505" y="953"/>
                        <a:pt x="452" y="982"/>
                      </a:cubicBezTo>
                      <a:cubicBezTo>
                        <a:pt x="111" y="1189"/>
                        <a:pt x="0" y="2185"/>
                        <a:pt x="10" y="2772"/>
                      </a:cubicBezTo>
                      <a:lnTo>
                        <a:pt x="10" y="3893"/>
                      </a:lnTo>
                      <a:cubicBezTo>
                        <a:pt x="10" y="4008"/>
                        <a:pt x="106" y="4105"/>
                        <a:pt x="226" y="4105"/>
                      </a:cubicBezTo>
                      <a:lnTo>
                        <a:pt x="241" y="4105"/>
                      </a:lnTo>
                      <a:cubicBezTo>
                        <a:pt x="356" y="4105"/>
                        <a:pt x="452" y="4008"/>
                        <a:pt x="452" y="3893"/>
                      </a:cubicBezTo>
                      <a:lnTo>
                        <a:pt x="452" y="2945"/>
                      </a:lnTo>
                      <a:cubicBezTo>
                        <a:pt x="452" y="2827"/>
                        <a:pt x="540" y="2768"/>
                        <a:pt x="628" y="2768"/>
                      </a:cubicBezTo>
                      <a:cubicBezTo>
                        <a:pt x="716" y="2768"/>
                        <a:pt x="804" y="2827"/>
                        <a:pt x="804" y="2945"/>
                      </a:cubicBezTo>
                      <a:lnTo>
                        <a:pt x="804" y="4822"/>
                      </a:lnTo>
                      <a:cubicBezTo>
                        <a:pt x="804" y="4937"/>
                        <a:pt x="900" y="5033"/>
                        <a:pt x="1015" y="5033"/>
                      </a:cubicBezTo>
                      <a:lnTo>
                        <a:pt x="1035" y="5033"/>
                      </a:lnTo>
                      <a:cubicBezTo>
                        <a:pt x="1136" y="5033"/>
                        <a:pt x="1222" y="4961"/>
                        <a:pt x="1242" y="4865"/>
                      </a:cubicBezTo>
                      <a:lnTo>
                        <a:pt x="1242" y="4528"/>
                      </a:lnTo>
                      <a:cubicBezTo>
                        <a:pt x="1242" y="4519"/>
                        <a:pt x="1242" y="4509"/>
                        <a:pt x="1242" y="4499"/>
                      </a:cubicBezTo>
                      <a:lnTo>
                        <a:pt x="1242" y="4480"/>
                      </a:lnTo>
                      <a:cubicBezTo>
                        <a:pt x="1242" y="4466"/>
                        <a:pt x="1242" y="4456"/>
                        <a:pt x="1242" y="4446"/>
                      </a:cubicBezTo>
                      <a:lnTo>
                        <a:pt x="1242" y="2945"/>
                      </a:lnTo>
                      <a:cubicBezTo>
                        <a:pt x="1242" y="2827"/>
                        <a:pt x="1329" y="2768"/>
                        <a:pt x="1417" y="2768"/>
                      </a:cubicBezTo>
                      <a:cubicBezTo>
                        <a:pt x="1505" y="2768"/>
                        <a:pt x="1593" y="2827"/>
                        <a:pt x="1593" y="2945"/>
                      </a:cubicBezTo>
                      <a:lnTo>
                        <a:pt x="1593" y="4312"/>
                      </a:lnTo>
                      <a:cubicBezTo>
                        <a:pt x="1593" y="4321"/>
                        <a:pt x="1593" y="4331"/>
                        <a:pt x="1593" y="4340"/>
                      </a:cubicBezTo>
                      <a:lnTo>
                        <a:pt x="1593" y="4822"/>
                      </a:lnTo>
                      <a:cubicBezTo>
                        <a:pt x="1593" y="4841"/>
                        <a:pt x="1593" y="4860"/>
                        <a:pt x="1588" y="4879"/>
                      </a:cubicBezTo>
                      <a:lnTo>
                        <a:pt x="1588" y="5202"/>
                      </a:lnTo>
                      <a:cubicBezTo>
                        <a:pt x="1588" y="5317"/>
                        <a:pt x="1684" y="5414"/>
                        <a:pt x="1805" y="5414"/>
                      </a:cubicBezTo>
                      <a:lnTo>
                        <a:pt x="1819" y="5414"/>
                      </a:lnTo>
                      <a:cubicBezTo>
                        <a:pt x="1934" y="5414"/>
                        <a:pt x="2031" y="5317"/>
                        <a:pt x="2031" y="5202"/>
                      </a:cubicBezTo>
                      <a:lnTo>
                        <a:pt x="2031" y="2945"/>
                      </a:lnTo>
                      <a:cubicBezTo>
                        <a:pt x="2031" y="2827"/>
                        <a:pt x="2119" y="2768"/>
                        <a:pt x="2206" y="2768"/>
                      </a:cubicBezTo>
                      <a:cubicBezTo>
                        <a:pt x="2294" y="2768"/>
                        <a:pt x="2382" y="2827"/>
                        <a:pt x="2382" y="2945"/>
                      </a:cubicBezTo>
                      <a:lnTo>
                        <a:pt x="2382" y="4822"/>
                      </a:lnTo>
                      <a:cubicBezTo>
                        <a:pt x="2382" y="4937"/>
                        <a:pt x="2478" y="5033"/>
                        <a:pt x="2594" y="5033"/>
                      </a:cubicBezTo>
                      <a:lnTo>
                        <a:pt x="2608" y="5033"/>
                      </a:lnTo>
                      <a:cubicBezTo>
                        <a:pt x="2728" y="5033"/>
                        <a:pt x="2825" y="4937"/>
                        <a:pt x="2825" y="4822"/>
                      </a:cubicBezTo>
                      <a:lnTo>
                        <a:pt x="2825" y="2801"/>
                      </a:lnTo>
                      <a:lnTo>
                        <a:pt x="2825" y="2796"/>
                      </a:lnTo>
                      <a:lnTo>
                        <a:pt x="2825" y="2786"/>
                      </a:lnTo>
                      <a:cubicBezTo>
                        <a:pt x="2816" y="2668"/>
                        <a:pt x="2910" y="2596"/>
                        <a:pt x="3004" y="2596"/>
                      </a:cubicBezTo>
                      <a:cubicBezTo>
                        <a:pt x="3064" y="2596"/>
                        <a:pt x="3123" y="2625"/>
                        <a:pt x="3157" y="2690"/>
                      </a:cubicBezTo>
                      <a:cubicBezTo>
                        <a:pt x="3282" y="2940"/>
                        <a:pt x="3561" y="3325"/>
                        <a:pt x="3816" y="3383"/>
                      </a:cubicBezTo>
                      <a:cubicBezTo>
                        <a:pt x="3830" y="3388"/>
                        <a:pt x="3850" y="3388"/>
                        <a:pt x="3869" y="3388"/>
                      </a:cubicBezTo>
                      <a:cubicBezTo>
                        <a:pt x="3936" y="3388"/>
                        <a:pt x="3999" y="3364"/>
                        <a:pt x="4052" y="3320"/>
                      </a:cubicBezTo>
                      <a:lnTo>
                        <a:pt x="4056" y="3311"/>
                      </a:lnTo>
                      <a:cubicBezTo>
                        <a:pt x="4133" y="3219"/>
                        <a:pt x="4129" y="2984"/>
                        <a:pt x="3874" y="2632"/>
                      </a:cubicBezTo>
                      <a:cubicBezTo>
                        <a:pt x="3724" y="2440"/>
                        <a:pt x="3619" y="2214"/>
                        <a:pt x="3566" y="1973"/>
                      </a:cubicBezTo>
                      <a:cubicBezTo>
                        <a:pt x="3546" y="1906"/>
                        <a:pt x="3537" y="1838"/>
                        <a:pt x="3522" y="1781"/>
                      </a:cubicBezTo>
                      <a:cubicBezTo>
                        <a:pt x="3465" y="1449"/>
                        <a:pt x="3417" y="1184"/>
                        <a:pt x="2786" y="708"/>
                      </a:cubicBezTo>
                      <a:cubicBezTo>
                        <a:pt x="2743" y="674"/>
                        <a:pt x="2719" y="626"/>
                        <a:pt x="2719" y="568"/>
                      </a:cubicBezTo>
                      <a:lnTo>
                        <a:pt x="2719"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45;p37"/>
                <p:cNvSpPr/>
                <p:nvPr/>
              </p:nvSpPr>
              <p:spPr>
                <a:xfrm>
                  <a:off x="8182159" y="3145781"/>
                  <a:ext cx="142127" cy="107297"/>
                </a:xfrm>
                <a:custGeom>
                  <a:avLst/>
                  <a:gdLst/>
                  <a:ahLst/>
                  <a:cxnLst/>
                  <a:rect l="l" t="t" r="r" b="b"/>
                  <a:pathLst>
                    <a:path w="5419" h="4091" extrusionOk="0">
                      <a:moveTo>
                        <a:pt x="3171" y="1"/>
                      </a:moveTo>
                      <a:cubicBezTo>
                        <a:pt x="3070" y="1"/>
                        <a:pt x="2897" y="44"/>
                        <a:pt x="2642" y="232"/>
                      </a:cubicBezTo>
                      <a:cubicBezTo>
                        <a:pt x="2387" y="419"/>
                        <a:pt x="2094" y="535"/>
                        <a:pt x="1786" y="578"/>
                      </a:cubicBezTo>
                      <a:cubicBezTo>
                        <a:pt x="1449" y="636"/>
                        <a:pt x="1189" y="684"/>
                        <a:pt x="713" y="1314"/>
                      </a:cubicBezTo>
                      <a:cubicBezTo>
                        <a:pt x="679" y="1358"/>
                        <a:pt x="626" y="1382"/>
                        <a:pt x="573" y="1382"/>
                      </a:cubicBezTo>
                      <a:lnTo>
                        <a:pt x="1" y="1382"/>
                      </a:lnTo>
                      <a:lnTo>
                        <a:pt x="1" y="3561"/>
                      </a:lnTo>
                      <a:lnTo>
                        <a:pt x="838" y="3561"/>
                      </a:lnTo>
                      <a:cubicBezTo>
                        <a:pt x="900" y="3561"/>
                        <a:pt x="958" y="3595"/>
                        <a:pt x="987" y="3648"/>
                      </a:cubicBezTo>
                      <a:cubicBezTo>
                        <a:pt x="1194" y="3999"/>
                        <a:pt x="2185" y="4091"/>
                        <a:pt x="2681" y="4091"/>
                      </a:cubicBezTo>
                      <a:lnTo>
                        <a:pt x="3893" y="4091"/>
                      </a:lnTo>
                      <a:cubicBezTo>
                        <a:pt x="4009" y="4091"/>
                        <a:pt x="4105" y="3994"/>
                        <a:pt x="4105" y="3879"/>
                      </a:cubicBezTo>
                      <a:lnTo>
                        <a:pt x="4105" y="3860"/>
                      </a:lnTo>
                      <a:cubicBezTo>
                        <a:pt x="4105" y="3744"/>
                        <a:pt x="4009" y="3648"/>
                        <a:pt x="3893" y="3648"/>
                      </a:cubicBezTo>
                      <a:lnTo>
                        <a:pt x="2950" y="3648"/>
                      </a:lnTo>
                      <a:cubicBezTo>
                        <a:pt x="2714" y="3648"/>
                        <a:pt x="2714" y="3297"/>
                        <a:pt x="2950" y="3297"/>
                      </a:cubicBezTo>
                      <a:lnTo>
                        <a:pt x="4822" y="3297"/>
                      </a:lnTo>
                      <a:cubicBezTo>
                        <a:pt x="4942" y="3297"/>
                        <a:pt x="5038" y="3200"/>
                        <a:pt x="5038" y="3085"/>
                      </a:cubicBezTo>
                      <a:lnTo>
                        <a:pt x="5038" y="3071"/>
                      </a:lnTo>
                      <a:cubicBezTo>
                        <a:pt x="5038" y="2969"/>
                        <a:pt x="4966" y="2883"/>
                        <a:pt x="4870" y="2859"/>
                      </a:cubicBezTo>
                      <a:lnTo>
                        <a:pt x="4533" y="2859"/>
                      </a:lnTo>
                      <a:cubicBezTo>
                        <a:pt x="4528" y="2861"/>
                        <a:pt x="4524" y="2862"/>
                        <a:pt x="4519" y="2862"/>
                      </a:cubicBezTo>
                      <a:cubicBezTo>
                        <a:pt x="4514" y="2862"/>
                        <a:pt x="4509" y="2861"/>
                        <a:pt x="4504" y="2859"/>
                      </a:cubicBezTo>
                      <a:lnTo>
                        <a:pt x="4485" y="2859"/>
                      </a:lnTo>
                      <a:cubicBezTo>
                        <a:pt x="4478" y="2861"/>
                        <a:pt x="4472" y="2862"/>
                        <a:pt x="4466" y="2862"/>
                      </a:cubicBezTo>
                      <a:cubicBezTo>
                        <a:pt x="4461" y="2862"/>
                        <a:pt x="4456" y="2861"/>
                        <a:pt x="4451" y="2859"/>
                      </a:cubicBezTo>
                      <a:lnTo>
                        <a:pt x="2950" y="2859"/>
                      </a:lnTo>
                      <a:cubicBezTo>
                        <a:pt x="2714" y="2859"/>
                        <a:pt x="2714" y="2508"/>
                        <a:pt x="2950" y="2508"/>
                      </a:cubicBezTo>
                      <a:lnTo>
                        <a:pt x="4827" y="2508"/>
                      </a:lnTo>
                      <a:cubicBezTo>
                        <a:pt x="4846" y="2508"/>
                        <a:pt x="4865" y="2512"/>
                        <a:pt x="4884" y="2512"/>
                      </a:cubicBezTo>
                      <a:lnTo>
                        <a:pt x="5207" y="2512"/>
                      </a:lnTo>
                      <a:cubicBezTo>
                        <a:pt x="5322" y="2512"/>
                        <a:pt x="5419" y="2416"/>
                        <a:pt x="5419" y="2301"/>
                      </a:cubicBezTo>
                      <a:lnTo>
                        <a:pt x="5419" y="2286"/>
                      </a:lnTo>
                      <a:cubicBezTo>
                        <a:pt x="5419" y="2169"/>
                        <a:pt x="5327" y="2070"/>
                        <a:pt x="5210" y="2070"/>
                      </a:cubicBezTo>
                      <a:cubicBezTo>
                        <a:pt x="5208" y="2070"/>
                        <a:pt x="5205" y="2070"/>
                        <a:pt x="5202" y="2070"/>
                      </a:cubicBezTo>
                      <a:lnTo>
                        <a:pt x="2950" y="2070"/>
                      </a:lnTo>
                      <a:cubicBezTo>
                        <a:pt x="2714" y="2070"/>
                        <a:pt x="2714" y="1718"/>
                        <a:pt x="2950" y="1718"/>
                      </a:cubicBezTo>
                      <a:lnTo>
                        <a:pt x="4822" y="1718"/>
                      </a:lnTo>
                      <a:cubicBezTo>
                        <a:pt x="4942" y="1718"/>
                        <a:pt x="5038" y="1622"/>
                        <a:pt x="5038" y="1502"/>
                      </a:cubicBezTo>
                      <a:lnTo>
                        <a:pt x="5038" y="1487"/>
                      </a:lnTo>
                      <a:cubicBezTo>
                        <a:pt x="5038" y="1372"/>
                        <a:pt x="4942" y="1276"/>
                        <a:pt x="4822" y="1276"/>
                      </a:cubicBezTo>
                      <a:lnTo>
                        <a:pt x="2787" y="1276"/>
                      </a:lnTo>
                      <a:cubicBezTo>
                        <a:pt x="2781" y="1276"/>
                        <a:pt x="2777" y="1276"/>
                        <a:pt x="2772" y="1276"/>
                      </a:cubicBezTo>
                      <a:cubicBezTo>
                        <a:pt x="2595" y="1276"/>
                        <a:pt x="2531" y="1028"/>
                        <a:pt x="2695" y="944"/>
                      </a:cubicBezTo>
                      <a:cubicBezTo>
                        <a:pt x="2945" y="819"/>
                        <a:pt x="3330" y="540"/>
                        <a:pt x="3388" y="285"/>
                      </a:cubicBezTo>
                      <a:cubicBezTo>
                        <a:pt x="3407" y="203"/>
                        <a:pt x="3383" y="116"/>
                        <a:pt x="3325" y="54"/>
                      </a:cubicBezTo>
                      <a:lnTo>
                        <a:pt x="3321" y="44"/>
                      </a:lnTo>
                      <a:cubicBezTo>
                        <a:pt x="3277" y="15"/>
                        <a:pt x="3224" y="1"/>
                        <a:pt x="3171" y="1"/>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46;p37"/>
                <p:cNvSpPr/>
                <p:nvPr/>
              </p:nvSpPr>
              <p:spPr>
                <a:xfrm>
                  <a:off x="7982122" y="2925811"/>
                  <a:ext cx="142022" cy="107297"/>
                </a:xfrm>
                <a:custGeom>
                  <a:avLst/>
                  <a:gdLst/>
                  <a:ahLst/>
                  <a:cxnLst/>
                  <a:rect l="l" t="t" r="r" b="b"/>
                  <a:pathLst>
                    <a:path w="5415" h="4091" extrusionOk="0">
                      <a:moveTo>
                        <a:pt x="1526" y="1"/>
                      </a:moveTo>
                      <a:cubicBezTo>
                        <a:pt x="1411" y="1"/>
                        <a:pt x="1315" y="97"/>
                        <a:pt x="1315" y="217"/>
                      </a:cubicBezTo>
                      <a:lnTo>
                        <a:pt x="1315" y="232"/>
                      </a:lnTo>
                      <a:cubicBezTo>
                        <a:pt x="1315" y="347"/>
                        <a:pt x="1411" y="443"/>
                        <a:pt x="1526" y="443"/>
                      </a:cubicBezTo>
                      <a:lnTo>
                        <a:pt x="2469" y="443"/>
                      </a:lnTo>
                      <a:cubicBezTo>
                        <a:pt x="2705" y="443"/>
                        <a:pt x="2705" y="795"/>
                        <a:pt x="2469" y="795"/>
                      </a:cubicBezTo>
                      <a:lnTo>
                        <a:pt x="593" y="795"/>
                      </a:lnTo>
                      <a:cubicBezTo>
                        <a:pt x="477" y="795"/>
                        <a:pt x="381" y="891"/>
                        <a:pt x="381" y="1006"/>
                      </a:cubicBezTo>
                      <a:lnTo>
                        <a:pt x="381" y="1026"/>
                      </a:lnTo>
                      <a:cubicBezTo>
                        <a:pt x="381" y="1127"/>
                        <a:pt x="453" y="1213"/>
                        <a:pt x="549" y="1233"/>
                      </a:cubicBezTo>
                      <a:lnTo>
                        <a:pt x="2469" y="1233"/>
                      </a:lnTo>
                      <a:cubicBezTo>
                        <a:pt x="2705" y="1233"/>
                        <a:pt x="2705" y="1584"/>
                        <a:pt x="2469" y="1584"/>
                      </a:cubicBezTo>
                      <a:lnTo>
                        <a:pt x="593" y="1584"/>
                      </a:lnTo>
                      <a:cubicBezTo>
                        <a:pt x="574" y="1584"/>
                        <a:pt x="554" y="1584"/>
                        <a:pt x="535" y="1579"/>
                      </a:cubicBezTo>
                      <a:lnTo>
                        <a:pt x="213" y="1579"/>
                      </a:lnTo>
                      <a:cubicBezTo>
                        <a:pt x="97" y="1579"/>
                        <a:pt x="1" y="1675"/>
                        <a:pt x="1" y="1796"/>
                      </a:cubicBezTo>
                      <a:lnTo>
                        <a:pt x="1" y="1810"/>
                      </a:lnTo>
                      <a:cubicBezTo>
                        <a:pt x="1" y="1926"/>
                        <a:pt x="97" y="2022"/>
                        <a:pt x="213" y="2022"/>
                      </a:cubicBezTo>
                      <a:lnTo>
                        <a:pt x="2469" y="2022"/>
                      </a:lnTo>
                      <a:cubicBezTo>
                        <a:pt x="2705" y="2022"/>
                        <a:pt x="2705" y="2373"/>
                        <a:pt x="2469" y="2373"/>
                      </a:cubicBezTo>
                      <a:lnTo>
                        <a:pt x="593" y="2373"/>
                      </a:lnTo>
                      <a:cubicBezTo>
                        <a:pt x="477" y="2373"/>
                        <a:pt x="381" y="2469"/>
                        <a:pt x="381" y="2585"/>
                      </a:cubicBezTo>
                      <a:lnTo>
                        <a:pt x="381" y="2604"/>
                      </a:lnTo>
                      <a:cubicBezTo>
                        <a:pt x="381" y="2719"/>
                        <a:pt x="477" y="2816"/>
                        <a:pt x="593" y="2816"/>
                      </a:cubicBezTo>
                      <a:lnTo>
                        <a:pt x="2628" y="2816"/>
                      </a:lnTo>
                      <a:cubicBezTo>
                        <a:pt x="2633" y="2815"/>
                        <a:pt x="2638" y="2815"/>
                        <a:pt x="2643" y="2815"/>
                      </a:cubicBezTo>
                      <a:cubicBezTo>
                        <a:pt x="2824" y="2815"/>
                        <a:pt x="2888" y="3063"/>
                        <a:pt x="2720" y="3148"/>
                      </a:cubicBezTo>
                      <a:cubicBezTo>
                        <a:pt x="2474" y="3273"/>
                        <a:pt x="2084" y="3552"/>
                        <a:pt x="2031" y="3807"/>
                      </a:cubicBezTo>
                      <a:cubicBezTo>
                        <a:pt x="2012" y="3889"/>
                        <a:pt x="2036" y="3975"/>
                        <a:pt x="2094" y="4038"/>
                      </a:cubicBezTo>
                      <a:lnTo>
                        <a:pt x="2099" y="4047"/>
                      </a:lnTo>
                      <a:cubicBezTo>
                        <a:pt x="2142" y="4076"/>
                        <a:pt x="2195" y="4091"/>
                        <a:pt x="2248" y="4091"/>
                      </a:cubicBezTo>
                      <a:cubicBezTo>
                        <a:pt x="2349" y="4091"/>
                        <a:pt x="2522" y="4052"/>
                        <a:pt x="2777" y="3860"/>
                      </a:cubicBezTo>
                      <a:cubicBezTo>
                        <a:pt x="3032" y="3677"/>
                        <a:pt x="3326" y="3557"/>
                        <a:pt x="3634" y="3513"/>
                      </a:cubicBezTo>
                      <a:cubicBezTo>
                        <a:pt x="3966" y="3456"/>
                        <a:pt x="4230" y="3408"/>
                        <a:pt x="4707" y="2777"/>
                      </a:cubicBezTo>
                      <a:cubicBezTo>
                        <a:pt x="4740" y="2734"/>
                        <a:pt x="4789" y="2710"/>
                        <a:pt x="4846" y="2710"/>
                      </a:cubicBezTo>
                      <a:lnTo>
                        <a:pt x="5414" y="2710"/>
                      </a:lnTo>
                      <a:lnTo>
                        <a:pt x="5414" y="530"/>
                      </a:lnTo>
                      <a:lnTo>
                        <a:pt x="4582" y="530"/>
                      </a:lnTo>
                      <a:cubicBezTo>
                        <a:pt x="4519" y="530"/>
                        <a:pt x="4466" y="496"/>
                        <a:pt x="4433" y="443"/>
                      </a:cubicBezTo>
                      <a:cubicBezTo>
                        <a:pt x="4226" y="97"/>
                        <a:pt x="3234" y="1"/>
                        <a:pt x="2739"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47;p37"/>
                <p:cNvSpPr/>
                <p:nvPr/>
              </p:nvSpPr>
              <p:spPr>
                <a:xfrm>
                  <a:off x="8282374" y="2928355"/>
                  <a:ext cx="13140" cy="62526"/>
                </a:xfrm>
                <a:custGeom>
                  <a:avLst/>
                  <a:gdLst/>
                  <a:ahLst/>
                  <a:cxnLst/>
                  <a:rect l="l" t="t" r="r" b="b"/>
                  <a:pathLst>
                    <a:path w="501" h="2384" extrusionOk="0">
                      <a:moveTo>
                        <a:pt x="289" y="0"/>
                      </a:moveTo>
                      <a:cubicBezTo>
                        <a:pt x="188" y="0"/>
                        <a:pt x="101" y="72"/>
                        <a:pt x="82" y="168"/>
                      </a:cubicBezTo>
                      <a:lnTo>
                        <a:pt x="82" y="505"/>
                      </a:lnTo>
                      <a:cubicBezTo>
                        <a:pt x="82" y="515"/>
                        <a:pt x="82" y="525"/>
                        <a:pt x="82" y="534"/>
                      </a:cubicBezTo>
                      <a:lnTo>
                        <a:pt x="82" y="553"/>
                      </a:lnTo>
                      <a:cubicBezTo>
                        <a:pt x="82" y="563"/>
                        <a:pt x="82" y="577"/>
                        <a:pt x="82" y="587"/>
                      </a:cubicBezTo>
                      <a:lnTo>
                        <a:pt x="82" y="2088"/>
                      </a:lnTo>
                      <a:cubicBezTo>
                        <a:pt x="82" y="2151"/>
                        <a:pt x="53" y="2209"/>
                        <a:pt x="0" y="2242"/>
                      </a:cubicBezTo>
                      <a:cubicBezTo>
                        <a:pt x="18" y="2338"/>
                        <a:pt x="92" y="2383"/>
                        <a:pt x="168" y="2383"/>
                      </a:cubicBezTo>
                      <a:cubicBezTo>
                        <a:pt x="255" y="2383"/>
                        <a:pt x="344" y="2322"/>
                        <a:pt x="346" y="2209"/>
                      </a:cubicBezTo>
                      <a:lnTo>
                        <a:pt x="346" y="703"/>
                      </a:lnTo>
                      <a:cubicBezTo>
                        <a:pt x="346" y="693"/>
                        <a:pt x="346" y="683"/>
                        <a:pt x="346" y="674"/>
                      </a:cubicBezTo>
                      <a:lnTo>
                        <a:pt x="346" y="654"/>
                      </a:lnTo>
                      <a:cubicBezTo>
                        <a:pt x="346" y="640"/>
                        <a:pt x="346" y="630"/>
                        <a:pt x="346" y="621"/>
                      </a:cubicBezTo>
                      <a:lnTo>
                        <a:pt x="346" y="289"/>
                      </a:lnTo>
                      <a:cubicBezTo>
                        <a:pt x="361" y="207"/>
                        <a:pt x="423" y="144"/>
                        <a:pt x="500" y="125"/>
                      </a:cubicBezTo>
                      <a:cubicBezTo>
                        <a:pt x="467" y="48"/>
                        <a:pt x="390" y="0"/>
                        <a:pt x="308"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48;p37"/>
                <p:cNvSpPr/>
                <p:nvPr/>
              </p:nvSpPr>
              <p:spPr>
                <a:xfrm>
                  <a:off x="8302937" y="2952826"/>
                  <a:ext cx="13402" cy="38135"/>
                </a:xfrm>
                <a:custGeom>
                  <a:avLst/>
                  <a:gdLst/>
                  <a:ahLst/>
                  <a:cxnLst/>
                  <a:rect l="l" t="t" r="r" b="b"/>
                  <a:pathLst>
                    <a:path w="511" h="1454" extrusionOk="0">
                      <a:moveTo>
                        <a:pt x="299" y="1"/>
                      </a:moveTo>
                      <a:cubicBezTo>
                        <a:pt x="183" y="1"/>
                        <a:pt x="87" y="97"/>
                        <a:pt x="87" y="212"/>
                      </a:cubicBezTo>
                      <a:lnTo>
                        <a:pt x="87" y="1160"/>
                      </a:lnTo>
                      <a:cubicBezTo>
                        <a:pt x="87" y="1218"/>
                        <a:pt x="53" y="1276"/>
                        <a:pt x="0" y="1309"/>
                      </a:cubicBezTo>
                      <a:cubicBezTo>
                        <a:pt x="15" y="1391"/>
                        <a:pt x="87" y="1454"/>
                        <a:pt x="174" y="1454"/>
                      </a:cubicBezTo>
                      <a:cubicBezTo>
                        <a:pt x="270" y="1454"/>
                        <a:pt x="352" y="1377"/>
                        <a:pt x="352" y="1280"/>
                      </a:cubicBezTo>
                      <a:lnTo>
                        <a:pt x="352" y="333"/>
                      </a:lnTo>
                      <a:cubicBezTo>
                        <a:pt x="352" y="231"/>
                        <a:pt x="414" y="150"/>
                        <a:pt x="510" y="126"/>
                      </a:cubicBezTo>
                      <a:cubicBezTo>
                        <a:pt x="472" y="49"/>
                        <a:pt x="400" y="1"/>
                        <a:pt x="3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49;p37"/>
                <p:cNvSpPr/>
                <p:nvPr/>
              </p:nvSpPr>
              <p:spPr>
                <a:xfrm>
                  <a:off x="8240594" y="2928460"/>
                  <a:ext cx="13533" cy="66959"/>
                </a:xfrm>
                <a:custGeom>
                  <a:avLst/>
                  <a:gdLst/>
                  <a:ahLst/>
                  <a:cxnLst/>
                  <a:rect l="l" t="t" r="r" b="b"/>
                  <a:pathLst>
                    <a:path w="516" h="2553" extrusionOk="0">
                      <a:moveTo>
                        <a:pt x="303" y="1"/>
                      </a:moveTo>
                      <a:cubicBezTo>
                        <a:pt x="188" y="1"/>
                        <a:pt x="92" y="92"/>
                        <a:pt x="92" y="213"/>
                      </a:cubicBezTo>
                      <a:lnTo>
                        <a:pt x="92" y="2234"/>
                      </a:lnTo>
                      <a:lnTo>
                        <a:pt x="92" y="2238"/>
                      </a:lnTo>
                      <a:lnTo>
                        <a:pt x="92" y="2248"/>
                      </a:lnTo>
                      <a:cubicBezTo>
                        <a:pt x="97" y="2315"/>
                        <a:pt x="63" y="2378"/>
                        <a:pt x="0" y="2412"/>
                      </a:cubicBezTo>
                      <a:lnTo>
                        <a:pt x="24" y="2455"/>
                      </a:lnTo>
                      <a:cubicBezTo>
                        <a:pt x="58" y="2523"/>
                        <a:pt x="119" y="2553"/>
                        <a:pt x="179" y="2553"/>
                      </a:cubicBezTo>
                      <a:cubicBezTo>
                        <a:pt x="273" y="2553"/>
                        <a:pt x="365" y="2480"/>
                        <a:pt x="356" y="2363"/>
                      </a:cubicBezTo>
                      <a:lnTo>
                        <a:pt x="356" y="2354"/>
                      </a:lnTo>
                      <a:lnTo>
                        <a:pt x="356" y="2349"/>
                      </a:lnTo>
                      <a:lnTo>
                        <a:pt x="356" y="328"/>
                      </a:lnTo>
                      <a:cubicBezTo>
                        <a:pt x="356" y="232"/>
                        <a:pt x="419" y="150"/>
                        <a:pt x="515" y="121"/>
                      </a:cubicBezTo>
                      <a:cubicBezTo>
                        <a:pt x="477" y="49"/>
                        <a:pt x="405" y="1"/>
                        <a:pt x="3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50;p37"/>
                <p:cNvSpPr/>
                <p:nvPr/>
              </p:nvSpPr>
              <p:spPr>
                <a:xfrm>
                  <a:off x="8208780" y="2971500"/>
                  <a:ext cx="43957" cy="88990"/>
                </a:xfrm>
                <a:custGeom>
                  <a:avLst/>
                  <a:gdLst/>
                  <a:ahLst/>
                  <a:cxnLst/>
                  <a:rect l="l" t="t" r="r" b="b"/>
                  <a:pathLst>
                    <a:path w="1676" h="3393" extrusionOk="0">
                      <a:moveTo>
                        <a:pt x="261" y="1"/>
                      </a:moveTo>
                      <a:cubicBezTo>
                        <a:pt x="198" y="1"/>
                        <a:pt x="131" y="25"/>
                        <a:pt x="83" y="68"/>
                      </a:cubicBezTo>
                      <a:lnTo>
                        <a:pt x="73" y="78"/>
                      </a:lnTo>
                      <a:cubicBezTo>
                        <a:pt x="1" y="169"/>
                        <a:pt x="1" y="405"/>
                        <a:pt x="261" y="756"/>
                      </a:cubicBezTo>
                      <a:cubicBezTo>
                        <a:pt x="448" y="1006"/>
                        <a:pt x="564" y="1300"/>
                        <a:pt x="607" y="1613"/>
                      </a:cubicBezTo>
                      <a:cubicBezTo>
                        <a:pt x="665" y="1945"/>
                        <a:pt x="713" y="2209"/>
                        <a:pt x="1343" y="2681"/>
                      </a:cubicBezTo>
                      <a:cubicBezTo>
                        <a:pt x="1387" y="2714"/>
                        <a:pt x="1411" y="2767"/>
                        <a:pt x="1411" y="2825"/>
                      </a:cubicBezTo>
                      <a:lnTo>
                        <a:pt x="1411" y="3393"/>
                      </a:lnTo>
                      <a:lnTo>
                        <a:pt x="1675" y="3393"/>
                      </a:lnTo>
                      <a:lnTo>
                        <a:pt x="1675" y="2941"/>
                      </a:lnTo>
                      <a:cubicBezTo>
                        <a:pt x="1675" y="2883"/>
                        <a:pt x="1651" y="2835"/>
                        <a:pt x="1608" y="2801"/>
                      </a:cubicBezTo>
                      <a:cubicBezTo>
                        <a:pt x="978" y="2325"/>
                        <a:pt x="929" y="2060"/>
                        <a:pt x="872" y="1728"/>
                      </a:cubicBezTo>
                      <a:cubicBezTo>
                        <a:pt x="828" y="1420"/>
                        <a:pt x="708" y="1127"/>
                        <a:pt x="520" y="872"/>
                      </a:cubicBezTo>
                      <a:cubicBezTo>
                        <a:pt x="265" y="520"/>
                        <a:pt x="261" y="289"/>
                        <a:pt x="338" y="193"/>
                      </a:cubicBezTo>
                      <a:lnTo>
                        <a:pt x="342" y="188"/>
                      </a:lnTo>
                      <a:cubicBezTo>
                        <a:pt x="395" y="145"/>
                        <a:pt x="458" y="121"/>
                        <a:pt x="525" y="121"/>
                      </a:cubicBezTo>
                      <a:lnTo>
                        <a:pt x="530" y="121"/>
                      </a:lnTo>
                      <a:cubicBezTo>
                        <a:pt x="468" y="68"/>
                        <a:pt x="395" y="30"/>
                        <a:pt x="318" y="10"/>
                      </a:cubicBezTo>
                      <a:cubicBezTo>
                        <a:pt x="299" y="5"/>
                        <a:pt x="280" y="1"/>
                        <a:pt x="26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51;p37"/>
                <p:cNvSpPr/>
                <p:nvPr/>
              </p:nvSpPr>
              <p:spPr>
                <a:xfrm>
                  <a:off x="8261550" y="2918494"/>
                  <a:ext cx="13271" cy="72467"/>
                </a:xfrm>
                <a:custGeom>
                  <a:avLst/>
                  <a:gdLst/>
                  <a:ahLst/>
                  <a:cxnLst/>
                  <a:rect l="l" t="t" r="r" b="b"/>
                  <a:pathLst>
                    <a:path w="506" h="2763" extrusionOk="0">
                      <a:moveTo>
                        <a:pt x="298" y="1"/>
                      </a:moveTo>
                      <a:cubicBezTo>
                        <a:pt x="178" y="1"/>
                        <a:pt x="87" y="97"/>
                        <a:pt x="87" y="212"/>
                      </a:cubicBezTo>
                      <a:lnTo>
                        <a:pt x="87" y="2469"/>
                      </a:lnTo>
                      <a:cubicBezTo>
                        <a:pt x="82" y="2527"/>
                        <a:pt x="53" y="2585"/>
                        <a:pt x="0" y="2618"/>
                      </a:cubicBezTo>
                      <a:cubicBezTo>
                        <a:pt x="15" y="2700"/>
                        <a:pt x="87" y="2763"/>
                        <a:pt x="173" y="2763"/>
                      </a:cubicBezTo>
                      <a:cubicBezTo>
                        <a:pt x="270" y="2763"/>
                        <a:pt x="347" y="2686"/>
                        <a:pt x="347" y="2589"/>
                      </a:cubicBezTo>
                      <a:lnTo>
                        <a:pt x="347" y="328"/>
                      </a:lnTo>
                      <a:cubicBezTo>
                        <a:pt x="347" y="232"/>
                        <a:pt x="414" y="150"/>
                        <a:pt x="505" y="126"/>
                      </a:cubicBezTo>
                      <a:cubicBezTo>
                        <a:pt x="472" y="49"/>
                        <a:pt x="395" y="1"/>
                        <a:pt x="3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52;p37"/>
                <p:cNvSpPr/>
                <p:nvPr/>
              </p:nvSpPr>
              <p:spPr>
                <a:xfrm>
                  <a:off x="8072738" y="3189712"/>
                  <a:ext cx="18071" cy="17677"/>
                </a:xfrm>
                <a:custGeom>
                  <a:avLst/>
                  <a:gdLst/>
                  <a:ahLst/>
                  <a:cxnLst/>
                  <a:rect l="l" t="t" r="r" b="b"/>
                  <a:pathLst>
                    <a:path w="689" h="674" extrusionOk="0">
                      <a:moveTo>
                        <a:pt x="85" y="1"/>
                      </a:moveTo>
                      <a:cubicBezTo>
                        <a:pt x="58" y="1"/>
                        <a:pt x="31" y="7"/>
                        <a:pt x="6" y="19"/>
                      </a:cubicBezTo>
                      <a:lnTo>
                        <a:pt x="1" y="19"/>
                      </a:lnTo>
                      <a:cubicBezTo>
                        <a:pt x="135" y="270"/>
                        <a:pt x="395" y="616"/>
                        <a:pt x="636" y="669"/>
                      </a:cubicBezTo>
                      <a:cubicBezTo>
                        <a:pt x="650" y="674"/>
                        <a:pt x="670" y="674"/>
                        <a:pt x="689" y="674"/>
                      </a:cubicBezTo>
                      <a:cubicBezTo>
                        <a:pt x="501" y="510"/>
                        <a:pt x="352" y="318"/>
                        <a:pt x="241" y="96"/>
                      </a:cubicBezTo>
                      <a:cubicBezTo>
                        <a:pt x="211" y="35"/>
                        <a:pt x="149" y="1"/>
                        <a:pt x="8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053;p37"/>
                <p:cNvSpPr/>
                <p:nvPr/>
              </p:nvSpPr>
              <p:spPr>
                <a:xfrm>
                  <a:off x="7989334" y="3118400"/>
                  <a:ext cx="71313" cy="107795"/>
                </a:xfrm>
                <a:custGeom>
                  <a:avLst/>
                  <a:gdLst/>
                  <a:ahLst/>
                  <a:cxnLst/>
                  <a:rect l="l" t="t" r="r" b="b"/>
                  <a:pathLst>
                    <a:path w="2719" h="4110" extrusionOk="0">
                      <a:moveTo>
                        <a:pt x="539" y="1"/>
                      </a:moveTo>
                      <a:lnTo>
                        <a:pt x="539" y="838"/>
                      </a:lnTo>
                      <a:cubicBezTo>
                        <a:pt x="539" y="900"/>
                        <a:pt x="505" y="958"/>
                        <a:pt x="452" y="987"/>
                      </a:cubicBezTo>
                      <a:cubicBezTo>
                        <a:pt x="111" y="1189"/>
                        <a:pt x="0" y="2190"/>
                        <a:pt x="10" y="2772"/>
                      </a:cubicBezTo>
                      <a:lnTo>
                        <a:pt x="10" y="3893"/>
                      </a:lnTo>
                      <a:cubicBezTo>
                        <a:pt x="10" y="4013"/>
                        <a:pt x="106" y="4110"/>
                        <a:pt x="226" y="4110"/>
                      </a:cubicBezTo>
                      <a:lnTo>
                        <a:pt x="241" y="4110"/>
                      </a:lnTo>
                      <a:cubicBezTo>
                        <a:pt x="260" y="4105"/>
                        <a:pt x="274" y="4105"/>
                        <a:pt x="294" y="4100"/>
                      </a:cubicBezTo>
                      <a:cubicBezTo>
                        <a:pt x="284" y="4071"/>
                        <a:pt x="274" y="4042"/>
                        <a:pt x="274" y="4013"/>
                      </a:cubicBezTo>
                      <a:lnTo>
                        <a:pt x="274" y="2888"/>
                      </a:lnTo>
                      <a:cubicBezTo>
                        <a:pt x="265" y="2305"/>
                        <a:pt x="371" y="1309"/>
                        <a:pt x="717" y="1102"/>
                      </a:cubicBezTo>
                      <a:cubicBezTo>
                        <a:pt x="770" y="1074"/>
                        <a:pt x="804" y="1016"/>
                        <a:pt x="804" y="953"/>
                      </a:cubicBezTo>
                      <a:lnTo>
                        <a:pt x="804" y="116"/>
                      </a:lnTo>
                      <a:lnTo>
                        <a:pt x="2719" y="116"/>
                      </a:lnTo>
                      <a:lnTo>
                        <a:pt x="2719"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54;p37"/>
                <p:cNvSpPr/>
                <p:nvPr/>
              </p:nvSpPr>
              <p:spPr>
                <a:xfrm>
                  <a:off x="8010264" y="3194250"/>
                  <a:ext cx="7606" cy="56310"/>
                </a:xfrm>
                <a:custGeom>
                  <a:avLst/>
                  <a:gdLst/>
                  <a:ahLst/>
                  <a:cxnLst/>
                  <a:rect l="l" t="t" r="r" b="b"/>
                  <a:pathLst>
                    <a:path w="290" h="2147" extrusionOk="0">
                      <a:moveTo>
                        <a:pt x="92" y="0"/>
                      </a:moveTo>
                      <a:cubicBezTo>
                        <a:pt x="63" y="0"/>
                        <a:pt x="30" y="10"/>
                        <a:pt x="1" y="29"/>
                      </a:cubicBezTo>
                      <a:cubicBezTo>
                        <a:pt x="6" y="39"/>
                        <a:pt x="6" y="48"/>
                        <a:pt x="6" y="58"/>
                      </a:cubicBezTo>
                      <a:lnTo>
                        <a:pt x="6" y="1935"/>
                      </a:lnTo>
                      <a:cubicBezTo>
                        <a:pt x="6" y="2050"/>
                        <a:pt x="102" y="2146"/>
                        <a:pt x="217" y="2146"/>
                      </a:cubicBezTo>
                      <a:lnTo>
                        <a:pt x="237" y="2146"/>
                      </a:lnTo>
                      <a:cubicBezTo>
                        <a:pt x="251" y="2146"/>
                        <a:pt x="270" y="2142"/>
                        <a:pt x="290" y="2137"/>
                      </a:cubicBezTo>
                      <a:cubicBezTo>
                        <a:pt x="275" y="2113"/>
                        <a:pt x="270" y="2084"/>
                        <a:pt x="270" y="2055"/>
                      </a:cubicBezTo>
                      <a:lnTo>
                        <a:pt x="270" y="178"/>
                      </a:lnTo>
                      <a:cubicBezTo>
                        <a:pt x="270" y="77"/>
                        <a:pt x="193" y="0"/>
                        <a:pt x="9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55;p37"/>
                <p:cNvSpPr/>
                <p:nvPr/>
              </p:nvSpPr>
              <p:spPr>
                <a:xfrm>
                  <a:off x="8051782" y="3194302"/>
                  <a:ext cx="7475" cy="56258"/>
                </a:xfrm>
                <a:custGeom>
                  <a:avLst/>
                  <a:gdLst/>
                  <a:ahLst/>
                  <a:cxnLst/>
                  <a:rect l="l" t="t" r="r" b="b"/>
                  <a:pathLst>
                    <a:path w="285" h="2145" extrusionOk="0">
                      <a:moveTo>
                        <a:pt x="93" y="0"/>
                      </a:moveTo>
                      <a:cubicBezTo>
                        <a:pt x="62" y="0"/>
                        <a:pt x="30" y="9"/>
                        <a:pt x="1" y="27"/>
                      </a:cubicBezTo>
                      <a:cubicBezTo>
                        <a:pt x="1" y="37"/>
                        <a:pt x="6" y="46"/>
                        <a:pt x="6" y="56"/>
                      </a:cubicBezTo>
                      <a:lnTo>
                        <a:pt x="6" y="1933"/>
                      </a:lnTo>
                      <a:cubicBezTo>
                        <a:pt x="1" y="2048"/>
                        <a:pt x="97" y="2144"/>
                        <a:pt x="218" y="2144"/>
                      </a:cubicBezTo>
                      <a:lnTo>
                        <a:pt x="232" y="2144"/>
                      </a:lnTo>
                      <a:cubicBezTo>
                        <a:pt x="251" y="2144"/>
                        <a:pt x="266" y="2140"/>
                        <a:pt x="285" y="2135"/>
                      </a:cubicBezTo>
                      <a:cubicBezTo>
                        <a:pt x="275" y="2111"/>
                        <a:pt x="266" y="2082"/>
                        <a:pt x="266" y="2053"/>
                      </a:cubicBezTo>
                      <a:lnTo>
                        <a:pt x="266" y="176"/>
                      </a:lnTo>
                      <a:cubicBezTo>
                        <a:pt x="266" y="72"/>
                        <a:pt x="183" y="0"/>
                        <a:pt x="9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56;p37"/>
                <p:cNvSpPr/>
                <p:nvPr/>
              </p:nvSpPr>
              <p:spPr>
                <a:xfrm>
                  <a:off x="8031089" y="3194250"/>
                  <a:ext cx="7475" cy="66277"/>
                </a:xfrm>
                <a:custGeom>
                  <a:avLst/>
                  <a:gdLst/>
                  <a:ahLst/>
                  <a:cxnLst/>
                  <a:rect l="l" t="t" r="r" b="b"/>
                  <a:pathLst>
                    <a:path w="285" h="2527" extrusionOk="0">
                      <a:moveTo>
                        <a:pt x="89" y="0"/>
                      </a:moveTo>
                      <a:cubicBezTo>
                        <a:pt x="59" y="0"/>
                        <a:pt x="29" y="8"/>
                        <a:pt x="1" y="24"/>
                      </a:cubicBezTo>
                      <a:cubicBezTo>
                        <a:pt x="1" y="39"/>
                        <a:pt x="6" y="48"/>
                        <a:pt x="6" y="58"/>
                      </a:cubicBezTo>
                      <a:lnTo>
                        <a:pt x="6" y="1425"/>
                      </a:lnTo>
                      <a:cubicBezTo>
                        <a:pt x="6" y="1434"/>
                        <a:pt x="6" y="1444"/>
                        <a:pt x="6" y="1453"/>
                      </a:cubicBezTo>
                      <a:lnTo>
                        <a:pt x="6" y="1935"/>
                      </a:lnTo>
                      <a:cubicBezTo>
                        <a:pt x="6" y="1954"/>
                        <a:pt x="1" y="1978"/>
                        <a:pt x="1" y="1997"/>
                      </a:cubicBezTo>
                      <a:lnTo>
                        <a:pt x="1" y="2315"/>
                      </a:lnTo>
                      <a:cubicBezTo>
                        <a:pt x="1" y="2435"/>
                        <a:pt x="97" y="2527"/>
                        <a:pt x="213" y="2527"/>
                      </a:cubicBezTo>
                      <a:lnTo>
                        <a:pt x="232" y="2527"/>
                      </a:lnTo>
                      <a:cubicBezTo>
                        <a:pt x="246" y="2527"/>
                        <a:pt x="266" y="2527"/>
                        <a:pt x="285" y="2522"/>
                      </a:cubicBezTo>
                      <a:cubicBezTo>
                        <a:pt x="270" y="2493"/>
                        <a:pt x="266" y="2459"/>
                        <a:pt x="266" y="2430"/>
                      </a:cubicBezTo>
                      <a:lnTo>
                        <a:pt x="266" y="2113"/>
                      </a:lnTo>
                      <a:cubicBezTo>
                        <a:pt x="266" y="2093"/>
                        <a:pt x="266" y="2074"/>
                        <a:pt x="266" y="2055"/>
                      </a:cubicBezTo>
                      <a:lnTo>
                        <a:pt x="266" y="1574"/>
                      </a:lnTo>
                      <a:cubicBezTo>
                        <a:pt x="270" y="1559"/>
                        <a:pt x="270" y="1550"/>
                        <a:pt x="266" y="1540"/>
                      </a:cubicBezTo>
                      <a:lnTo>
                        <a:pt x="266" y="178"/>
                      </a:lnTo>
                      <a:cubicBezTo>
                        <a:pt x="266" y="73"/>
                        <a:pt x="180" y="0"/>
                        <a:pt x="89"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57;p37"/>
                <p:cNvSpPr/>
                <p:nvPr/>
              </p:nvSpPr>
              <p:spPr>
                <a:xfrm>
                  <a:off x="8262048" y="3200046"/>
                  <a:ext cx="61608" cy="3069"/>
                </a:xfrm>
                <a:custGeom>
                  <a:avLst/>
                  <a:gdLst/>
                  <a:ahLst/>
                  <a:cxnLst/>
                  <a:rect l="l" t="t" r="r" b="b"/>
                  <a:pathLst>
                    <a:path w="2349" h="117" extrusionOk="0">
                      <a:moveTo>
                        <a:pt x="0" y="1"/>
                      </a:moveTo>
                      <a:cubicBezTo>
                        <a:pt x="24" y="68"/>
                        <a:pt x="92" y="116"/>
                        <a:pt x="164" y="116"/>
                      </a:cubicBezTo>
                      <a:lnTo>
                        <a:pt x="2348" y="116"/>
                      </a:lnTo>
                      <a:cubicBezTo>
                        <a:pt x="2310" y="44"/>
                        <a:pt x="2238" y="1"/>
                        <a:pt x="215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58;p37"/>
                <p:cNvSpPr/>
                <p:nvPr/>
              </p:nvSpPr>
              <p:spPr>
                <a:xfrm>
                  <a:off x="8262048" y="3220740"/>
                  <a:ext cx="51642" cy="3200"/>
                </a:xfrm>
                <a:custGeom>
                  <a:avLst/>
                  <a:gdLst/>
                  <a:ahLst/>
                  <a:cxnLst/>
                  <a:rect l="l" t="t" r="r" b="b"/>
                  <a:pathLst>
                    <a:path w="1969" h="122" extrusionOk="0">
                      <a:moveTo>
                        <a:pt x="0" y="1"/>
                      </a:moveTo>
                      <a:cubicBezTo>
                        <a:pt x="24" y="73"/>
                        <a:pt x="92" y="121"/>
                        <a:pt x="164" y="121"/>
                      </a:cubicBezTo>
                      <a:lnTo>
                        <a:pt x="1968" y="121"/>
                      </a:lnTo>
                      <a:cubicBezTo>
                        <a:pt x="1939" y="59"/>
                        <a:pt x="1887" y="15"/>
                        <a:pt x="1824" y="1"/>
                      </a:cubicBezTo>
                      <a:lnTo>
                        <a:pt x="1487" y="1"/>
                      </a:lnTo>
                      <a:cubicBezTo>
                        <a:pt x="1482" y="3"/>
                        <a:pt x="1478" y="4"/>
                        <a:pt x="1473" y="4"/>
                      </a:cubicBezTo>
                      <a:cubicBezTo>
                        <a:pt x="1468" y="4"/>
                        <a:pt x="1463" y="3"/>
                        <a:pt x="1458" y="1"/>
                      </a:cubicBezTo>
                      <a:lnTo>
                        <a:pt x="1439" y="1"/>
                      </a:lnTo>
                      <a:cubicBezTo>
                        <a:pt x="1432" y="3"/>
                        <a:pt x="1426" y="4"/>
                        <a:pt x="1420" y="4"/>
                      </a:cubicBezTo>
                      <a:cubicBezTo>
                        <a:pt x="1415" y="4"/>
                        <a:pt x="1410" y="3"/>
                        <a:pt x="140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59;p37"/>
                <p:cNvSpPr/>
                <p:nvPr/>
              </p:nvSpPr>
              <p:spPr>
                <a:xfrm>
                  <a:off x="8262048" y="3241433"/>
                  <a:ext cx="27145" cy="3069"/>
                </a:xfrm>
                <a:custGeom>
                  <a:avLst/>
                  <a:gdLst/>
                  <a:ahLst/>
                  <a:cxnLst/>
                  <a:rect l="l" t="t" r="r" b="b"/>
                  <a:pathLst>
                    <a:path w="1035" h="117" extrusionOk="0">
                      <a:moveTo>
                        <a:pt x="0" y="1"/>
                      </a:moveTo>
                      <a:cubicBezTo>
                        <a:pt x="24" y="73"/>
                        <a:pt x="92" y="116"/>
                        <a:pt x="164" y="116"/>
                      </a:cubicBezTo>
                      <a:lnTo>
                        <a:pt x="1035" y="116"/>
                      </a:lnTo>
                      <a:cubicBezTo>
                        <a:pt x="1001" y="49"/>
                        <a:pt x="929" y="1"/>
                        <a:pt x="847"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60;p37"/>
                <p:cNvSpPr/>
                <p:nvPr/>
              </p:nvSpPr>
              <p:spPr>
                <a:xfrm>
                  <a:off x="8257511" y="3179221"/>
                  <a:ext cx="56179" cy="3069"/>
                </a:xfrm>
                <a:custGeom>
                  <a:avLst/>
                  <a:gdLst/>
                  <a:ahLst/>
                  <a:cxnLst/>
                  <a:rect l="l" t="t" r="r" b="b"/>
                  <a:pathLst>
                    <a:path w="2142" h="117" extrusionOk="0">
                      <a:moveTo>
                        <a:pt x="0" y="1"/>
                      </a:moveTo>
                      <a:cubicBezTo>
                        <a:pt x="5" y="6"/>
                        <a:pt x="5" y="15"/>
                        <a:pt x="10" y="20"/>
                      </a:cubicBezTo>
                      <a:cubicBezTo>
                        <a:pt x="42" y="79"/>
                        <a:pt x="103" y="117"/>
                        <a:pt x="167" y="117"/>
                      </a:cubicBezTo>
                      <a:cubicBezTo>
                        <a:pt x="171" y="117"/>
                        <a:pt x="174" y="117"/>
                        <a:pt x="178" y="116"/>
                      </a:cubicBezTo>
                      <a:lnTo>
                        <a:pt x="2141" y="116"/>
                      </a:lnTo>
                      <a:cubicBezTo>
                        <a:pt x="2103" y="44"/>
                        <a:pt x="2031" y="1"/>
                        <a:pt x="195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61;p37"/>
                <p:cNvSpPr/>
                <p:nvPr/>
              </p:nvSpPr>
              <p:spPr>
                <a:xfrm>
                  <a:off x="8208544" y="3242325"/>
                  <a:ext cx="10753" cy="6347"/>
                </a:xfrm>
                <a:custGeom>
                  <a:avLst/>
                  <a:gdLst/>
                  <a:ahLst/>
                  <a:cxnLst/>
                  <a:rect l="l" t="t" r="r" b="b"/>
                  <a:pathLst>
                    <a:path w="410" h="242" extrusionOk="0">
                      <a:moveTo>
                        <a:pt x="0" y="1"/>
                      </a:moveTo>
                      <a:cubicBezTo>
                        <a:pt x="77" y="102"/>
                        <a:pt x="226" y="179"/>
                        <a:pt x="409" y="241"/>
                      </a:cubicBezTo>
                      <a:cubicBezTo>
                        <a:pt x="342" y="203"/>
                        <a:pt x="284" y="150"/>
                        <a:pt x="246" y="82"/>
                      </a:cubicBezTo>
                      <a:cubicBezTo>
                        <a:pt x="212" y="29"/>
                        <a:pt x="154" y="1"/>
                        <a:pt x="9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62;p37"/>
                <p:cNvSpPr/>
                <p:nvPr/>
              </p:nvSpPr>
              <p:spPr>
                <a:xfrm>
                  <a:off x="8182159" y="3145886"/>
                  <a:ext cx="88360" cy="93317"/>
                </a:xfrm>
                <a:custGeom>
                  <a:avLst/>
                  <a:gdLst/>
                  <a:ahLst/>
                  <a:cxnLst/>
                  <a:rect l="l" t="t" r="r" b="b"/>
                  <a:pathLst>
                    <a:path w="3369" h="3558" extrusionOk="0">
                      <a:moveTo>
                        <a:pt x="3192" y="1"/>
                      </a:moveTo>
                      <a:cubicBezTo>
                        <a:pt x="3185" y="1"/>
                        <a:pt x="3178" y="1"/>
                        <a:pt x="3171" y="1"/>
                      </a:cubicBezTo>
                      <a:cubicBezTo>
                        <a:pt x="3070" y="1"/>
                        <a:pt x="2897" y="40"/>
                        <a:pt x="2637" y="228"/>
                      </a:cubicBezTo>
                      <a:cubicBezTo>
                        <a:pt x="2387" y="415"/>
                        <a:pt x="2094" y="536"/>
                        <a:pt x="1781" y="574"/>
                      </a:cubicBezTo>
                      <a:cubicBezTo>
                        <a:pt x="1449" y="637"/>
                        <a:pt x="1189" y="685"/>
                        <a:pt x="713" y="1310"/>
                      </a:cubicBezTo>
                      <a:cubicBezTo>
                        <a:pt x="679" y="1354"/>
                        <a:pt x="626" y="1382"/>
                        <a:pt x="573" y="1382"/>
                      </a:cubicBezTo>
                      <a:lnTo>
                        <a:pt x="1" y="1382"/>
                      </a:lnTo>
                      <a:lnTo>
                        <a:pt x="1" y="3557"/>
                      </a:lnTo>
                      <a:lnTo>
                        <a:pt x="265" y="3557"/>
                      </a:lnTo>
                      <a:lnTo>
                        <a:pt x="265" y="1498"/>
                      </a:lnTo>
                      <a:lnTo>
                        <a:pt x="833" y="1498"/>
                      </a:lnTo>
                      <a:cubicBezTo>
                        <a:pt x="891" y="1498"/>
                        <a:pt x="944" y="1469"/>
                        <a:pt x="972" y="1426"/>
                      </a:cubicBezTo>
                      <a:cubicBezTo>
                        <a:pt x="1449" y="800"/>
                        <a:pt x="1713" y="752"/>
                        <a:pt x="2046" y="690"/>
                      </a:cubicBezTo>
                      <a:cubicBezTo>
                        <a:pt x="2353" y="651"/>
                        <a:pt x="2652" y="531"/>
                        <a:pt x="2902" y="343"/>
                      </a:cubicBezTo>
                      <a:cubicBezTo>
                        <a:pt x="3109" y="189"/>
                        <a:pt x="3263" y="136"/>
                        <a:pt x="3369" y="122"/>
                      </a:cubicBezTo>
                      <a:cubicBezTo>
                        <a:pt x="3359" y="98"/>
                        <a:pt x="3345" y="74"/>
                        <a:pt x="3325" y="50"/>
                      </a:cubicBezTo>
                      <a:lnTo>
                        <a:pt x="3316" y="40"/>
                      </a:lnTo>
                      <a:cubicBezTo>
                        <a:pt x="3282" y="15"/>
                        <a:pt x="3238" y="1"/>
                        <a:pt x="319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63;p37"/>
                <p:cNvSpPr/>
                <p:nvPr/>
              </p:nvSpPr>
              <p:spPr>
                <a:xfrm>
                  <a:off x="7992115" y="2940577"/>
                  <a:ext cx="67903" cy="17572"/>
                </a:xfrm>
                <a:custGeom>
                  <a:avLst/>
                  <a:gdLst/>
                  <a:ahLst/>
                  <a:cxnLst/>
                  <a:rect l="l" t="t" r="r" b="b"/>
                  <a:pathLst>
                    <a:path w="2589" h="670" extrusionOk="0">
                      <a:moveTo>
                        <a:pt x="2257" y="1"/>
                      </a:moveTo>
                      <a:cubicBezTo>
                        <a:pt x="2295" y="111"/>
                        <a:pt x="2213" y="232"/>
                        <a:pt x="2088" y="232"/>
                      </a:cubicBezTo>
                      <a:lnTo>
                        <a:pt x="212" y="232"/>
                      </a:lnTo>
                      <a:cubicBezTo>
                        <a:pt x="96" y="232"/>
                        <a:pt x="0" y="328"/>
                        <a:pt x="0" y="443"/>
                      </a:cubicBezTo>
                      <a:lnTo>
                        <a:pt x="0" y="463"/>
                      </a:lnTo>
                      <a:cubicBezTo>
                        <a:pt x="0" y="564"/>
                        <a:pt x="72" y="650"/>
                        <a:pt x="173" y="670"/>
                      </a:cubicBezTo>
                      <a:lnTo>
                        <a:pt x="284" y="670"/>
                      </a:lnTo>
                      <a:cubicBezTo>
                        <a:pt x="274" y="641"/>
                        <a:pt x="265" y="612"/>
                        <a:pt x="265" y="578"/>
                      </a:cubicBezTo>
                      <a:lnTo>
                        <a:pt x="265" y="564"/>
                      </a:lnTo>
                      <a:cubicBezTo>
                        <a:pt x="265" y="443"/>
                        <a:pt x="361" y="352"/>
                        <a:pt x="476" y="352"/>
                      </a:cubicBezTo>
                      <a:lnTo>
                        <a:pt x="2353" y="352"/>
                      </a:lnTo>
                      <a:cubicBezTo>
                        <a:pt x="2589" y="352"/>
                        <a:pt x="2589" y="1"/>
                        <a:pt x="23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64;p37"/>
                <p:cNvSpPr/>
                <p:nvPr/>
              </p:nvSpPr>
              <p:spPr>
                <a:xfrm>
                  <a:off x="8016585" y="2925942"/>
                  <a:ext cx="77502" cy="11514"/>
                </a:xfrm>
                <a:custGeom>
                  <a:avLst/>
                  <a:gdLst/>
                  <a:ahLst/>
                  <a:cxnLst/>
                  <a:rect l="l" t="t" r="r" b="b"/>
                  <a:pathLst>
                    <a:path w="2955" h="439" extrusionOk="0">
                      <a:moveTo>
                        <a:pt x="212" y="1"/>
                      </a:moveTo>
                      <a:cubicBezTo>
                        <a:pt x="97" y="1"/>
                        <a:pt x="1" y="97"/>
                        <a:pt x="1" y="212"/>
                      </a:cubicBezTo>
                      <a:lnTo>
                        <a:pt x="1" y="227"/>
                      </a:lnTo>
                      <a:cubicBezTo>
                        <a:pt x="1" y="347"/>
                        <a:pt x="97" y="438"/>
                        <a:pt x="212" y="438"/>
                      </a:cubicBezTo>
                      <a:lnTo>
                        <a:pt x="284" y="438"/>
                      </a:lnTo>
                      <a:cubicBezTo>
                        <a:pt x="270" y="410"/>
                        <a:pt x="260" y="376"/>
                        <a:pt x="265" y="347"/>
                      </a:cubicBezTo>
                      <a:lnTo>
                        <a:pt x="265" y="328"/>
                      </a:lnTo>
                      <a:cubicBezTo>
                        <a:pt x="265" y="212"/>
                        <a:pt x="357" y="116"/>
                        <a:pt x="477" y="116"/>
                      </a:cubicBezTo>
                      <a:lnTo>
                        <a:pt x="1689" y="116"/>
                      </a:lnTo>
                      <a:cubicBezTo>
                        <a:pt x="2017" y="116"/>
                        <a:pt x="2560" y="159"/>
                        <a:pt x="2955" y="285"/>
                      </a:cubicBezTo>
                      <a:cubicBezTo>
                        <a:pt x="2594" y="63"/>
                        <a:pt x="1839" y="1"/>
                        <a:pt x="143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65;p37"/>
                <p:cNvSpPr/>
                <p:nvPr/>
              </p:nvSpPr>
              <p:spPr>
                <a:xfrm>
                  <a:off x="8104788" y="2939712"/>
                  <a:ext cx="19461" cy="3174"/>
                </a:xfrm>
                <a:custGeom>
                  <a:avLst/>
                  <a:gdLst/>
                  <a:ahLst/>
                  <a:cxnLst/>
                  <a:rect l="l" t="t" r="r" b="b"/>
                  <a:pathLst>
                    <a:path w="742" h="121" extrusionOk="0">
                      <a:moveTo>
                        <a:pt x="1" y="0"/>
                      </a:moveTo>
                      <a:cubicBezTo>
                        <a:pt x="6" y="10"/>
                        <a:pt x="15" y="24"/>
                        <a:pt x="20" y="34"/>
                      </a:cubicBezTo>
                      <a:cubicBezTo>
                        <a:pt x="49" y="87"/>
                        <a:pt x="107" y="120"/>
                        <a:pt x="169" y="120"/>
                      </a:cubicBezTo>
                      <a:lnTo>
                        <a:pt x="742" y="120"/>
                      </a:lnTo>
                      <a:lnTo>
                        <a:pt x="74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66;p37"/>
                <p:cNvSpPr/>
                <p:nvPr/>
              </p:nvSpPr>
              <p:spPr>
                <a:xfrm>
                  <a:off x="8034892" y="3002789"/>
                  <a:ext cx="29926" cy="30345"/>
                </a:xfrm>
                <a:custGeom>
                  <a:avLst/>
                  <a:gdLst/>
                  <a:ahLst/>
                  <a:cxnLst/>
                  <a:rect l="l" t="t" r="r" b="b"/>
                  <a:pathLst>
                    <a:path w="1141" h="1157" extrusionOk="0">
                      <a:moveTo>
                        <a:pt x="896" y="0"/>
                      </a:moveTo>
                      <a:cubicBezTo>
                        <a:pt x="891" y="0"/>
                        <a:pt x="886" y="1"/>
                        <a:pt x="881" y="1"/>
                      </a:cubicBezTo>
                      <a:lnTo>
                        <a:pt x="799" y="1"/>
                      </a:lnTo>
                      <a:cubicBezTo>
                        <a:pt x="828" y="83"/>
                        <a:pt x="789" y="174"/>
                        <a:pt x="712" y="217"/>
                      </a:cubicBezTo>
                      <a:cubicBezTo>
                        <a:pt x="462" y="343"/>
                        <a:pt x="77" y="617"/>
                        <a:pt x="19" y="872"/>
                      </a:cubicBezTo>
                      <a:cubicBezTo>
                        <a:pt x="0" y="954"/>
                        <a:pt x="24" y="1040"/>
                        <a:pt x="82" y="1108"/>
                      </a:cubicBezTo>
                      <a:lnTo>
                        <a:pt x="87" y="1112"/>
                      </a:lnTo>
                      <a:cubicBezTo>
                        <a:pt x="125" y="1142"/>
                        <a:pt x="170" y="1157"/>
                        <a:pt x="216" y="1157"/>
                      </a:cubicBezTo>
                      <a:cubicBezTo>
                        <a:pt x="223" y="1157"/>
                        <a:pt x="229" y="1156"/>
                        <a:pt x="236" y="1156"/>
                      </a:cubicBezTo>
                      <a:cubicBezTo>
                        <a:pt x="255" y="1156"/>
                        <a:pt x="279" y="1156"/>
                        <a:pt x="299" y="1151"/>
                      </a:cubicBezTo>
                      <a:cubicBezTo>
                        <a:pt x="274" y="1098"/>
                        <a:pt x="270" y="1045"/>
                        <a:pt x="284" y="987"/>
                      </a:cubicBezTo>
                      <a:cubicBezTo>
                        <a:pt x="337" y="737"/>
                        <a:pt x="727" y="458"/>
                        <a:pt x="972" y="333"/>
                      </a:cubicBezTo>
                      <a:cubicBezTo>
                        <a:pt x="1141" y="249"/>
                        <a:pt x="1077" y="0"/>
                        <a:pt x="89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67;p37"/>
                <p:cNvSpPr/>
                <p:nvPr/>
              </p:nvSpPr>
              <p:spPr>
                <a:xfrm>
                  <a:off x="7992115" y="2982096"/>
                  <a:ext cx="67903" cy="17572"/>
                </a:xfrm>
                <a:custGeom>
                  <a:avLst/>
                  <a:gdLst/>
                  <a:ahLst/>
                  <a:cxnLst/>
                  <a:rect l="l" t="t" r="r" b="b"/>
                  <a:pathLst>
                    <a:path w="2589" h="670" extrusionOk="0">
                      <a:moveTo>
                        <a:pt x="2257" y="1"/>
                      </a:moveTo>
                      <a:cubicBezTo>
                        <a:pt x="2295" y="112"/>
                        <a:pt x="2213" y="232"/>
                        <a:pt x="2088" y="232"/>
                      </a:cubicBezTo>
                      <a:lnTo>
                        <a:pt x="212" y="232"/>
                      </a:lnTo>
                      <a:cubicBezTo>
                        <a:pt x="96" y="232"/>
                        <a:pt x="0" y="328"/>
                        <a:pt x="0" y="444"/>
                      </a:cubicBezTo>
                      <a:lnTo>
                        <a:pt x="0" y="458"/>
                      </a:lnTo>
                      <a:cubicBezTo>
                        <a:pt x="0" y="573"/>
                        <a:pt x="96" y="670"/>
                        <a:pt x="212" y="670"/>
                      </a:cubicBezTo>
                      <a:lnTo>
                        <a:pt x="289" y="670"/>
                      </a:lnTo>
                      <a:cubicBezTo>
                        <a:pt x="274" y="641"/>
                        <a:pt x="265" y="612"/>
                        <a:pt x="265" y="578"/>
                      </a:cubicBezTo>
                      <a:lnTo>
                        <a:pt x="265" y="564"/>
                      </a:lnTo>
                      <a:cubicBezTo>
                        <a:pt x="265" y="444"/>
                        <a:pt x="361" y="352"/>
                        <a:pt x="476" y="352"/>
                      </a:cubicBezTo>
                      <a:lnTo>
                        <a:pt x="2353" y="352"/>
                      </a:lnTo>
                      <a:cubicBezTo>
                        <a:pt x="2589" y="352"/>
                        <a:pt x="2589" y="1"/>
                        <a:pt x="23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68;p37"/>
                <p:cNvSpPr/>
                <p:nvPr/>
              </p:nvSpPr>
              <p:spPr>
                <a:xfrm>
                  <a:off x="7982122" y="2961271"/>
                  <a:ext cx="77896" cy="17704"/>
                </a:xfrm>
                <a:custGeom>
                  <a:avLst/>
                  <a:gdLst/>
                  <a:ahLst/>
                  <a:cxnLst/>
                  <a:rect l="l" t="t" r="r" b="b"/>
                  <a:pathLst>
                    <a:path w="2970" h="675" extrusionOk="0">
                      <a:moveTo>
                        <a:pt x="2638" y="1"/>
                      </a:moveTo>
                      <a:cubicBezTo>
                        <a:pt x="2676" y="116"/>
                        <a:pt x="2594" y="237"/>
                        <a:pt x="2469" y="237"/>
                      </a:cubicBezTo>
                      <a:lnTo>
                        <a:pt x="598" y="237"/>
                      </a:lnTo>
                      <a:cubicBezTo>
                        <a:pt x="574" y="237"/>
                        <a:pt x="554" y="232"/>
                        <a:pt x="535" y="232"/>
                      </a:cubicBezTo>
                      <a:lnTo>
                        <a:pt x="217" y="232"/>
                      </a:lnTo>
                      <a:cubicBezTo>
                        <a:pt x="97" y="232"/>
                        <a:pt x="1" y="328"/>
                        <a:pt x="1" y="444"/>
                      </a:cubicBezTo>
                      <a:lnTo>
                        <a:pt x="1" y="458"/>
                      </a:lnTo>
                      <a:cubicBezTo>
                        <a:pt x="1" y="578"/>
                        <a:pt x="97" y="675"/>
                        <a:pt x="217" y="675"/>
                      </a:cubicBezTo>
                      <a:lnTo>
                        <a:pt x="290" y="675"/>
                      </a:lnTo>
                      <a:cubicBezTo>
                        <a:pt x="275" y="646"/>
                        <a:pt x="266" y="612"/>
                        <a:pt x="266" y="578"/>
                      </a:cubicBezTo>
                      <a:lnTo>
                        <a:pt x="266" y="564"/>
                      </a:lnTo>
                      <a:cubicBezTo>
                        <a:pt x="266" y="444"/>
                        <a:pt x="362" y="347"/>
                        <a:pt x="477" y="347"/>
                      </a:cubicBezTo>
                      <a:lnTo>
                        <a:pt x="800" y="347"/>
                      </a:lnTo>
                      <a:cubicBezTo>
                        <a:pt x="819" y="352"/>
                        <a:pt x="838" y="352"/>
                        <a:pt x="857" y="352"/>
                      </a:cubicBezTo>
                      <a:lnTo>
                        <a:pt x="2734" y="352"/>
                      </a:lnTo>
                      <a:cubicBezTo>
                        <a:pt x="2970" y="352"/>
                        <a:pt x="2970" y="1"/>
                        <a:pt x="273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69;p37"/>
                <p:cNvSpPr/>
                <p:nvPr/>
              </p:nvSpPr>
              <p:spPr>
                <a:xfrm>
                  <a:off x="8238942" y="3070823"/>
                  <a:ext cx="72231" cy="13769"/>
                </a:xfrm>
                <a:custGeom>
                  <a:avLst/>
                  <a:gdLst/>
                  <a:ahLst/>
                  <a:cxnLst/>
                  <a:rect l="l" t="t" r="r" b="b"/>
                  <a:pathLst>
                    <a:path w="2754" h="525" extrusionOk="0">
                      <a:moveTo>
                        <a:pt x="1" y="0"/>
                      </a:moveTo>
                      <a:lnTo>
                        <a:pt x="1" y="525"/>
                      </a:lnTo>
                      <a:lnTo>
                        <a:pt x="2753" y="525"/>
                      </a:lnTo>
                      <a:lnTo>
                        <a:pt x="2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70;p37"/>
                <p:cNvSpPr/>
                <p:nvPr/>
              </p:nvSpPr>
              <p:spPr>
                <a:xfrm>
                  <a:off x="7995262" y="3094297"/>
                  <a:ext cx="72335" cy="13769"/>
                </a:xfrm>
                <a:custGeom>
                  <a:avLst/>
                  <a:gdLst/>
                  <a:ahLst/>
                  <a:cxnLst/>
                  <a:rect l="l" t="t" r="r" b="b"/>
                  <a:pathLst>
                    <a:path w="2758" h="525" extrusionOk="0">
                      <a:moveTo>
                        <a:pt x="0" y="0"/>
                      </a:moveTo>
                      <a:lnTo>
                        <a:pt x="0" y="525"/>
                      </a:lnTo>
                      <a:lnTo>
                        <a:pt x="2757" y="525"/>
                      </a:lnTo>
                      <a:lnTo>
                        <a:pt x="27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71;p37"/>
                <p:cNvSpPr/>
                <p:nvPr/>
              </p:nvSpPr>
              <p:spPr>
                <a:xfrm>
                  <a:off x="8158056" y="3175182"/>
                  <a:ext cx="13769" cy="72231"/>
                </a:xfrm>
                <a:custGeom>
                  <a:avLst/>
                  <a:gdLst/>
                  <a:ahLst/>
                  <a:cxnLst/>
                  <a:rect l="l" t="t" r="r" b="b"/>
                  <a:pathLst>
                    <a:path w="525" h="2754" extrusionOk="0">
                      <a:moveTo>
                        <a:pt x="0" y="1"/>
                      </a:moveTo>
                      <a:lnTo>
                        <a:pt x="0" y="2753"/>
                      </a:lnTo>
                      <a:lnTo>
                        <a:pt x="525" y="2753"/>
                      </a:lnTo>
                      <a:lnTo>
                        <a:pt x="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72;p37"/>
                <p:cNvSpPr/>
                <p:nvPr/>
              </p:nvSpPr>
              <p:spPr>
                <a:xfrm>
                  <a:off x="8134582" y="2931503"/>
                  <a:ext cx="13769" cy="72335"/>
                </a:xfrm>
                <a:custGeom>
                  <a:avLst/>
                  <a:gdLst/>
                  <a:ahLst/>
                  <a:cxnLst/>
                  <a:rect l="l" t="t" r="r" b="b"/>
                  <a:pathLst>
                    <a:path w="525" h="2758" extrusionOk="0">
                      <a:moveTo>
                        <a:pt x="0" y="0"/>
                      </a:moveTo>
                      <a:lnTo>
                        <a:pt x="0" y="2757"/>
                      </a:lnTo>
                      <a:lnTo>
                        <a:pt x="525" y="2757"/>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73;p37"/>
                <p:cNvSpPr/>
                <p:nvPr/>
              </p:nvSpPr>
              <p:spPr>
                <a:xfrm>
                  <a:off x="7990462" y="3004940"/>
                  <a:ext cx="17074" cy="109080"/>
                </a:xfrm>
                <a:custGeom>
                  <a:avLst/>
                  <a:gdLst/>
                  <a:ahLst/>
                  <a:cxnLst/>
                  <a:rect l="l" t="t" r="r" b="b"/>
                  <a:pathLst>
                    <a:path w="651" h="4159" extrusionOk="0">
                      <a:moveTo>
                        <a:pt x="0" y="1"/>
                      </a:moveTo>
                      <a:lnTo>
                        <a:pt x="0" y="4158"/>
                      </a:lnTo>
                      <a:lnTo>
                        <a:pt x="650" y="4158"/>
                      </a:lnTo>
                      <a:lnTo>
                        <a:pt x="650"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74;p37"/>
                <p:cNvSpPr/>
                <p:nvPr/>
              </p:nvSpPr>
              <p:spPr>
                <a:xfrm>
                  <a:off x="8232778" y="3067151"/>
                  <a:ext cx="16917" cy="81174"/>
                </a:xfrm>
                <a:custGeom>
                  <a:avLst/>
                  <a:gdLst/>
                  <a:ahLst/>
                  <a:cxnLst/>
                  <a:rect l="l" t="t" r="r" b="b"/>
                  <a:pathLst>
                    <a:path w="645" h="3095" extrusionOk="0">
                      <a:moveTo>
                        <a:pt x="0" y="1"/>
                      </a:moveTo>
                      <a:lnTo>
                        <a:pt x="0" y="3095"/>
                      </a:lnTo>
                      <a:lnTo>
                        <a:pt x="645" y="3095"/>
                      </a:lnTo>
                      <a:lnTo>
                        <a:pt x="64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75;p37"/>
                <p:cNvSpPr/>
                <p:nvPr/>
              </p:nvSpPr>
              <p:spPr>
                <a:xfrm>
                  <a:off x="8066181" y="3236030"/>
                  <a:ext cx="109054" cy="17048"/>
                </a:xfrm>
                <a:custGeom>
                  <a:avLst/>
                  <a:gdLst/>
                  <a:ahLst/>
                  <a:cxnLst/>
                  <a:rect l="l" t="t" r="r" b="b"/>
                  <a:pathLst>
                    <a:path w="4158" h="650" extrusionOk="0">
                      <a:moveTo>
                        <a:pt x="1" y="0"/>
                      </a:moveTo>
                      <a:lnTo>
                        <a:pt x="1" y="650"/>
                      </a:lnTo>
                      <a:lnTo>
                        <a:pt x="4158" y="650"/>
                      </a:lnTo>
                      <a:lnTo>
                        <a:pt x="415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76;p37"/>
                <p:cNvSpPr/>
                <p:nvPr/>
              </p:nvSpPr>
              <p:spPr>
                <a:xfrm>
                  <a:off x="8130674" y="2992193"/>
                  <a:ext cx="83325" cy="17074"/>
                </a:xfrm>
                <a:custGeom>
                  <a:avLst/>
                  <a:gdLst/>
                  <a:ahLst/>
                  <a:cxnLst/>
                  <a:rect l="l" t="t" r="r" b="b"/>
                  <a:pathLst>
                    <a:path w="3177" h="651" extrusionOk="0">
                      <a:moveTo>
                        <a:pt x="0" y="1"/>
                      </a:moveTo>
                      <a:lnTo>
                        <a:pt x="0" y="650"/>
                      </a:lnTo>
                      <a:lnTo>
                        <a:pt x="3176" y="650"/>
                      </a:lnTo>
                      <a:lnTo>
                        <a:pt x="317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77;p37"/>
                <p:cNvSpPr/>
                <p:nvPr/>
              </p:nvSpPr>
              <p:spPr>
                <a:xfrm>
                  <a:off x="8001950" y="3059467"/>
                  <a:ext cx="11514" cy="15133"/>
                </a:xfrm>
                <a:custGeom>
                  <a:avLst/>
                  <a:gdLst/>
                  <a:ahLst/>
                  <a:cxnLst/>
                  <a:rect l="l" t="t" r="r" b="b"/>
                  <a:pathLst>
                    <a:path w="439" h="577" extrusionOk="0">
                      <a:moveTo>
                        <a:pt x="217" y="0"/>
                      </a:moveTo>
                      <a:cubicBezTo>
                        <a:pt x="97" y="0"/>
                        <a:pt x="0" y="97"/>
                        <a:pt x="0" y="217"/>
                      </a:cubicBezTo>
                      <a:lnTo>
                        <a:pt x="0" y="371"/>
                      </a:lnTo>
                      <a:cubicBezTo>
                        <a:pt x="8" y="508"/>
                        <a:pt x="113" y="577"/>
                        <a:pt x="219" y="577"/>
                      </a:cubicBezTo>
                      <a:cubicBezTo>
                        <a:pt x="325" y="577"/>
                        <a:pt x="431" y="508"/>
                        <a:pt x="438" y="371"/>
                      </a:cubicBezTo>
                      <a:lnTo>
                        <a:pt x="438" y="217"/>
                      </a:lnTo>
                      <a:cubicBezTo>
                        <a:pt x="438" y="97"/>
                        <a:pt x="342" y="0"/>
                        <a:pt x="217"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78;p37"/>
                <p:cNvSpPr/>
                <p:nvPr/>
              </p:nvSpPr>
              <p:spPr>
                <a:xfrm>
                  <a:off x="8001950" y="3039901"/>
                  <a:ext cx="11514" cy="15133"/>
                </a:xfrm>
                <a:custGeom>
                  <a:avLst/>
                  <a:gdLst/>
                  <a:ahLst/>
                  <a:cxnLst/>
                  <a:rect l="l" t="t" r="r" b="b"/>
                  <a:pathLst>
                    <a:path w="439" h="577" extrusionOk="0">
                      <a:moveTo>
                        <a:pt x="217" y="1"/>
                      </a:moveTo>
                      <a:cubicBezTo>
                        <a:pt x="97" y="1"/>
                        <a:pt x="0" y="97"/>
                        <a:pt x="0" y="217"/>
                      </a:cubicBezTo>
                      <a:lnTo>
                        <a:pt x="0" y="371"/>
                      </a:lnTo>
                      <a:cubicBezTo>
                        <a:pt x="8" y="508"/>
                        <a:pt x="113" y="577"/>
                        <a:pt x="219" y="577"/>
                      </a:cubicBezTo>
                      <a:cubicBezTo>
                        <a:pt x="325" y="577"/>
                        <a:pt x="431" y="508"/>
                        <a:pt x="438" y="371"/>
                      </a:cubicBezTo>
                      <a:lnTo>
                        <a:pt x="438" y="217"/>
                      </a:lnTo>
                      <a:cubicBezTo>
                        <a:pt x="438" y="97"/>
                        <a:pt x="342" y="1"/>
                        <a:pt x="217"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79;p37"/>
                <p:cNvSpPr/>
                <p:nvPr/>
              </p:nvSpPr>
              <p:spPr>
                <a:xfrm>
                  <a:off x="8293967" y="3103529"/>
                  <a:ext cx="11514" cy="14871"/>
                </a:xfrm>
                <a:custGeom>
                  <a:avLst/>
                  <a:gdLst/>
                  <a:ahLst/>
                  <a:cxnLst/>
                  <a:rect l="l" t="t" r="r" b="b"/>
                  <a:pathLst>
                    <a:path w="439" h="567" extrusionOk="0">
                      <a:moveTo>
                        <a:pt x="220" y="1"/>
                      </a:moveTo>
                      <a:cubicBezTo>
                        <a:pt x="114" y="1"/>
                        <a:pt x="8" y="69"/>
                        <a:pt x="1" y="207"/>
                      </a:cubicBezTo>
                      <a:lnTo>
                        <a:pt x="1" y="361"/>
                      </a:lnTo>
                      <a:cubicBezTo>
                        <a:pt x="8" y="498"/>
                        <a:pt x="114" y="566"/>
                        <a:pt x="220" y="566"/>
                      </a:cubicBezTo>
                      <a:cubicBezTo>
                        <a:pt x="326" y="566"/>
                        <a:pt x="431" y="498"/>
                        <a:pt x="439" y="361"/>
                      </a:cubicBezTo>
                      <a:lnTo>
                        <a:pt x="439" y="207"/>
                      </a:lnTo>
                      <a:cubicBezTo>
                        <a:pt x="431" y="69"/>
                        <a:pt x="326" y="1"/>
                        <a:pt x="22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80;p37"/>
                <p:cNvSpPr/>
                <p:nvPr/>
              </p:nvSpPr>
              <p:spPr>
                <a:xfrm>
                  <a:off x="8293967" y="3122806"/>
                  <a:ext cx="11514" cy="15238"/>
                </a:xfrm>
                <a:custGeom>
                  <a:avLst/>
                  <a:gdLst/>
                  <a:ahLst/>
                  <a:cxnLst/>
                  <a:rect l="l" t="t" r="r" b="b"/>
                  <a:pathLst>
                    <a:path w="439" h="581" extrusionOk="0">
                      <a:moveTo>
                        <a:pt x="222" y="1"/>
                      </a:moveTo>
                      <a:cubicBezTo>
                        <a:pt x="97" y="1"/>
                        <a:pt x="1" y="97"/>
                        <a:pt x="1" y="222"/>
                      </a:cubicBezTo>
                      <a:lnTo>
                        <a:pt x="1" y="371"/>
                      </a:lnTo>
                      <a:cubicBezTo>
                        <a:pt x="8" y="511"/>
                        <a:pt x="114" y="581"/>
                        <a:pt x="220" y="581"/>
                      </a:cubicBezTo>
                      <a:cubicBezTo>
                        <a:pt x="326" y="581"/>
                        <a:pt x="431" y="511"/>
                        <a:pt x="439" y="371"/>
                      </a:cubicBezTo>
                      <a:lnTo>
                        <a:pt x="439" y="222"/>
                      </a:lnTo>
                      <a:cubicBezTo>
                        <a:pt x="439" y="97"/>
                        <a:pt x="342" y="1"/>
                        <a:pt x="22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81;p37"/>
                <p:cNvSpPr/>
                <p:nvPr/>
              </p:nvSpPr>
              <p:spPr>
                <a:xfrm>
                  <a:off x="8121836" y="3229316"/>
                  <a:ext cx="19199" cy="11540"/>
                </a:xfrm>
                <a:custGeom>
                  <a:avLst/>
                  <a:gdLst/>
                  <a:ahLst/>
                  <a:cxnLst/>
                  <a:rect l="l" t="t" r="r" b="b"/>
                  <a:pathLst>
                    <a:path w="732" h="440" extrusionOk="0">
                      <a:moveTo>
                        <a:pt x="290" y="1"/>
                      </a:moveTo>
                      <a:cubicBezTo>
                        <a:pt x="0" y="1"/>
                        <a:pt x="0" y="439"/>
                        <a:pt x="290" y="439"/>
                      </a:cubicBezTo>
                      <a:cubicBezTo>
                        <a:pt x="294" y="439"/>
                        <a:pt x="299" y="439"/>
                        <a:pt x="304" y="439"/>
                      </a:cubicBezTo>
                      <a:lnTo>
                        <a:pt x="458" y="439"/>
                      </a:lnTo>
                      <a:cubicBezTo>
                        <a:pt x="732" y="424"/>
                        <a:pt x="732" y="15"/>
                        <a:pt x="458" y="1"/>
                      </a:cubicBezTo>
                      <a:lnTo>
                        <a:pt x="304" y="1"/>
                      </a:lnTo>
                      <a:cubicBezTo>
                        <a:pt x="299" y="1"/>
                        <a:pt x="294" y="1"/>
                        <a:pt x="29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82;p37"/>
                <p:cNvSpPr/>
                <p:nvPr/>
              </p:nvSpPr>
              <p:spPr>
                <a:xfrm>
                  <a:off x="8102270" y="3229316"/>
                  <a:ext cx="19225" cy="11540"/>
                </a:xfrm>
                <a:custGeom>
                  <a:avLst/>
                  <a:gdLst/>
                  <a:ahLst/>
                  <a:cxnLst/>
                  <a:rect l="l" t="t" r="r" b="b"/>
                  <a:pathLst>
                    <a:path w="733" h="440" extrusionOk="0">
                      <a:moveTo>
                        <a:pt x="290" y="1"/>
                      </a:moveTo>
                      <a:cubicBezTo>
                        <a:pt x="0" y="1"/>
                        <a:pt x="0" y="439"/>
                        <a:pt x="290" y="439"/>
                      </a:cubicBezTo>
                      <a:cubicBezTo>
                        <a:pt x="295" y="439"/>
                        <a:pt x="299" y="439"/>
                        <a:pt x="304" y="439"/>
                      </a:cubicBezTo>
                      <a:lnTo>
                        <a:pt x="453" y="439"/>
                      </a:lnTo>
                      <a:cubicBezTo>
                        <a:pt x="732" y="424"/>
                        <a:pt x="732" y="15"/>
                        <a:pt x="453" y="1"/>
                      </a:cubicBezTo>
                      <a:lnTo>
                        <a:pt x="304" y="1"/>
                      </a:lnTo>
                      <a:cubicBezTo>
                        <a:pt x="299" y="1"/>
                        <a:pt x="295" y="1"/>
                        <a:pt x="29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83;p37"/>
                <p:cNvSpPr/>
                <p:nvPr/>
              </p:nvSpPr>
              <p:spPr>
                <a:xfrm>
                  <a:off x="8165610" y="2937299"/>
                  <a:ext cx="19985" cy="11514"/>
                </a:xfrm>
                <a:custGeom>
                  <a:avLst/>
                  <a:gdLst/>
                  <a:ahLst/>
                  <a:cxnLst/>
                  <a:rect l="l" t="t" r="r" b="b"/>
                  <a:pathLst>
                    <a:path w="762" h="439" extrusionOk="0">
                      <a:moveTo>
                        <a:pt x="286" y="0"/>
                      </a:moveTo>
                      <a:cubicBezTo>
                        <a:pt x="1" y="0"/>
                        <a:pt x="2" y="439"/>
                        <a:pt x="291" y="439"/>
                      </a:cubicBezTo>
                      <a:cubicBezTo>
                        <a:pt x="295" y="439"/>
                        <a:pt x="300" y="439"/>
                        <a:pt x="304" y="439"/>
                      </a:cubicBezTo>
                      <a:lnTo>
                        <a:pt x="458" y="439"/>
                      </a:lnTo>
                      <a:cubicBezTo>
                        <a:pt x="463" y="439"/>
                        <a:pt x="468" y="439"/>
                        <a:pt x="472" y="439"/>
                      </a:cubicBezTo>
                      <a:cubicBezTo>
                        <a:pt x="760" y="439"/>
                        <a:pt x="762" y="0"/>
                        <a:pt x="476" y="0"/>
                      </a:cubicBezTo>
                      <a:cubicBezTo>
                        <a:pt x="470" y="0"/>
                        <a:pt x="464" y="0"/>
                        <a:pt x="458" y="1"/>
                      </a:cubicBezTo>
                      <a:lnTo>
                        <a:pt x="304" y="1"/>
                      </a:lnTo>
                      <a:cubicBezTo>
                        <a:pt x="298" y="0"/>
                        <a:pt x="292" y="0"/>
                        <a:pt x="28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84;p37"/>
                <p:cNvSpPr/>
                <p:nvPr/>
              </p:nvSpPr>
              <p:spPr>
                <a:xfrm>
                  <a:off x="8185306" y="2937299"/>
                  <a:ext cx="19854" cy="11514"/>
                </a:xfrm>
                <a:custGeom>
                  <a:avLst/>
                  <a:gdLst/>
                  <a:ahLst/>
                  <a:cxnLst/>
                  <a:rect l="l" t="t" r="r" b="b"/>
                  <a:pathLst>
                    <a:path w="757" h="439" extrusionOk="0">
                      <a:moveTo>
                        <a:pt x="286" y="0"/>
                      </a:moveTo>
                      <a:cubicBezTo>
                        <a:pt x="1" y="0"/>
                        <a:pt x="2" y="439"/>
                        <a:pt x="290" y="439"/>
                      </a:cubicBezTo>
                      <a:cubicBezTo>
                        <a:pt x="295" y="439"/>
                        <a:pt x="299" y="439"/>
                        <a:pt x="304" y="439"/>
                      </a:cubicBezTo>
                      <a:lnTo>
                        <a:pt x="453" y="439"/>
                      </a:lnTo>
                      <a:cubicBezTo>
                        <a:pt x="458" y="439"/>
                        <a:pt x="462" y="439"/>
                        <a:pt x="467" y="439"/>
                      </a:cubicBezTo>
                      <a:cubicBezTo>
                        <a:pt x="755" y="439"/>
                        <a:pt x="756" y="0"/>
                        <a:pt x="471" y="0"/>
                      </a:cubicBezTo>
                      <a:cubicBezTo>
                        <a:pt x="465" y="0"/>
                        <a:pt x="459" y="0"/>
                        <a:pt x="453" y="1"/>
                      </a:cubicBezTo>
                      <a:lnTo>
                        <a:pt x="304" y="1"/>
                      </a:lnTo>
                      <a:cubicBezTo>
                        <a:pt x="298" y="0"/>
                        <a:pt x="292" y="0"/>
                        <a:pt x="28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3085;p37"/>
              <p:cNvSpPr/>
              <p:nvPr/>
            </p:nvSpPr>
            <p:spPr>
              <a:xfrm>
                <a:off x="1617719" y="2148923"/>
                <a:ext cx="362726" cy="362857"/>
              </a:xfrm>
              <a:custGeom>
                <a:avLst/>
                <a:gdLst/>
                <a:ahLst/>
                <a:cxnLst/>
                <a:rect l="l" t="t" r="r" b="b"/>
                <a:pathLst>
                  <a:path w="13830" h="13835" extrusionOk="0">
                    <a:moveTo>
                      <a:pt x="6727" y="896"/>
                    </a:moveTo>
                    <a:lnTo>
                      <a:pt x="6727" y="3648"/>
                    </a:lnTo>
                    <a:lnTo>
                      <a:pt x="6203" y="3648"/>
                    </a:lnTo>
                    <a:lnTo>
                      <a:pt x="6203" y="896"/>
                    </a:lnTo>
                    <a:close/>
                    <a:moveTo>
                      <a:pt x="9946" y="896"/>
                    </a:moveTo>
                    <a:cubicBezTo>
                      <a:pt x="9941" y="930"/>
                      <a:pt x="9941" y="958"/>
                      <a:pt x="9941" y="987"/>
                    </a:cubicBezTo>
                    <a:lnTo>
                      <a:pt x="9941" y="2354"/>
                    </a:lnTo>
                    <a:cubicBezTo>
                      <a:pt x="9802" y="2205"/>
                      <a:pt x="9629" y="2094"/>
                      <a:pt x="9431" y="2041"/>
                    </a:cubicBezTo>
                    <a:cubicBezTo>
                      <a:pt x="9384" y="2031"/>
                      <a:pt x="9337" y="2026"/>
                      <a:pt x="9290" y="2026"/>
                    </a:cubicBezTo>
                    <a:cubicBezTo>
                      <a:pt x="9131" y="2026"/>
                      <a:pt x="8977" y="2082"/>
                      <a:pt x="8854" y="2190"/>
                    </a:cubicBezTo>
                    <a:lnTo>
                      <a:pt x="8849" y="2195"/>
                    </a:lnTo>
                    <a:cubicBezTo>
                      <a:pt x="8830" y="2210"/>
                      <a:pt x="8387" y="2604"/>
                      <a:pt x="8969" y="3408"/>
                    </a:cubicBezTo>
                    <a:cubicBezTo>
                      <a:pt x="9027" y="3485"/>
                      <a:pt x="9075" y="3566"/>
                      <a:pt x="9114" y="3648"/>
                    </a:cubicBezTo>
                    <a:lnTo>
                      <a:pt x="7165" y="3648"/>
                    </a:lnTo>
                    <a:lnTo>
                      <a:pt x="7165" y="896"/>
                    </a:lnTo>
                    <a:close/>
                    <a:moveTo>
                      <a:pt x="3137" y="722"/>
                    </a:moveTo>
                    <a:cubicBezTo>
                      <a:pt x="3751" y="722"/>
                      <a:pt x="4610" y="845"/>
                      <a:pt x="4783" y="1141"/>
                    </a:cubicBezTo>
                    <a:cubicBezTo>
                      <a:pt x="4822" y="1209"/>
                      <a:pt x="4894" y="1252"/>
                      <a:pt x="4976" y="1252"/>
                    </a:cubicBezTo>
                    <a:lnTo>
                      <a:pt x="5765" y="1252"/>
                    </a:lnTo>
                    <a:lnTo>
                      <a:pt x="5765" y="3340"/>
                    </a:lnTo>
                    <a:lnTo>
                      <a:pt x="5236" y="3340"/>
                    </a:lnTo>
                    <a:cubicBezTo>
                      <a:pt x="5168" y="3340"/>
                      <a:pt x="5106" y="3374"/>
                      <a:pt x="5062" y="3427"/>
                    </a:cubicBezTo>
                    <a:cubicBezTo>
                      <a:pt x="4596" y="4043"/>
                      <a:pt x="4341" y="4091"/>
                      <a:pt x="4018" y="4149"/>
                    </a:cubicBezTo>
                    <a:cubicBezTo>
                      <a:pt x="3701" y="4192"/>
                      <a:pt x="3402" y="4312"/>
                      <a:pt x="3142" y="4505"/>
                    </a:cubicBezTo>
                    <a:cubicBezTo>
                      <a:pt x="2910" y="4674"/>
                      <a:pt x="2743" y="4725"/>
                      <a:pt x="2637" y="4725"/>
                    </a:cubicBezTo>
                    <a:cubicBezTo>
                      <a:pt x="2580" y="4725"/>
                      <a:pt x="2540" y="4711"/>
                      <a:pt x="2517" y="4692"/>
                    </a:cubicBezTo>
                    <a:cubicBezTo>
                      <a:pt x="2469" y="4639"/>
                      <a:pt x="2450" y="4562"/>
                      <a:pt x="2464" y="4495"/>
                    </a:cubicBezTo>
                    <a:cubicBezTo>
                      <a:pt x="2517" y="4254"/>
                      <a:pt x="2902" y="3985"/>
                      <a:pt x="3133" y="3865"/>
                    </a:cubicBezTo>
                    <a:cubicBezTo>
                      <a:pt x="3340" y="3761"/>
                      <a:pt x="3257" y="3450"/>
                      <a:pt x="3033" y="3450"/>
                    </a:cubicBezTo>
                    <a:cubicBezTo>
                      <a:pt x="3028" y="3450"/>
                      <a:pt x="3023" y="3451"/>
                      <a:pt x="3017" y="3451"/>
                    </a:cubicBezTo>
                    <a:lnTo>
                      <a:pt x="982" y="3451"/>
                    </a:lnTo>
                    <a:cubicBezTo>
                      <a:pt x="891" y="3451"/>
                      <a:pt x="814" y="3379"/>
                      <a:pt x="814" y="3283"/>
                    </a:cubicBezTo>
                    <a:lnTo>
                      <a:pt x="814" y="3268"/>
                    </a:lnTo>
                    <a:cubicBezTo>
                      <a:pt x="814" y="3172"/>
                      <a:pt x="891" y="3100"/>
                      <a:pt x="982" y="3100"/>
                    </a:cubicBezTo>
                    <a:lnTo>
                      <a:pt x="2859" y="3100"/>
                    </a:lnTo>
                    <a:cubicBezTo>
                      <a:pt x="2863" y="3100"/>
                      <a:pt x="2868" y="3100"/>
                      <a:pt x="2872" y="3100"/>
                    </a:cubicBezTo>
                    <a:cubicBezTo>
                      <a:pt x="3160" y="3100"/>
                      <a:pt x="3162" y="2661"/>
                      <a:pt x="2877" y="2661"/>
                    </a:cubicBezTo>
                    <a:cubicBezTo>
                      <a:pt x="2871" y="2661"/>
                      <a:pt x="2865" y="2661"/>
                      <a:pt x="2859" y="2662"/>
                    </a:cubicBezTo>
                    <a:lnTo>
                      <a:pt x="607" y="2662"/>
                    </a:lnTo>
                    <a:cubicBezTo>
                      <a:pt x="510" y="2662"/>
                      <a:pt x="438" y="2585"/>
                      <a:pt x="438" y="2493"/>
                    </a:cubicBezTo>
                    <a:lnTo>
                      <a:pt x="438" y="2474"/>
                    </a:lnTo>
                    <a:cubicBezTo>
                      <a:pt x="438" y="2383"/>
                      <a:pt x="510" y="2306"/>
                      <a:pt x="607" y="2306"/>
                    </a:cubicBezTo>
                    <a:lnTo>
                      <a:pt x="919" y="2306"/>
                    </a:lnTo>
                    <a:cubicBezTo>
                      <a:pt x="944" y="2306"/>
                      <a:pt x="963" y="2311"/>
                      <a:pt x="987" y="2311"/>
                    </a:cubicBezTo>
                    <a:lnTo>
                      <a:pt x="1468" y="2311"/>
                    </a:lnTo>
                    <a:cubicBezTo>
                      <a:pt x="1478" y="2311"/>
                      <a:pt x="1492" y="2306"/>
                      <a:pt x="1502" y="2306"/>
                    </a:cubicBezTo>
                    <a:lnTo>
                      <a:pt x="2863" y="2306"/>
                    </a:lnTo>
                    <a:cubicBezTo>
                      <a:pt x="2868" y="2306"/>
                      <a:pt x="2873" y="2306"/>
                      <a:pt x="2877" y="2306"/>
                    </a:cubicBezTo>
                    <a:cubicBezTo>
                      <a:pt x="3165" y="2306"/>
                      <a:pt x="3167" y="1867"/>
                      <a:pt x="2882" y="1867"/>
                    </a:cubicBezTo>
                    <a:cubicBezTo>
                      <a:pt x="2876" y="1867"/>
                      <a:pt x="2870" y="1867"/>
                      <a:pt x="2863" y="1868"/>
                    </a:cubicBezTo>
                    <a:lnTo>
                      <a:pt x="1357" y="1868"/>
                    </a:lnTo>
                    <a:cubicBezTo>
                      <a:pt x="1343" y="1868"/>
                      <a:pt x="1333" y="1868"/>
                      <a:pt x="1319" y="1873"/>
                    </a:cubicBezTo>
                    <a:lnTo>
                      <a:pt x="1314" y="1873"/>
                    </a:lnTo>
                    <a:cubicBezTo>
                      <a:pt x="1304" y="1868"/>
                      <a:pt x="1290" y="1868"/>
                      <a:pt x="1276" y="1868"/>
                    </a:cubicBezTo>
                    <a:lnTo>
                      <a:pt x="953" y="1868"/>
                    </a:lnTo>
                    <a:cubicBezTo>
                      <a:pt x="871" y="1849"/>
                      <a:pt x="818" y="1781"/>
                      <a:pt x="818" y="1699"/>
                    </a:cubicBezTo>
                    <a:lnTo>
                      <a:pt x="818" y="1685"/>
                    </a:lnTo>
                    <a:cubicBezTo>
                      <a:pt x="818" y="1594"/>
                      <a:pt x="891" y="1517"/>
                      <a:pt x="987" y="1517"/>
                    </a:cubicBezTo>
                    <a:lnTo>
                      <a:pt x="2863" y="1517"/>
                    </a:lnTo>
                    <a:cubicBezTo>
                      <a:pt x="2868" y="1517"/>
                      <a:pt x="2873" y="1517"/>
                      <a:pt x="2877" y="1517"/>
                    </a:cubicBezTo>
                    <a:cubicBezTo>
                      <a:pt x="3167" y="1517"/>
                      <a:pt x="3167" y="1078"/>
                      <a:pt x="2877" y="1078"/>
                    </a:cubicBezTo>
                    <a:cubicBezTo>
                      <a:pt x="2873" y="1078"/>
                      <a:pt x="2868" y="1079"/>
                      <a:pt x="2863" y="1079"/>
                    </a:cubicBezTo>
                    <a:lnTo>
                      <a:pt x="1915" y="1079"/>
                    </a:lnTo>
                    <a:cubicBezTo>
                      <a:pt x="1824" y="1079"/>
                      <a:pt x="1747" y="1002"/>
                      <a:pt x="1747" y="910"/>
                    </a:cubicBezTo>
                    <a:lnTo>
                      <a:pt x="1747" y="891"/>
                    </a:lnTo>
                    <a:cubicBezTo>
                      <a:pt x="1747" y="800"/>
                      <a:pt x="1824" y="723"/>
                      <a:pt x="1915" y="723"/>
                    </a:cubicBezTo>
                    <a:lnTo>
                      <a:pt x="3037" y="723"/>
                    </a:lnTo>
                    <a:cubicBezTo>
                      <a:pt x="3069" y="722"/>
                      <a:pt x="3103" y="722"/>
                      <a:pt x="3137" y="722"/>
                    </a:cubicBezTo>
                    <a:close/>
                    <a:moveTo>
                      <a:pt x="11356" y="444"/>
                    </a:moveTo>
                    <a:cubicBezTo>
                      <a:pt x="11448" y="444"/>
                      <a:pt x="11525" y="516"/>
                      <a:pt x="11525" y="612"/>
                    </a:cubicBezTo>
                    <a:lnTo>
                      <a:pt x="11525" y="925"/>
                    </a:lnTo>
                    <a:cubicBezTo>
                      <a:pt x="11525" y="949"/>
                      <a:pt x="11520" y="968"/>
                      <a:pt x="11520" y="992"/>
                    </a:cubicBezTo>
                    <a:lnTo>
                      <a:pt x="11520" y="1473"/>
                    </a:lnTo>
                    <a:cubicBezTo>
                      <a:pt x="11520" y="1483"/>
                      <a:pt x="11525" y="1497"/>
                      <a:pt x="11525" y="1507"/>
                    </a:cubicBezTo>
                    <a:lnTo>
                      <a:pt x="11525" y="2864"/>
                    </a:lnTo>
                    <a:cubicBezTo>
                      <a:pt x="11532" y="3003"/>
                      <a:pt x="11638" y="3073"/>
                      <a:pt x="11743" y="3073"/>
                    </a:cubicBezTo>
                    <a:cubicBezTo>
                      <a:pt x="11849" y="3073"/>
                      <a:pt x="11955" y="3003"/>
                      <a:pt x="11962" y="2864"/>
                    </a:cubicBezTo>
                    <a:lnTo>
                      <a:pt x="11962" y="1363"/>
                    </a:lnTo>
                    <a:cubicBezTo>
                      <a:pt x="11962" y="1348"/>
                      <a:pt x="11962" y="1339"/>
                      <a:pt x="11958" y="1324"/>
                    </a:cubicBezTo>
                    <a:lnTo>
                      <a:pt x="11958" y="1319"/>
                    </a:lnTo>
                    <a:cubicBezTo>
                      <a:pt x="11962" y="1305"/>
                      <a:pt x="11962" y="1295"/>
                      <a:pt x="11962" y="1281"/>
                    </a:cubicBezTo>
                    <a:lnTo>
                      <a:pt x="11962" y="958"/>
                    </a:lnTo>
                    <a:cubicBezTo>
                      <a:pt x="11982" y="877"/>
                      <a:pt x="12049" y="824"/>
                      <a:pt x="12131" y="824"/>
                    </a:cubicBezTo>
                    <a:lnTo>
                      <a:pt x="12145" y="824"/>
                    </a:lnTo>
                    <a:cubicBezTo>
                      <a:pt x="12148" y="824"/>
                      <a:pt x="12151" y="824"/>
                      <a:pt x="12153" y="824"/>
                    </a:cubicBezTo>
                    <a:cubicBezTo>
                      <a:pt x="12241" y="824"/>
                      <a:pt x="12314" y="899"/>
                      <a:pt x="12314" y="992"/>
                    </a:cubicBezTo>
                    <a:lnTo>
                      <a:pt x="12314" y="2869"/>
                    </a:lnTo>
                    <a:cubicBezTo>
                      <a:pt x="12321" y="3006"/>
                      <a:pt x="12427" y="3074"/>
                      <a:pt x="12533" y="3074"/>
                    </a:cubicBezTo>
                    <a:cubicBezTo>
                      <a:pt x="12638" y="3074"/>
                      <a:pt x="12744" y="3006"/>
                      <a:pt x="12752" y="2869"/>
                    </a:cubicBezTo>
                    <a:lnTo>
                      <a:pt x="12752" y="1921"/>
                    </a:lnTo>
                    <a:cubicBezTo>
                      <a:pt x="12752" y="1825"/>
                      <a:pt x="12829" y="1752"/>
                      <a:pt x="12920" y="1752"/>
                    </a:cubicBezTo>
                    <a:lnTo>
                      <a:pt x="12934" y="1752"/>
                    </a:lnTo>
                    <a:cubicBezTo>
                      <a:pt x="13031" y="1752"/>
                      <a:pt x="13108" y="1825"/>
                      <a:pt x="13108" y="1921"/>
                    </a:cubicBezTo>
                    <a:lnTo>
                      <a:pt x="13108" y="3037"/>
                    </a:lnTo>
                    <a:lnTo>
                      <a:pt x="13108" y="3042"/>
                    </a:lnTo>
                    <a:cubicBezTo>
                      <a:pt x="13117" y="3658"/>
                      <a:pt x="12997" y="4606"/>
                      <a:pt x="12684" y="4789"/>
                    </a:cubicBezTo>
                    <a:cubicBezTo>
                      <a:pt x="12617" y="4827"/>
                      <a:pt x="12578" y="4899"/>
                      <a:pt x="12578" y="4976"/>
                    </a:cubicBezTo>
                    <a:lnTo>
                      <a:pt x="12578" y="5770"/>
                    </a:lnTo>
                    <a:lnTo>
                      <a:pt x="10485" y="5770"/>
                    </a:lnTo>
                    <a:lnTo>
                      <a:pt x="10485" y="5241"/>
                    </a:lnTo>
                    <a:cubicBezTo>
                      <a:pt x="10485" y="5174"/>
                      <a:pt x="10456" y="5111"/>
                      <a:pt x="10399" y="5068"/>
                    </a:cubicBezTo>
                    <a:cubicBezTo>
                      <a:pt x="9787" y="4601"/>
                      <a:pt x="9739" y="4346"/>
                      <a:pt x="9677" y="4024"/>
                    </a:cubicBezTo>
                    <a:cubicBezTo>
                      <a:pt x="9638" y="3706"/>
                      <a:pt x="9513" y="3408"/>
                      <a:pt x="9326" y="3148"/>
                    </a:cubicBezTo>
                    <a:cubicBezTo>
                      <a:pt x="9061" y="2792"/>
                      <a:pt x="9085" y="2585"/>
                      <a:pt x="9138" y="2522"/>
                    </a:cubicBezTo>
                    <a:cubicBezTo>
                      <a:pt x="9179" y="2485"/>
                      <a:pt x="9232" y="2465"/>
                      <a:pt x="9288" y="2465"/>
                    </a:cubicBezTo>
                    <a:cubicBezTo>
                      <a:pt x="9304" y="2465"/>
                      <a:pt x="9319" y="2466"/>
                      <a:pt x="9335" y="2469"/>
                    </a:cubicBezTo>
                    <a:cubicBezTo>
                      <a:pt x="9571" y="2522"/>
                      <a:pt x="9845" y="2907"/>
                      <a:pt x="9961" y="3138"/>
                    </a:cubicBezTo>
                    <a:cubicBezTo>
                      <a:pt x="10004" y="3220"/>
                      <a:pt x="10079" y="3257"/>
                      <a:pt x="10153" y="3257"/>
                    </a:cubicBezTo>
                    <a:cubicBezTo>
                      <a:pt x="10270" y="3257"/>
                      <a:pt x="10386" y="3167"/>
                      <a:pt x="10375" y="3023"/>
                    </a:cubicBezTo>
                    <a:lnTo>
                      <a:pt x="10375" y="3008"/>
                    </a:lnTo>
                    <a:lnTo>
                      <a:pt x="10375" y="987"/>
                    </a:lnTo>
                    <a:cubicBezTo>
                      <a:pt x="10375" y="896"/>
                      <a:pt x="10452" y="819"/>
                      <a:pt x="10548" y="819"/>
                    </a:cubicBezTo>
                    <a:lnTo>
                      <a:pt x="10562" y="819"/>
                    </a:lnTo>
                    <a:cubicBezTo>
                      <a:pt x="10658" y="819"/>
                      <a:pt x="10731" y="896"/>
                      <a:pt x="10731" y="987"/>
                    </a:cubicBezTo>
                    <a:lnTo>
                      <a:pt x="10731" y="997"/>
                    </a:lnTo>
                    <a:lnTo>
                      <a:pt x="10731" y="1007"/>
                    </a:lnTo>
                    <a:lnTo>
                      <a:pt x="10731" y="2864"/>
                    </a:lnTo>
                    <a:cubicBezTo>
                      <a:pt x="10723" y="3018"/>
                      <a:pt x="10838" y="3095"/>
                      <a:pt x="10952" y="3095"/>
                    </a:cubicBezTo>
                    <a:cubicBezTo>
                      <a:pt x="11066" y="3095"/>
                      <a:pt x="11180" y="3018"/>
                      <a:pt x="11173" y="2864"/>
                    </a:cubicBezTo>
                    <a:lnTo>
                      <a:pt x="11173" y="1007"/>
                    </a:lnTo>
                    <a:lnTo>
                      <a:pt x="11173" y="997"/>
                    </a:lnTo>
                    <a:lnTo>
                      <a:pt x="11173" y="992"/>
                    </a:lnTo>
                    <a:lnTo>
                      <a:pt x="11173" y="612"/>
                    </a:lnTo>
                    <a:cubicBezTo>
                      <a:pt x="11173" y="516"/>
                      <a:pt x="11245" y="444"/>
                      <a:pt x="11342" y="444"/>
                    </a:cubicBezTo>
                    <a:close/>
                    <a:moveTo>
                      <a:pt x="891" y="3884"/>
                    </a:moveTo>
                    <a:cubicBezTo>
                      <a:pt x="924" y="3889"/>
                      <a:pt x="953" y="3889"/>
                      <a:pt x="982" y="3889"/>
                    </a:cubicBezTo>
                    <a:lnTo>
                      <a:pt x="2349" y="3889"/>
                    </a:lnTo>
                    <a:cubicBezTo>
                      <a:pt x="2199" y="4024"/>
                      <a:pt x="2089" y="4202"/>
                      <a:pt x="2036" y="4399"/>
                    </a:cubicBezTo>
                    <a:cubicBezTo>
                      <a:pt x="1992" y="4606"/>
                      <a:pt x="2050" y="4817"/>
                      <a:pt x="2185" y="4976"/>
                    </a:cubicBezTo>
                    <a:lnTo>
                      <a:pt x="2190" y="4981"/>
                    </a:lnTo>
                    <a:cubicBezTo>
                      <a:pt x="2306" y="5097"/>
                      <a:pt x="2463" y="5164"/>
                      <a:pt x="2625" y="5164"/>
                    </a:cubicBezTo>
                    <a:cubicBezTo>
                      <a:pt x="2631" y="5164"/>
                      <a:pt x="2636" y="5164"/>
                      <a:pt x="2642" y="5164"/>
                    </a:cubicBezTo>
                    <a:cubicBezTo>
                      <a:pt x="2835" y="5164"/>
                      <a:pt x="3090" y="5092"/>
                      <a:pt x="3402" y="4861"/>
                    </a:cubicBezTo>
                    <a:cubicBezTo>
                      <a:pt x="3479" y="4803"/>
                      <a:pt x="3561" y="4755"/>
                      <a:pt x="3643" y="4716"/>
                    </a:cubicBezTo>
                    <a:lnTo>
                      <a:pt x="3643" y="6665"/>
                    </a:lnTo>
                    <a:lnTo>
                      <a:pt x="891" y="6665"/>
                    </a:lnTo>
                    <a:lnTo>
                      <a:pt x="891" y="3884"/>
                    </a:lnTo>
                    <a:close/>
                    <a:moveTo>
                      <a:pt x="12934" y="6208"/>
                    </a:moveTo>
                    <a:lnTo>
                      <a:pt x="12934" y="6733"/>
                    </a:lnTo>
                    <a:lnTo>
                      <a:pt x="10177" y="6733"/>
                    </a:lnTo>
                    <a:lnTo>
                      <a:pt x="10177" y="6208"/>
                    </a:lnTo>
                    <a:close/>
                    <a:moveTo>
                      <a:pt x="3643" y="7103"/>
                    </a:moveTo>
                    <a:lnTo>
                      <a:pt x="3643" y="7628"/>
                    </a:lnTo>
                    <a:lnTo>
                      <a:pt x="891" y="7628"/>
                    </a:lnTo>
                    <a:lnTo>
                      <a:pt x="891" y="7103"/>
                    </a:lnTo>
                    <a:close/>
                    <a:moveTo>
                      <a:pt x="5765" y="3783"/>
                    </a:moveTo>
                    <a:lnTo>
                      <a:pt x="5765" y="3874"/>
                    </a:lnTo>
                    <a:cubicBezTo>
                      <a:pt x="5765" y="3995"/>
                      <a:pt x="5866" y="4091"/>
                      <a:pt x="5986" y="4091"/>
                    </a:cubicBezTo>
                    <a:lnTo>
                      <a:pt x="9244" y="4091"/>
                    </a:lnTo>
                    <a:lnTo>
                      <a:pt x="9244" y="4105"/>
                    </a:lnTo>
                    <a:cubicBezTo>
                      <a:pt x="9306" y="4457"/>
                      <a:pt x="9374" y="4822"/>
                      <a:pt x="10043" y="5352"/>
                    </a:cubicBezTo>
                    <a:lnTo>
                      <a:pt x="10043" y="5775"/>
                    </a:lnTo>
                    <a:lnTo>
                      <a:pt x="9956" y="5775"/>
                    </a:lnTo>
                    <a:cubicBezTo>
                      <a:pt x="9836" y="5775"/>
                      <a:pt x="9735" y="5871"/>
                      <a:pt x="9735" y="5992"/>
                    </a:cubicBezTo>
                    <a:lnTo>
                      <a:pt x="9735" y="9254"/>
                    </a:lnTo>
                    <a:lnTo>
                      <a:pt x="9720" y="9254"/>
                    </a:lnTo>
                    <a:cubicBezTo>
                      <a:pt x="9369" y="9316"/>
                      <a:pt x="9008" y="9384"/>
                      <a:pt x="8474" y="10053"/>
                    </a:cubicBezTo>
                    <a:lnTo>
                      <a:pt x="8055" y="10053"/>
                    </a:lnTo>
                    <a:lnTo>
                      <a:pt x="8055" y="9961"/>
                    </a:lnTo>
                    <a:cubicBezTo>
                      <a:pt x="8055" y="9841"/>
                      <a:pt x="7954" y="9745"/>
                      <a:pt x="7834" y="9745"/>
                    </a:cubicBezTo>
                    <a:lnTo>
                      <a:pt x="4572" y="9745"/>
                    </a:lnTo>
                    <a:lnTo>
                      <a:pt x="4576" y="9735"/>
                    </a:lnTo>
                    <a:cubicBezTo>
                      <a:pt x="4514" y="9384"/>
                      <a:pt x="4446" y="9018"/>
                      <a:pt x="3778" y="8489"/>
                    </a:cubicBezTo>
                    <a:lnTo>
                      <a:pt x="3778" y="8065"/>
                    </a:lnTo>
                    <a:lnTo>
                      <a:pt x="3864" y="8065"/>
                    </a:lnTo>
                    <a:cubicBezTo>
                      <a:pt x="3985" y="8065"/>
                      <a:pt x="4086" y="7969"/>
                      <a:pt x="4086" y="7849"/>
                    </a:cubicBezTo>
                    <a:lnTo>
                      <a:pt x="4086" y="4582"/>
                    </a:lnTo>
                    <a:lnTo>
                      <a:pt x="4100" y="4582"/>
                    </a:lnTo>
                    <a:cubicBezTo>
                      <a:pt x="4451" y="4519"/>
                      <a:pt x="4812" y="4452"/>
                      <a:pt x="5346" y="3783"/>
                    </a:cubicBezTo>
                    <a:close/>
                    <a:moveTo>
                      <a:pt x="7622" y="10187"/>
                    </a:moveTo>
                    <a:lnTo>
                      <a:pt x="7622" y="12940"/>
                    </a:lnTo>
                    <a:lnTo>
                      <a:pt x="7098" y="12940"/>
                    </a:lnTo>
                    <a:lnTo>
                      <a:pt x="7098" y="10187"/>
                    </a:lnTo>
                    <a:close/>
                    <a:moveTo>
                      <a:pt x="11187" y="9109"/>
                    </a:moveTo>
                    <a:cubicBezTo>
                      <a:pt x="11246" y="9109"/>
                      <a:pt x="11286" y="9124"/>
                      <a:pt x="11308" y="9143"/>
                    </a:cubicBezTo>
                    <a:cubicBezTo>
                      <a:pt x="11356" y="9196"/>
                      <a:pt x="11375" y="9268"/>
                      <a:pt x="11361" y="9340"/>
                    </a:cubicBezTo>
                    <a:cubicBezTo>
                      <a:pt x="11313" y="9576"/>
                      <a:pt x="10928" y="9851"/>
                      <a:pt x="10697" y="9966"/>
                    </a:cubicBezTo>
                    <a:cubicBezTo>
                      <a:pt x="10490" y="10074"/>
                      <a:pt x="10568" y="10385"/>
                      <a:pt x="10797" y="10385"/>
                    </a:cubicBezTo>
                    <a:cubicBezTo>
                      <a:pt x="10802" y="10385"/>
                      <a:pt x="10807" y="10385"/>
                      <a:pt x="10812" y="10385"/>
                    </a:cubicBezTo>
                    <a:lnTo>
                      <a:pt x="12843" y="10385"/>
                    </a:lnTo>
                    <a:cubicBezTo>
                      <a:pt x="12934" y="10385"/>
                      <a:pt x="13011" y="10457"/>
                      <a:pt x="13011" y="10553"/>
                    </a:cubicBezTo>
                    <a:lnTo>
                      <a:pt x="13011" y="10567"/>
                    </a:lnTo>
                    <a:cubicBezTo>
                      <a:pt x="13011" y="10659"/>
                      <a:pt x="12934" y="10736"/>
                      <a:pt x="12843" y="10736"/>
                    </a:cubicBezTo>
                    <a:lnTo>
                      <a:pt x="10966" y="10736"/>
                    </a:lnTo>
                    <a:cubicBezTo>
                      <a:pt x="10687" y="10750"/>
                      <a:pt x="10687" y="11159"/>
                      <a:pt x="10966" y="11174"/>
                    </a:cubicBezTo>
                    <a:lnTo>
                      <a:pt x="13218" y="11174"/>
                    </a:lnTo>
                    <a:cubicBezTo>
                      <a:pt x="13314" y="11174"/>
                      <a:pt x="13387" y="11251"/>
                      <a:pt x="13387" y="11342"/>
                    </a:cubicBezTo>
                    <a:lnTo>
                      <a:pt x="13387" y="11361"/>
                    </a:lnTo>
                    <a:cubicBezTo>
                      <a:pt x="13387" y="11453"/>
                      <a:pt x="13314" y="11530"/>
                      <a:pt x="13218" y="11530"/>
                    </a:cubicBezTo>
                    <a:lnTo>
                      <a:pt x="12905" y="11530"/>
                    </a:lnTo>
                    <a:cubicBezTo>
                      <a:pt x="12881" y="11525"/>
                      <a:pt x="12862" y="11525"/>
                      <a:pt x="12838" y="11525"/>
                    </a:cubicBezTo>
                    <a:lnTo>
                      <a:pt x="12357" y="11525"/>
                    </a:lnTo>
                    <a:cubicBezTo>
                      <a:pt x="12347" y="11525"/>
                      <a:pt x="12333" y="11525"/>
                      <a:pt x="12323" y="11530"/>
                    </a:cubicBezTo>
                    <a:lnTo>
                      <a:pt x="10966" y="11530"/>
                    </a:lnTo>
                    <a:cubicBezTo>
                      <a:pt x="10960" y="11529"/>
                      <a:pt x="10954" y="11529"/>
                      <a:pt x="10948" y="11529"/>
                    </a:cubicBezTo>
                    <a:cubicBezTo>
                      <a:pt x="10658" y="11529"/>
                      <a:pt x="10660" y="11968"/>
                      <a:pt x="10952" y="11968"/>
                    </a:cubicBezTo>
                    <a:cubicBezTo>
                      <a:pt x="10957" y="11968"/>
                      <a:pt x="10962" y="11968"/>
                      <a:pt x="10966" y="11968"/>
                    </a:cubicBezTo>
                    <a:lnTo>
                      <a:pt x="12468" y="11968"/>
                    </a:lnTo>
                    <a:cubicBezTo>
                      <a:pt x="12482" y="11968"/>
                      <a:pt x="12492" y="11968"/>
                      <a:pt x="12506" y="11963"/>
                    </a:cubicBezTo>
                    <a:lnTo>
                      <a:pt x="12511" y="11963"/>
                    </a:lnTo>
                    <a:cubicBezTo>
                      <a:pt x="12521" y="11968"/>
                      <a:pt x="12535" y="11968"/>
                      <a:pt x="12549" y="11968"/>
                    </a:cubicBezTo>
                    <a:lnTo>
                      <a:pt x="12877" y="11968"/>
                    </a:lnTo>
                    <a:cubicBezTo>
                      <a:pt x="12954" y="11982"/>
                      <a:pt x="13007" y="12054"/>
                      <a:pt x="13011" y="12131"/>
                    </a:cubicBezTo>
                    <a:lnTo>
                      <a:pt x="13011" y="12146"/>
                    </a:lnTo>
                    <a:lnTo>
                      <a:pt x="13007" y="12151"/>
                    </a:lnTo>
                    <a:cubicBezTo>
                      <a:pt x="13007" y="12242"/>
                      <a:pt x="12934" y="12319"/>
                      <a:pt x="12838" y="12319"/>
                    </a:cubicBezTo>
                    <a:lnTo>
                      <a:pt x="10962" y="12319"/>
                    </a:lnTo>
                    <a:cubicBezTo>
                      <a:pt x="10957" y="12319"/>
                      <a:pt x="10952" y="12319"/>
                      <a:pt x="10948" y="12319"/>
                    </a:cubicBezTo>
                    <a:cubicBezTo>
                      <a:pt x="10660" y="12319"/>
                      <a:pt x="10658" y="12757"/>
                      <a:pt x="10943" y="12757"/>
                    </a:cubicBezTo>
                    <a:cubicBezTo>
                      <a:pt x="10949" y="12757"/>
                      <a:pt x="10955" y="12757"/>
                      <a:pt x="10962" y="12757"/>
                    </a:cubicBezTo>
                    <a:lnTo>
                      <a:pt x="11909" y="12757"/>
                    </a:lnTo>
                    <a:cubicBezTo>
                      <a:pt x="12001" y="12757"/>
                      <a:pt x="12078" y="12834"/>
                      <a:pt x="12078" y="12925"/>
                    </a:cubicBezTo>
                    <a:lnTo>
                      <a:pt x="12078" y="12944"/>
                    </a:lnTo>
                    <a:cubicBezTo>
                      <a:pt x="12078" y="13036"/>
                      <a:pt x="12001" y="13113"/>
                      <a:pt x="11909" y="13113"/>
                    </a:cubicBezTo>
                    <a:lnTo>
                      <a:pt x="10788" y="13113"/>
                    </a:lnTo>
                    <a:cubicBezTo>
                      <a:pt x="10766" y="13113"/>
                      <a:pt x="10743" y="13113"/>
                      <a:pt x="10719" y="13113"/>
                    </a:cubicBezTo>
                    <a:cubicBezTo>
                      <a:pt x="10104" y="13113"/>
                      <a:pt x="9218" y="12991"/>
                      <a:pt x="9042" y="12689"/>
                    </a:cubicBezTo>
                    <a:cubicBezTo>
                      <a:pt x="9003" y="12622"/>
                      <a:pt x="8931" y="12584"/>
                      <a:pt x="8854" y="12584"/>
                    </a:cubicBezTo>
                    <a:lnTo>
                      <a:pt x="8060" y="12584"/>
                    </a:lnTo>
                    <a:lnTo>
                      <a:pt x="8060" y="10490"/>
                    </a:lnTo>
                    <a:lnTo>
                      <a:pt x="8589" y="10490"/>
                    </a:lnTo>
                    <a:cubicBezTo>
                      <a:pt x="8594" y="10491"/>
                      <a:pt x="8598" y="10491"/>
                      <a:pt x="8602" y="10491"/>
                    </a:cubicBezTo>
                    <a:cubicBezTo>
                      <a:pt x="8665" y="10491"/>
                      <a:pt x="8727" y="10458"/>
                      <a:pt x="8763" y="10404"/>
                    </a:cubicBezTo>
                    <a:cubicBezTo>
                      <a:pt x="9229" y="9793"/>
                      <a:pt x="9484" y="9745"/>
                      <a:pt x="9807" y="9682"/>
                    </a:cubicBezTo>
                    <a:cubicBezTo>
                      <a:pt x="10124" y="9644"/>
                      <a:pt x="10427" y="9519"/>
                      <a:pt x="10682" y="9331"/>
                    </a:cubicBezTo>
                    <a:cubicBezTo>
                      <a:pt x="10913" y="9160"/>
                      <a:pt x="11080" y="9109"/>
                      <a:pt x="11187" y="9109"/>
                    </a:cubicBezTo>
                    <a:close/>
                    <a:moveTo>
                      <a:pt x="3340" y="8065"/>
                    </a:moveTo>
                    <a:lnTo>
                      <a:pt x="3340" y="8590"/>
                    </a:lnTo>
                    <a:cubicBezTo>
                      <a:pt x="3340" y="8657"/>
                      <a:pt x="3369" y="8725"/>
                      <a:pt x="3426" y="8763"/>
                    </a:cubicBezTo>
                    <a:cubicBezTo>
                      <a:pt x="4037" y="9230"/>
                      <a:pt x="4086" y="9485"/>
                      <a:pt x="4148" y="9807"/>
                    </a:cubicBezTo>
                    <a:cubicBezTo>
                      <a:pt x="4158" y="9870"/>
                      <a:pt x="4172" y="9937"/>
                      <a:pt x="4187" y="10009"/>
                    </a:cubicBezTo>
                    <a:cubicBezTo>
                      <a:pt x="4244" y="10250"/>
                      <a:pt x="4350" y="10481"/>
                      <a:pt x="4499" y="10683"/>
                    </a:cubicBezTo>
                    <a:cubicBezTo>
                      <a:pt x="4759" y="11044"/>
                      <a:pt x="4740" y="11246"/>
                      <a:pt x="4687" y="11313"/>
                    </a:cubicBezTo>
                    <a:cubicBezTo>
                      <a:pt x="4646" y="11351"/>
                      <a:pt x="4590" y="11371"/>
                      <a:pt x="4532" y="11371"/>
                    </a:cubicBezTo>
                    <a:cubicBezTo>
                      <a:pt x="4517" y="11371"/>
                      <a:pt x="4501" y="11369"/>
                      <a:pt x="4485" y="11366"/>
                    </a:cubicBezTo>
                    <a:cubicBezTo>
                      <a:pt x="4249" y="11318"/>
                      <a:pt x="3975" y="10933"/>
                      <a:pt x="3859" y="10702"/>
                    </a:cubicBezTo>
                    <a:cubicBezTo>
                      <a:pt x="3818" y="10619"/>
                      <a:pt x="3743" y="10582"/>
                      <a:pt x="3668" y="10582"/>
                    </a:cubicBezTo>
                    <a:cubicBezTo>
                      <a:pt x="3553" y="10582"/>
                      <a:pt x="3437" y="10671"/>
                      <a:pt x="3446" y="10818"/>
                    </a:cubicBezTo>
                    <a:lnTo>
                      <a:pt x="3446" y="10827"/>
                    </a:lnTo>
                    <a:lnTo>
                      <a:pt x="3446" y="12848"/>
                    </a:lnTo>
                    <a:cubicBezTo>
                      <a:pt x="3446" y="12940"/>
                      <a:pt x="3369" y="13017"/>
                      <a:pt x="3277" y="13017"/>
                    </a:cubicBezTo>
                    <a:lnTo>
                      <a:pt x="3263" y="13017"/>
                    </a:lnTo>
                    <a:cubicBezTo>
                      <a:pt x="3167" y="13017"/>
                      <a:pt x="3094" y="12940"/>
                      <a:pt x="3094" y="12848"/>
                    </a:cubicBezTo>
                    <a:lnTo>
                      <a:pt x="3094" y="12839"/>
                    </a:lnTo>
                    <a:lnTo>
                      <a:pt x="3094" y="12834"/>
                    </a:lnTo>
                    <a:lnTo>
                      <a:pt x="3094" y="10972"/>
                    </a:lnTo>
                    <a:cubicBezTo>
                      <a:pt x="3087" y="10832"/>
                      <a:pt x="2981" y="10762"/>
                      <a:pt x="2875" y="10762"/>
                    </a:cubicBezTo>
                    <a:cubicBezTo>
                      <a:pt x="2768" y="10762"/>
                      <a:pt x="2661" y="10832"/>
                      <a:pt x="2652" y="10972"/>
                    </a:cubicBezTo>
                    <a:lnTo>
                      <a:pt x="2652" y="12834"/>
                    </a:lnTo>
                    <a:lnTo>
                      <a:pt x="2652" y="12839"/>
                    </a:lnTo>
                    <a:lnTo>
                      <a:pt x="2652" y="12848"/>
                    </a:lnTo>
                    <a:lnTo>
                      <a:pt x="2652" y="13228"/>
                    </a:lnTo>
                    <a:cubicBezTo>
                      <a:pt x="2652" y="13320"/>
                      <a:pt x="2579" y="13397"/>
                      <a:pt x="2483" y="13397"/>
                    </a:cubicBezTo>
                    <a:lnTo>
                      <a:pt x="2469" y="13397"/>
                    </a:lnTo>
                    <a:cubicBezTo>
                      <a:pt x="2377" y="13397"/>
                      <a:pt x="2300" y="13320"/>
                      <a:pt x="2300" y="13228"/>
                    </a:cubicBezTo>
                    <a:lnTo>
                      <a:pt x="2300" y="12911"/>
                    </a:lnTo>
                    <a:cubicBezTo>
                      <a:pt x="2300" y="12892"/>
                      <a:pt x="2305" y="12867"/>
                      <a:pt x="2305" y="12848"/>
                    </a:cubicBezTo>
                    <a:lnTo>
                      <a:pt x="2305" y="12367"/>
                    </a:lnTo>
                    <a:cubicBezTo>
                      <a:pt x="2305" y="12353"/>
                      <a:pt x="2300" y="12343"/>
                      <a:pt x="2300" y="12329"/>
                    </a:cubicBezTo>
                    <a:lnTo>
                      <a:pt x="2300" y="10972"/>
                    </a:lnTo>
                    <a:cubicBezTo>
                      <a:pt x="2308" y="10818"/>
                      <a:pt x="2195" y="10741"/>
                      <a:pt x="2081" y="10741"/>
                    </a:cubicBezTo>
                    <a:cubicBezTo>
                      <a:pt x="1968" y="10741"/>
                      <a:pt x="1855" y="10818"/>
                      <a:pt x="1863" y="10972"/>
                    </a:cubicBezTo>
                    <a:lnTo>
                      <a:pt x="1863" y="12473"/>
                    </a:lnTo>
                    <a:cubicBezTo>
                      <a:pt x="1863" y="12487"/>
                      <a:pt x="1863" y="12502"/>
                      <a:pt x="1867" y="12511"/>
                    </a:cubicBezTo>
                    <a:lnTo>
                      <a:pt x="1867" y="12516"/>
                    </a:lnTo>
                    <a:cubicBezTo>
                      <a:pt x="1863" y="12531"/>
                      <a:pt x="1863" y="12540"/>
                      <a:pt x="1863" y="12555"/>
                    </a:cubicBezTo>
                    <a:lnTo>
                      <a:pt x="1863" y="12882"/>
                    </a:lnTo>
                    <a:cubicBezTo>
                      <a:pt x="1843" y="12959"/>
                      <a:pt x="1776" y="13017"/>
                      <a:pt x="1694" y="13017"/>
                    </a:cubicBezTo>
                    <a:lnTo>
                      <a:pt x="1680" y="13017"/>
                    </a:lnTo>
                    <a:cubicBezTo>
                      <a:pt x="1588" y="13017"/>
                      <a:pt x="1511" y="12940"/>
                      <a:pt x="1511" y="12848"/>
                    </a:cubicBezTo>
                    <a:lnTo>
                      <a:pt x="1511" y="10972"/>
                    </a:lnTo>
                    <a:cubicBezTo>
                      <a:pt x="1504" y="10832"/>
                      <a:pt x="1398" y="10762"/>
                      <a:pt x="1292" y="10762"/>
                    </a:cubicBezTo>
                    <a:cubicBezTo>
                      <a:pt x="1187" y="10762"/>
                      <a:pt x="1081" y="10832"/>
                      <a:pt x="1073" y="10972"/>
                    </a:cubicBezTo>
                    <a:lnTo>
                      <a:pt x="1073" y="11915"/>
                    </a:lnTo>
                    <a:cubicBezTo>
                      <a:pt x="1073" y="12006"/>
                      <a:pt x="996" y="12083"/>
                      <a:pt x="905" y="12083"/>
                    </a:cubicBezTo>
                    <a:lnTo>
                      <a:pt x="891" y="12083"/>
                    </a:lnTo>
                    <a:cubicBezTo>
                      <a:pt x="794" y="12083"/>
                      <a:pt x="717" y="12006"/>
                      <a:pt x="717" y="11915"/>
                    </a:cubicBezTo>
                    <a:lnTo>
                      <a:pt x="717" y="10794"/>
                    </a:lnTo>
                    <a:cubicBezTo>
                      <a:pt x="708" y="10178"/>
                      <a:pt x="828" y="9230"/>
                      <a:pt x="1141" y="9047"/>
                    </a:cubicBezTo>
                    <a:cubicBezTo>
                      <a:pt x="1208" y="9008"/>
                      <a:pt x="1247" y="8936"/>
                      <a:pt x="1247" y="8859"/>
                    </a:cubicBezTo>
                    <a:lnTo>
                      <a:pt x="1247" y="8065"/>
                    </a:lnTo>
                    <a:close/>
                    <a:moveTo>
                      <a:pt x="11342" y="1"/>
                    </a:moveTo>
                    <a:cubicBezTo>
                      <a:pt x="11258" y="256"/>
                      <a:pt x="11020" y="415"/>
                      <a:pt x="10767" y="415"/>
                    </a:cubicBezTo>
                    <a:cubicBezTo>
                      <a:pt x="10701" y="415"/>
                      <a:pt x="10633" y="404"/>
                      <a:pt x="10567" y="381"/>
                    </a:cubicBezTo>
                    <a:lnTo>
                      <a:pt x="10548" y="381"/>
                    </a:lnTo>
                    <a:cubicBezTo>
                      <a:pt x="10447" y="381"/>
                      <a:pt x="10346" y="410"/>
                      <a:pt x="10254" y="458"/>
                    </a:cubicBezTo>
                    <a:lnTo>
                      <a:pt x="5986" y="458"/>
                    </a:lnTo>
                    <a:cubicBezTo>
                      <a:pt x="5866" y="458"/>
                      <a:pt x="5765" y="559"/>
                      <a:pt x="5765" y="679"/>
                    </a:cubicBezTo>
                    <a:lnTo>
                      <a:pt x="5765" y="814"/>
                    </a:lnTo>
                    <a:lnTo>
                      <a:pt x="5086" y="814"/>
                    </a:lnTo>
                    <a:cubicBezTo>
                      <a:pt x="4880" y="578"/>
                      <a:pt x="4495" y="424"/>
                      <a:pt x="3912" y="343"/>
                    </a:cubicBezTo>
                    <a:cubicBezTo>
                      <a:pt x="3619" y="304"/>
                      <a:pt x="3325" y="285"/>
                      <a:pt x="3032" y="285"/>
                    </a:cubicBezTo>
                    <a:lnTo>
                      <a:pt x="1915" y="285"/>
                    </a:lnTo>
                    <a:cubicBezTo>
                      <a:pt x="1583" y="290"/>
                      <a:pt x="1309" y="559"/>
                      <a:pt x="1309" y="896"/>
                    </a:cubicBezTo>
                    <a:lnTo>
                      <a:pt x="1309" y="910"/>
                    </a:lnTo>
                    <a:cubicBezTo>
                      <a:pt x="1309" y="968"/>
                      <a:pt x="1319" y="1026"/>
                      <a:pt x="1333" y="1079"/>
                    </a:cubicBezTo>
                    <a:lnTo>
                      <a:pt x="987" y="1079"/>
                    </a:lnTo>
                    <a:cubicBezTo>
                      <a:pt x="650" y="1079"/>
                      <a:pt x="381" y="1353"/>
                      <a:pt x="376" y="1685"/>
                    </a:cubicBezTo>
                    <a:lnTo>
                      <a:pt x="376" y="1704"/>
                    </a:lnTo>
                    <a:cubicBezTo>
                      <a:pt x="381" y="1772"/>
                      <a:pt x="390" y="1839"/>
                      <a:pt x="409" y="1902"/>
                    </a:cubicBezTo>
                    <a:cubicBezTo>
                      <a:pt x="164" y="1983"/>
                      <a:pt x="0" y="2214"/>
                      <a:pt x="0" y="2474"/>
                    </a:cubicBezTo>
                    <a:lnTo>
                      <a:pt x="0" y="2489"/>
                    </a:lnTo>
                    <a:cubicBezTo>
                      <a:pt x="0" y="2753"/>
                      <a:pt x="164" y="2984"/>
                      <a:pt x="414" y="3066"/>
                    </a:cubicBezTo>
                    <a:cubicBezTo>
                      <a:pt x="390" y="3133"/>
                      <a:pt x="376" y="3201"/>
                      <a:pt x="376" y="3268"/>
                    </a:cubicBezTo>
                    <a:lnTo>
                      <a:pt x="376" y="3283"/>
                    </a:lnTo>
                    <a:cubicBezTo>
                      <a:pt x="376" y="3388"/>
                      <a:pt x="405" y="3489"/>
                      <a:pt x="453" y="3576"/>
                    </a:cubicBezTo>
                    <a:lnTo>
                      <a:pt x="453" y="7849"/>
                    </a:lnTo>
                    <a:cubicBezTo>
                      <a:pt x="453" y="7969"/>
                      <a:pt x="554" y="8065"/>
                      <a:pt x="674" y="8065"/>
                    </a:cubicBezTo>
                    <a:lnTo>
                      <a:pt x="809" y="8065"/>
                    </a:lnTo>
                    <a:lnTo>
                      <a:pt x="809" y="8749"/>
                    </a:lnTo>
                    <a:cubicBezTo>
                      <a:pt x="573" y="8956"/>
                      <a:pt x="419" y="9340"/>
                      <a:pt x="337" y="9923"/>
                    </a:cubicBezTo>
                    <a:cubicBezTo>
                      <a:pt x="299" y="10216"/>
                      <a:pt x="279" y="10510"/>
                      <a:pt x="284" y="10803"/>
                    </a:cubicBezTo>
                    <a:lnTo>
                      <a:pt x="284" y="11915"/>
                    </a:lnTo>
                    <a:cubicBezTo>
                      <a:pt x="284" y="12252"/>
                      <a:pt x="554" y="12526"/>
                      <a:pt x="891" y="12526"/>
                    </a:cubicBezTo>
                    <a:lnTo>
                      <a:pt x="905" y="12526"/>
                    </a:lnTo>
                    <a:cubicBezTo>
                      <a:pt x="963" y="12526"/>
                      <a:pt x="1020" y="12516"/>
                      <a:pt x="1073" y="12502"/>
                    </a:cubicBezTo>
                    <a:lnTo>
                      <a:pt x="1073" y="12848"/>
                    </a:lnTo>
                    <a:cubicBezTo>
                      <a:pt x="1073" y="13185"/>
                      <a:pt x="1348" y="13455"/>
                      <a:pt x="1685" y="13455"/>
                    </a:cubicBezTo>
                    <a:lnTo>
                      <a:pt x="1699" y="13455"/>
                    </a:lnTo>
                    <a:cubicBezTo>
                      <a:pt x="1765" y="13431"/>
                      <a:pt x="1832" y="13421"/>
                      <a:pt x="1898" y="13421"/>
                    </a:cubicBezTo>
                    <a:cubicBezTo>
                      <a:pt x="2150" y="13421"/>
                      <a:pt x="2386" y="13579"/>
                      <a:pt x="2474" y="13835"/>
                    </a:cubicBezTo>
                    <a:lnTo>
                      <a:pt x="2488" y="13835"/>
                    </a:lnTo>
                    <a:cubicBezTo>
                      <a:pt x="2572" y="13579"/>
                      <a:pt x="2810" y="13421"/>
                      <a:pt x="3063" y="13421"/>
                    </a:cubicBezTo>
                    <a:cubicBezTo>
                      <a:pt x="3129" y="13421"/>
                      <a:pt x="3197" y="13431"/>
                      <a:pt x="3263" y="13455"/>
                    </a:cubicBezTo>
                    <a:lnTo>
                      <a:pt x="3277" y="13455"/>
                    </a:lnTo>
                    <a:cubicBezTo>
                      <a:pt x="3383" y="13455"/>
                      <a:pt x="3484" y="13430"/>
                      <a:pt x="3576" y="13378"/>
                    </a:cubicBezTo>
                    <a:lnTo>
                      <a:pt x="4365" y="13378"/>
                    </a:lnTo>
                    <a:cubicBezTo>
                      <a:pt x="4371" y="13378"/>
                      <a:pt x="4377" y="13378"/>
                      <a:pt x="4383" y="13378"/>
                    </a:cubicBezTo>
                    <a:cubicBezTo>
                      <a:pt x="4668" y="13378"/>
                      <a:pt x="4667" y="12939"/>
                      <a:pt x="4378" y="12939"/>
                    </a:cubicBezTo>
                    <a:cubicBezTo>
                      <a:pt x="4374" y="12939"/>
                      <a:pt x="4369" y="12939"/>
                      <a:pt x="4365" y="12940"/>
                    </a:cubicBezTo>
                    <a:lnTo>
                      <a:pt x="3879" y="12940"/>
                    </a:lnTo>
                    <a:cubicBezTo>
                      <a:pt x="3883" y="12911"/>
                      <a:pt x="3888" y="12877"/>
                      <a:pt x="3888" y="12848"/>
                    </a:cubicBezTo>
                    <a:lnTo>
                      <a:pt x="3888" y="11482"/>
                    </a:lnTo>
                    <a:cubicBezTo>
                      <a:pt x="4023" y="11636"/>
                      <a:pt x="4201" y="11742"/>
                      <a:pt x="4398" y="11794"/>
                    </a:cubicBezTo>
                    <a:cubicBezTo>
                      <a:pt x="4442" y="11804"/>
                      <a:pt x="4490" y="11809"/>
                      <a:pt x="4538" y="11809"/>
                    </a:cubicBezTo>
                    <a:cubicBezTo>
                      <a:pt x="4697" y="11809"/>
                      <a:pt x="4851" y="11751"/>
                      <a:pt x="4976" y="11645"/>
                    </a:cubicBezTo>
                    <a:lnTo>
                      <a:pt x="4981" y="11640"/>
                    </a:lnTo>
                    <a:cubicBezTo>
                      <a:pt x="5000" y="11626"/>
                      <a:pt x="5442" y="11231"/>
                      <a:pt x="4860" y="10428"/>
                    </a:cubicBezTo>
                    <a:cubicBezTo>
                      <a:pt x="4803" y="10351"/>
                      <a:pt x="4754" y="10274"/>
                      <a:pt x="4711" y="10187"/>
                    </a:cubicBezTo>
                    <a:lnTo>
                      <a:pt x="6660" y="10187"/>
                    </a:lnTo>
                    <a:lnTo>
                      <a:pt x="6660" y="12940"/>
                    </a:lnTo>
                    <a:lnTo>
                      <a:pt x="5048" y="12940"/>
                    </a:lnTo>
                    <a:cubicBezTo>
                      <a:pt x="4769" y="12954"/>
                      <a:pt x="4769" y="13363"/>
                      <a:pt x="5048" y="13378"/>
                    </a:cubicBezTo>
                    <a:lnTo>
                      <a:pt x="7844" y="13378"/>
                    </a:lnTo>
                    <a:cubicBezTo>
                      <a:pt x="7964" y="13378"/>
                      <a:pt x="8060" y="13281"/>
                      <a:pt x="8060" y="13161"/>
                    </a:cubicBezTo>
                    <a:lnTo>
                      <a:pt x="8060" y="13021"/>
                    </a:lnTo>
                    <a:lnTo>
                      <a:pt x="8743" y="13021"/>
                    </a:lnTo>
                    <a:cubicBezTo>
                      <a:pt x="8945" y="13257"/>
                      <a:pt x="9335" y="13416"/>
                      <a:pt x="9917" y="13493"/>
                    </a:cubicBezTo>
                    <a:cubicBezTo>
                      <a:pt x="10187" y="13532"/>
                      <a:pt x="10461" y="13551"/>
                      <a:pt x="10735" y="13551"/>
                    </a:cubicBezTo>
                    <a:lnTo>
                      <a:pt x="11909" y="13551"/>
                    </a:lnTo>
                    <a:cubicBezTo>
                      <a:pt x="12246" y="13551"/>
                      <a:pt x="12516" y="13276"/>
                      <a:pt x="12516" y="12944"/>
                    </a:cubicBezTo>
                    <a:lnTo>
                      <a:pt x="12516" y="12925"/>
                    </a:lnTo>
                    <a:cubicBezTo>
                      <a:pt x="12516" y="12872"/>
                      <a:pt x="12511" y="12815"/>
                      <a:pt x="12492" y="12757"/>
                    </a:cubicBezTo>
                    <a:lnTo>
                      <a:pt x="12843" y="12757"/>
                    </a:lnTo>
                    <a:cubicBezTo>
                      <a:pt x="13175" y="12757"/>
                      <a:pt x="13449" y="12487"/>
                      <a:pt x="13449" y="12151"/>
                    </a:cubicBezTo>
                    <a:lnTo>
                      <a:pt x="13449" y="12136"/>
                    </a:lnTo>
                    <a:cubicBezTo>
                      <a:pt x="13449" y="12069"/>
                      <a:pt x="13435" y="12001"/>
                      <a:pt x="13416" y="11939"/>
                    </a:cubicBezTo>
                    <a:cubicBezTo>
                      <a:pt x="13661" y="11852"/>
                      <a:pt x="13825" y="11621"/>
                      <a:pt x="13829" y="11361"/>
                    </a:cubicBezTo>
                    <a:lnTo>
                      <a:pt x="13829" y="11347"/>
                    </a:lnTo>
                    <a:cubicBezTo>
                      <a:pt x="13829" y="11087"/>
                      <a:pt x="13661" y="10851"/>
                      <a:pt x="13416" y="10770"/>
                    </a:cubicBezTo>
                    <a:cubicBezTo>
                      <a:pt x="13435" y="10702"/>
                      <a:pt x="13449" y="10635"/>
                      <a:pt x="13449" y="10567"/>
                    </a:cubicBezTo>
                    <a:lnTo>
                      <a:pt x="13449" y="10553"/>
                    </a:lnTo>
                    <a:cubicBezTo>
                      <a:pt x="13449" y="10447"/>
                      <a:pt x="13420" y="10346"/>
                      <a:pt x="13372" y="10260"/>
                    </a:cubicBezTo>
                    <a:lnTo>
                      <a:pt x="13372" y="10255"/>
                    </a:lnTo>
                    <a:lnTo>
                      <a:pt x="13372" y="8248"/>
                    </a:lnTo>
                    <a:cubicBezTo>
                      <a:pt x="13379" y="8094"/>
                      <a:pt x="13265" y="8017"/>
                      <a:pt x="13151" y="8017"/>
                    </a:cubicBezTo>
                    <a:cubicBezTo>
                      <a:pt x="13038" y="8017"/>
                      <a:pt x="12925" y="8094"/>
                      <a:pt x="12934" y="8248"/>
                    </a:cubicBezTo>
                    <a:lnTo>
                      <a:pt x="12934" y="9952"/>
                    </a:lnTo>
                    <a:cubicBezTo>
                      <a:pt x="12901" y="9947"/>
                      <a:pt x="12872" y="9947"/>
                      <a:pt x="12838" y="9947"/>
                    </a:cubicBezTo>
                    <a:lnTo>
                      <a:pt x="11476" y="9947"/>
                    </a:lnTo>
                    <a:cubicBezTo>
                      <a:pt x="11626" y="9807"/>
                      <a:pt x="11736" y="9629"/>
                      <a:pt x="11789" y="9437"/>
                    </a:cubicBezTo>
                    <a:cubicBezTo>
                      <a:pt x="11832" y="9230"/>
                      <a:pt x="11775" y="9018"/>
                      <a:pt x="11640" y="8859"/>
                    </a:cubicBezTo>
                    <a:lnTo>
                      <a:pt x="11635" y="8855"/>
                    </a:lnTo>
                    <a:cubicBezTo>
                      <a:pt x="11626" y="8843"/>
                      <a:pt x="11478" y="8673"/>
                      <a:pt x="11182" y="8673"/>
                    </a:cubicBezTo>
                    <a:cubicBezTo>
                      <a:pt x="10991" y="8673"/>
                      <a:pt x="10738" y="8744"/>
                      <a:pt x="10423" y="8975"/>
                    </a:cubicBezTo>
                    <a:cubicBezTo>
                      <a:pt x="10346" y="9028"/>
                      <a:pt x="10264" y="9081"/>
                      <a:pt x="10182" y="9119"/>
                    </a:cubicBezTo>
                    <a:lnTo>
                      <a:pt x="10182" y="7170"/>
                    </a:lnTo>
                    <a:lnTo>
                      <a:pt x="12934" y="7170"/>
                    </a:lnTo>
                    <a:lnTo>
                      <a:pt x="12934" y="7502"/>
                    </a:lnTo>
                    <a:cubicBezTo>
                      <a:pt x="12927" y="7656"/>
                      <a:pt x="13040" y="7733"/>
                      <a:pt x="13153" y="7733"/>
                    </a:cubicBezTo>
                    <a:cubicBezTo>
                      <a:pt x="13266" y="7733"/>
                      <a:pt x="13379" y="7656"/>
                      <a:pt x="13372" y="7502"/>
                    </a:cubicBezTo>
                    <a:lnTo>
                      <a:pt x="13372" y="5987"/>
                    </a:lnTo>
                    <a:cubicBezTo>
                      <a:pt x="13372" y="5866"/>
                      <a:pt x="13276" y="5770"/>
                      <a:pt x="13151" y="5770"/>
                    </a:cubicBezTo>
                    <a:lnTo>
                      <a:pt x="13016" y="5770"/>
                    </a:lnTo>
                    <a:lnTo>
                      <a:pt x="13016" y="5092"/>
                    </a:lnTo>
                    <a:cubicBezTo>
                      <a:pt x="13252" y="4885"/>
                      <a:pt x="13406" y="4495"/>
                      <a:pt x="13488" y="3913"/>
                    </a:cubicBezTo>
                    <a:cubicBezTo>
                      <a:pt x="13526" y="3624"/>
                      <a:pt x="13545" y="3331"/>
                      <a:pt x="13545" y="3037"/>
                    </a:cubicBezTo>
                    <a:lnTo>
                      <a:pt x="13545" y="1921"/>
                    </a:lnTo>
                    <a:cubicBezTo>
                      <a:pt x="13545" y="1584"/>
                      <a:pt x="13271" y="1315"/>
                      <a:pt x="12934" y="1315"/>
                    </a:cubicBezTo>
                    <a:lnTo>
                      <a:pt x="12920" y="1315"/>
                    </a:lnTo>
                    <a:cubicBezTo>
                      <a:pt x="12862" y="1315"/>
                      <a:pt x="12804" y="1319"/>
                      <a:pt x="12752" y="1339"/>
                    </a:cubicBezTo>
                    <a:lnTo>
                      <a:pt x="12752" y="987"/>
                    </a:lnTo>
                    <a:cubicBezTo>
                      <a:pt x="12752" y="655"/>
                      <a:pt x="12477" y="381"/>
                      <a:pt x="12145" y="381"/>
                    </a:cubicBezTo>
                    <a:lnTo>
                      <a:pt x="12131" y="381"/>
                    </a:lnTo>
                    <a:cubicBezTo>
                      <a:pt x="12065" y="404"/>
                      <a:pt x="11997" y="415"/>
                      <a:pt x="11931" y="415"/>
                    </a:cubicBezTo>
                    <a:cubicBezTo>
                      <a:pt x="11679" y="415"/>
                      <a:pt x="11444" y="256"/>
                      <a:pt x="1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Group 11"/>
          <p:cNvGrpSpPr/>
          <p:nvPr/>
        </p:nvGrpSpPr>
        <p:grpSpPr>
          <a:xfrm>
            <a:off x="7171942" y="1531782"/>
            <a:ext cx="778664" cy="869905"/>
            <a:chOff x="7099715" y="1777879"/>
            <a:chExt cx="778664" cy="869905"/>
          </a:xfrm>
        </p:grpSpPr>
        <p:sp>
          <p:nvSpPr>
            <p:cNvPr id="115" name="Google Shape;2995;p37"/>
            <p:cNvSpPr/>
            <p:nvPr/>
          </p:nvSpPr>
          <p:spPr>
            <a:xfrm>
              <a:off x="7099715" y="1777879"/>
              <a:ext cx="778664" cy="869905"/>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3011;p37"/>
            <p:cNvGrpSpPr/>
            <p:nvPr/>
          </p:nvGrpSpPr>
          <p:grpSpPr>
            <a:xfrm>
              <a:off x="7288429" y="2096068"/>
              <a:ext cx="411550" cy="337748"/>
              <a:chOff x="3900804" y="1547918"/>
              <a:chExt cx="411550" cy="337748"/>
            </a:xfrm>
          </p:grpSpPr>
          <p:sp>
            <p:nvSpPr>
              <p:cNvPr id="117" name="Google Shape;3012;p37"/>
              <p:cNvSpPr/>
              <p:nvPr/>
            </p:nvSpPr>
            <p:spPr>
              <a:xfrm>
                <a:off x="3906956" y="1582266"/>
                <a:ext cx="399350" cy="267298"/>
              </a:xfrm>
              <a:custGeom>
                <a:avLst/>
                <a:gdLst/>
                <a:ahLst/>
                <a:cxnLst/>
                <a:rect l="l" t="t" r="r" b="b"/>
                <a:pathLst>
                  <a:path w="15254" h="10210" extrusionOk="0">
                    <a:moveTo>
                      <a:pt x="299" y="1"/>
                    </a:moveTo>
                    <a:cubicBezTo>
                      <a:pt x="130" y="1"/>
                      <a:pt x="1" y="135"/>
                      <a:pt x="1" y="299"/>
                    </a:cubicBezTo>
                    <a:lnTo>
                      <a:pt x="1" y="9907"/>
                    </a:lnTo>
                    <a:cubicBezTo>
                      <a:pt x="1" y="10075"/>
                      <a:pt x="130" y="10209"/>
                      <a:pt x="299" y="10209"/>
                    </a:cubicBezTo>
                    <a:lnTo>
                      <a:pt x="14951" y="10209"/>
                    </a:lnTo>
                    <a:cubicBezTo>
                      <a:pt x="15119" y="10209"/>
                      <a:pt x="15254" y="10075"/>
                      <a:pt x="15254" y="9907"/>
                    </a:cubicBezTo>
                    <a:lnTo>
                      <a:pt x="15254" y="9330"/>
                    </a:lnTo>
                    <a:lnTo>
                      <a:pt x="15254" y="299"/>
                    </a:lnTo>
                    <a:cubicBezTo>
                      <a:pt x="15254" y="135"/>
                      <a:pt x="15119" y="1"/>
                      <a:pt x="149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013;p37"/>
              <p:cNvSpPr/>
              <p:nvPr/>
            </p:nvSpPr>
            <p:spPr>
              <a:xfrm>
                <a:off x="3934629" y="1582266"/>
                <a:ext cx="371677" cy="244286"/>
              </a:xfrm>
              <a:custGeom>
                <a:avLst/>
                <a:gdLst/>
                <a:ahLst/>
                <a:cxnLst/>
                <a:rect l="l" t="t" r="r" b="b"/>
                <a:pathLst>
                  <a:path w="14197" h="9331" extrusionOk="0">
                    <a:moveTo>
                      <a:pt x="1" y="1"/>
                    </a:moveTo>
                    <a:lnTo>
                      <a:pt x="1" y="9032"/>
                    </a:lnTo>
                    <a:cubicBezTo>
                      <a:pt x="1" y="9196"/>
                      <a:pt x="135" y="9330"/>
                      <a:pt x="299" y="9330"/>
                    </a:cubicBezTo>
                    <a:lnTo>
                      <a:pt x="14197" y="9330"/>
                    </a:lnTo>
                    <a:lnTo>
                      <a:pt x="14197" y="299"/>
                    </a:lnTo>
                    <a:cubicBezTo>
                      <a:pt x="14197" y="135"/>
                      <a:pt x="14062" y="1"/>
                      <a:pt x="1389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14;p37"/>
              <p:cNvSpPr/>
              <p:nvPr/>
            </p:nvSpPr>
            <p:spPr>
              <a:xfrm>
                <a:off x="3947719" y="1553965"/>
                <a:ext cx="317590" cy="271330"/>
              </a:xfrm>
              <a:custGeom>
                <a:avLst/>
                <a:gdLst/>
                <a:ahLst/>
                <a:cxnLst/>
                <a:rect l="l" t="t" r="r" b="b"/>
                <a:pathLst>
                  <a:path w="12131" h="10364" extrusionOk="0">
                    <a:moveTo>
                      <a:pt x="3020" y="0"/>
                    </a:moveTo>
                    <a:cubicBezTo>
                      <a:pt x="2134" y="0"/>
                      <a:pt x="1115" y="161"/>
                      <a:pt x="48" y="640"/>
                    </a:cubicBezTo>
                    <a:cubicBezTo>
                      <a:pt x="19" y="654"/>
                      <a:pt x="0" y="678"/>
                      <a:pt x="0" y="707"/>
                    </a:cubicBezTo>
                    <a:lnTo>
                      <a:pt x="0" y="10248"/>
                    </a:lnTo>
                    <a:cubicBezTo>
                      <a:pt x="0" y="10291"/>
                      <a:pt x="39" y="10325"/>
                      <a:pt x="80" y="10325"/>
                    </a:cubicBezTo>
                    <a:cubicBezTo>
                      <a:pt x="88" y="10325"/>
                      <a:pt x="97" y="10323"/>
                      <a:pt x="106" y="10320"/>
                    </a:cubicBezTo>
                    <a:cubicBezTo>
                      <a:pt x="1153" y="9860"/>
                      <a:pt x="2151" y="9705"/>
                      <a:pt x="3021" y="9705"/>
                    </a:cubicBezTo>
                    <a:cubicBezTo>
                      <a:pt x="4815" y="9705"/>
                      <a:pt x="6063" y="10363"/>
                      <a:pt x="6063" y="10363"/>
                    </a:cubicBezTo>
                    <a:cubicBezTo>
                      <a:pt x="6063" y="10363"/>
                      <a:pt x="7313" y="9705"/>
                      <a:pt x="9108" y="9705"/>
                    </a:cubicBezTo>
                    <a:cubicBezTo>
                      <a:pt x="9979" y="9705"/>
                      <a:pt x="10978" y="9860"/>
                      <a:pt x="12025" y="10320"/>
                    </a:cubicBezTo>
                    <a:cubicBezTo>
                      <a:pt x="12033" y="10323"/>
                      <a:pt x="12042" y="10325"/>
                      <a:pt x="12051" y="10325"/>
                    </a:cubicBezTo>
                    <a:cubicBezTo>
                      <a:pt x="12092" y="10325"/>
                      <a:pt x="12131" y="10291"/>
                      <a:pt x="12131" y="10248"/>
                    </a:cubicBezTo>
                    <a:lnTo>
                      <a:pt x="12131" y="707"/>
                    </a:lnTo>
                    <a:cubicBezTo>
                      <a:pt x="12131" y="678"/>
                      <a:pt x="12111" y="654"/>
                      <a:pt x="12087" y="640"/>
                    </a:cubicBezTo>
                    <a:cubicBezTo>
                      <a:pt x="11021" y="161"/>
                      <a:pt x="10002" y="0"/>
                      <a:pt x="9115" y="0"/>
                    </a:cubicBezTo>
                    <a:cubicBezTo>
                      <a:pt x="7319" y="0"/>
                      <a:pt x="6068" y="659"/>
                      <a:pt x="6068" y="659"/>
                    </a:cubicBezTo>
                    <a:cubicBezTo>
                      <a:pt x="6068" y="659"/>
                      <a:pt x="4816"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15;p37"/>
              <p:cNvSpPr/>
              <p:nvPr/>
            </p:nvSpPr>
            <p:spPr>
              <a:xfrm>
                <a:off x="3961673" y="1553887"/>
                <a:ext cx="303636" cy="248631"/>
              </a:xfrm>
              <a:custGeom>
                <a:avLst/>
                <a:gdLst/>
                <a:ahLst/>
                <a:cxnLst/>
                <a:rect l="l" t="t" r="r" b="b"/>
                <a:pathLst>
                  <a:path w="11598" h="9497" extrusionOk="0">
                    <a:moveTo>
                      <a:pt x="8582" y="1"/>
                    </a:moveTo>
                    <a:cubicBezTo>
                      <a:pt x="6786" y="1"/>
                      <a:pt x="5535" y="662"/>
                      <a:pt x="5535" y="662"/>
                    </a:cubicBezTo>
                    <a:cubicBezTo>
                      <a:pt x="5535" y="662"/>
                      <a:pt x="4284" y="2"/>
                      <a:pt x="2487" y="2"/>
                    </a:cubicBezTo>
                    <a:cubicBezTo>
                      <a:pt x="1741" y="2"/>
                      <a:pt x="902" y="115"/>
                      <a:pt x="20" y="436"/>
                    </a:cubicBezTo>
                    <a:lnTo>
                      <a:pt x="1" y="446"/>
                    </a:lnTo>
                    <a:lnTo>
                      <a:pt x="1" y="9377"/>
                    </a:lnTo>
                    <a:cubicBezTo>
                      <a:pt x="1" y="9420"/>
                      <a:pt x="36" y="9454"/>
                      <a:pt x="78" y="9454"/>
                    </a:cubicBezTo>
                    <a:cubicBezTo>
                      <a:pt x="87" y="9454"/>
                      <a:pt x="97" y="9452"/>
                      <a:pt x="106" y="9449"/>
                    </a:cubicBezTo>
                    <a:cubicBezTo>
                      <a:pt x="1151" y="8990"/>
                      <a:pt x="2091" y="8835"/>
                      <a:pt x="2884" y="8835"/>
                    </a:cubicBezTo>
                    <a:cubicBezTo>
                      <a:pt x="4524" y="8835"/>
                      <a:pt x="5535" y="9497"/>
                      <a:pt x="5535" y="9497"/>
                    </a:cubicBezTo>
                    <a:cubicBezTo>
                      <a:pt x="6630" y="9060"/>
                      <a:pt x="7802" y="8834"/>
                      <a:pt x="8979" y="8834"/>
                    </a:cubicBezTo>
                    <a:cubicBezTo>
                      <a:pt x="8993" y="8834"/>
                      <a:pt x="9007" y="8834"/>
                      <a:pt x="9021" y="8834"/>
                    </a:cubicBezTo>
                    <a:cubicBezTo>
                      <a:pt x="9900" y="8834"/>
                      <a:pt x="10770" y="8983"/>
                      <a:pt x="11598" y="9276"/>
                    </a:cubicBezTo>
                    <a:lnTo>
                      <a:pt x="11598" y="710"/>
                    </a:lnTo>
                    <a:cubicBezTo>
                      <a:pt x="11598" y="681"/>
                      <a:pt x="11583" y="653"/>
                      <a:pt x="11554" y="643"/>
                    </a:cubicBezTo>
                    <a:cubicBezTo>
                      <a:pt x="10488" y="162"/>
                      <a:pt x="9469" y="1"/>
                      <a:pt x="8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16;p37"/>
              <p:cNvSpPr/>
              <p:nvPr/>
            </p:nvSpPr>
            <p:spPr>
              <a:xfrm>
                <a:off x="4106553" y="1553965"/>
                <a:ext cx="158756" cy="248553"/>
              </a:xfrm>
              <a:custGeom>
                <a:avLst/>
                <a:gdLst/>
                <a:ahLst/>
                <a:cxnLst/>
                <a:rect l="l" t="t" r="r" b="b"/>
                <a:pathLst>
                  <a:path w="6064" h="9494" extrusionOk="0">
                    <a:moveTo>
                      <a:pt x="3048" y="0"/>
                    </a:moveTo>
                    <a:cubicBezTo>
                      <a:pt x="1252" y="0"/>
                      <a:pt x="1" y="659"/>
                      <a:pt x="1" y="659"/>
                    </a:cubicBezTo>
                    <a:lnTo>
                      <a:pt x="1" y="9494"/>
                    </a:lnTo>
                    <a:cubicBezTo>
                      <a:pt x="1096" y="9057"/>
                      <a:pt x="2268" y="8831"/>
                      <a:pt x="3445" y="8831"/>
                    </a:cubicBezTo>
                    <a:cubicBezTo>
                      <a:pt x="3459" y="8831"/>
                      <a:pt x="3473" y="8831"/>
                      <a:pt x="3487" y="8831"/>
                    </a:cubicBezTo>
                    <a:cubicBezTo>
                      <a:pt x="4366" y="8831"/>
                      <a:pt x="5236" y="8980"/>
                      <a:pt x="6064" y="9273"/>
                    </a:cubicBezTo>
                    <a:lnTo>
                      <a:pt x="6064" y="707"/>
                    </a:lnTo>
                    <a:cubicBezTo>
                      <a:pt x="6064" y="678"/>
                      <a:pt x="6049" y="650"/>
                      <a:pt x="6020" y="640"/>
                    </a:cubicBezTo>
                    <a:cubicBezTo>
                      <a:pt x="4954" y="161"/>
                      <a:pt x="3935" y="0"/>
                      <a:pt x="3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17;p37"/>
              <p:cNvSpPr/>
              <p:nvPr/>
            </p:nvSpPr>
            <p:spPr>
              <a:xfrm>
                <a:off x="4106422" y="1815085"/>
                <a:ext cx="27829" cy="62439"/>
              </a:xfrm>
              <a:custGeom>
                <a:avLst/>
                <a:gdLst/>
                <a:ahLst/>
                <a:cxnLst/>
                <a:rect l="l" t="t" r="r" b="b"/>
                <a:pathLst>
                  <a:path w="1063" h="2385" extrusionOk="0">
                    <a:moveTo>
                      <a:pt x="1063" y="0"/>
                    </a:moveTo>
                    <a:cubicBezTo>
                      <a:pt x="698" y="96"/>
                      <a:pt x="342" y="226"/>
                      <a:pt x="1" y="389"/>
                    </a:cubicBezTo>
                    <a:lnTo>
                      <a:pt x="1" y="2311"/>
                    </a:lnTo>
                    <a:cubicBezTo>
                      <a:pt x="1" y="2355"/>
                      <a:pt x="37" y="2385"/>
                      <a:pt x="75" y="2385"/>
                    </a:cubicBezTo>
                    <a:cubicBezTo>
                      <a:pt x="91" y="2385"/>
                      <a:pt x="107" y="2380"/>
                      <a:pt x="121" y="2368"/>
                    </a:cubicBezTo>
                    <a:lnTo>
                      <a:pt x="496" y="2066"/>
                    </a:lnTo>
                    <a:cubicBezTo>
                      <a:pt x="510" y="2056"/>
                      <a:pt x="527" y="2051"/>
                      <a:pt x="544" y="2051"/>
                    </a:cubicBezTo>
                    <a:cubicBezTo>
                      <a:pt x="561" y="2051"/>
                      <a:pt x="577" y="2056"/>
                      <a:pt x="592" y="2066"/>
                    </a:cubicBezTo>
                    <a:lnTo>
                      <a:pt x="943" y="2364"/>
                    </a:lnTo>
                    <a:cubicBezTo>
                      <a:pt x="957" y="2375"/>
                      <a:pt x="973" y="2380"/>
                      <a:pt x="988" y="2380"/>
                    </a:cubicBezTo>
                    <a:cubicBezTo>
                      <a:pt x="1027" y="2380"/>
                      <a:pt x="1063" y="2350"/>
                      <a:pt x="1063" y="2306"/>
                    </a:cubicBezTo>
                    <a:lnTo>
                      <a:pt x="10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18;p37"/>
              <p:cNvSpPr/>
              <p:nvPr/>
            </p:nvSpPr>
            <p:spPr>
              <a:xfrm>
                <a:off x="3900804" y="1547918"/>
                <a:ext cx="411550" cy="337748"/>
              </a:xfrm>
              <a:custGeom>
                <a:avLst/>
                <a:gdLst/>
                <a:ahLst/>
                <a:cxnLst/>
                <a:rect l="l" t="t" r="r" b="b"/>
                <a:pathLst>
                  <a:path w="15720" h="12901" extrusionOk="0">
                    <a:moveTo>
                      <a:pt x="10912" y="464"/>
                    </a:moveTo>
                    <a:cubicBezTo>
                      <a:pt x="11744" y="464"/>
                      <a:pt x="12697" y="609"/>
                      <a:pt x="13692" y="1039"/>
                    </a:cubicBezTo>
                    <a:lnTo>
                      <a:pt x="13692" y="10244"/>
                    </a:lnTo>
                    <a:cubicBezTo>
                      <a:pt x="12790" y="9885"/>
                      <a:pt x="11837" y="9706"/>
                      <a:pt x="10885" y="9706"/>
                    </a:cubicBezTo>
                    <a:cubicBezTo>
                      <a:pt x="9936" y="9706"/>
                      <a:pt x="8987" y="9884"/>
                      <a:pt x="8090" y="10239"/>
                    </a:cubicBezTo>
                    <a:lnTo>
                      <a:pt x="8090" y="1034"/>
                    </a:lnTo>
                    <a:cubicBezTo>
                      <a:pt x="8438" y="880"/>
                      <a:pt x="9503" y="464"/>
                      <a:pt x="10912" y="464"/>
                    </a:cubicBezTo>
                    <a:close/>
                    <a:moveTo>
                      <a:pt x="4848" y="460"/>
                    </a:moveTo>
                    <a:cubicBezTo>
                      <a:pt x="5840" y="460"/>
                      <a:pt x="6799" y="664"/>
                      <a:pt x="7629" y="1034"/>
                    </a:cubicBezTo>
                    <a:cubicBezTo>
                      <a:pt x="7629" y="2187"/>
                      <a:pt x="7629" y="8894"/>
                      <a:pt x="7629" y="10239"/>
                    </a:cubicBezTo>
                    <a:cubicBezTo>
                      <a:pt x="6731" y="9883"/>
                      <a:pt x="5775" y="9705"/>
                      <a:pt x="4809" y="9705"/>
                    </a:cubicBezTo>
                    <a:cubicBezTo>
                      <a:pt x="3858" y="9705"/>
                      <a:pt x="2912" y="9888"/>
                      <a:pt x="2023" y="10244"/>
                    </a:cubicBezTo>
                    <a:lnTo>
                      <a:pt x="2023" y="5050"/>
                    </a:lnTo>
                    <a:cubicBezTo>
                      <a:pt x="2023" y="4897"/>
                      <a:pt x="1908" y="4820"/>
                      <a:pt x="1792" y="4820"/>
                    </a:cubicBezTo>
                    <a:cubicBezTo>
                      <a:pt x="1677" y="4820"/>
                      <a:pt x="1562" y="4897"/>
                      <a:pt x="1562" y="5050"/>
                    </a:cubicBezTo>
                    <a:lnTo>
                      <a:pt x="1562" y="10479"/>
                    </a:lnTo>
                    <a:cubicBezTo>
                      <a:pt x="1562" y="10647"/>
                      <a:pt x="1701" y="10786"/>
                      <a:pt x="1869" y="10786"/>
                    </a:cubicBezTo>
                    <a:cubicBezTo>
                      <a:pt x="1912" y="10786"/>
                      <a:pt x="1951" y="10777"/>
                      <a:pt x="1989" y="10762"/>
                    </a:cubicBezTo>
                    <a:cubicBezTo>
                      <a:pt x="2878" y="10368"/>
                      <a:pt x="3839" y="10167"/>
                      <a:pt x="4809" y="10167"/>
                    </a:cubicBezTo>
                    <a:cubicBezTo>
                      <a:pt x="5775" y="10167"/>
                      <a:pt x="6736" y="10364"/>
                      <a:pt x="7624" y="10743"/>
                    </a:cubicBezTo>
                    <a:lnTo>
                      <a:pt x="7624" y="11291"/>
                    </a:lnTo>
                    <a:lnTo>
                      <a:pt x="534" y="11291"/>
                    </a:lnTo>
                    <a:cubicBezTo>
                      <a:pt x="495" y="11291"/>
                      <a:pt x="462" y="11262"/>
                      <a:pt x="462" y="11219"/>
                    </a:cubicBezTo>
                    <a:lnTo>
                      <a:pt x="462" y="1611"/>
                    </a:lnTo>
                    <a:cubicBezTo>
                      <a:pt x="462" y="1572"/>
                      <a:pt x="495" y="1543"/>
                      <a:pt x="534" y="1543"/>
                    </a:cubicBezTo>
                    <a:lnTo>
                      <a:pt x="1562" y="1543"/>
                    </a:lnTo>
                    <a:lnTo>
                      <a:pt x="1562" y="4123"/>
                    </a:lnTo>
                    <a:cubicBezTo>
                      <a:pt x="1562" y="4277"/>
                      <a:pt x="1677" y="4354"/>
                      <a:pt x="1792" y="4354"/>
                    </a:cubicBezTo>
                    <a:cubicBezTo>
                      <a:pt x="1908" y="4354"/>
                      <a:pt x="2023" y="4277"/>
                      <a:pt x="2023" y="4123"/>
                    </a:cubicBezTo>
                    <a:lnTo>
                      <a:pt x="2023" y="1039"/>
                    </a:lnTo>
                    <a:cubicBezTo>
                      <a:pt x="2940" y="642"/>
                      <a:pt x="3909" y="460"/>
                      <a:pt x="4848" y="460"/>
                    </a:cubicBezTo>
                    <a:close/>
                    <a:moveTo>
                      <a:pt x="8686" y="10517"/>
                    </a:moveTo>
                    <a:lnTo>
                      <a:pt x="8686" y="12175"/>
                    </a:lnTo>
                    <a:lnTo>
                      <a:pt x="8542" y="12059"/>
                    </a:lnTo>
                    <a:cubicBezTo>
                      <a:pt x="8500" y="12023"/>
                      <a:pt x="8449" y="12005"/>
                      <a:pt x="8397" y="12005"/>
                    </a:cubicBezTo>
                    <a:cubicBezTo>
                      <a:pt x="8347" y="12005"/>
                      <a:pt x="8296" y="12022"/>
                      <a:pt x="8254" y="12055"/>
                    </a:cubicBezTo>
                    <a:lnTo>
                      <a:pt x="8086" y="12184"/>
                    </a:lnTo>
                    <a:lnTo>
                      <a:pt x="8086" y="10743"/>
                    </a:lnTo>
                    <a:cubicBezTo>
                      <a:pt x="8283" y="10657"/>
                      <a:pt x="8480" y="10585"/>
                      <a:pt x="8686" y="10517"/>
                    </a:cubicBezTo>
                    <a:close/>
                    <a:moveTo>
                      <a:pt x="4831" y="1"/>
                    </a:moveTo>
                    <a:cubicBezTo>
                      <a:pt x="3779" y="1"/>
                      <a:pt x="2727" y="221"/>
                      <a:pt x="1744" y="660"/>
                    </a:cubicBezTo>
                    <a:cubicBezTo>
                      <a:pt x="1509" y="765"/>
                      <a:pt x="1571" y="1034"/>
                      <a:pt x="1566" y="1082"/>
                    </a:cubicBezTo>
                    <a:lnTo>
                      <a:pt x="538" y="1082"/>
                    </a:lnTo>
                    <a:cubicBezTo>
                      <a:pt x="241" y="1082"/>
                      <a:pt x="5" y="1322"/>
                      <a:pt x="0" y="1616"/>
                    </a:cubicBezTo>
                    <a:lnTo>
                      <a:pt x="0" y="11224"/>
                    </a:lnTo>
                    <a:cubicBezTo>
                      <a:pt x="5" y="11517"/>
                      <a:pt x="241" y="11757"/>
                      <a:pt x="538" y="11757"/>
                    </a:cubicBezTo>
                    <a:lnTo>
                      <a:pt x="7629" y="11757"/>
                    </a:lnTo>
                    <a:lnTo>
                      <a:pt x="7629" y="12670"/>
                    </a:lnTo>
                    <a:cubicBezTo>
                      <a:pt x="7629" y="12806"/>
                      <a:pt x="7742" y="12898"/>
                      <a:pt x="7861" y="12898"/>
                    </a:cubicBezTo>
                    <a:cubicBezTo>
                      <a:pt x="7910" y="12898"/>
                      <a:pt x="7960" y="12882"/>
                      <a:pt x="8004" y="12847"/>
                    </a:cubicBezTo>
                    <a:lnTo>
                      <a:pt x="8398" y="12535"/>
                    </a:lnTo>
                    <a:cubicBezTo>
                      <a:pt x="8749" y="12804"/>
                      <a:pt x="8777" y="12900"/>
                      <a:pt x="8921" y="12900"/>
                    </a:cubicBezTo>
                    <a:cubicBezTo>
                      <a:pt x="9046" y="12900"/>
                      <a:pt x="9152" y="12794"/>
                      <a:pt x="9152" y="12670"/>
                    </a:cubicBezTo>
                    <a:lnTo>
                      <a:pt x="9152" y="11757"/>
                    </a:lnTo>
                    <a:lnTo>
                      <a:pt x="12275" y="11757"/>
                    </a:lnTo>
                    <a:cubicBezTo>
                      <a:pt x="12582" y="11757"/>
                      <a:pt x="12582" y="11291"/>
                      <a:pt x="12275" y="11291"/>
                    </a:cubicBezTo>
                    <a:lnTo>
                      <a:pt x="9152" y="11291"/>
                    </a:lnTo>
                    <a:lnTo>
                      <a:pt x="9152" y="10383"/>
                    </a:lnTo>
                    <a:cubicBezTo>
                      <a:pt x="9721" y="10239"/>
                      <a:pt x="10302" y="10168"/>
                      <a:pt x="10882" y="10168"/>
                    </a:cubicBezTo>
                    <a:cubicBezTo>
                      <a:pt x="11854" y="10168"/>
                      <a:pt x="12823" y="10368"/>
                      <a:pt x="13726" y="10762"/>
                    </a:cubicBezTo>
                    <a:cubicBezTo>
                      <a:pt x="13766" y="10779"/>
                      <a:pt x="13808" y="10787"/>
                      <a:pt x="13848" y="10787"/>
                    </a:cubicBezTo>
                    <a:cubicBezTo>
                      <a:pt x="14012" y="10787"/>
                      <a:pt x="14158" y="10656"/>
                      <a:pt x="14158" y="10479"/>
                    </a:cubicBezTo>
                    <a:lnTo>
                      <a:pt x="14158" y="1543"/>
                    </a:lnTo>
                    <a:lnTo>
                      <a:pt x="15186" y="1543"/>
                    </a:lnTo>
                    <a:cubicBezTo>
                      <a:pt x="15224" y="1543"/>
                      <a:pt x="15258" y="1577"/>
                      <a:pt x="15258" y="1616"/>
                    </a:cubicBezTo>
                    <a:lnTo>
                      <a:pt x="15258" y="11224"/>
                    </a:lnTo>
                    <a:cubicBezTo>
                      <a:pt x="15258" y="11262"/>
                      <a:pt x="15224" y="11296"/>
                      <a:pt x="15186" y="11296"/>
                    </a:cubicBezTo>
                    <a:lnTo>
                      <a:pt x="13197" y="11296"/>
                    </a:lnTo>
                    <a:cubicBezTo>
                      <a:pt x="12890" y="11296"/>
                      <a:pt x="12890" y="11757"/>
                      <a:pt x="13197" y="11757"/>
                    </a:cubicBezTo>
                    <a:lnTo>
                      <a:pt x="15186" y="11757"/>
                    </a:lnTo>
                    <a:cubicBezTo>
                      <a:pt x="15479" y="11757"/>
                      <a:pt x="15719" y="11517"/>
                      <a:pt x="15719" y="11224"/>
                    </a:cubicBezTo>
                    <a:lnTo>
                      <a:pt x="15719" y="1616"/>
                    </a:lnTo>
                    <a:cubicBezTo>
                      <a:pt x="15719" y="1318"/>
                      <a:pt x="15479" y="1082"/>
                      <a:pt x="15181" y="1082"/>
                    </a:cubicBezTo>
                    <a:lnTo>
                      <a:pt x="14153" y="1082"/>
                    </a:lnTo>
                    <a:cubicBezTo>
                      <a:pt x="14144" y="1029"/>
                      <a:pt x="14211" y="765"/>
                      <a:pt x="13975" y="660"/>
                    </a:cubicBezTo>
                    <a:cubicBezTo>
                      <a:pt x="12964" y="206"/>
                      <a:pt x="11891" y="4"/>
                      <a:pt x="10863" y="4"/>
                    </a:cubicBezTo>
                    <a:cubicBezTo>
                      <a:pt x="9767" y="4"/>
                      <a:pt x="8723" y="234"/>
                      <a:pt x="7860" y="636"/>
                    </a:cubicBezTo>
                    <a:cubicBezTo>
                      <a:pt x="6894" y="212"/>
                      <a:pt x="5862" y="1"/>
                      <a:pt x="48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734">
                                            <p:txEl>
                                              <p:pRg st="0" end="0"/>
                                            </p:txEl>
                                          </p:spTgt>
                                        </p:tgtEl>
                                        <p:attrNameLst>
                                          <p:attrName>style.visibility</p:attrName>
                                        </p:attrNameLst>
                                      </p:cBhvr>
                                      <p:to>
                                        <p:strVal val="visible"/>
                                      </p:to>
                                    </p:set>
                                    <p:animEffect transition="in" filter="fade">
                                      <p:cBhvr>
                                        <p:cTn id="27" dur="1000"/>
                                        <p:tgtEl>
                                          <p:spTgt spid="2734">
                                            <p:txEl>
                                              <p:pRg st="0" end="0"/>
                                            </p:txEl>
                                          </p:spTgt>
                                        </p:tgtEl>
                                      </p:cBhvr>
                                    </p:animEffect>
                                    <p:anim calcmode="lin" valueType="num">
                                      <p:cBhvr>
                                        <p:cTn id="28" dur="1000" fill="hold"/>
                                        <p:tgtEl>
                                          <p:spTgt spid="273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7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38">
                                            <p:txEl>
                                              <p:pRg st="0" end="0"/>
                                            </p:txEl>
                                          </p:spTgt>
                                        </p:tgtEl>
                                        <p:attrNameLst>
                                          <p:attrName>style.visibility</p:attrName>
                                        </p:attrNameLst>
                                      </p:cBhvr>
                                      <p:to>
                                        <p:strVal val="visible"/>
                                      </p:to>
                                    </p:set>
                                    <p:animEffect transition="in" filter="fade">
                                      <p:cBhvr>
                                        <p:cTn id="57" dur="1000"/>
                                        <p:tgtEl>
                                          <p:spTgt spid="2738">
                                            <p:txEl>
                                              <p:pRg st="0" end="0"/>
                                            </p:txEl>
                                          </p:spTgt>
                                        </p:tgtEl>
                                      </p:cBhvr>
                                    </p:animEffect>
                                    <p:anim calcmode="lin" valueType="num">
                                      <p:cBhvr>
                                        <p:cTn id="58" dur="1000" fill="hold"/>
                                        <p:tgtEl>
                                          <p:spTgt spid="273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7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8" grpId="0" build="p"/>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32"/>
          <p:cNvSpPr txBox="1">
            <a:spLocks noGrp="1"/>
          </p:cNvSpPr>
          <p:nvPr>
            <p:ph type="title"/>
          </p:nvPr>
        </p:nvSpPr>
        <p:spPr>
          <a:xfrm>
            <a:off x="3860766" y="89935"/>
            <a:ext cx="500911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9Slide07 IcielNabila" pitchFamily="2" charset="0"/>
              </a:rPr>
              <a:t>Vòng </a:t>
            </a:r>
            <a:r>
              <a:rPr lang="en" sz="4000" dirty="0" smtClean="0">
                <a:latin typeface="#9Slide07 IcielNabila" pitchFamily="2" charset="0"/>
              </a:rPr>
              <a:t>2: Mảnh ghép</a:t>
            </a:r>
            <a:endParaRPr sz="4000" dirty="0">
              <a:latin typeface="#9Slide07 IcielNabila" pitchFamily="2" charset="0"/>
            </a:endParaRPr>
          </a:p>
        </p:txBody>
      </p:sp>
      <p:grpSp>
        <p:nvGrpSpPr>
          <p:cNvPr id="2270" name="Google Shape;2270;p32"/>
          <p:cNvGrpSpPr/>
          <p:nvPr/>
        </p:nvGrpSpPr>
        <p:grpSpPr>
          <a:xfrm rot="10326314">
            <a:off x="1782382" y="186637"/>
            <a:ext cx="1069051" cy="870281"/>
            <a:chOff x="7573474" y="3466512"/>
            <a:chExt cx="1617164" cy="1316285"/>
          </a:xfrm>
        </p:grpSpPr>
        <p:sp>
          <p:nvSpPr>
            <p:cNvPr id="2271" name="Google Shape;2271;p3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2"/>
          <p:cNvSpPr/>
          <p:nvPr/>
        </p:nvSpPr>
        <p:spPr>
          <a:xfrm>
            <a:off x="4831094" y="893449"/>
            <a:ext cx="3492725"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2414" name="Google Shape;2414;p32"/>
          <p:cNvGrpSpPr/>
          <p:nvPr/>
        </p:nvGrpSpPr>
        <p:grpSpPr>
          <a:xfrm rot="-1298509">
            <a:off x="2357338" y="4231740"/>
            <a:ext cx="877243" cy="769044"/>
            <a:chOff x="3656813" y="4101238"/>
            <a:chExt cx="877250" cy="769050"/>
          </a:xfrm>
        </p:grpSpPr>
        <p:sp>
          <p:nvSpPr>
            <p:cNvPr id="2415" name="Google Shape;2415;p3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Picture 2" descr="These mistakes can ruin your chances at group discussions | TJinsi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88" b="96625" l="5500" r="93313">
                        <a14:foregroundMark x1="44875" y1="6500" x2="44875" y2="6500"/>
                        <a14:foregroundMark x1="55375" y1="1688" x2="55375" y2="1688"/>
                        <a14:foregroundMark x1="93313" y1="53500" x2="93313" y2="53500"/>
                        <a14:foregroundMark x1="8375" y1="43500" x2="8375" y2="43500"/>
                        <a14:foregroundMark x1="5500" y1="52188" x2="5500" y2="52188"/>
                        <a14:foregroundMark x1="45438" y1="94063" x2="45438" y2="94063"/>
                        <a14:foregroundMark x1="42313" y1="96625" x2="42313" y2="96625"/>
                      </a14:backgroundRemoval>
                    </a14:imgEffect>
                  </a14:imgLayer>
                </a14:imgProps>
              </a:ext>
              <a:ext uri="{28A0092B-C50C-407E-A947-70E740481C1C}">
                <a14:useLocalDpi xmlns:a14="http://schemas.microsoft.com/office/drawing/2010/main" val="0"/>
              </a:ext>
            </a:extLst>
          </a:blip>
          <a:srcRect/>
          <a:stretch>
            <a:fillRect/>
          </a:stretch>
        </p:blipFill>
        <p:spPr bwMode="auto">
          <a:xfrm>
            <a:off x="415739" y="1245768"/>
            <a:ext cx="3161854" cy="2783046"/>
          </a:xfrm>
          <a:prstGeom prst="rect">
            <a:avLst/>
          </a:prstGeom>
          <a:noFill/>
          <a:extLst>
            <a:ext uri="{909E8E84-426E-40DD-AFC4-6F175D3DCCD1}">
              <a14:hiddenFill xmlns:a14="http://schemas.microsoft.com/office/drawing/2010/main">
                <a:solidFill>
                  <a:srgbClr val="FFFFFF"/>
                </a:solidFill>
              </a14:hiddenFill>
            </a:ext>
          </a:extLst>
        </p:spPr>
      </p:pic>
      <p:grpSp>
        <p:nvGrpSpPr>
          <p:cNvPr id="196" name="Google Shape;9730;p64"/>
          <p:cNvGrpSpPr/>
          <p:nvPr/>
        </p:nvGrpSpPr>
        <p:grpSpPr>
          <a:xfrm>
            <a:off x="3377430" y="1129202"/>
            <a:ext cx="300217" cy="257919"/>
            <a:chOff x="844096" y="3203504"/>
            <a:chExt cx="361517" cy="359500"/>
          </a:xfrm>
        </p:grpSpPr>
        <p:sp>
          <p:nvSpPr>
            <p:cNvPr id="19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862424" y="1097286"/>
            <a:ext cx="5147563" cy="400110"/>
          </a:xfrm>
          <a:prstGeom prst="rect">
            <a:avLst/>
          </a:prstGeom>
        </p:spPr>
        <p:txBody>
          <a:bodyPr wrap="none">
            <a:spAutoFit/>
          </a:bodyPr>
          <a:lstStyle/>
          <a:p>
            <a:pPr algn="just"/>
            <a:r>
              <a:rPr lang="en-US" sz="2000" b="1" dirty="0" err="1" smtClean="0">
                <a:latin typeface="#9Slide03 Arima Madurai Medium" panose="00000600000000000000" pitchFamily="2" charset="0"/>
                <a:cs typeface="#9Slide03 Arima Madurai Medium" panose="00000600000000000000" pitchFamily="2" charset="0"/>
              </a:rPr>
              <a:t>Các</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nhóm</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tách</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ra</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và</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tạo</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thành</a:t>
            </a:r>
            <a:r>
              <a:rPr lang="en-US" sz="2000" b="1" dirty="0" smtClean="0">
                <a:latin typeface="#9Slide03 Arima Madurai Medium" panose="00000600000000000000" pitchFamily="2" charset="0"/>
                <a:cs typeface="#9Slide03 Arima Madurai Medium" panose="00000600000000000000" pitchFamily="2" charset="0"/>
              </a:rPr>
              <a:t> 3 </a:t>
            </a:r>
            <a:r>
              <a:rPr lang="en-US" sz="2000" b="1" dirty="0" err="1" smtClean="0">
                <a:latin typeface="#9Slide03 Arima Madurai Medium" panose="00000600000000000000" pitchFamily="2" charset="0"/>
                <a:cs typeface="#9Slide03 Arima Madurai Medium" panose="00000600000000000000" pitchFamily="2" charset="0"/>
              </a:rPr>
              <a:t>nhóm</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mới</a:t>
            </a:r>
            <a:r>
              <a:rPr lang="en-US" sz="2000" b="1" dirty="0" smtClean="0">
                <a:latin typeface="#9Slide03 Arima Madurai Medium" panose="00000600000000000000" pitchFamily="2" charset="0"/>
                <a:cs typeface="#9Slide03 Arima Madurai Medium" panose="00000600000000000000" pitchFamily="2" charset="0"/>
              </a:rPr>
              <a:t>.</a:t>
            </a:r>
            <a:endParaRPr lang="en-US" sz="2000" b="1" dirty="0">
              <a:latin typeface="#9Slide03 Arima Madurai Medium" panose="00000600000000000000" pitchFamily="2" charset="0"/>
              <a:cs typeface="#9Slide03 Arima Madurai Medium" panose="00000600000000000000" pitchFamily="2" charset="0"/>
            </a:endParaRPr>
          </a:p>
        </p:txBody>
      </p:sp>
      <p:sp>
        <p:nvSpPr>
          <p:cNvPr id="3" name="Rectangle 2"/>
          <p:cNvSpPr/>
          <p:nvPr/>
        </p:nvSpPr>
        <p:spPr>
          <a:xfrm>
            <a:off x="3889208" y="1673684"/>
            <a:ext cx="2523448" cy="400110"/>
          </a:xfrm>
          <a:prstGeom prst="rect">
            <a:avLst/>
          </a:prstGeom>
        </p:spPr>
        <p:txBody>
          <a:bodyPr wrap="none">
            <a:spAutoFit/>
          </a:bodyPr>
          <a:lstStyle/>
          <a:p>
            <a:r>
              <a:rPr lang="en-US" sz="2000" b="1" dirty="0" err="1" smtClean="0">
                <a:latin typeface="#9Slide03 Arima Madurai Medium" panose="00000600000000000000" pitchFamily="2" charset="0"/>
                <a:cs typeface="#9Slide03 Arima Madurai Medium" panose="00000600000000000000" pitchFamily="2" charset="0"/>
              </a:rPr>
              <a:t>Mỗi</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nhóm</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từ</a:t>
            </a:r>
            <a:r>
              <a:rPr lang="en-US" sz="2000" b="1" dirty="0" smtClean="0">
                <a:latin typeface="#9Slide03 Arima Madurai Medium" panose="00000600000000000000" pitchFamily="2" charset="0"/>
                <a:cs typeface="#9Slide03 Arima Madurai Medium" panose="00000600000000000000" pitchFamily="2" charset="0"/>
              </a:rPr>
              <a:t> 6-8 HS</a:t>
            </a:r>
            <a:r>
              <a:rPr lang="en-US" sz="2000" b="1" dirty="0" smtClean="0">
                <a:latin typeface="#9Slide03 Arima Madurai Medium" panose="00000600000000000000" pitchFamily="2" charset="0"/>
                <a:cs typeface="#9Slide03 Arima Madurai Medium" panose="00000600000000000000" pitchFamily="2" charset="0"/>
              </a:rPr>
              <a:t>.</a:t>
            </a:r>
            <a:endParaRPr lang="en-US" sz="2000" b="1" dirty="0"/>
          </a:p>
        </p:txBody>
      </p:sp>
      <p:sp>
        <p:nvSpPr>
          <p:cNvPr id="4" name="Rectangle 3"/>
          <p:cNvSpPr/>
          <p:nvPr/>
        </p:nvSpPr>
        <p:spPr>
          <a:xfrm>
            <a:off x="3822979" y="2352043"/>
            <a:ext cx="5085495" cy="1015663"/>
          </a:xfrm>
          <a:prstGeom prst="rect">
            <a:avLst/>
          </a:prstGeom>
        </p:spPr>
        <p:txBody>
          <a:bodyPr wrap="square">
            <a:spAutoFit/>
          </a:bodyPr>
          <a:lstStyle/>
          <a:p>
            <a:pPr algn="just"/>
            <a:r>
              <a:rPr lang="en-US" sz="2000" b="1" dirty="0" err="1" smtClean="0">
                <a:latin typeface="#9Slide03 Arima Madurai Medium" panose="00000600000000000000" pitchFamily="2" charset="0"/>
                <a:cs typeface="#9Slide03 Arima Madurai Medium" panose="00000600000000000000" pitchFamily="2" charset="0"/>
              </a:rPr>
              <a:t>Mỗi</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nhóm</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được</a:t>
            </a:r>
            <a:r>
              <a:rPr lang="en-US" sz="2000" b="1" dirty="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hình</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thành</a:t>
            </a:r>
            <a:r>
              <a:rPr lang="en-US" sz="2000" b="1" dirty="0" smtClean="0">
                <a:latin typeface="#9Slide03 Arima Madurai Medium" panose="00000600000000000000" pitchFamily="2" charset="0"/>
                <a:cs typeface="#9Slide03 Arima Madurai Medium" panose="00000600000000000000" pitchFamily="2" charset="0"/>
              </a:rPr>
              <a:t> </a:t>
            </a:r>
            <a:r>
              <a:rPr lang="en-US" sz="2000" b="1" dirty="0" err="1" smtClean="0">
                <a:latin typeface="#9Slide03 Arima Madurai Medium" panose="00000600000000000000" pitchFamily="2" charset="0"/>
                <a:cs typeface="#9Slide03 Arima Madurai Medium" panose="00000600000000000000" pitchFamily="2" charset="0"/>
              </a:rPr>
              <a:t>bởi</a:t>
            </a:r>
            <a:r>
              <a:rPr lang="en-US" sz="2000" b="1" dirty="0" smtClean="0">
                <a:latin typeface="#9Slide03 Arima Madurai Medium" panose="00000600000000000000" pitchFamily="2" charset="0"/>
                <a:cs typeface="#9Slide03 Arima Madurai Medium" panose="00000600000000000000" pitchFamily="2" charset="0"/>
              </a:rPr>
              <a:t> 1 </a:t>
            </a:r>
            <a:r>
              <a:rPr lang="en-US" sz="2000" b="1" dirty="0">
                <a:latin typeface="#9Slide03 Arima Madurai Medium" panose="00000600000000000000" pitchFamily="2" charset="0"/>
                <a:cs typeface="#9Slide03 Arima Madurai Medium" panose="00000600000000000000" pitchFamily="2" charset="0"/>
              </a:rPr>
              <a:t>–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1, 1 –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2, 1 –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smtClean="0">
                <a:latin typeface="#9Slide03 Arima Madurai Medium" panose="00000600000000000000" pitchFamily="2" charset="0"/>
                <a:cs typeface="#9Slide03 Arima Madurai Medium" panose="00000600000000000000" pitchFamily="2" charset="0"/>
              </a:rPr>
              <a:t>3</a:t>
            </a:r>
            <a:r>
              <a:rPr lang="en-US" sz="2000" b="1" dirty="0">
                <a:latin typeface="#9Slide03 Arima Madurai Medium" panose="00000600000000000000" pitchFamily="2" charset="0"/>
                <a:cs typeface="#9Slide03 Arima Madurai Medium" panose="00000600000000000000" pitchFamily="2" charset="0"/>
              </a:rPr>
              <a:t>.</a:t>
            </a:r>
            <a:endParaRPr lang="en-US" sz="2000" b="1" dirty="0">
              <a:latin typeface="#9Slide03 Arima Madurai Medium" panose="00000600000000000000" pitchFamily="2" charset="0"/>
              <a:cs typeface="#9Slide03 Arima Madurai Medium" panose="00000600000000000000" pitchFamily="2" charset="0"/>
            </a:endParaRPr>
          </a:p>
        </p:txBody>
      </p:sp>
      <p:sp>
        <p:nvSpPr>
          <p:cNvPr id="5" name="Rectangle 4"/>
          <p:cNvSpPr/>
          <p:nvPr/>
        </p:nvSpPr>
        <p:spPr>
          <a:xfrm>
            <a:off x="3822979" y="3497189"/>
            <a:ext cx="5046906" cy="707886"/>
          </a:xfrm>
          <a:prstGeom prst="rect">
            <a:avLst/>
          </a:prstGeom>
        </p:spPr>
        <p:txBody>
          <a:bodyPr wrap="square">
            <a:spAutoFit/>
          </a:bodyPr>
          <a:lstStyle/>
          <a:p>
            <a:r>
              <a:rPr lang="en-US" sz="2000" b="1" dirty="0">
                <a:latin typeface="#9Slide03 Arima Madurai Medium" panose="00000600000000000000" pitchFamily="2" charset="0"/>
                <a:cs typeface="#9Slide03 Arima Madurai Medium" panose="00000600000000000000" pitchFamily="2" charset="0"/>
              </a:rPr>
              <a:t>HS chia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và</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trao</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đổi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mới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những</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nội</a:t>
            </a:r>
            <a:r>
              <a:rPr lang="en-US" sz="2000" b="1" dirty="0">
                <a:latin typeface="#9Slide03 Arima Madurai Medium" panose="00000600000000000000" pitchFamily="2" charset="0"/>
                <a:cs typeface="#9Slide03 Arima Madurai Medium" panose="00000600000000000000" pitchFamily="2" charset="0"/>
              </a:rPr>
              <a:t> dung </a:t>
            </a:r>
            <a:r>
              <a:rPr lang="en-US" sz="2000" b="1" dirty="0" err="1">
                <a:latin typeface="#9Slide03 Arima Madurai Medium" panose="00000600000000000000" pitchFamily="2" charset="0"/>
                <a:cs typeface="#9Slide03 Arima Madurai Medium" panose="00000600000000000000" pitchFamily="2" charset="0"/>
              </a:rPr>
              <a:t>đã</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bàn</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cũ</a:t>
            </a:r>
            <a:r>
              <a:rPr lang="en-US" sz="2000" b="1" dirty="0">
                <a:latin typeface="#9Slide03 Arima Madurai Medium" panose="00000600000000000000" pitchFamily="2" charset="0"/>
                <a:cs typeface="#9Slide03 Arima Madurai Medium" panose="00000600000000000000" pitchFamily="2" charset="0"/>
              </a:rPr>
              <a:t>.</a:t>
            </a:r>
          </a:p>
        </p:txBody>
      </p:sp>
      <p:grpSp>
        <p:nvGrpSpPr>
          <p:cNvPr id="276" name="Google Shape;9730;p64"/>
          <p:cNvGrpSpPr/>
          <p:nvPr/>
        </p:nvGrpSpPr>
        <p:grpSpPr>
          <a:xfrm>
            <a:off x="3365655" y="1726303"/>
            <a:ext cx="300217" cy="257919"/>
            <a:chOff x="844096" y="3203504"/>
            <a:chExt cx="361517" cy="359500"/>
          </a:xfrm>
        </p:grpSpPr>
        <p:sp>
          <p:nvSpPr>
            <p:cNvPr id="27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9730;p64"/>
          <p:cNvGrpSpPr/>
          <p:nvPr/>
        </p:nvGrpSpPr>
        <p:grpSpPr>
          <a:xfrm>
            <a:off x="3392027" y="2335392"/>
            <a:ext cx="300217" cy="257919"/>
            <a:chOff x="844096" y="3203504"/>
            <a:chExt cx="361517" cy="359500"/>
          </a:xfrm>
        </p:grpSpPr>
        <p:sp>
          <p:nvSpPr>
            <p:cNvPr id="296"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9730;p64"/>
          <p:cNvGrpSpPr/>
          <p:nvPr/>
        </p:nvGrpSpPr>
        <p:grpSpPr>
          <a:xfrm>
            <a:off x="3443385" y="3517658"/>
            <a:ext cx="300217" cy="257919"/>
            <a:chOff x="844096" y="3203504"/>
            <a:chExt cx="361517" cy="359500"/>
          </a:xfrm>
        </p:grpSpPr>
        <p:sp>
          <p:nvSpPr>
            <p:cNvPr id="315"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01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70"/>
                                        </p:tgtEl>
                                        <p:attrNameLst>
                                          <p:attrName>style.visibility</p:attrName>
                                        </p:attrNameLst>
                                      </p:cBhvr>
                                      <p:to>
                                        <p:strVal val="visible"/>
                                      </p:to>
                                    </p:set>
                                    <p:anim calcmode="lin" valueType="num">
                                      <p:cBhvr>
                                        <p:cTn id="7" dur="1000" fill="hold"/>
                                        <p:tgtEl>
                                          <p:spTgt spid="2270"/>
                                        </p:tgtEl>
                                        <p:attrNameLst>
                                          <p:attrName>ppt_w</p:attrName>
                                        </p:attrNameLst>
                                      </p:cBhvr>
                                      <p:tavLst>
                                        <p:tav tm="0">
                                          <p:val>
                                            <p:fltVal val="0"/>
                                          </p:val>
                                        </p:tav>
                                        <p:tav tm="100000">
                                          <p:val>
                                            <p:strVal val="#ppt_w"/>
                                          </p:val>
                                        </p:tav>
                                      </p:tavLst>
                                    </p:anim>
                                    <p:anim calcmode="lin" valueType="num">
                                      <p:cBhvr>
                                        <p:cTn id="8" dur="1000" fill="hold"/>
                                        <p:tgtEl>
                                          <p:spTgt spid="2270"/>
                                        </p:tgtEl>
                                        <p:attrNameLst>
                                          <p:attrName>ppt_h</p:attrName>
                                        </p:attrNameLst>
                                      </p:cBhvr>
                                      <p:tavLst>
                                        <p:tav tm="0">
                                          <p:val>
                                            <p:fltVal val="0"/>
                                          </p:val>
                                        </p:tav>
                                        <p:tav tm="100000">
                                          <p:val>
                                            <p:strVal val="#ppt_h"/>
                                          </p:val>
                                        </p:tav>
                                      </p:tavLst>
                                    </p:anim>
                                    <p:anim calcmode="lin" valueType="num">
                                      <p:cBhvr>
                                        <p:cTn id="9" dur="1000" fill="hold"/>
                                        <p:tgtEl>
                                          <p:spTgt spid="22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7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414"/>
                                        </p:tgtEl>
                                        <p:attrNameLst>
                                          <p:attrName>style.visibility</p:attrName>
                                        </p:attrNameLst>
                                      </p:cBhvr>
                                      <p:to>
                                        <p:strVal val="visible"/>
                                      </p:to>
                                    </p:set>
                                    <p:anim calcmode="lin" valueType="num">
                                      <p:cBhvr>
                                        <p:cTn id="13" dur="1000" fill="hold"/>
                                        <p:tgtEl>
                                          <p:spTgt spid="2414"/>
                                        </p:tgtEl>
                                        <p:attrNameLst>
                                          <p:attrName>ppt_w</p:attrName>
                                        </p:attrNameLst>
                                      </p:cBhvr>
                                      <p:tavLst>
                                        <p:tav tm="0">
                                          <p:val>
                                            <p:fltVal val="0"/>
                                          </p:val>
                                        </p:tav>
                                        <p:tav tm="100000">
                                          <p:val>
                                            <p:strVal val="#ppt_w"/>
                                          </p:val>
                                        </p:tav>
                                      </p:tavLst>
                                    </p:anim>
                                    <p:anim calcmode="lin" valueType="num">
                                      <p:cBhvr>
                                        <p:cTn id="14" dur="1000" fill="hold"/>
                                        <p:tgtEl>
                                          <p:spTgt spid="2414"/>
                                        </p:tgtEl>
                                        <p:attrNameLst>
                                          <p:attrName>ppt_h</p:attrName>
                                        </p:attrNameLst>
                                      </p:cBhvr>
                                      <p:tavLst>
                                        <p:tav tm="0">
                                          <p:val>
                                            <p:fltVal val="0"/>
                                          </p:val>
                                        </p:tav>
                                        <p:tav tm="100000">
                                          <p:val>
                                            <p:strVal val="#ppt_h"/>
                                          </p:val>
                                        </p:tav>
                                      </p:tavLst>
                                    </p:anim>
                                    <p:anim calcmode="lin" valueType="num">
                                      <p:cBhvr>
                                        <p:cTn id="15" dur="1000" fill="hold"/>
                                        <p:tgtEl>
                                          <p:spTgt spid="24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1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95"/>
                                        </p:tgtEl>
                                        <p:attrNameLst>
                                          <p:attrName>style.visibility</p:attrName>
                                        </p:attrNameLst>
                                      </p:cBhvr>
                                      <p:to>
                                        <p:strVal val="visible"/>
                                      </p:to>
                                    </p:set>
                                    <p:anim calcmode="lin" valueType="num">
                                      <p:cBhvr>
                                        <p:cTn id="19" dur="1000" fill="hold"/>
                                        <p:tgtEl>
                                          <p:spTgt spid="195"/>
                                        </p:tgtEl>
                                        <p:attrNameLst>
                                          <p:attrName>ppt_w</p:attrName>
                                        </p:attrNameLst>
                                      </p:cBhvr>
                                      <p:tavLst>
                                        <p:tav tm="0">
                                          <p:val>
                                            <p:fltVal val="0"/>
                                          </p:val>
                                        </p:tav>
                                        <p:tav tm="100000">
                                          <p:val>
                                            <p:strVal val="#ppt_w"/>
                                          </p:val>
                                        </p:tav>
                                      </p:tavLst>
                                    </p:anim>
                                    <p:anim calcmode="lin" valueType="num">
                                      <p:cBhvr>
                                        <p:cTn id="20" dur="1000" fill="hold"/>
                                        <p:tgtEl>
                                          <p:spTgt spid="195"/>
                                        </p:tgtEl>
                                        <p:attrNameLst>
                                          <p:attrName>ppt_h</p:attrName>
                                        </p:attrNameLst>
                                      </p:cBhvr>
                                      <p:tavLst>
                                        <p:tav tm="0">
                                          <p:val>
                                            <p:fltVal val="0"/>
                                          </p:val>
                                        </p:tav>
                                        <p:tav tm="100000">
                                          <p:val>
                                            <p:strVal val="#ppt_h"/>
                                          </p:val>
                                        </p:tav>
                                      </p:tavLst>
                                    </p:anim>
                                    <p:anim calcmode="lin" valueType="num">
                                      <p:cBhvr>
                                        <p:cTn id="21" dur="1000" fill="hold"/>
                                        <p:tgtEl>
                                          <p:spTgt spid="19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413"/>
                                        </p:tgtEl>
                                        <p:attrNameLst>
                                          <p:attrName>style.visibility</p:attrName>
                                        </p:attrNameLst>
                                      </p:cBhvr>
                                      <p:to>
                                        <p:strVal val="visible"/>
                                      </p:to>
                                    </p:set>
                                    <p:anim calcmode="lin" valueType="num">
                                      <p:cBhvr>
                                        <p:cTn id="25" dur="1000" fill="hold"/>
                                        <p:tgtEl>
                                          <p:spTgt spid="2413"/>
                                        </p:tgtEl>
                                        <p:attrNameLst>
                                          <p:attrName>ppt_w</p:attrName>
                                        </p:attrNameLst>
                                      </p:cBhvr>
                                      <p:tavLst>
                                        <p:tav tm="0">
                                          <p:val>
                                            <p:fltVal val="0"/>
                                          </p:val>
                                        </p:tav>
                                        <p:tav tm="100000">
                                          <p:val>
                                            <p:strVal val="#ppt_w"/>
                                          </p:val>
                                        </p:tav>
                                      </p:tavLst>
                                    </p:anim>
                                    <p:anim calcmode="lin" valueType="num">
                                      <p:cBhvr>
                                        <p:cTn id="26" dur="1000" fill="hold"/>
                                        <p:tgtEl>
                                          <p:spTgt spid="2413"/>
                                        </p:tgtEl>
                                        <p:attrNameLst>
                                          <p:attrName>ppt_h</p:attrName>
                                        </p:attrNameLst>
                                      </p:cBhvr>
                                      <p:tavLst>
                                        <p:tav tm="0">
                                          <p:val>
                                            <p:fltVal val="0"/>
                                          </p:val>
                                        </p:tav>
                                        <p:tav tm="100000">
                                          <p:val>
                                            <p:strVal val="#ppt_h"/>
                                          </p:val>
                                        </p:tav>
                                      </p:tavLst>
                                    </p:anim>
                                    <p:anim calcmode="lin" valueType="num">
                                      <p:cBhvr>
                                        <p:cTn id="27" dur="1000" fill="hold"/>
                                        <p:tgtEl>
                                          <p:spTgt spid="241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1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268"/>
                                        </p:tgtEl>
                                        <p:attrNameLst>
                                          <p:attrName>style.visibility</p:attrName>
                                        </p:attrNameLst>
                                      </p:cBhvr>
                                      <p:to>
                                        <p:strVal val="visible"/>
                                      </p:to>
                                    </p:set>
                                    <p:anim calcmode="lin" valueType="num">
                                      <p:cBhvr>
                                        <p:cTn id="31" dur="1000" fill="hold"/>
                                        <p:tgtEl>
                                          <p:spTgt spid="2268"/>
                                        </p:tgtEl>
                                        <p:attrNameLst>
                                          <p:attrName>ppt_w</p:attrName>
                                        </p:attrNameLst>
                                      </p:cBhvr>
                                      <p:tavLst>
                                        <p:tav tm="0">
                                          <p:val>
                                            <p:fltVal val="0"/>
                                          </p:val>
                                        </p:tav>
                                        <p:tav tm="100000">
                                          <p:val>
                                            <p:strVal val="#ppt_w"/>
                                          </p:val>
                                        </p:tav>
                                      </p:tavLst>
                                    </p:anim>
                                    <p:anim calcmode="lin" valueType="num">
                                      <p:cBhvr>
                                        <p:cTn id="32" dur="1000" fill="hold"/>
                                        <p:tgtEl>
                                          <p:spTgt spid="2268"/>
                                        </p:tgtEl>
                                        <p:attrNameLst>
                                          <p:attrName>ppt_h</p:attrName>
                                        </p:attrNameLst>
                                      </p:cBhvr>
                                      <p:tavLst>
                                        <p:tav tm="0">
                                          <p:val>
                                            <p:fltVal val="0"/>
                                          </p:val>
                                        </p:tav>
                                        <p:tav tm="100000">
                                          <p:val>
                                            <p:strVal val="#ppt_h"/>
                                          </p:val>
                                        </p:tav>
                                      </p:tavLst>
                                    </p:anim>
                                    <p:anim calcmode="lin" valueType="num">
                                      <p:cBhvr>
                                        <p:cTn id="33" dur="1000" fill="hold"/>
                                        <p:tgtEl>
                                          <p:spTgt spid="226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96"/>
                                        </p:tgtEl>
                                        <p:attrNameLst>
                                          <p:attrName>style.visibility</p:attrName>
                                        </p:attrNameLst>
                                      </p:cBhvr>
                                      <p:to>
                                        <p:strVal val="visible"/>
                                      </p:to>
                                    </p:set>
                                    <p:anim calcmode="lin" valueType="num">
                                      <p:cBhvr>
                                        <p:cTn id="39" dur="500" fill="hold"/>
                                        <p:tgtEl>
                                          <p:spTgt spid="196"/>
                                        </p:tgtEl>
                                        <p:attrNameLst>
                                          <p:attrName>ppt_w</p:attrName>
                                        </p:attrNameLst>
                                      </p:cBhvr>
                                      <p:tavLst>
                                        <p:tav tm="0">
                                          <p:val>
                                            <p:fltVal val="0"/>
                                          </p:val>
                                        </p:tav>
                                        <p:tav tm="100000">
                                          <p:val>
                                            <p:strVal val="#ppt_w"/>
                                          </p:val>
                                        </p:tav>
                                      </p:tavLst>
                                    </p:anim>
                                    <p:anim calcmode="lin" valueType="num">
                                      <p:cBhvr>
                                        <p:cTn id="40" dur="500" fill="hold"/>
                                        <p:tgtEl>
                                          <p:spTgt spid="196"/>
                                        </p:tgtEl>
                                        <p:attrNameLst>
                                          <p:attrName>ppt_h</p:attrName>
                                        </p:attrNameLst>
                                      </p:cBhvr>
                                      <p:tavLst>
                                        <p:tav tm="0">
                                          <p:val>
                                            <p:fltVal val="0"/>
                                          </p:val>
                                        </p:tav>
                                        <p:tav tm="100000">
                                          <p:val>
                                            <p:strVal val="#ppt_h"/>
                                          </p:val>
                                        </p:tav>
                                      </p:tavLst>
                                    </p:anim>
                                    <p:anim calcmode="lin" valueType="num">
                                      <p:cBhvr>
                                        <p:cTn id="41" dur="500" fill="hold"/>
                                        <p:tgtEl>
                                          <p:spTgt spid="196"/>
                                        </p:tgtEl>
                                        <p:attrNameLst>
                                          <p:attrName>style.rotation</p:attrName>
                                        </p:attrNameLst>
                                      </p:cBhvr>
                                      <p:tavLst>
                                        <p:tav tm="0">
                                          <p:val>
                                            <p:fltVal val="360"/>
                                          </p:val>
                                        </p:tav>
                                        <p:tav tm="100000">
                                          <p:val>
                                            <p:fltVal val="0"/>
                                          </p:val>
                                        </p:tav>
                                      </p:tavLst>
                                    </p:anim>
                                    <p:animEffect transition="in" filter="fade">
                                      <p:cBhvr>
                                        <p:cTn id="42" dur="500"/>
                                        <p:tgtEl>
                                          <p:spTgt spid="196"/>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276"/>
                                        </p:tgtEl>
                                        <p:attrNameLst>
                                          <p:attrName>style.visibility</p:attrName>
                                        </p:attrNameLst>
                                      </p:cBhvr>
                                      <p:to>
                                        <p:strVal val="visible"/>
                                      </p:to>
                                    </p:set>
                                    <p:anim calcmode="lin" valueType="num">
                                      <p:cBhvr>
                                        <p:cTn id="53" dur="500" fill="hold"/>
                                        <p:tgtEl>
                                          <p:spTgt spid="276"/>
                                        </p:tgtEl>
                                        <p:attrNameLst>
                                          <p:attrName>ppt_w</p:attrName>
                                        </p:attrNameLst>
                                      </p:cBhvr>
                                      <p:tavLst>
                                        <p:tav tm="0">
                                          <p:val>
                                            <p:fltVal val="0"/>
                                          </p:val>
                                        </p:tav>
                                        <p:tav tm="100000">
                                          <p:val>
                                            <p:strVal val="#ppt_w"/>
                                          </p:val>
                                        </p:tav>
                                      </p:tavLst>
                                    </p:anim>
                                    <p:anim calcmode="lin" valueType="num">
                                      <p:cBhvr>
                                        <p:cTn id="54" dur="500" fill="hold"/>
                                        <p:tgtEl>
                                          <p:spTgt spid="276"/>
                                        </p:tgtEl>
                                        <p:attrNameLst>
                                          <p:attrName>ppt_h</p:attrName>
                                        </p:attrNameLst>
                                      </p:cBhvr>
                                      <p:tavLst>
                                        <p:tav tm="0">
                                          <p:val>
                                            <p:fltVal val="0"/>
                                          </p:val>
                                        </p:tav>
                                        <p:tav tm="100000">
                                          <p:val>
                                            <p:strVal val="#ppt_h"/>
                                          </p:val>
                                        </p:tav>
                                      </p:tavLst>
                                    </p:anim>
                                    <p:anim calcmode="lin" valueType="num">
                                      <p:cBhvr>
                                        <p:cTn id="55" dur="500" fill="hold"/>
                                        <p:tgtEl>
                                          <p:spTgt spid="276"/>
                                        </p:tgtEl>
                                        <p:attrNameLst>
                                          <p:attrName>style.rotation</p:attrName>
                                        </p:attrNameLst>
                                      </p:cBhvr>
                                      <p:tavLst>
                                        <p:tav tm="0">
                                          <p:val>
                                            <p:fltVal val="360"/>
                                          </p:val>
                                        </p:tav>
                                        <p:tav tm="100000">
                                          <p:val>
                                            <p:fltVal val="0"/>
                                          </p:val>
                                        </p:tav>
                                      </p:tavLst>
                                    </p:anim>
                                    <p:animEffect transition="in" filter="fade">
                                      <p:cBhvr>
                                        <p:cTn id="56" dur="500"/>
                                        <p:tgtEl>
                                          <p:spTgt spid="27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95"/>
                                        </p:tgtEl>
                                        <p:attrNameLst>
                                          <p:attrName>style.visibility</p:attrName>
                                        </p:attrNameLst>
                                      </p:cBhvr>
                                      <p:to>
                                        <p:strVal val="visible"/>
                                      </p:to>
                                    </p:set>
                                    <p:anim calcmode="lin" valueType="num">
                                      <p:cBhvr>
                                        <p:cTn id="67" dur="500" fill="hold"/>
                                        <p:tgtEl>
                                          <p:spTgt spid="295"/>
                                        </p:tgtEl>
                                        <p:attrNameLst>
                                          <p:attrName>ppt_w</p:attrName>
                                        </p:attrNameLst>
                                      </p:cBhvr>
                                      <p:tavLst>
                                        <p:tav tm="0">
                                          <p:val>
                                            <p:fltVal val="0"/>
                                          </p:val>
                                        </p:tav>
                                        <p:tav tm="100000">
                                          <p:val>
                                            <p:strVal val="#ppt_w"/>
                                          </p:val>
                                        </p:tav>
                                      </p:tavLst>
                                    </p:anim>
                                    <p:anim calcmode="lin" valueType="num">
                                      <p:cBhvr>
                                        <p:cTn id="68" dur="500" fill="hold"/>
                                        <p:tgtEl>
                                          <p:spTgt spid="295"/>
                                        </p:tgtEl>
                                        <p:attrNameLst>
                                          <p:attrName>ppt_h</p:attrName>
                                        </p:attrNameLst>
                                      </p:cBhvr>
                                      <p:tavLst>
                                        <p:tav tm="0">
                                          <p:val>
                                            <p:fltVal val="0"/>
                                          </p:val>
                                        </p:tav>
                                        <p:tav tm="100000">
                                          <p:val>
                                            <p:strVal val="#ppt_h"/>
                                          </p:val>
                                        </p:tav>
                                      </p:tavLst>
                                    </p:anim>
                                    <p:anim calcmode="lin" valueType="num">
                                      <p:cBhvr>
                                        <p:cTn id="69" dur="500" fill="hold"/>
                                        <p:tgtEl>
                                          <p:spTgt spid="295"/>
                                        </p:tgtEl>
                                        <p:attrNameLst>
                                          <p:attrName>style.rotation</p:attrName>
                                        </p:attrNameLst>
                                      </p:cBhvr>
                                      <p:tavLst>
                                        <p:tav tm="0">
                                          <p:val>
                                            <p:fltVal val="360"/>
                                          </p:val>
                                        </p:tav>
                                        <p:tav tm="100000">
                                          <p:val>
                                            <p:fltVal val="0"/>
                                          </p:val>
                                        </p:tav>
                                      </p:tavLst>
                                    </p:anim>
                                    <p:animEffect transition="in" filter="fade">
                                      <p:cBhvr>
                                        <p:cTn id="70" dur="500"/>
                                        <p:tgtEl>
                                          <p:spTgt spid="29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314"/>
                                        </p:tgtEl>
                                        <p:attrNameLst>
                                          <p:attrName>style.visibility</p:attrName>
                                        </p:attrNameLst>
                                      </p:cBhvr>
                                      <p:to>
                                        <p:strVal val="visible"/>
                                      </p:to>
                                    </p:set>
                                    <p:anim calcmode="lin" valueType="num">
                                      <p:cBhvr>
                                        <p:cTn id="81" dur="500" fill="hold"/>
                                        <p:tgtEl>
                                          <p:spTgt spid="314"/>
                                        </p:tgtEl>
                                        <p:attrNameLst>
                                          <p:attrName>ppt_w</p:attrName>
                                        </p:attrNameLst>
                                      </p:cBhvr>
                                      <p:tavLst>
                                        <p:tav tm="0">
                                          <p:val>
                                            <p:fltVal val="0"/>
                                          </p:val>
                                        </p:tav>
                                        <p:tav tm="100000">
                                          <p:val>
                                            <p:strVal val="#ppt_w"/>
                                          </p:val>
                                        </p:tav>
                                      </p:tavLst>
                                    </p:anim>
                                    <p:anim calcmode="lin" valueType="num">
                                      <p:cBhvr>
                                        <p:cTn id="82" dur="500" fill="hold"/>
                                        <p:tgtEl>
                                          <p:spTgt spid="314"/>
                                        </p:tgtEl>
                                        <p:attrNameLst>
                                          <p:attrName>ppt_h</p:attrName>
                                        </p:attrNameLst>
                                      </p:cBhvr>
                                      <p:tavLst>
                                        <p:tav tm="0">
                                          <p:val>
                                            <p:fltVal val="0"/>
                                          </p:val>
                                        </p:tav>
                                        <p:tav tm="100000">
                                          <p:val>
                                            <p:strVal val="#ppt_h"/>
                                          </p:val>
                                        </p:tav>
                                      </p:tavLst>
                                    </p:anim>
                                    <p:anim calcmode="lin" valueType="num">
                                      <p:cBhvr>
                                        <p:cTn id="83" dur="500" fill="hold"/>
                                        <p:tgtEl>
                                          <p:spTgt spid="314"/>
                                        </p:tgtEl>
                                        <p:attrNameLst>
                                          <p:attrName>style.rotation</p:attrName>
                                        </p:attrNameLst>
                                      </p:cBhvr>
                                      <p:tavLst>
                                        <p:tav tm="0">
                                          <p:val>
                                            <p:fltVal val="360"/>
                                          </p:val>
                                        </p:tav>
                                        <p:tav tm="100000">
                                          <p:val>
                                            <p:fltVal val="0"/>
                                          </p:val>
                                        </p:tav>
                                      </p:tavLst>
                                    </p:anim>
                                    <p:animEffect transition="in" filter="fade">
                                      <p:cBhvr>
                                        <p:cTn id="84" dur="500"/>
                                        <p:tgtEl>
                                          <p:spTgt spid="31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7" name="标题 2"/>
          <p:cNvSpPr>
            <a:spLocks noGrp="1"/>
          </p:cNvSpPr>
          <p:nvPr>
            <p:ph type="title"/>
          </p:nvPr>
        </p:nvSpPr>
        <p:spPr>
          <a:xfrm>
            <a:off x="262558" y="-27384"/>
            <a:ext cx="3834126" cy="623735"/>
          </a:xfrm>
        </p:spPr>
        <p:txBody>
          <a:bodyPr>
            <a:normAutofit fontScale="90000"/>
          </a:bodyPr>
          <a:lstStyle/>
          <a:p>
            <a:pPr algn="l"/>
            <a:r>
              <a:rPr lang="en-US" altLang="zh-CN" sz="3200" dirty="0" smtClean="0">
                <a:latin typeface="#9Slide07 SVNNexa Rust Slab Bla" panose="020B0606040200020203" pitchFamily="34" charset="0"/>
                <a:sym typeface="+mn-lt"/>
              </a:rPr>
              <a:t>I. </a:t>
            </a:r>
            <a:r>
              <a:rPr lang="en-US" altLang="zh-CN" sz="3200" dirty="0" err="1" smtClean="0">
                <a:latin typeface="#9Slide07 SVNNexa Rust Slab Bla" panose="020B0606040200020203" pitchFamily="34" charset="0"/>
                <a:sym typeface="+mn-lt"/>
              </a:rPr>
              <a:t>Định</a:t>
            </a:r>
            <a:r>
              <a:rPr lang="en-US" altLang="zh-CN" sz="3200" dirty="0" smtClean="0">
                <a:latin typeface="#9Slide07 SVNNexa Rust Slab Bla" panose="020B0606040200020203" pitchFamily="34" charset="0"/>
                <a:sym typeface="+mn-lt"/>
              </a:rPr>
              <a:t> </a:t>
            </a:r>
            <a:r>
              <a:rPr lang="en-US" altLang="zh-CN" sz="3200" dirty="0" err="1" smtClean="0">
                <a:latin typeface="#9Slide07 SVNNexa Rust Slab Bla" panose="020B0606040200020203" pitchFamily="34" charset="0"/>
                <a:sym typeface="+mn-lt"/>
              </a:rPr>
              <a:t>hướng</a:t>
            </a:r>
            <a:endParaRPr lang="zh-CN" altLang="en-US" sz="3200" dirty="0">
              <a:latin typeface="#9Slide07 SVNNexa Rust Slab Bla" panose="020B0606040200020203" pitchFamily="34" charset="0"/>
              <a:sym typeface="+mn-lt"/>
            </a:endParaRPr>
          </a:p>
        </p:txBody>
      </p:sp>
      <p:grpSp>
        <p:nvGrpSpPr>
          <p:cNvPr id="118" name="组合 70"/>
          <p:cNvGrpSpPr/>
          <p:nvPr/>
        </p:nvGrpSpPr>
        <p:grpSpPr>
          <a:xfrm>
            <a:off x="1907920" y="1177642"/>
            <a:ext cx="2120348" cy="900113"/>
            <a:chOff x="3095626" y="1164433"/>
            <a:chExt cx="1590675" cy="675085"/>
          </a:xfrm>
        </p:grpSpPr>
        <p:cxnSp>
          <p:nvCxnSpPr>
            <p:cNvPr id="119" name="Straight Connector 62"/>
            <p:cNvCxnSpPr/>
            <p:nvPr/>
          </p:nvCxnSpPr>
          <p:spPr>
            <a:xfrm>
              <a:off x="3095626" y="1458516"/>
              <a:ext cx="134898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0" name="Group 26"/>
            <p:cNvGrpSpPr>
              <a:grpSpLocks noChangeAspect="1"/>
            </p:cNvGrpSpPr>
            <p:nvPr/>
          </p:nvGrpSpPr>
          <p:grpSpPr bwMode="auto">
            <a:xfrm>
              <a:off x="4011217" y="1164433"/>
              <a:ext cx="675084" cy="675085"/>
              <a:chOff x="5385173" y="1917525"/>
              <a:chExt cx="1440000" cy="1440000"/>
            </a:xfrm>
          </p:grpSpPr>
          <p:sp>
            <p:nvSpPr>
              <p:cNvPr id="125"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26" name="Oval 28"/>
              <p:cNvSpPr/>
              <p:nvPr/>
            </p:nvSpPr>
            <p:spPr>
              <a:xfrm>
                <a:off x="5474061" y="2006415"/>
                <a:ext cx="1262224" cy="126222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21" name="Group 38"/>
            <p:cNvGrpSpPr>
              <a:grpSpLocks noChangeAspect="1"/>
            </p:cNvGrpSpPr>
            <p:nvPr/>
          </p:nvGrpSpPr>
          <p:grpSpPr>
            <a:xfrm>
              <a:off x="4162193" y="1311775"/>
              <a:ext cx="365627" cy="365627"/>
              <a:chOff x="-2771775" y="66675"/>
              <a:chExt cx="827087" cy="827088"/>
            </a:xfrm>
            <a:solidFill>
              <a:schemeClr val="bg1"/>
            </a:solidFill>
          </p:grpSpPr>
          <p:sp>
            <p:nvSpPr>
              <p:cNvPr id="122"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p:spPr>
            <p:txBody>
              <a:bodyPr/>
              <a:lstStyle/>
              <a:p>
                <a:pPr>
                  <a:defRPr/>
                </a:pPr>
                <a:endParaRPr lang="id-ID" sz="1600"/>
              </a:p>
            </p:txBody>
          </p:sp>
          <p:sp>
            <p:nvSpPr>
              <p:cNvPr id="123"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p:spPr>
            <p:txBody>
              <a:bodyPr/>
              <a:lstStyle/>
              <a:p>
                <a:pPr>
                  <a:defRPr/>
                </a:pPr>
                <a:endParaRPr lang="id-ID" sz="1600"/>
              </a:p>
            </p:txBody>
          </p:sp>
          <p:sp>
            <p:nvSpPr>
              <p:cNvPr id="124"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p:spPr>
            <p:txBody>
              <a:bodyPr/>
              <a:lstStyle/>
              <a:p>
                <a:pPr>
                  <a:defRPr/>
                </a:pPr>
                <a:endParaRPr lang="id-ID" sz="1600"/>
              </a:p>
            </p:txBody>
          </p:sp>
        </p:grpSp>
      </p:grpSp>
      <p:grpSp>
        <p:nvGrpSpPr>
          <p:cNvPr id="127" name="组合 79"/>
          <p:cNvGrpSpPr/>
          <p:nvPr/>
        </p:nvGrpSpPr>
        <p:grpSpPr>
          <a:xfrm>
            <a:off x="1987292" y="4098466"/>
            <a:ext cx="2164940" cy="900113"/>
            <a:chOff x="3795597" y="3662364"/>
            <a:chExt cx="1624128" cy="675085"/>
          </a:xfrm>
        </p:grpSpPr>
        <p:cxnSp>
          <p:nvCxnSpPr>
            <p:cNvPr id="128" name="Straight Connector 65"/>
            <p:cNvCxnSpPr/>
            <p:nvPr/>
          </p:nvCxnSpPr>
          <p:spPr>
            <a:xfrm flipV="1">
              <a:off x="3795597" y="4013597"/>
              <a:ext cx="1041914" cy="9683"/>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9" name="Group 29"/>
            <p:cNvGrpSpPr>
              <a:grpSpLocks noChangeAspect="1"/>
            </p:cNvGrpSpPr>
            <p:nvPr/>
          </p:nvGrpSpPr>
          <p:grpSpPr bwMode="auto">
            <a:xfrm>
              <a:off x="4744641" y="3662364"/>
              <a:ext cx="675084" cy="675085"/>
              <a:chOff x="5385173" y="1917525"/>
              <a:chExt cx="1440000" cy="1440000"/>
            </a:xfrm>
          </p:grpSpPr>
          <p:sp>
            <p:nvSpPr>
              <p:cNvPr id="138"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39" name="Oval 31"/>
              <p:cNvSpPr/>
              <p:nvPr/>
            </p:nvSpPr>
            <p:spPr>
              <a:xfrm>
                <a:off x="5474061" y="2006415"/>
                <a:ext cx="1262224" cy="126222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30" name="Group 42"/>
            <p:cNvGrpSpPr/>
            <p:nvPr/>
          </p:nvGrpSpPr>
          <p:grpSpPr>
            <a:xfrm>
              <a:off x="4917922" y="3874428"/>
              <a:ext cx="324274" cy="247844"/>
              <a:chOff x="5516563" y="84138"/>
              <a:chExt cx="1414463" cy="1081087"/>
            </a:xfrm>
            <a:solidFill>
              <a:schemeClr val="bg1"/>
            </a:solidFill>
          </p:grpSpPr>
          <p:sp>
            <p:nvSpPr>
              <p:cNvPr id="131"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p:spPr>
            <p:txBody>
              <a:bodyPr/>
              <a:lstStyle/>
              <a:p>
                <a:pPr>
                  <a:defRPr/>
                </a:pPr>
                <a:endParaRPr lang="id-ID" sz="1600"/>
              </a:p>
            </p:txBody>
          </p:sp>
          <p:sp>
            <p:nvSpPr>
              <p:cNvPr id="132"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p:spPr>
            <p:txBody>
              <a:bodyPr/>
              <a:lstStyle/>
              <a:p>
                <a:pPr>
                  <a:defRPr/>
                </a:pPr>
                <a:endParaRPr lang="id-ID" sz="1600"/>
              </a:p>
            </p:txBody>
          </p:sp>
          <p:sp>
            <p:nvSpPr>
              <p:cNvPr id="133"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p:spPr>
            <p:txBody>
              <a:bodyPr/>
              <a:lstStyle/>
              <a:p>
                <a:pPr>
                  <a:defRPr/>
                </a:pPr>
                <a:endParaRPr lang="id-ID" sz="1600"/>
              </a:p>
            </p:txBody>
          </p:sp>
          <p:sp>
            <p:nvSpPr>
              <p:cNvPr id="134"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p:spPr>
            <p:txBody>
              <a:bodyPr/>
              <a:lstStyle/>
              <a:p>
                <a:pPr>
                  <a:defRPr/>
                </a:pPr>
                <a:endParaRPr lang="id-ID" sz="1600"/>
              </a:p>
            </p:txBody>
          </p:sp>
          <p:sp>
            <p:nvSpPr>
              <p:cNvPr id="135"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p:spPr>
            <p:txBody>
              <a:bodyPr/>
              <a:lstStyle/>
              <a:p>
                <a:pPr>
                  <a:defRPr/>
                </a:pPr>
                <a:endParaRPr lang="id-ID" sz="1600"/>
              </a:p>
            </p:txBody>
          </p:sp>
          <p:sp>
            <p:nvSpPr>
              <p:cNvPr id="136"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p:spPr>
            <p:txBody>
              <a:bodyPr/>
              <a:lstStyle/>
              <a:p>
                <a:pPr>
                  <a:defRPr/>
                </a:pPr>
                <a:endParaRPr lang="id-ID" sz="1600"/>
              </a:p>
            </p:txBody>
          </p:sp>
          <p:sp>
            <p:nvSpPr>
              <p:cNvPr id="137"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p:spPr>
            <p:txBody>
              <a:bodyPr/>
              <a:lstStyle/>
              <a:p>
                <a:pPr>
                  <a:defRPr/>
                </a:pPr>
                <a:endParaRPr lang="id-ID" sz="1600"/>
              </a:p>
            </p:txBody>
          </p:sp>
        </p:grpSp>
      </p:grpSp>
      <p:grpSp>
        <p:nvGrpSpPr>
          <p:cNvPr id="140" name="组合 92"/>
          <p:cNvGrpSpPr/>
          <p:nvPr/>
        </p:nvGrpSpPr>
        <p:grpSpPr>
          <a:xfrm>
            <a:off x="2837525" y="3188587"/>
            <a:ext cx="1638950" cy="900113"/>
            <a:chOff x="4743689" y="2838451"/>
            <a:chExt cx="1351122" cy="675085"/>
          </a:xfrm>
        </p:grpSpPr>
        <p:cxnSp>
          <p:nvCxnSpPr>
            <p:cNvPr id="141" name="Straight Connector 64"/>
            <p:cNvCxnSpPr/>
            <p:nvPr/>
          </p:nvCxnSpPr>
          <p:spPr>
            <a:xfrm>
              <a:off x="4743689" y="3148233"/>
              <a:ext cx="835580" cy="29545"/>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2" name="Group 32"/>
            <p:cNvGrpSpPr>
              <a:grpSpLocks noChangeAspect="1"/>
            </p:cNvGrpSpPr>
            <p:nvPr/>
          </p:nvGrpSpPr>
          <p:grpSpPr bwMode="auto">
            <a:xfrm>
              <a:off x="5419727" y="2838451"/>
              <a:ext cx="675084" cy="675085"/>
              <a:chOff x="5385173" y="1917525"/>
              <a:chExt cx="1440000" cy="1440000"/>
            </a:xfrm>
          </p:grpSpPr>
          <p:sp>
            <p:nvSpPr>
              <p:cNvPr id="146"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47" name="Oval 34"/>
              <p:cNvSpPr/>
              <p:nvPr/>
            </p:nvSpPr>
            <p:spPr>
              <a:xfrm>
                <a:off x="5474066" y="2006416"/>
                <a:ext cx="1262220" cy="126222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43" name="Group 50"/>
            <p:cNvGrpSpPr/>
            <p:nvPr/>
          </p:nvGrpSpPr>
          <p:grpSpPr>
            <a:xfrm>
              <a:off x="5582489" y="3029057"/>
              <a:ext cx="335556" cy="288970"/>
              <a:chOff x="2727325" y="-39687"/>
              <a:chExt cx="1463675" cy="1260475"/>
            </a:xfrm>
            <a:solidFill>
              <a:schemeClr val="bg1"/>
            </a:solidFill>
          </p:grpSpPr>
          <p:sp>
            <p:nvSpPr>
              <p:cNvPr id="14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p:spPr>
            <p:txBody>
              <a:bodyPr/>
              <a:lstStyle/>
              <a:p>
                <a:pPr>
                  <a:defRPr/>
                </a:pPr>
                <a:endParaRPr lang="id-ID" sz="1600"/>
              </a:p>
            </p:txBody>
          </p:sp>
          <p:sp>
            <p:nvSpPr>
              <p:cNvPr id="14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p:spPr>
            <p:txBody>
              <a:bodyPr/>
              <a:lstStyle/>
              <a:p>
                <a:pPr>
                  <a:defRPr/>
                </a:pPr>
                <a:endParaRPr lang="id-ID" sz="1600"/>
              </a:p>
            </p:txBody>
          </p:sp>
        </p:grpSp>
      </p:grpSp>
      <p:grpSp>
        <p:nvGrpSpPr>
          <p:cNvPr id="148" name="组合 100"/>
          <p:cNvGrpSpPr/>
          <p:nvPr/>
        </p:nvGrpSpPr>
        <p:grpSpPr>
          <a:xfrm>
            <a:off x="2066193" y="2214958"/>
            <a:ext cx="2293338" cy="900112"/>
            <a:chOff x="2858371" y="1965722"/>
            <a:chExt cx="1720452" cy="675084"/>
          </a:xfrm>
        </p:grpSpPr>
        <p:cxnSp>
          <p:nvCxnSpPr>
            <p:cNvPr id="149" name="Straight Connector 63"/>
            <p:cNvCxnSpPr/>
            <p:nvPr/>
          </p:nvCxnSpPr>
          <p:spPr>
            <a:xfrm>
              <a:off x="2858371" y="2355056"/>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0" name="组合 102"/>
            <p:cNvGrpSpPr/>
            <p:nvPr/>
          </p:nvGrpSpPr>
          <p:grpSpPr>
            <a:xfrm>
              <a:off x="3903739" y="1965722"/>
              <a:ext cx="675084" cy="675084"/>
              <a:chOff x="4606529" y="1965722"/>
              <a:chExt cx="675084" cy="675084"/>
            </a:xfrm>
          </p:grpSpPr>
          <p:grpSp>
            <p:nvGrpSpPr>
              <p:cNvPr id="151" name="Group 35"/>
              <p:cNvGrpSpPr>
                <a:grpSpLocks noChangeAspect="1"/>
              </p:cNvGrpSpPr>
              <p:nvPr/>
            </p:nvGrpSpPr>
            <p:grpSpPr bwMode="auto">
              <a:xfrm>
                <a:off x="4606529" y="1965722"/>
                <a:ext cx="675084" cy="675084"/>
                <a:chOff x="5385173" y="1917525"/>
                <a:chExt cx="1440000" cy="1440000"/>
              </a:xfrm>
            </p:grpSpPr>
            <p:sp>
              <p:nvSpPr>
                <p:cNvPr id="153"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54" name="Oval 37"/>
                <p:cNvSpPr/>
                <p:nvPr/>
              </p:nvSpPr>
              <p:spPr>
                <a:xfrm>
                  <a:off x="5474061" y="2006413"/>
                  <a:ext cx="1262224" cy="1262224"/>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sp>
            <p:nvSpPr>
              <p:cNvPr id="152"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grpSp>
      </p:grpSp>
      <p:grpSp>
        <p:nvGrpSpPr>
          <p:cNvPr id="155" name="Group 4"/>
          <p:cNvGrpSpPr>
            <a:grpSpLocks/>
          </p:cNvGrpSpPr>
          <p:nvPr/>
        </p:nvGrpSpPr>
        <p:grpSpPr bwMode="auto">
          <a:xfrm>
            <a:off x="1693853" y="3924920"/>
            <a:ext cx="969829" cy="1020319"/>
            <a:chOff x="6139503" y="4859013"/>
            <a:chExt cx="1192668" cy="1147878"/>
          </a:xfrm>
        </p:grpSpPr>
        <p:sp>
          <p:nvSpPr>
            <p:cNvPr id="156"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57" name="TextBox 21"/>
            <p:cNvSpPr txBox="1">
              <a:spLocks noChangeArrowheads="1"/>
            </p:cNvSpPr>
            <p:nvPr/>
          </p:nvSpPr>
          <p:spPr bwMode="auto">
            <a:xfrm>
              <a:off x="6420130" y="4859013"/>
              <a:ext cx="771728" cy="11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1</a:t>
              </a:r>
            </a:p>
          </p:txBody>
        </p:sp>
      </p:grpSp>
      <p:grpSp>
        <p:nvGrpSpPr>
          <p:cNvPr id="158" name="Group 7"/>
          <p:cNvGrpSpPr>
            <a:grpSpLocks/>
          </p:cNvGrpSpPr>
          <p:nvPr/>
        </p:nvGrpSpPr>
        <p:grpSpPr bwMode="auto">
          <a:xfrm>
            <a:off x="2353235" y="3146998"/>
            <a:ext cx="968581" cy="906484"/>
            <a:chOff x="6420131" y="3715897"/>
            <a:chExt cx="1192668" cy="1156073"/>
          </a:xfrm>
        </p:grpSpPr>
        <p:sp>
          <p:nvSpPr>
            <p:cNvPr id="159"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0" name="TextBox 22"/>
            <p:cNvSpPr txBox="1">
              <a:spLocks noChangeArrowheads="1"/>
            </p:cNvSpPr>
            <p:nvPr/>
          </p:nvSpPr>
          <p:spPr bwMode="auto">
            <a:xfrm>
              <a:off x="6700153" y="3715897"/>
              <a:ext cx="771728" cy="11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2</a:t>
              </a:r>
            </a:p>
          </p:txBody>
        </p:sp>
      </p:grpSp>
      <p:grpSp>
        <p:nvGrpSpPr>
          <p:cNvPr id="161" name="Group 10"/>
          <p:cNvGrpSpPr>
            <a:grpSpLocks/>
          </p:cNvGrpSpPr>
          <p:nvPr/>
        </p:nvGrpSpPr>
        <p:grpSpPr bwMode="auto">
          <a:xfrm>
            <a:off x="1867662" y="2201837"/>
            <a:ext cx="1085615" cy="1012079"/>
            <a:chOff x="5999190" y="2626865"/>
            <a:chExt cx="1192668" cy="1163671"/>
          </a:xfrm>
        </p:grpSpPr>
        <p:sp>
          <p:nvSpPr>
            <p:cNvPr id="16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3" name="TextBox 23"/>
            <p:cNvSpPr txBox="1">
              <a:spLocks noChangeArrowheads="1"/>
            </p:cNvSpPr>
            <p:nvPr/>
          </p:nvSpPr>
          <p:spPr bwMode="auto">
            <a:xfrm>
              <a:off x="6319132" y="2641309"/>
              <a:ext cx="771729" cy="11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3</a:t>
              </a:r>
            </a:p>
          </p:txBody>
        </p:sp>
      </p:grpSp>
      <p:grpSp>
        <p:nvGrpSpPr>
          <p:cNvPr id="164" name="Group 13"/>
          <p:cNvGrpSpPr>
            <a:grpSpLocks/>
          </p:cNvGrpSpPr>
          <p:nvPr/>
        </p:nvGrpSpPr>
        <p:grpSpPr bwMode="auto">
          <a:xfrm>
            <a:off x="1413452" y="1115616"/>
            <a:ext cx="1013663" cy="1162045"/>
            <a:chOff x="5402860" y="1491637"/>
            <a:chExt cx="1192668" cy="1197785"/>
          </a:xfrm>
        </p:grpSpPr>
        <p:sp>
          <p:nvSpPr>
            <p:cNvPr id="165"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6"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4</a:t>
              </a:r>
            </a:p>
          </p:txBody>
        </p:sp>
      </p:grpSp>
      <p:grpSp>
        <p:nvGrpSpPr>
          <p:cNvPr id="167" name="Group 16"/>
          <p:cNvGrpSpPr>
            <a:grpSpLocks/>
          </p:cNvGrpSpPr>
          <p:nvPr/>
        </p:nvGrpSpPr>
        <p:grpSpPr bwMode="auto">
          <a:xfrm>
            <a:off x="-358508" y="1779873"/>
            <a:ext cx="1987119" cy="3057993"/>
            <a:chOff x="3560664" y="2230705"/>
            <a:chExt cx="2529883" cy="4198799"/>
          </a:xfrm>
        </p:grpSpPr>
        <p:sp>
          <p:nvSpPr>
            <p:cNvPr id="168"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a:solidFill>
                  <a:srgbClr val="FFFFFF"/>
                </a:solidFill>
                <a:ea typeface="MS PGothic" pitchFamily="34" charset="-128"/>
              </a:endParaRPr>
            </a:p>
          </p:txBody>
        </p:sp>
        <p:grpSp>
          <p:nvGrpSpPr>
            <p:cNvPr id="169" name="Group 18"/>
            <p:cNvGrpSpPr/>
            <p:nvPr/>
          </p:nvGrpSpPr>
          <p:grpSpPr>
            <a:xfrm>
              <a:off x="4158559" y="2230705"/>
              <a:ext cx="1931988" cy="3981365"/>
              <a:chOff x="1879600" y="2427657"/>
              <a:chExt cx="1931988" cy="3981365"/>
            </a:xfrm>
            <a:solidFill>
              <a:schemeClr val="accent1">
                <a:lumMod val="75000"/>
              </a:schemeClr>
            </a:solidFill>
          </p:grpSpPr>
          <p:sp>
            <p:nvSpPr>
              <p:cNvPr id="170" name="Rounded Rectangle 19"/>
              <p:cNvSpPr/>
              <p:nvPr/>
            </p:nvSpPr>
            <p:spPr bwMode="auto">
              <a:xfrm rot="3296091" flipH="1">
                <a:off x="2526506" y="2275966"/>
                <a:ext cx="333375" cy="162718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1" name="Oval 20"/>
              <p:cNvSpPr>
                <a:spLocks noChangeArrowheads="1"/>
              </p:cNvSpPr>
              <p:nvPr/>
            </p:nvSpPr>
            <p:spPr bwMode="auto">
              <a:xfrm>
                <a:off x="1879938" y="2427657"/>
                <a:ext cx="823038" cy="823069"/>
              </a:xfrm>
              <a:prstGeom prst="ellipse">
                <a:avLst/>
              </a:prstGeom>
              <a:solidFill>
                <a:schemeClr val="accent1"/>
              </a:solidFill>
              <a:ln>
                <a:noFill/>
              </a:ln>
              <a:effectLst>
                <a:outerShdw blurRad="40000" dist="23000" dir="5400000" rotWithShape="0">
                  <a:srgbClr val="808080">
                    <a:alpha val="34999"/>
                  </a:srgbClr>
                </a:outerShdw>
              </a:effectLs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2" name="Rounded Rectangle 21"/>
              <p:cNvSpPr/>
              <p:nvPr/>
            </p:nvSpPr>
            <p:spPr bwMode="auto">
              <a:xfrm>
                <a:off x="1954213" y="3305460"/>
                <a:ext cx="674687" cy="1408112"/>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3" name="Rounded Rectangle 22"/>
              <p:cNvSpPr/>
              <p:nvPr/>
            </p:nvSpPr>
            <p:spPr bwMode="auto">
              <a:xfrm>
                <a:off x="1954213" y="4408772"/>
                <a:ext cx="373062" cy="200025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4" name="Rounded Rectangle 23"/>
              <p:cNvSpPr/>
              <p:nvPr/>
            </p:nvSpPr>
            <p:spPr bwMode="auto">
              <a:xfrm rot="20452300">
                <a:off x="2325688" y="4429410"/>
                <a:ext cx="371475" cy="774700"/>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5" name="Rounded Rectangle 24"/>
              <p:cNvSpPr/>
              <p:nvPr/>
            </p:nvSpPr>
            <p:spPr bwMode="auto">
              <a:xfrm rot="14513746">
                <a:off x="2885282" y="2583941"/>
                <a:ext cx="350837" cy="15017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6" name="Rounded Rectangle 25"/>
              <p:cNvSpPr/>
              <p:nvPr/>
            </p:nvSpPr>
            <p:spPr bwMode="auto">
              <a:xfrm>
                <a:off x="2413000" y="4916772"/>
                <a:ext cx="373063" cy="1423988"/>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grpSp>
      </p:grpSp>
      <p:sp>
        <p:nvSpPr>
          <p:cNvPr id="177" name="TextBox 176"/>
          <p:cNvSpPr txBox="1"/>
          <p:nvPr/>
        </p:nvSpPr>
        <p:spPr>
          <a:xfrm>
            <a:off x="3971817" y="1074876"/>
            <a:ext cx="5085097" cy="923320"/>
          </a:xfrm>
          <a:prstGeom prst="rect">
            <a:avLst/>
          </a:prstGeom>
          <a:noFill/>
        </p:spPr>
        <p:txBody>
          <a:bodyPr wrap="square" lIns="91431" tIns="45715" rIns="91431" bIns="45715" rtlCol="0">
            <a:spAutoFit/>
          </a:bodyPr>
          <a:lstStyle/>
          <a:p>
            <a:pPr algn="just"/>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việc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thật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là</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việc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xảy</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ra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thực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không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hư</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cấu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tưởng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tượng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được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nhiều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biết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hoặc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chứng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kiến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sử</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sách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ghi</a:t>
            </a:r>
            <a:r>
              <a:rPr lang="en-US" sz="1800" b="1" dirty="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lại</a:t>
            </a:r>
            <a:r>
              <a:rPr lang="en-US" sz="1800" b="1" dirty="0" smtClean="0">
                <a:latin typeface="#9Slide03 Arima Madurai Medium" panose="00000600000000000000" pitchFamily="2" charset="0"/>
                <a:cs typeface="#9Slide03 Arima Madurai Medium" panose="00000600000000000000" pitchFamily="2" charset="0"/>
              </a:rPr>
              <a:t>...</a:t>
            </a:r>
            <a:endParaRPr lang="en-US" sz="1800" b="1" dirty="0">
              <a:latin typeface="#9Slide03 Arima Madurai Medium" panose="00000600000000000000" pitchFamily="2" charset="0"/>
              <a:cs typeface="#9Slide03 Arima Madurai Medium" panose="00000600000000000000" pitchFamily="2" charset="0"/>
            </a:endParaRPr>
          </a:p>
        </p:txBody>
      </p:sp>
      <p:sp>
        <p:nvSpPr>
          <p:cNvPr id="178" name="TextBox 177"/>
          <p:cNvSpPr txBox="1"/>
          <p:nvPr/>
        </p:nvSpPr>
        <p:spPr>
          <a:xfrm>
            <a:off x="4292354" y="2190492"/>
            <a:ext cx="4764559" cy="812520"/>
          </a:xfrm>
          <a:prstGeom prst="rect">
            <a:avLst/>
          </a:prstGeom>
          <a:noFill/>
        </p:spPr>
        <p:txBody>
          <a:bodyPr wrap="square" lIns="91431" tIns="45715" rIns="91431" bIns="45715" rtlCol="0">
            <a:spAutoFit/>
          </a:bodyPr>
          <a:lstStyle/>
          <a:p>
            <a:pPr algn="just">
              <a:lnSpc>
                <a:spcPct val="130000"/>
              </a:lnSpc>
            </a:pPr>
            <a:r>
              <a:rPr lang="en-US" sz="1800" b="1" dirty="0" err="1">
                <a:latin typeface="#9Slide03 Arima Madurai Medium" panose="00000600000000000000" pitchFamily="2" charset="0"/>
                <a:cs typeface="#9Slide03 Arima Madurai Medium" panose="00000600000000000000" pitchFamily="2" charset="0"/>
              </a:rPr>
              <a:t>Nhân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vật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hoặc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lịch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sử</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đấu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tranh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giữ</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nước</a:t>
            </a:r>
            <a:r>
              <a:rPr lang="en-US" sz="1800" b="1" dirty="0">
                <a:latin typeface="#9Slide03 Arima Madurai Medium" panose="00000600000000000000" pitchFamily="2" charset="0"/>
                <a:cs typeface="#9Slide03 Arima Madurai Medium" panose="00000600000000000000" pitchFamily="2" charset="0"/>
              </a:rPr>
              <a:t>.</a:t>
            </a:r>
            <a:endParaRPr lang="zh-CN" altLang="en-US" sz="1800" b="1" dirty="0">
              <a:solidFill>
                <a:schemeClr val="tx1">
                  <a:lumMod val="75000"/>
                  <a:lumOff val="25000"/>
                </a:schemeClr>
              </a:solidFill>
              <a:latin typeface="#9Slide03 Arima Madurai Medium" panose="00000600000000000000" pitchFamily="2" charset="0"/>
              <a:ea typeface="微软雅黑" pitchFamily="34" charset="-122"/>
              <a:cs typeface="#9Slide03 Arima Madurai Medium" panose="00000600000000000000" pitchFamily="2" charset="0"/>
            </a:endParaRPr>
          </a:p>
        </p:txBody>
      </p:sp>
      <p:sp>
        <p:nvSpPr>
          <p:cNvPr id="179" name="TextBox 178"/>
          <p:cNvSpPr txBox="1"/>
          <p:nvPr/>
        </p:nvSpPr>
        <p:spPr>
          <a:xfrm>
            <a:off x="4446519" y="3205523"/>
            <a:ext cx="4697481" cy="646321"/>
          </a:xfrm>
          <a:prstGeom prst="rect">
            <a:avLst/>
          </a:prstGeom>
          <a:noFill/>
        </p:spPr>
        <p:txBody>
          <a:bodyPr wrap="square" lIns="91431" tIns="45715" rIns="91431" bIns="45715" rtlCol="0">
            <a:spAutoFit/>
          </a:bodyPr>
          <a:lstStyle/>
          <a:p>
            <a:pPr algn="just"/>
            <a:r>
              <a:rPr lang="en-US" sz="1800" b="1" dirty="0">
                <a:latin typeface="#9Slide03 Arima Madurai Medium" panose="00000600000000000000" pitchFamily="2" charset="0"/>
                <a:cs typeface="#9Slide03 Arima Madurai Medium" panose="00000600000000000000" pitchFamily="2" charset="0"/>
              </a:rPr>
              <a:t>Con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lĩnh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vực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lao</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động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văn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hóa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khoa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học</a:t>
            </a:r>
            <a:endParaRPr lang="en-US" sz="1800" b="1" dirty="0">
              <a:latin typeface="#9Slide03 Arima Madurai Medium" panose="00000600000000000000" pitchFamily="2" charset="0"/>
              <a:cs typeface="#9Slide03 Arima Madurai Medium" panose="00000600000000000000" pitchFamily="2" charset="0"/>
            </a:endParaRPr>
          </a:p>
        </p:txBody>
      </p:sp>
      <p:sp>
        <p:nvSpPr>
          <p:cNvPr id="180" name="TextBox 179"/>
          <p:cNvSpPr txBox="1"/>
          <p:nvPr/>
        </p:nvSpPr>
        <p:spPr>
          <a:xfrm>
            <a:off x="4160479" y="4149863"/>
            <a:ext cx="4635178" cy="923320"/>
          </a:xfrm>
          <a:prstGeom prst="rect">
            <a:avLst/>
          </a:prstGeom>
          <a:noFill/>
        </p:spPr>
        <p:txBody>
          <a:bodyPr wrap="square" lIns="91431" tIns="45715" rIns="91431" bIns="45715" rtlCol="0">
            <a:spAutoFit/>
          </a:bodyPr>
          <a:lstStyle/>
          <a:p>
            <a:pPr algn="just"/>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kể</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chứng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kiến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sưu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tầm</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nghiên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cứu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và</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thể</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lại</a:t>
            </a:r>
            <a:r>
              <a:rPr lang="en-US" sz="1800" b="1" dirty="0">
                <a:latin typeface="#9Slide03 Arima Madurai Medium" panose="00000600000000000000" pitchFamily="2" charset="0"/>
                <a:cs typeface="#9Slide03 Arima Madurai Medium" panose="00000600000000000000" pitchFamily="2" charset="0"/>
              </a:rPr>
              <a:t> qua </a:t>
            </a:r>
            <a:r>
              <a:rPr lang="en-US" sz="1800" b="1" dirty="0" err="1">
                <a:latin typeface="#9Slide03 Arima Madurai Medium" panose="00000600000000000000" pitchFamily="2" charset="0"/>
                <a:cs typeface="#9Slide03 Arima Madurai Medium" panose="00000600000000000000" pitchFamily="2" charset="0"/>
              </a:rPr>
              <a:t>sách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báo</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phim</a:t>
            </a:r>
            <a:r>
              <a:rPr lang="en-US" sz="1800" b="1" dirty="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ảnh</a:t>
            </a:r>
            <a:r>
              <a:rPr lang="en-US" sz="1800" b="1" dirty="0" smtClean="0">
                <a:latin typeface="#9Slide03 Arima Madurai Medium" panose="00000600000000000000" pitchFamily="2" charset="0"/>
                <a:cs typeface="#9Slide03 Arima Madurai Medium" panose="00000600000000000000" pitchFamily="2" charset="0"/>
              </a:rPr>
              <a:t>...</a:t>
            </a:r>
            <a:endParaRPr lang="en-US" sz="1800" b="1" dirty="0">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18395308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14:bounceEnd="60000">
                                          <p:cBhvr additive="base">
                                            <p:cTn id="7" dur="500" fill="hold"/>
                                            <p:tgtEl>
                                              <p:spTgt spid="155"/>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14:bounceEnd="60000">
                                          <p:cBhvr additive="base">
                                            <p:cTn id="12" dur="500" fill="hold"/>
                                            <p:tgtEl>
                                              <p:spTgt spid="158"/>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14:bounceEnd="60000">
                                          <p:cBhvr additive="base">
                                            <p:cTn id="17" dur="500" fill="hold"/>
                                            <p:tgtEl>
                                              <p:spTgt spid="161"/>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14:bounceEnd="60000">
                                          <p:cBhvr additive="base">
                                            <p:cTn id="22" dur="500" fill="hold"/>
                                            <p:tgtEl>
                                              <p:spTgt spid="164"/>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14:bounceEnd="60000">
                                          <p:cBhvr additive="base">
                                            <p:cTn id="27" dur="500" fill="hold"/>
                                            <p:tgtEl>
                                              <p:spTgt spid="167"/>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ppt_x</p:attrName>
                                            </p:attrNameLst>
                                          </p:cBhvr>
                                          <p:tavLst>
                                            <p:tav tm="0">
                                              <p:val>
                                                <p:strVal val="#ppt_x-#ppt_w*1.125000"/>
                                              </p:val>
                                            </p:tav>
                                            <p:tav tm="100000">
                                              <p:val>
                                                <p:strVal val="#ppt_x"/>
                                              </p:val>
                                            </p:tav>
                                          </p:tavLst>
                                        </p:anim>
                                        <p:animEffect transition="in" filter="wipe(right)">
                                          <p:cBhvr>
                                            <p:cTn id="33" dur="500"/>
                                            <p:tgtEl>
                                              <p:spTgt spid="118"/>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77"/>
                                            </p:tgtEl>
                                            <p:attrNameLst>
                                              <p:attrName>style.visibility</p:attrName>
                                            </p:attrNameLst>
                                          </p:cBhvr>
                                          <p:to>
                                            <p:strVal val="visible"/>
                                          </p:to>
                                        </p:set>
                                        <p:anim calcmode="discrete" valueType="clr">
                                          <p:cBhvr override="childStyle">
                                            <p:cTn id="36" dur="100"/>
                                            <p:tgtEl>
                                              <p:spTgt spid="177"/>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77"/>
                                            </p:tgtEl>
                                            <p:attrNameLst>
                                              <p:attrName>fillcolor</p:attrName>
                                            </p:attrNameLst>
                                          </p:cBhvr>
                                          <p:tavLst>
                                            <p:tav tm="0">
                                              <p:val>
                                                <p:clrVal>
                                                  <a:schemeClr val="accent2"/>
                                                </p:clrVal>
                                              </p:val>
                                            </p:tav>
                                            <p:tav tm="50000">
                                              <p:val>
                                                <p:clrVal>
                                                  <a:schemeClr val="hlink"/>
                                                </p:clrVal>
                                              </p:val>
                                            </p:tav>
                                          </p:tavLst>
                                        </p:anim>
                                        <p:set>
                                          <p:cBhvr>
                                            <p:cTn id="38" dur="100"/>
                                            <p:tgtEl>
                                              <p:spTgt spid="177"/>
                                            </p:tgtEl>
                                            <p:attrNameLst>
                                              <p:attrName>fill.type</p:attrName>
                                            </p:attrNameLst>
                                          </p:cBhvr>
                                          <p:to>
                                            <p:strVal val="solid"/>
                                          </p:to>
                                        </p:set>
                                      </p:childTnLst>
                                    </p:cTn>
                                  </p:par>
                                </p:childTnLst>
                              </p:cTn>
                            </p:par>
                            <p:par>
                              <p:cTn id="39" fill="hold">
                                <p:stCondLst>
                                  <p:cond delay="5840"/>
                                </p:stCondLst>
                                <p:childTnLst>
                                  <p:par>
                                    <p:cTn id="40" presetID="12" presetClass="entr" presetSubtype="8" fill="hold" nodeType="after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additive="base">
                                            <p:cTn id="42" dur="500"/>
                                            <p:tgtEl>
                                              <p:spTgt spid="148"/>
                                            </p:tgtEl>
                                            <p:attrNameLst>
                                              <p:attrName>ppt_x</p:attrName>
                                            </p:attrNameLst>
                                          </p:cBhvr>
                                          <p:tavLst>
                                            <p:tav tm="0">
                                              <p:val>
                                                <p:strVal val="#ppt_x-#ppt_w*1.125000"/>
                                              </p:val>
                                            </p:tav>
                                            <p:tav tm="100000">
                                              <p:val>
                                                <p:strVal val="#ppt_x"/>
                                              </p:val>
                                            </p:tav>
                                          </p:tavLst>
                                        </p:anim>
                                        <p:animEffect transition="in" filter="wipe(right)">
                                          <p:cBhvr>
                                            <p:cTn id="43" dur="500"/>
                                            <p:tgtEl>
                                              <p:spTgt spid="148"/>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78"/>
                                            </p:tgtEl>
                                            <p:attrNameLst>
                                              <p:attrName>style.visibility</p:attrName>
                                            </p:attrNameLst>
                                          </p:cBhvr>
                                          <p:to>
                                            <p:strVal val="visible"/>
                                          </p:to>
                                        </p:set>
                                        <p:anim calcmode="discrete" valueType="clr">
                                          <p:cBhvr override="childStyle">
                                            <p:cTn id="46" dur="100"/>
                                            <p:tgtEl>
                                              <p:spTgt spid="178"/>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78"/>
                                            </p:tgtEl>
                                            <p:attrNameLst>
                                              <p:attrName>fillcolor</p:attrName>
                                            </p:attrNameLst>
                                          </p:cBhvr>
                                          <p:tavLst>
                                            <p:tav tm="0">
                                              <p:val>
                                                <p:clrVal>
                                                  <a:schemeClr val="accent2"/>
                                                </p:clrVal>
                                              </p:val>
                                            </p:tav>
                                            <p:tav tm="50000">
                                              <p:val>
                                                <p:clrVal>
                                                  <a:schemeClr val="hlink"/>
                                                </p:clrVal>
                                              </p:val>
                                            </p:tav>
                                          </p:tavLst>
                                        </p:anim>
                                        <p:set>
                                          <p:cBhvr>
                                            <p:cTn id="48" dur="100"/>
                                            <p:tgtEl>
                                              <p:spTgt spid="178"/>
                                            </p:tgtEl>
                                            <p:attrNameLst>
                                              <p:attrName>fill.type</p:attrName>
                                            </p:attrNameLst>
                                          </p:cBhvr>
                                          <p:to>
                                            <p:strVal val="solid"/>
                                          </p:to>
                                        </p:set>
                                      </p:childTnLst>
                                    </p:cTn>
                                  </p:par>
                                </p:childTnLst>
                              </p:cTn>
                            </p:par>
                            <p:par>
                              <p:cTn id="49" fill="hold">
                                <p:stCondLst>
                                  <p:cond delay="7290"/>
                                </p:stCondLst>
                                <p:childTnLst>
                                  <p:par>
                                    <p:cTn id="50" presetID="12" presetClass="entr" presetSubtype="8"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additive="base">
                                            <p:cTn id="52" dur="500"/>
                                            <p:tgtEl>
                                              <p:spTgt spid="140"/>
                                            </p:tgtEl>
                                            <p:attrNameLst>
                                              <p:attrName>ppt_x</p:attrName>
                                            </p:attrNameLst>
                                          </p:cBhvr>
                                          <p:tavLst>
                                            <p:tav tm="0">
                                              <p:val>
                                                <p:strVal val="#ppt_x-#ppt_w*1.125000"/>
                                              </p:val>
                                            </p:tav>
                                            <p:tav tm="100000">
                                              <p:val>
                                                <p:strVal val="#ppt_x"/>
                                              </p:val>
                                            </p:tav>
                                          </p:tavLst>
                                        </p:anim>
                                        <p:animEffect transition="in" filter="wipe(right)">
                                          <p:cBhvr>
                                            <p:cTn id="53" dur="500"/>
                                            <p:tgtEl>
                                              <p:spTgt spid="14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79"/>
                                            </p:tgtEl>
                                            <p:attrNameLst>
                                              <p:attrName>style.visibility</p:attrName>
                                            </p:attrNameLst>
                                          </p:cBhvr>
                                          <p:to>
                                            <p:strVal val="visible"/>
                                          </p:to>
                                        </p:set>
                                        <p:anim calcmode="discrete" valueType="clr">
                                          <p:cBhvr override="childStyle">
                                            <p:cTn id="56" dur="100"/>
                                            <p:tgtEl>
                                              <p:spTgt spid="179"/>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79"/>
                                            </p:tgtEl>
                                            <p:attrNameLst>
                                              <p:attrName>fillcolor</p:attrName>
                                            </p:attrNameLst>
                                          </p:cBhvr>
                                          <p:tavLst>
                                            <p:tav tm="0">
                                              <p:val>
                                                <p:clrVal>
                                                  <a:schemeClr val="accent2"/>
                                                </p:clrVal>
                                              </p:val>
                                            </p:tav>
                                            <p:tav tm="50000">
                                              <p:val>
                                                <p:clrVal>
                                                  <a:schemeClr val="hlink"/>
                                                </p:clrVal>
                                              </p:val>
                                            </p:tav>
                                          </p:tavLst>
                                        </p:anim>
                                        <p:set>
                                          <p:cBhvr>
                                            <p:cTn id="58" dur="100"/>
                                            <p:tgtEl>
                                              <p:spTgt spid="179"/>
                                            </p:tgtEl>
                                            <p:attrNameLst>
                                              <p:attrName>fill.type</p:attrName>
                                            </p:attrNameLst>
                                          </p:cBhvr>
                                          <p:to>
                                            <p:strVal val="solid"/>
                                          </p:to>
                                        </p:set>
                                      </p:childTnLst>
                                    </p:cTn>
                                  </p:par>
                                </p:childTnLst>
                              </p:cTn>
                            </p:par>
                            <p:par>
                              <p:cTn id="59" fill="hold">
                                <p:stCondLst>
                                  <p:cond delay="8830"/>
                                </p:stCondLst>
                                <p:childTnLst>
                                  <p:par>
                                    <p:cTn id="60" presetID="12" presetClass="entr" presetSubtype="8"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p:tgtEl>
                                              <p:spTgt spid="127"/>
                                            </p:tgtEl>
                                            <p:attrNameLst>
                                              <p:attrName>ppt_x</p:attrName>
                                            </p:attrNameLst>
                                          </p:cBhvr>
                                          <p:tavLst>
                                            <p:tav tm="0">
                                              <p:val>
                                                <p:strVal val="#ppt_x-#ppt_w*1.125000"/>
                                              </p:val>
                                            </p:tav>
                                            <p:tav tm="100000">
                                              <p:val>
                                                <p:strVal val="#ppt_x"/>
                                              </p:val>
                                            </p:tav>
                                          </p:tavLst>
                                        </p:anim>
                                        <p:animEffect transition="in" filter="wipe(right)">
                                          <p:cBhvr>
                                            <p:cTn id="63" dur="500"/>
                                            <p:tgtEl>
                                              <p:spTgt spid="127"/>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80"/>
                                            </p:tgtEl>
                                            <p:attrNameLst>
                                              <p:attrName>style.visibility</p:attrName>
                                            </p:attrNameLst>
                                          </p:cBhvr>
                                          <p:to>
                                            <p:strVal val="visible"/>
                                          </p:to>
                                        </p:set>
                                        <p:anim calcmode="discrete" valueType="clr">
                                          <p:cBhvr override="childStyle">
                                            <p:cTn id="66" dur="100"/>
                                            <p:tgtEl>
                                              <p:spTgt spid="180"/>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80"/>
                                            </p:tgtEl>
                                            <p:attrNameLst>
                                              <p:attrName>fillcolor</p:attrName>
                                            </p:attrNameLst>
                                          </p:cBhvr>
                                          <p:tavLst>
                                            <p:tav tm="0">
                                              <p:val>
                                                <p:clrVal>
                                                  <a:schemeClr val="accent2"/>
                                                </p:clrVal>
                                              </p:val>
                                            </p:tav>
                                            <p:tav tm="50000">
                                              <p:val>
                                                <p:clrVal>
                                                  <a:schemeClr val="hlink"/>
                                                </p:clrVal>
                                              </p:val>
                                            </p:tav>
                                          </p:tavLst>
                                        </p:anim>
                                        <p:set>
                                          <p:cBhvr>
                                            <p:cTn id="68" dur="100"/>
                                            <p:tgtEl>
                                              <p:spTgt spid="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fill="hold"/>
                                            <p:tgtEl>
                                              <p:spTgt spid="158"/>
                                            </p:tgtEl>
                                            <p:attrNameLst>
                                              <p:attrName>ppt_x</p:attrName>
                                            </p:attrNameLst>
                                          </p:cBhvr>
                                          <p:tavLst>
                                            <p:tav tm="0">
                                              <p:val>
                                                <p:strVal val="#ppt_x"/>
                                              </p:val>
                                            </p:tav>
                                            <p:tav tm="100000">
                                              <p:val>
                                                <p:strVal val="#ppt_x"/>
                                              </p:val>
                                            </p:tav>
                                          </p:tavLst>
                                        </p:anim>
                                        <p:anim calcmode="lin" valueType="num">
                                          <p:cBhvr additive="base">
                                            <p:cTn id="13" dur="5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cBhvr additive="base">
                                            <p:cTn id="22" dur="500" fill="hold"/>
                                            <p:tgtEl>
                                              <p:spTgt spid="164"/>
                                            </p:tgtEl>
                                            <p:attrNameLst>
                                              <p:attrName>ppt_x</p:attrName>
                                            </p:attrNameLst>
                                          </p:cBhvr>
                                          <p:tavLst>
                                            <p:tav tm="0">
                                              <p:val>
                                                <p:strVal val="#ppt_x"/>
                                              </p:val>
                                            </p:tav>
                                            <p:tav tm="100000">
                                              <p:val>
                                                <p:strVal val="#ppt_x"/>
                                              </p:val>
                                            </p:tav>
                                          </p:tavLst>
                                        </p:anim>
                                        <p:anim calcmode="lin" valueType="num">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cBhvr additive="base">
                                            <p:cTn id="27" dur="500" fill="hold"/>
                                            <p:tgtEl>
                                              <p:spTgt spid="167"/>
                                            </p:tgtEl>
                                            <p:attrNameLst>
                                              <p:attrName>ppt_x</p:attrName>
                                            </p:attrNameLst>
                                          </p:cBhvr>
                                          <p:tavLst>
                                            <p:tav tm="0">
                                              <p:val>
                                                <p:strVal val="0-#ppt_w/2"/>
                                              </p:val>
                                            </p:tav>
                                            <p:tav tm="100000">
                                              <p:val>
                                                <p:strVal val="#ppt_x"/>
                                              </p:val>
                                            </p:tav>
                                          </p:tavLst>
                                        </p:anim>
                                        <p:anim calcmode="lin" valueType="num">
                                          <p:cBhvr additive="base">
                                            <p:cTn id="28" dur="500" fill="hold"/>
                                            <p:tgtEl>
                                              <p:spTgt spid="1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ppt_x</p:attrName>
                                            </p:attrNameLst>
                                          </p:cBhvr>
                                          <p:tavLst>
                                            <p:tav tm="0">
                                              <p:val>
                                                <p:strVal val="#ppt_x-#ppt_w*1.125000"/>
                                              </p:val>
                                            </p:tav>
                                            <p:tav tm="100000">
                                              <p:val>
                                                <p:strVal val="#ppt_x"/>
                                              </p:val>
                                            </p:tav>
                                          </p:tavLst>
                                        </p:anim>
                                        <p:animEffect transition="in" filter="wipe(right)">
                                          <p:cBhvr>
                                            <p:cTn id="33" dur="500"/>
                                            <p:tgtEl>
                                              <p:spTgt spid="118"/>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77"/>
                                            </p:tgtEl>
                                            <p:attrNameLst>
                                              <p:attrName>style.visibility</p:attrName>
                                            </p:attrNameLst>
                                          </p:cBhvr>
                                          <p:to>
                                            <p:strVal val="visible"/>
                                          </p:to>
                                        </p:set>
                                        <p:anim calcmode="discrete" valueType="clr">
                                          <p:cBhvr override="childStyle">
                                            <p:cTn id="36" dur="100"/>
                                            <p:tgtEl>
                                              <p:spTgt spid="177"/>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77"/>
                                            </p:tgtEl>
                                            <p:attrNameLst>
                                              <p:attrName>fillcolor</p:attrName>
                                            </p:attrNameLst>
                                          </p:cBhvr>
                                          <p:tavLst>
                                            <p:tav tm="0">
                                              <p:val>
                                                <p:clrVal>
                                                  <a:schemeClr val="accent2"/>
                                                </p:clrVal>
                                              </p:val>
                                            </p:tav>
                                            <p:tav tm="50000">
                                              <p:val>
                                                <p:clrVal>
                                                  <a:schemeClr val="hlink"/>
                                                </p:clrVal>
                                              </p:val>
                                            </p:tav>
                                          </p:tavLst>
                                        </p:anim>
                                        <p:set>
                                          <p:cBhvr>
                                            <p:cTn id="38" dur="100"/>
                                            <p:tgtEl>
                                              <p:spTgt spid="177"/>
                                            </p:tgtEl>
                                            <p:attrNameLst>
                                              <p:attrName>fill.type</p:attrName>
                                            </p:attrNameLst>
                                          </p:cBhvr>
                                          <p:to>
                                            <p:strVal val="solid"/>
                                          </p:to>
                                        </p:set>
                                      </p:childTnLst>
                                    </p:cTn>
                                  </p:par>
                                </p:childTnLst>
                              </p:cTn>
                            </p:par>
                            <p:par>
                              <p:cTn id="39" fill="hold">
                                <p:stCondLst>
                                  <p:cond delay="5840"/>
                                </p:stCondLst>
                                <p:childTnLst>
                                  <p:par>
                                    <p:cTn id="40" presetID="12" presetClass="entr" presetSubtype="8" fill="hold" nodeType="after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additive="base">
                                            <p:cTn id="42" dur="500"/>
                                            <p:tgtEl>
                                              <p:spTgt spid="148"/>
                                            </p:tgtEl>
                                            <p:attrNameLst>
                                              <p:attrName>ppt_x</p:attrName>
                                            </p:attrNameLst>
                                          </p:cBhvr>
                                          <p:tavLst>
                                            <p:tav tm="0">
                                              <p:val>
                                                <p:strVal val="#ppt_x-#ppt_w*1.125000"/>
                                              </p:val>
                                            </p:tav>
                                            <p:tav tm="100000">
                                              <p:val>
                                                <p:strVal val="#ppt_x"/>
                                              </p:val>
                                            </p:tav>
                                          </p:tavLst>
                                        </p:anim>
                                        <p:animEffect transition="in" filter="wipe(right)">
                                          <p:cBhvr>
                                            <p:cTn id="43" dur="500"/>
                                            <p:tgtEl>
                                              <p:spTgt spid="148"/>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78"/>
                                            </p:tgtEl>
                                            <p:attrNameLst>
                                              <p:attrName>style.visibility</p:attrName>
                                            </p:attrNameLst>
                                          </p:cBhvr>
                                          <p:to>
                                            <p:strVal val="visible"/>
                                          </p:to>
                                        </p:set>
                                        <p:anim calcmode="discrete" valueType="clr">
                                          <p:cBhvr override="childStyle">
                                            <p:cTn id="46" dur="100"/>
                                            <p:tgtEl>
                                              <p:spTgt spid="178"/>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78"/>
                                            </p:tgtEl>
                                            <p:attrNameLst>
                                              <p:attrName>fillcolor</p:attrName>
                                            </p:attrNameLst>
                                          </p:cBhvr>
                                          <p:tavLst>
                                            <p:tav tm="0">
                                              <p:val>
                                                <p:clrVal>
                                                  <a:schemeClr val="accent2"/>
                                                </p:clrVal>
                                              </p:val>
                                            </p:tav>
                                            <p:tav tm="50000">
                                              <p:val>
                                                <p:clrVal>
                                                  <a:schemeClr val="hlink"/>
                                                </p:clrVal>
                                              </p:val>
                                            </p:tav>
                                          </p:tavLst>
                                        </p:anim>
                                        <p:set>
                                          <p:cBhvr>
                                            <p:cTn id="48" dur="100"/>
                                            <p:tgtEl>
                                              <p:spTgt spid="178"/>
                                            </p:tgtEl>
                                            <p:attrNameLst>
                                              <p:attrName>fill.type</p:attrName>
                                            </p:attrNameLst>
                                          </p:cBhvr>
                                          <p:to>
                                            <p:strVal val="solid"/>
                                          </p:to>
                                        </p:set>
                                      </p:childTnLst>
                                    </p:cTn>
                                  </p:par>
                                </p:childTnLst>
                              </p:cTn>
                            </p:par>
                            <p:par>
                              <p:cTn id="49" fill="hold">
                                <p:stCondLst>
                                  <p:cond delay="7290"/>
                                </p:stCondLst>
                                <p:childTnLst>
                                  <p:par>
                                    <p:cTn id="50" presetID="12" presetClass="entr" presetSubtype="8"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additive="base">
                                            <p:cTn id="52" dur="500"/>
                                            <p:tgtEl>
                                              <p:spTgt spid="140"/>
                                            </p:tgtEl>
                                            <p:attrNameLst>
                                              <p:attrName>ppt_x</p:attrName>
                                            </p:attrNameLst>
                                          </p:cBhvr>
                                          <p:tavLst>
                                            <p:tav tm="0">
                                              <p:val>
                                                <p:strVal val="#ppt_x-#ppt_w*1.125000"/>
                                              </p:val>
                                            </p:tav>
                                            <p:tav tm="100000">
                                              <p:val>
                                                <p:strVal val="#ppt_x"/>
                                              </p:val>
                                            </p:tav>
                                          </p:tavLst>
                                        </p:anim>
                                        <p:animEffect transition="in" filter="wipe(right)">
                                          <p:cBhvr>
                                            <p:cTn id="53" dur="500"/>
                                            <p:tgtEl>
                                              <p:spTgt spid="14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79"/>
                                            </p:tgtEl>
                                            <p:attrNameLst>
                                              <p:attrName>style.visibility</p:attrName>
                                            </p:attrNameLst>
                                          </p:cBhvr>
                                          <p:to>
                                            <p:strVal val="visible"/>
                                          </p:to>
                                        </p:set>
                                        <p:anim calcmode="discrete" valueType="clr">
                                          <p:cBhvr override="childStyle">
                                            <p:cTn id="56" dur="100"/>
                                            <p:tgtEl>
                                              <p:spTgt spid="179"/>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79"/>
                                            </p:tgtEl>
                                            <p:attrNameLst>
                                              <p:attrName>fillcolor</p:attrName>
                                            </p:attrNameLst>
                                          </p:cBhvr>
                                          <p:tavLst>
                                            <p:tav tm="0">
                                              <p:val>
                                                <p:clrVal>
                                                  <a:schemeClr val="accent2"/>
                                                </p:clrVal>
                                              </p:val>
                                            </p:tav>
                                            <p:tav tm="50000">
                                              <p:val>
                                                <p:clrVal>
                                                  <a:schemeClr val="hlink"/>
                                                </p:clrVal>
                                              </p:val>
                                            </p:tav>
                                          </p:tavLst>
                                        </p:anim>
                                        <p:set>
                                          <p:cBhvr>
                                            <p:cTn id="58" dur="100"/>
                                            <p:tgtEl>
                                              <p:spTgt spid="179"/>
                                            </p:tgtEl>
                                            <p:attrNameLst>
                                              <p:attrName>fill.type</p:attrName>
                                            </p:attrNameLst>
                                          </p:cBhvr>
                                          <p:to>
                                            <p:strVal val="solid"/>
                                          </p:to>
                                        </p:set>
                                      </p:childTnLst>
                                    </p:cTn>
                                  </p:par>
                                </p:childTnLst>
                              </p:cTn>
                            </p:par>
                            <p:par>
                              <p:cTn id="59" fill="hold">
                                <p:stCondLst>
                                  <p:cond delay="8830"/>
                                </p:stCondLst>
                                <p:childTnLst>
                                  <p:par>
                                    <p:cTn id="60" presetID="12" presetClass="entr" presetSubtype="8"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p:tgtEl>
                                              <p:spTgt spid="127"/>
                                            </p:tgtEl>
                                            <p:attrNameLst>
                                              <p:attrName>ppt_x</p:attrName>
                                            </p:attrNameLst>
                                          </p:cBhvr>
                                          <p:tavLst>
                                            <p:tav tm="0">
                                              <p:val>
                                                <p:strVal val="#ppt_x-#ppt_w*1.125000"/>
                                              </p:val>
                                            </p:tav>
                                            <p:tav tm="100000">
                                              <p:val>
                                                <p:strVal val="#ppt_x"/>
                                              </p:val>
                                            </p:tav>
                                          </p:tavLst>
                                        </p:anim>
                                        <p:animEffect transition="in" filter="wipe(right)">
                                          <p:cBhvr>
                                            <p:cTn id="63" dur="500"/>
                                            <p:tgtEl>
                                              <p:spTgt spid="127"/>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80"/>
                                            </p:tgtEl>
                                            <p:attrNameLst>
                                              <p:attrName>style.visibility</p:attrName>
                                            </p:attrNameLst>
                                          </p:cBhvr>
                                          <p:to>
                                            <p:strVal val="visible"/>
                                          </p:to>
                                        </p:set>
                                        <p:anim calcmode="discrete" valueType="clr">
                                          <p:cBhvr override="childStyle">
                                            <p:cTn id="66" dur="100"/>
                                            <p:tgtEl>
                                              <p:spTgt spid="180"/>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80"/>
                                            </p:tgtEl>
                                            <p:attrNameLst>
                                              <p:attrName>fillcolor</p:attrName>
                                            </p:attrNameLst>
                                          </p:cBhvr>
                                          <p:tavLst>
                                            <p:tav tm="0">
                                              <p:val>
                                                <p:clrVal>
                                                  <a:schemeClr val="accent2"/>
                                                </p:clrVal>
                                              </p:val>
                                            </p:tav>
                                            <p:tav tm="50000">
                                              <p:val>
                                                <p:clrVal>
                                                  <a:schemeClr val="hlink"/>
                                                </p:clrVal>
                                              </p:val>
                                            </p:tav>
                                          </p:tavLst>
                                        </p:anim>
                                        <p:set>
                                          <p:cBhvr>
                                            <p:cTn id="68" dur="100"/>
                                            <p:tgtEl>
                                              <p:spTgt spid="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Lưu ý khi viết bài</a:t>
            </a:r>
            <a:endParaRPr lang="en-US"/>
          </a:p>
        </p:txBody>
      </p:sp>
      <p:grpSp>
        <p:nvGrpSpPr>
          <p:cNvPr id="12" name="PA_组合 57"/>
          <p:cNvGrpSpPr/>
          <p:nvPr>
            <p:custDataLst>
              <p:tags r:id="rId1"/>
            </p:custDataLst>
          </p:nvPr>
        </p:nvGrpSpPr>
        <p:grpSpPr>
          <a:xfrm>
            <a:off x="272570" y="1358143"/>
            <a:ext cx="2753431" cy="3296319"/>
            <a:chOff x="363426" y="1275147"/>
            <a:chExt cx="3671241" cy="4395091"/>
          </a:xfrm>
        </p:grpSpPr>
        <p:grpSp>
          <p:nvGrpSpPr>
            <p:cNvPr id="13" name="PA_组合 3"/>
            <p:cNvGrpSpPr/>
            <p:nvPr>
              <p:custDataLst>
                <p:tags r:id="rId8"/>
              </p:custDataLst>
            </p:nvPr>
          </p:nvGrpSpPr>
          <p:grpSpPr>
            <a:xfrm>
              <a:off x="363426" y="1275147"/>
              <a:ext cx="3671241" cy="4395091"/>
              <a:chOff x="476637" y="1840387"/>
              <a:chExt cx="3671241" cy="4395091"/>
            </a:xfrm>
          </p:grpSpPr>
          <p:pic>
            <p:nvPicPr>
              <p:cNvPr id="1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637" y="5036370"/>
                <a:ext cx="3671241" cy="1199108"/>
              </a:xfrm>
              <a:prstGeom prst="rect">
                <a:avLst/>
              </a:prstGeom>
            </p:spPr>
          </p:pic>
          <p:grpSp>
            <p:nvGrpSpPr>
              <p:cNvPr id="16" name="Group 5"/>
              <p:cNvGrpSpPr/>
              <p:nvPr/>
            </p:nvGrpSpPr>
            <p:grpSpPr>
              <a:xfrm>
                <a:off x="848833" y="1840387"/>
                <a:ext cx="2926853" cy="4145202"/>
                <a:chOff x="1238544" y="1840387"/>
                <a:chExt cx="2926853" cy="4145202"/>
              </a:xfrm>
            </p:grpSpPr>
            <p:sp>
              <p:nvSpPr>
                <p:cNvPr id="17" name="Freeform 6"/>
                <p:cNvSpPr/>
                <p:nvPr/>
              </p:nvSpPr>
              <p:spPr>
                <a:xfrm rot="17584879">
                  <a:off x="1719519" y="1502626"/>
                  <a:ext cx="1359603" cy="203512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18" name="Freeform 7"/>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19" name="TextBox 8"/>
                <p:cNvSpPr txBox="1"/>
                <p:nvPr/>
              </p:nvSpPr>
              <p:spPr>
                <a:xfrm>
                  <a:off x="1811337" y="2126097"/>
                  <a:ext cx="572535" cy="451405"/>
                </a:xfrm>
                <a:prstGeom prst="rect">
                  <a:avLst/>
                </a:prstGeom>
                <a:solidFill>
                  <a:schemeClr val="tx1">
                    <a:lumMod val="75000"/>
                  </a:schemeClr>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01</a:t>
                  </a:r>
                </a:p>
              </p:txBody>
            </p:sp>
            <p:sp>
              <p:nvSpPr>
                <p:cNvPr id="21" name="TextBox 10"/>
                <p:cNvSpPr txBox="1"/>
                <p:nvPr/>
              </p:nvSpPr>
              <p:spPr>
                <a:xfrm>
                  <a:off x="1610931" y="3540966"/>
                  <a:ext cx="2123844" cy="1107996"/>
                </a:xfrm>
                <a:prstGeom prst="rect">
                  <a:avLst/>
                </a:prstGeom>
                <a:noFill/>
              </p:spPr>
              <p:txBody>
                <a:bodyPr wrap="square" rtlCol="0">
                  <a:spAutoFit/>
                </a:bodyPr>
                <a:lstStyle/>
                <a:p>
                  <a:pPr algn="just"/>
                  <a:r>
                    <a:rPr lang="en-US" sz="1600" dirty="0" err="1">
                      <a:latin typeface="#9Slide03 Arima Madurai Medium" panose="00000600000000000000" pitchFamily="2" charset="0"/>
                      <a:cs typeface="#9Slide03 Arima Madurai Medium" panose="00000600000000000000" pitchFamily="2" charset="0"/>
                    </a:rPr>
                    <a:t>Những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anh</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hùng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dân</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tộc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từ</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xưa</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đến</a:t>
                  </a:r>
                  <a:r>
                    <a:rPr lang="en-US" sz="1600" dirty="0">
                      <a:latin typeface="#9Slide03 Arima Madurai Medium" panose="00000600000000000000" pitchFamily="2" charset="0"/>
                      <a:cs typeface="#9Slide03 Arima Madurai Medium" panose="00000600000000000000" pitchFamily="2" charset="0"/>
                    </a:rPr>
                    <a:t> nay.</a:t>
                  </a:r>
                </a:p>
              </p:txBody>
            </p:sp>
          </p:grpSp>
        </p:grpSp>
        <p:sp>
          <p:nvSpPr>
            <p:cNvPr id="14" name="任意多边形 47"/>
            <p:cNvSpPr/>
            <p:nvPr/>
          </p:nvSpPr>
          <p:spPr>
            <a:xfrm>
              <a:off x="1991209" y="2163996"/>
              <a:ext cx="407194" cy="685800"/>
            </a:xfrm>
            <a:custGeom>
              <a:avLst/>
              <a:gdLst/>
              <a:ahLst/>
              <a:cxnLst/>
              <a:rect l="l" t="t" r="r" b="b"/>
              <a:pathLst>
                <a:path w="407194" h="685800">
                  <a:moveTo>
                    <a:pt x="21431" y="642938"/>
                  </a:moveTo>
                  <a:lnTo>
                    <a:pt x="21431" y="664369"/>
                  </a:lnTo>
                  <a:lnTo>
                    <a:pt x="385763" y="664369"/>
                  </a:lnTo>
                  <a:lnTo>
                    <a:pt x="385763" y="642938"/>
                  </a:lnTo>
                  <a:close/>
                  <a:moveTo>
                    <a:pt x="208955" y="361652"/>
                  </a:moveTo>
                  <a:cubicBezTo>
                    <a:pt x="112514" y="425053"/>
                    <a:pt x="64294" y="465237"/>
                    <a:pt x="64294" y="482203"/>
                  </a:cubicBezTo>
                  <a:lnTo>
                    <a:pt x="64294" y="621506"/>
                  </a:lnTo>
                  <a:lnTo>
                    <a:pt x="353616" y="621506"/>
                  </a:lnTo>
                  <a:lnTo>
                    <a:pt x="353616" y="482203"/>
                  </a:lnTo>
                  <a:cubicBezTo>
                    <a:pt x="353616" y="465237"/>
                    <a:pt x="305396" y="425053"/>
                    <a:pt x="208955" y="361652"/>
                  </a:cubicBezTo>
                  <a:close/>
                  <a:moveTo>
                    <a:pt x="64294" y="64294"/>
                  </a:moveTo>
                  <a:lnTo>
                    <a:pt x="64294" y="214313"/>
                  </a:lnTo>
                  <a:cubicBezTo>
                    <a:pt x="64294" y="231279"/>
                    <a:pt x="112514" y="271463"/>
                    <a:pt x="208955" y="334863"/>
                  </a:cubicBezTo>
                  <a:cubicBezTo>
                    <a:pt x="305396" y="271463"/>
                    <a:pt x="353616" y="231279"/>
                    <a:pt x="353616" y="214313"/>
                  </a:cubicBezTo>
                  <a:lnTo>
                    <a:pt x="353616" y="64294"/>
                  </a:lnTo>
                  <a:close/>
                  <a:moveTo>
                    <a:pt x="21431" y="21431"/>
                  </a:moveTo>
                  <a:lnTo>
                    <a:pt x="21431" y="42863"/>
                  </a:lnTo>
                  <a:lnTo>
                    <a:pt x="385763" y="42863"/>
                  </a:lnTo>
                  <a:lnTo>
                    <a:pt x="385763" y="21431"/>
                  </a:lnTo>
                  <a:close/>
                  <a:moveTo>
                    <a:pt x="0" y="0"/>
                  </a:moveTo>
                  <a:lnTo>
                    <a:pt x="407194" y="0"/>
                  </a:lnTo>
                  <a:lnTo>
                    <a:pt x="407194" y="64294"/>
                  </a:lnTo>
                  <a:lnTo>
                    <a:pt x="375047" y="64294"/>
                  </a:lnTo>
                  <a:lnTo>
                    <a:pt x="375047" y="214313"/>
                  </a:lnTo>
                  <a:cubicBezTo>
                    <a:pt x="375047" y="229493"/>
                    <a:pt x="363662" y="247129"/>
                    <a:pt x="340891" y="267221"/>
                  </a:cubicBezTo>
                  <a:cubicBezTo>
                    <a:pt x="318120" y="287313"/>
                    <a:pt x="280839" y="314325"/>
                    <a:pt x="229047" y="348258"/>
                  </a:cubicBezTo>
                  <a:cubicBezTo>
                    <a:pt x="280839" y="382191"/>
                    <a:pt x="318120" y="409203"/>
                    <a:pt x="340891" y="429295"/>
                  </a:cubicBezTo>
                  <a:cubicBezTo>
                    <a:pt x="363662" y="449387"/>
                    <a:pt x="375047" y="467023"/>
                    <a:pt x="375047" y="482203"/>
                  </a:cubicBezTo>
                  <a:lnTo>
                    <a:pt x="375047" y="621506"/>
                  </a:lnTo>
                  <a:lnTo>
                    <a:pt x="407194" y="621506"/>
                  </a:lnTo>
                  <a:lnTo>
                    <a:pt x="407194" y="685800"/>
                  </a:lnTo>
                  <a:lnTo>
                    <a:pt x="0" y="685800"/>
                  </a:lnTo>
                  <a:lnTo>
                    <a:pt x="0" y="621506"/>
                  </a:lnTo>
                  <a:lnTo>
                    <a:pt x="42863" y="621506"/>
                  </a:lnTo>
                  <a:lnTo>
                    <a:pt x="42863" y="482203"/>
                  </a:lnTo>
                  <a:cubicBezTo>
                    <a:pt x="42863" y="467023"/>
                    <a:pt x="54248" y="449387"/>
                    <a:pt x="77019" y="429295"/>
                  </a:cubicBezTo>
                  <a:cubicBezTo>
                    <a:pt x="99789" y="409203"/>
                    <a:pt x="137071" y="382191"/>
                    <a:pt x="188863" y="348258"/>
                  </a:cubicBezTo>
                  <a:cubicBezTo>
                    <a:pt x="137071" y="314325"/>
                    <a:pt x="99789" y="287313"/>
                    <a:pt x="77019" y="267221"/>
                  </a:cubicBezTo>
                  <a:cubicBezTo>
                    <a:pt x="54248" y="247129"/>
                    <a:pt x="42863" y="229493"/>
                    <a:pt x="42863" y="214313"/>
                  </a:cubicBezTo>
                  <a:lnTo>
                    <a:pt x="42863" y="64294"/>
                  </a:lnTo>
                  <a:lnTo>
                    <a:pt x="0" y="64294"/>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22" name="PA_组合 58"/>
          <p:cNvGrpSpPr/>
          <p:nvPr>
            <p:custDataLst>
              <p:tags r:id="rId2"/>
            </p:custDataLst>
          </p:nvPr>
        </p:nvGrpSpPr>
        <p:grpSpPr>
          <a:xfrm>
            <a:off x="2261930" y="1332452"/>
            <a:ext cx="2753431" cy="3290690"/>
            <a:chOff x="3001754" y="1282652"/>
            <a:chExt cx="3671241" cy="4387586"/>
          </a:xfrm>
        </p:grpSpPr>
        <p:grpSp>
          <p:nvGrpSpPr>
            <p:cNvPr id="23" name="PA_组合 12"/>
            <p:cNvGrpSpPr/>
            <p:nvPr>
              <p:custDataLst>
                <p:tags r:id="rId7"/>
              </p:custDataLst>
            </p:nvPr>
          </p:nvGrpSpPr>
          <p:grpSpPr>
            <a:xfrm>
              <a:off x="3001754" y="1282652"/>
              <a:ext cx="3671241" cy="4387586"/>
              <a:chOff x="3114965" y="1847892"/>
              <a:chExt cx="3671241" cy="4387586"/>
            </a:xfrm>
          </p:grpSpPr>
          <p:pic>
            <p:nvPicPr>
              <p:cNvPr id="25"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4965" y="5036370"/>
                <a:ext cx="3671241" cy="1199108"/>
              </a:xfrm>
              <a:prstGeom prst="rect">
                <a:avLst/>
              </a:prstGeom>
            </p:spPr>
          </p:pic>
          <p:grpSp>
            <p:nvGrpSpPr>
              <p:cNvPr id="26" name="Group 14"/>
              <p:cNvGrpSpPr/>
              <p:nvPr/>
            </p:nvGrpSpPr>
            <p:grpSpPr>
              <a:xfrm>
                <a:off x="3494061" y="1847892"/>
                <a:ext cx="2926853" cy="4137697"/>
                <a:chOff x="1238544" y="1847892"/>
                <a:chExt cx="2926853" cy="4137697"/>
              </a:xfrm>
            </p:grpSpPr>
            <p:sp>
              <p:nvSpPr>
                <p:cNvPr id="27" name="Freeform 15"/>
                <p:cNvSpPr/>
                <p:nvPr/>
              </p:nvSpPr>
              <p:spPr>
                <a:xfrm rot="17584879">
                  <a:off x="1756648" y="1509752"/>
                  <a:ext cx="1327181" cy="200346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28" name="Freeform 16"/>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29" name="TextBox 17"/>
                <p:cNvSpPr txBox="1"/>
                <p:nvPr/>
              </p:nvSpPr>
              <p:spPr>
                <a:xfrm>
                  <a:off x="1811337" y="2126097"/>
                  <a:ext cx="572535" cy="451405"/>
                </a:xfrm>
                <a:prstGeom prst="rect">
                  <a:avLst/>
                </a:prstGeom>
                <a:no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02</a:t>
                  </a:r>
                </a:p>
              </p:txBody>
            </p:sp>
            <p:sp>
              <p:nvSpPr>
                <p:cNvPr id="30" name="TextBox 18"/>
                <p:cNvSpPr txBox="1"/>
                <p:nvPr/>
              </p:nvSpPr>
              <p:spPr>
                <a:xfrm>
                  <a:off x="1547856" y="3625021"/>
                  <a:ext cx="2425652" cy="1107996"/>
                </a:xfrm>
                <a:prstGeom prst="rect">
                  <a:avLst/>
                </a:prstGeom>
                <a:noFill/>
              </p:spPr>
              <p:txBody>
                <a:bodyPr wrap="square" rtlCol="0">
                  <a:spAutoFit/>
                </a:bodyPr>
                <a:lstStyle/>
                <a:p>
                  <a:r>
                    <a:rPr lang="en-US" sz="1600" dirty="0" err="1">
                      <a:latin typeface="#9Slide03 Arima Madurai Medium" panose="00000600000000000000" pitchFamily="2" charset="0"/>
                      <a:cs typeface="#9Slide03 Arima Madurai Medium" panose="00000600000000000000" pitchFamily="2" charset="0"/>
                    </a:rPr>
                    <a:t>Những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tấm</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gương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về</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lòng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yêu</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nước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lòng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dũng</a:t>
                  </a:r>
                  <a:r>
                    <a:rPr lang="en-US" sz="1600" dirty="0">
                      <a:latin typeface="#9Slide03 Arima Madurai Medium" panose="00000600000000000000" pitchFamily="2" charset="0"/>
                      <a:cs typeface="#9Slide03 Arima Madurai Medium" panose="00000600000000000000" pitchFamily="2" charset="0"/>
                    </a:rPr>
                    <a:t> </a:t>
                  </a:r>
                  <a:r>
                    <a:rPr lang="en-US" sz="1600" dirty="0" err="1" smtClean="0">
                      <a:latin typeface="#9Slide03 Arima Madurai Medium" panose="00000600000000000000" pitchFamily="2" charset="0"/>
                      <a:cs typeface="#9Slide03 Arima Madurai Medium" panose="00000600000000000000" pitchFamily="2" charset="0"/>
                    </a:rPr>
                    <a:t>cảm</a:t>
                  </a:r>
                  <a:r>
                    <a:rPr lang="en-US" sz="1600" dirty="0" smtClean="0">
                      <a:latin typeface="#9Slide03 Arima Madurai Medium" panose="00000600000000000000" pitchFamily="2" charset="0"/>
                      <a:cs typeface="#9Slide03 Arima Madurai Medium" panose="00000600000000000000" pitchFamily="2" charset="0"/>
                    </a:rPr>
                    <a:t>…</a:t>
                  </a:r>
                  <a:endParaRPr lang="en-US" sz="1600" dirty="0">
                    <a:latin typeface="#9Slide03 Arima Madurai Medium" panose="00000600000000000000" pitchFamily="2" charset="0"/>
                    <a:cs typeface="#9Slide03 Arima Madurai Medium" panose="00000600000000000000" pitchFamily="2" charset="0"/>
                  </a:endParaRPr>
                </a:p>
              </p:txBody>
            </p:sp>
          </p:grpSp>
        </p:grpSp>
        <p:sp>
          <p:nvSpPr>
            <p:cNvPr id="24" name="任意多边形 50"/>
            <p:cNvSpPr/>
            <p:nvPr/>
          </p:nvSpPr>
          <p:spPr>
            <a:xfrm>
              <a:off x="4497134" y="2163996"/>
              <a:ext cx="685800" cy="685800"/>
            </a:xfrm>
            <a:custGeom>
              <a:avLst/>
              <a:gdLst/>
              <a:ahLst/>
              <a:cxnLst/>
              <a:rect l="l" t="t" r="r" b="b"/>
              <a:pathLst>
                <a:path w="685800" h="685800">
                  <a:moveTo>
                    <a:pt x="342900" y="289322"/>
                  </a:moveTo>
                  <a:cubicBezTo>
                    <a:pt x="328613" y="289322"/>
                    <a:pt x="316111" y="294680"/>
                    <a:pt x="305396" y="305395"/>
                  </a:cubicBezTo>
                  <a:cubicBezTo>
                    <a:pt x="294680" y="316111"/>
                    <a:pt x="289322" y="328613"/>
                    <a:pt x="289322" y="342900"/>
                  </a:cubicBezTo>
                  <a:cubicBezTo>
                    <a:pt x="289322" y="357188"/>
                    <a:pt x="294680" y="369689"/>
                    <a:pt x="305396" y="380405"/>
                  </a:cubicBezTo>
                  <a:cubicBezTo>
                    <a:pt x="316111" y="391120"/>
                    <a:pt x="328613" y="396478"/>
                    <a:pt x="342900" y="396478"/>
                  </a:cubicBezTo>
                  <a:cubicBezTo>
                    <a:pt x="357188" y="396478"/>
                    <a:pt x="369689" y="391120"/>
                    <a:pt x="380405" y="380405"/>
                  </a:cubicBezTo>
                  <a:cubicBezTo>
                    <a:pt x="391121" y="369689"/>
                    <a:pt x="396478" y="357188"/>
                    <a:pt x="396478" y="342900"/>
                  </a:cubicBezTo>
                  <a:cubicBezTo>
                    <a:pt x="396478" y="328613"/>
                    <a:pt x="391121" y="316111"/>
                    <a:pt x="380405" y="305395"/>
                  </a:cubicBezTo>
                  <a:cubicBezTo>
                    <a:pt x="369689" y="294680"/>
                    <a:pt x="357188" y="289322"/>
                    <a:pt x="342900" y="289322"/>
                  </a:cubicBezTo>
                  <a:close/>
                  <a:moveTo>
                    <a:pt x="342900" y="267891"/>
                  </a:moveTo>
                  <a:cubicBezTo>
                    <a:pt x="363439" y="267891"/>
                    <a:pt x="381075" y="275258"/>
                    <a:pt x="395809" y="289992"/>
                  </a:cubicBezTo>
                  <a:cubicBezTo>
                    <a:pt x="410543" y="304726"/>
                    <a:pt x="417910" y="322362"/>
                    <a:pt x="417910" y="342900"/>
                  </a:cubicBezTo>
                  <a:cubicBezTo>
                    <a:pt x="417910" y="363438"/>
                    <a:pt x="410543" y="381075"/>
                    <a:pt x="395809" y="395809"/>
                  </a:cubicBezTo>
                  <a:cubicBezTo>
                    <a:pt x="381075" y="410543"/>
                    <a:pt x="363439" y="417910"/>
                    <a:pt x="342900" y="417910"/>
                  </a:cubicBezTo>
                  <a:cubicBezTo>
                    <a:pt x="322362" y="417910"/>
                    <a:pt x="304726" y="410543"/>
                    <a:pt x="289992" y="395809"/>
                  </a:cubicBezTo>
                  <a:cubicBezTo>
                    <a:pt x="275258" y="381075"/>
                    <a:pt x="267891" y="363438"/>
                    <a:pt x="267891" y="342900"/>
                  </a:cubicBezTo>
                  <a:cubicBezTo>
                    <a:pt x="267891" y="322362"/>
                    <a:pt x="275258" y="304726"/>
                    <a:pt x="289992" y="289992"/>
                  </a:cubicBezTo>
                  <a:cubicBezTo>
                    <a:pt x="304726" y="275258"/>
                    <a:pt x="322362" y="267891"/>
                    <a:pt x="342900" y="267891"/>
                  </a:cubicBezTo>
                  <a:close/>
                  <a:moveTo>
                    <a:pt x="289322" y="21431"/>
                  </a:moveTo>
                  <a:lnTo>
                    <a:pt x="289322" y="115193"/>
                  </a:lnTo>
                  <a:lnTo>
                    <a:pt x="211634" y="140643"/>
                  </a:lnTo>
                  <a:lnTo>
                    <a:pt x="150019" y="79028"/>
                  </a:lnTo>
                  <a:lnTo>
                    <a:pt x="79028" y="150019"/>
                  </a:lnTo>
                  <a:lnTo>
                    <a:pt x="140643" y="211634"/>
                  </a:lnTo>
                  <a:lnTo>
                    <a:pt x="115193" y="289322"/>
                  </a:lnTo>
                  <a:lnTo>
                    <a:pt x="21432" y="289322"/>
                  </a:lnTo>
                  <a:lnTo>
                    <a:pt x="21432" y="396478"/>
                  </a:lnTo>
                  <a:lnTo>
                    <a:pt x="115193" y="396478"/>
                  </a:lnTo>
                  <a:lnTo>
                    <a:pt x="140643" y="474167"/>
                  </a:lnTo>
                  <a:lnTo>
                    <a:pt x="79028" y="535781"/>
                  </a:lnTo>
                  <a:lnTo>
                    <a:pt x="150019" y="606772"/>
                  </a:lnTo>
                  <a:lnTo>
                    <a:pt x="211634" y="545158"/>
                  </a:lnTo>
                  <a:lnTo>
                    <a:pt x="289322" y="570607"/>
                  </a:lnTo>
                  <a:lnTo>
                    <a:pt x="289322" y="664369"/>
                  </a:lnTo>
                  <a:lnTo>
                    <a:pt x="396478" y="664369"/>
                  </a:lnTo>
                  <a:lnTo>
                    <a:pt x="396478" y="570607"/>
                  </a:lnTo>
                  <a:lnTo>
                    <a:pt x="474167" y="545158"/>
                  </a:lnTo>
                  <a:lnTo>
                    <a:pt x="535781" y="606772"/>
                  </a:lnTo>
                  <a:lnTo>
                    <a:pt x="606772" y="535781"/>
                  </a:lnTo>
                  <a:lnTo>
                    <a:pt x="545158" y="474167"/>
                  </a:lnTo>
                  <a:lnTo>
                    <a:pt x="570607" y="396478"/>
                  </a:lnTo>
                  <a:lnTo>
                    <a:pt x="664369" y="396478"/>
                  </a:lnTo>
                  <a:lnTo>
                    <a:pt x="664369" y="289322"/>
                  </a:lnTo>
                  <a:lnTo>
                    <a:pt x="570607" y="289322"/>
                  </a:lnTo>
                  <a:lnTo>
                    <a:pt x="545158" y="211634"/>
                  </a:lnTo>
                  <a:lnTo>
                    <a:pt x="606772" y="150019"/>
                  </a:lnTo>
                  <a:lnTo>
                    <a:pt x="535781" y="79028"/>
                  </a:lnTo>
                  <a:lnTo>
                    <a:pt x="474167" y="140643"/>
                  </a:lnTo>
                  <a:lnTo>
                    <a:pt x="396478" y="115193"/>
                  </a:lnTo>
                  <a:lnTo>
                    <a:pt x="396478" y="21431"/>
                  </a:lnTo>
                  <a:close/>
                  <a:moveTo>
                    <a:pt x="267891" y="0"/>
                  </a:moveTo>
                  <a:lnTo>
                    <a:pt x="417910" y="0"/>
                  </a:lnTo>
                  <a:lnTo>
                    <a:pt x="417910" y="99120"/>
                  </a:lnTo>
                  <a:lnTo>
                    <a:pt x="468809" y="116533"/>
                  </a:lnTo>
                  <a:lnTo>
                    <a:pt x="535781" y="49560"/>
                  </a:lnTo>
                  <a:lnTo>
                    <a:pt x="636240" y="150019"/>
                  </a:lnTo>
                  <a:lnTo>
                    <a:pt x="569268" y="216992"/>
                  </a:lnTo>
                  <a:lnTo>
                    <a:pt x="586681" y="267891"/>
                  </a:lnTo>
                  <a:lnTo>
                    <a:pt x="685800" y="267891"/>
                  </a:lnTo>
                  <a:lnTo>
                    <a:pt x="685800" y="417910"/>
                  </a:lnTo>
                  <a:lnTo>
                    <a:pt x="586681" y="417910"/>
                  </a:lnTo>
                  <a:lnTo>
                    <a:pt x="569268" y="468809"/>
                  </a:lnTo>
                  <a:lnTo>
                    <a:pt x="636240" y="535781"/>
                  </a:lnTo>
                  <a:lnTo>
                    <a:pt x="535781" y="636240"/>
                  </a:lnTo>
                  <a:lnTo>
                    <a:pt x="468809" y="569268"/>
                  </a:lnTo>
                  <a:lnTo>
                    <a:pt x="417910" y="586681"/>
                  </a:lnTo>
                  <a:lnTo>
                    <a:pt x="417910" y="685800"/>
                  </a:lnTo>
                  <a:lnTo>
                    <a:pt x="267891" y="685800"/>
                  </a:lnTo>
                  <a:lnTo>
                    <a:pt x="267891" y="586681"/>
                  </a:lnTo>
                  <a:lnTo>
                    <a:pt x="216992" y="569268"/>
                  </a:lnTo>
                  <a:lnTo>
                    <a:pt x="150019" y="636240"/>
                  </a:lnTo>
                  <a:lnTo>
                    <a:pt x="49560" y="535781"/>
                  </a:lnTo>
                  <a:lnTo>
                    <a:pt x="116533" y="468809"/>
                  </a:lnTo>
                  <a:lnTo>
                    <a:pt x="99120" y="417910"/>
                  </a:lnTo>
                  <a:lnTo>
                    <a:pt x="0" y="417910"/>
                  </a:lnTo>
                  <a:lnTo>
                    <a:pt x="0" y="267891"/>
                  </a:lnTo>
                  <a:lnTo>
                    <a:pt x="99120" y="267891"/>
                  </a:lnTo>
                  <a:lnTo>
                    <a:pt x="116533" y="216992"/>
                  </a:lnTo>
                  <a:lnTo>
                    <a:pt x="49560" y="150019"/>
                  </a:lnTo>
                  <a:lnTo>
                    <a:pt x="150019" y="49560"/>
                  </a:lnTo>
                  <a:lnTo>
                    <a:pt x="216992" y="116533"/>
                  </a:lnTo>
                  <a:lnTo>
                    <a:pt x="267891" y="99120"/>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32" name="PA_组合 59"/>
          <p:cNvGrpSpPr/>
          <p:nvPr>
            <p:custDataLst>
              <p:tags r:id="rId3"/>
            </p:custDataLst>
          </p:nvPr>
        </p:nvGrpSpPr>
        <p:grpSpPr>
          <a:xfrm>
            <a:off x="4263157" y="1369678"/>
            <a:ext cx="2753431" cy="3284784"/>
            <a:chOff x="5684209" y="1290527"/>
            <a:chExt cx="3671241" cy="4379711"/>
          </a:xfrm>
        </p:grpSpPr>
        <p:grpSp>
          <p:nvGrpSpPr>
            <p:cNvPr id="33" name="PA_组合 21"/>
            <p:cNvGrpSpPr/>
            <p:nvPr>
              <p:custDataLst>
                <p:tags r:id="rId6"/>
              </p:custDataLst>
            </p:nvPr>
          </p:nvGrpSpPr>
          <p:grpSpPr>
            <a:xfrm>
              <a:off x="5684209" y="1290527"/>
              <a:ext cx="3671241" cy="4379711"/>
              <a:chOff x="5797420" y="1855767"/>
              <a:chExt cx="3671241" cy="4379711"/>
            </a:xfrm>
          </p:grpSpPr>
          <p:pic>
            <p:nvPicPr>
              <p:cNvPr id="35"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7420" y="5036370"/>
                <a:ext cx="3671241" cy="1199108"/>
              </a:xfrm>
              <a:prstGeom prst="rect">
                <a:avLst/>
              </a:prstGeom>
            </p:spPr>
          </p:pic>
          <p:grpSp>
            <p:nvGrpSpPr>
              <p:cNvPr id="36" name="Group 23"/>
              <p:cNvGrpSpPr/>
              <p:nvPr/>
            </p:nvGrpSpPr>
            <p:grpSpPr>
              <a:xfrm>
                <a:off x="6171947" y="1855767"/>
                <a:ext cx="2926853" cy="4129822"/>
                <a:chOff x="1238544" y="1855767"/>
                <a:chExt cx="2926853" cy="4129822"/>
              </a:xfrm>
            </p:grpSpPr>
            <p:sp>
              <p:nvSpPr>
                <p:cNvPr id="37" name="Freeform 24"/>
                <p:cNvSpPr/>
                <p:nvPr/>
              </p:nvSpPr>
              <p:spPr>
                <a:xfrm rot="17584879">
                  <a:off x="1774127" y="1538716"/>
                  <a:ext cx="1328844" cy="196294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38" name="Freeform 25"/>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39" name="TextBox 26"/>
                <p:cNvSpPr txBox="1"/>
                <p:nvPr/>
              </p:nvSpPr>
              <p:spPr>
                <a:xfrm>
                  <a:off x="1811337" y="2126097"/>
                  <a:ext cx="712457" cy="451405"/>
                </a:xfrm>
                <a:prstGeom prst="rect">
                  <a:avLst/>
                </a:prstGeom>
                <a:solidFill>
                  <a:schemeClr val="accent3">
                    <a:lumMod val="75000"/>
                  </a:schemeClr>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03</a:t>
                  </a:r>
                </a:p>
              </p:txBody>
            </p:sp>
            <p:sp>
              <p:nvSpPr>
                <p:cNvPr id="40" name="TextBox 27"/>
                <p:cNvSpPr txBox="1"/>
                <p:nvPr/>
              </p:nvSpPr>
              <p:spPr>
                <a:xfrm>
                  <a:off x="1457476" y="3463656"/>
                  <a:ext cx="2462916" cy="1764585"/>
                </a:xfrm>
                <a:prstGeom prst="rect">
                  <a:avLst/>
                </a:prstGeom>
                <a:noFill/>
              </p:spPr>
              <p:txBody>
                <a:bodyPr wrap="square" rtlCol="0">
                  <a:spAutoFit/>
                </a:bodyPr>
                <a:lstStyle/>
                <a:p>
                  <a:pPr lvl="0" algn="ctr"/>
                  <a:r>
                    <a:rPr lang="en-US" sz="1600" dirty="0" err="1">
                      <a:latin typeface="#9Slide03 Arima Madurai Medium" panose="00000600000000000000" pitchFamily="2" charset="0"/>
                      <a:cs typeface="#9Slide03 Arima Madurai Medium" panose="00000600000000000000" pitchFamily="2" charset="0"/>
                    </a:rPr>
                    <a:t>C</a:t>
                  </a:r>
                  <a:r>
                    <a:rPr lang="en-US" sz="1600" dirty="0" err="1" smtClean="0">
                      <a:latin typeface="#9Slide03 Arima Madurai Medium" panose="00000600000000000000" pitchFamily="2" charset="0"/>
                      <a:cs typeface="#9Slide03 Arima Madurai Medium" panose="00000600000000000000" pitchFamily="2" charset="0"/>
                    </a:rPr>
                    <a:t>uộc</a:t>
                  </a:r>
                  <a:r>
                    <a:rPr lang="en-US" sz="1600" dirty="0" smtClean="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đời</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hoạt</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động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cách</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mạng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và</a:t>
                  </a:r>
                  <a:r>
                    <a:rPr lang="en-US" sz="1600" dirty="0">
                      <a:latin typeface="#9Slide03 Arima Madurai Medium" panose="00000600000000000000" pitchFamily="2" charset="0"/>
                      <a:cs typeface="#9Slide03 Arima Madurai Medium" panose="00000600000000000000" pitchFamily="2" charset="0"/>
                    </a:rPr>
                    <a:t> </a:t>
                  </a:r>
                  <a:r>
                    <a:rPr lang="en-US" sz="1600" dirty="0" err="1" smtClean="0">
                      <a:latin typeface="#9Slide03 Arima Madurai Medium" panose="00000600000000000000" pitchFamily="2" charset="0"/>
                      <a:cs typeface="#9Slide03 Arima Madurai Medium" panose="00000600000000000000" pitchFamily="2" charset="0"/>
                    </a:rPr>
                    <a:t>đời</a:t>
                  </a:r>
                  <a:r>
                    <a:rPr lang="en-US" sz="1600" dirty="0" smtClean="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thường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của</a:t>
                  </a:r>
                  <a:r>
                    <a:rPr lang="en-US" sz="1600" dirty="0">
                      <a:latin typeface="#9Slide03 Arima Madurai Medium" panose="00000600000000000000" pitchFamily="2" charset="0"/>
                      <a:cs typeface="#9Slide03 Arima Madurai Medium" panose="00000600000000000000" pitchFamily="2" charset="0"/>
                    </a:rPr>
                    <a:t> </a:t>
                  </a:r>
                  <a:r>
                    <a:rPr lang="en-US" sz="1600" dirty="0" err="1" smtClean="0">
                      <a:latin typeface="#9Slide03 Arima Madurai Medium" panose="00000600000000000000" pitchFamily="2" charset="0"/>
                      <a:cs typeface="#9Slide03 Arima Madurai Medium" panose="00000600000000000000" pitchFamily="2" charset="0"/>
                    </a:rPr>
                    <a:t>Hồ</a:t>
                  </a:r>
                  <a:r>
                    <a:rPr lang="en-US" sz="1600" dirty="0" smtClean="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Chí</a:t>
                  </a:r>
                  <a:r>
                    <a:rPr lang="en-US" sz="1600" dirty="0">
                      <a:latin typeface="#9Slide03 Arima Madurai Medium" panose="00000600000000000000" pitchFamily="2" charset="0"/>
                      <a:cs typeface="#9Slide03 Arima Madurai Medium" panose="00000600000000000000" pitchFamily="2" charset="0"/>
                    </a:rPr>
                    <a:t> Minh, </a:t>
                  </a:r>
                  <a:r>
                    <a:rPr lang="en-US" sz="1600" dirty="0" err="1">
                      <a:latin typeface="#9Slide03 Arima Madurai Medium" panose="00000600000000000000" pitchFamily="2" charset="0"/>
                      <a:cs typeface="#9Slide03 Arima Madurai Medium" panose="00000600000000000000" pitchFamily="2" charset="0"/>
                    </a:rPr>
                    <a:t>các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chiến</a:t>
                  </a:r>
                  <a:r>
                    <a:rPr lang="en-US" sz="1600" dirty="0">
                      <a:latin typeface="#9Slide03 Arima Madurai Medium" panose="00000600000000000000" pitchFamily="2" charset="0"/>
                      <a:cs typeface="#9Slide03 Arima Madurai Medium" panose="00000600000000000000" pitchFamily="2" charset="0"/>
                    </a:rPr>
                    <a:t> </a:t>
                  </a:r>
                  <a:r>
                    <a:rPr lang="en-US" sz="1600" dirty="0" err="1" smtClean="0">
                      <a:latin typeface="#9Slide03 Arima Madurai Medium" panose="00000600000000000000" pitchFamily="2" charset="0"/>
                      <a:cs typeface="#9Slide03 Arima Madurai Medium" panose="00000600000000000000" pitchFamily="2" charset="0"/>
                    </a:rPr>
                    <a:t>sĩ</a:t>
                  </a:r>
                  <a:endParaRPr lang="en-US" sz="1600" b="1" spc="225" dirty="0">
                    <a:solidFill>
                      <a:srgbClr val="FFFFFF"/>
                    </a:solidFill>
                    <a:latin typeface="#9Slide03 Arima Madurai Medium" panose="00000600000000000000" pitchFamily="2" charset="0"/>
                    <a:cs typeface="#9Slide03 Arima Madurai Medium" panose="00000600000000000000" pitchFamily="2" charset="0"/>
                  </a:endParaRPr>
                </a:p>
              </p:txBody>
            </p:sp>
          </p:grpSp>
        </p:grpSp>
        <p:sp>
          <p:nvSpPr>
            <p:cNvPr id="34" name="任意多边形 53"/>
            <p:cNvSpPr/>
            <p:nvPr/>
          </p:nvSpPr>
          <p:spPr>
            <a:xfrm>
              <a:off x="7171002" y="2181409"/>
              <a:ext cx="693837" cy="650974"/>
            </a:xfrm>
            <a:custGeom>
              <a:avLst/>
              <a:gdLst/>
              <a:ahLst/>
              <a:cxnLst/>
              <a:rect l="l" t="t" r="r" b="b"/>
              <a:pathLst>
                <a:path w="693837" h="650974">
                  <a:moveTo>
                    <a:pt x="475506" y="383084"/>
                  </a:moveTo>
                  <a:lnTo>
                    <a:pt x="425946" y="432643"/>
                  </a:lnTo>
                  <a:lnTo>
                    <a:pt x="614809" y="621506"/>
                  </a:lnTo>
                  <a:lnTo>
                    <a:pt x="664369" y="571947"/>
                  </a:lnTo>
                  <a:close/>
                  <a:moveTo>
                    <a:pt x="186184" y="29468"/>
                  </a:moveTo>
                  <a:lnTo>
                    <a:pt x="29468" y="186184"/>
                  </a:lnTo>
                  <a:lnTo>
                    <a:pt x="132606" y="289322"/>
                  </a:lnTo>
                  <a:lnTo>
                    <a:pt x="353615" y="68312"/>
                  </a:lnTo>
                  <a:lnTo>
                    <a:pt x="324148" y="38844"/>
                  </a:lnTo>
                  <a:cubicBezTo>
                    <a:pt x="301823" y="51346"/>
                    <a:pt x="279946" y="57597"/>
                    <a:pt x="258514" y="57597"/>
                  </a:cubicBezTo>
                  <a:cubicBezTo>
                    <a:pt x="231725" y="57597"/>
                    <a:pt x="207615" y="48220"/>
                    <a:pt x="186184" y="29468"/>
                  </a:cubicBezTo>
                  <a:close/>
                  <a:moveTo>
                    <a:pt x="186184" y="0"/>
                  </a:moveTo>
                  <a:lnTo>
                    <a:pt x="194221" y="6697"/>
                  </a:lnTo>
                  <a:cubicBezTo>
                    <a:pt x="213866" y="26343"/>
                    <a:pt x="235297" y="36165"/>
                    <a:pt x="258514" y="36165"/>
                  </a:cubicBezTo>
                  <a:cubicBezTo>
                    <a:pt x="268337" y="36165"/>
                    <a:pt x="278383" y="34603"/>
                    <a:pt x="288652" y="31477"/>
                  </a:cubicBezTo>
                  <a:cubicBezTo>
                    <a:pt x="298921" y="28352"/>
                    <a:pt x="306511" y="25226"/>
                    <a:pt x="311423" y="22101"/>
                  </a:cubicBezTo>
                  <a:cubicBezTo>
                    <a:pt x="316334" y="18976"/>
                    <a:pt x="318790" y="16966"/>
                    <a:pt x="318790" y="16073"/>
                  </a:cubicBezTo>
                  <a:lnTo>
                    <a:pt x="326826" y="12055"/>
                  </a:lnTo>
                  <a:lnTo>
                    <a:pt x="383083" y="68312"/>
                  </a:lnTo>
                  <a:lnTo>
                    <a:pt x="254496" y="196900"/>
                  </a:lnTo>
                  <a:lnTo>
                    <a:pt x="443359" y="385763"/>
                  </a:lnTo>
                  <a:lnTo>
                    <a:pt x="475506" y="353616"/>
                  </a:lnTo>
                  <a:lnTo>
                    <a:pt x="693837" y="571947"/>
                  </a:lnTo>
                  <a:lnTo>
                    <a:pt x="614809" y="650974"/>
                  </a:lnTo>
                  <a:lnTo>
                    <a:pt x="396478" y="432643"/>
                  </a:lnTo>
                  <a:lnTo>
                    <a:pt x="428625" y="400497"/>
                  </a:lnTo>
                  <a:lnTo>
                    <a:pt x="239762" y="211634"/>
                  </a:lnTo>
                  <a:lnTo>
                    <a:pt x="132606" y="318790"/>
                  </a:lnTo>
                  <a:lnTo>
                    <a:pt x="0" y="186184"/>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51" name="PA_组合 60"/>
          <p:cNvGrpSpPr/>
          <p:nvPr>
            <p:custDataLst>
              <p:tags r:id="rId4"/>
            </p:custDataLst>
          </p:nvPr>
        </p:nvGrpSpPr>
        <p:grpSpPr>
          <a:xfrm>
            <a:off x="6252517" y="1360054"/>
            <a:ext cx="2753431" cy="3294408"/>
            <a:chOff x="8222911" y="1277694"/>
            <a:chExt cx="3671241" cy="4392544"/>
          </a:xfrm>
          <a:solidFill>
            <a:srgbClr val="92D050"/>
          </a:solidFill>
        </p:grpSpPr>
        <p:grpSp>
          <p:nvGrpSpPr>
            <p:cNvPr id="52" name="PA_组合 30"/>
            <p:cNvGrpSpPr/>
            <p:nvPr>
              <p:custDataLst>
                <p:tags r:id="rId5"/>
              </p:custDataLst>
            </p:nvPr>
          </p:nvGrpSpPr>
          <p:grpSpPr>
            <a:xfrm>
              <a:off x="8222911" y="1277694"/>
              <a:ext cx="3671241" cy="4392544"/>
              <a:chOff x="8336122" y="1842934"/>
              <a:chExt cx="3671241" cy="4392544"/>
            </a:xfrm>
            <a:grpFill/>
          </p:grpSpPr>
          <p:pic>
            <p:nvPicPr>
              <p:cNvPr id="54"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6122" y="5036370"/>
                <a:ext cx="3671241" cy="1199108"/>
              </a:xfrm>
              <a:prstGeom prst="rect">
                <a:avLst/>
              </a:prstGeom>
              <a:noFill/>
            </p:spPr>
          </p:pic>
          <p:grpSp>
            <p:nvGrpSpPr>
              <p:cNvPr id="55" name="Group 32"/>
              <p:cNvGrpSpPr/>
              <p:nvPr/>
            </p:nvGrpSpPr>
            <p:grpSpPr>
              <a:xfrm>
                <a:off x="8708318" y="1842934"/>
                <a:ext cx="2926853" cy="4142655"/>
                <a:chOff x="1238544" y="1842934"/>
                <a:chExt cx="2926853" cy="4142655"/>
              </a:xfrm>
              <a:grpFill/>
            </p:grpSpPr>
            <p:sp>
              <p:nvSpPr>
                <p:cNvPr id="56" name="Freeform 33"/>
                <p:cNvSpPr/>
                <p:nvPr/>
              </p:nvSpPr>
              <p:spPr>
                <a:xfrm rot="17584879">
                  <a:off x="1739052" y="1498122"/>
                  <a:ext cx="1337093" cy="202671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57" name="Freeform 34"/>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58" name="TextBox 35"/>
                <p:cNvSpPr txBox="1"/>
                <p:nvPr/>
              </p:nvSpPr>
              <p:spPr>
                <a:xfrm>
                  <a:off x="1811337" y="2126098"/>
                  <a:ext cx="604899" cy="451405"/>
                </a:xfrm>
                <a:prstGeom prst="rect">
                  <a:avLst/>
                </a:prstGeom>
                <a:solidFill>
                  <a:srgbClr val="00B050"/>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04</a:t>
                  </a:r>
                </a:p>
              </p:txBody>
            </p:sp>
            <p:sp>
              <p:nvSpPr>
                <p:cNvPr id="59" name="TextBox 36"/>
                <p:cNvSpPr txBox="1"/>
                <p:nvPr/>
              </p:nvSpPr>
              <p:spPr>
                <a:xfrm>
                  <a:off x="1696275" y="3271785"/>
                  <a:ext cx="2125552" cy="1764585"/>
                </a:xfrm>
                <a:prstGeom prst="rect">
                  <a:avLst/>
                </a:prstGeom>
                <a:noFill/>
              </p:spPr>
              <p:txBody>
                <a:bodyPr wrap="square" rtlCol="0">
                  <a:spAutoFit/>
                </a:bodyPr>
                <a:lstStyle/>
                <a:p>
                  <a:pPr algn="just"/>
                  <a:r>
                    <a:rPr lang="en-US" sz="1600" dirty="0" err="1">
                      <a:latin typeface="#9Slide03 Arima Madurai Medium" panose="00000600000000000000" pitchFamily="2" charset="0"/>
                      <a:cs typeface="#9Slide03 Arima Madurai Medium" panose="00000600000000000000" pitchFamily="2" charset="0"/>
                    </a:rPr>
                    <a:t>Những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hoạt</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động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khoa</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học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sáng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tạo</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trong</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nhiều</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lĩnh</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vực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cuộc</a:t>
                  </a:r>
                  <a:r>
                    <a:rPr lang="en-US" sz="1600" dirty="0">
                      <a:latin typeface="#9Slide03 Arima Madurai Medium" panose="00000600000000000000" pitchFamily="2" charset="0"/>
                      <a:cs typeface="#9Slide03 Arima Madurai Medium" panose="00000600000000000000" pitchFamily="2" charset="0"/>
                    </a:rPr>
                    <a:t> </a:t>
                  </a:r>
                  <a:r>
                    <a:rPr lang="en-US" sz="1600" dirty="0" err="1">
                      <a:latin typeface="#9Slide03 Arima Madurai Medium" panose="00000600000000000000" pitchFamily="2" charset="0"/>
                      <a:cs typeface="#9Slide03 Arima Madurai Medium" panose="00000600000000000000" pitchFamily="2" charset="0"/>
                    </a:rPr>
                    <a:t>sống</a:t>
                  </a:r>
                  <a:r>
                    <a:rPr lang="en-US" sz="1600" dirty="0">
                      <a:latin typeface="#9Slide03 Arima Madurai Medium" panose="00000600000000000000" pitchFamily="2" charset="0"/>
                      <a:cs typeface="#9Slide03 Arima Madurai Medium" panose="00000600000000000000" pitchFamily="2" charset="0"/>
                    </a:rPr>
                    <a:t>. </a:t>
                  </a:r>
                </a:p>
              </p:txBody>
            </p:sp>
          </p:grpSp>
        </p:grpSp>
        <p:sp>
          <p:nvSpPr>
            <p:cNvPr id="53" name="任意多边形 56"/>
            <p:cNvSpPr/>
            <p:nvPr/>
          </p:nvSpPr>
          <p:spPr>
            <a:xfrm>
              <a:off x="9707373" y="2181410"/>
              <a:ext cx="693836" cy="668387"/>
            </a:xfrm>
            <a:custGeom>
              <a:avLst/>
              <a:gdLst/>
              <a:ahLst/>
              <a:cxnLst/>
              <a:rect l="l" t="t" r="r" b="b"/>
              <a:pathLst>
                <a:path w="693836" h="668387">
                  <a:moveTo>
                    <a:pt x="346918" y="29468"/>
                  </a:moveTo>
                  <a:lnTo>
                    <a:pt x="50899" y="325487"/>
                  </a:lnTo>
                  <a:lnTo>
                    <a:pt x="132605" y="325487"/>
                  </a:lnTo>
                  <a:lnTo>
                    <a:pt x="132605" y="646956"/>
                  </a:lnTo>
                  <a:lnTo>
                    <a:pt x="239762" y="646956"/>
                  </a:lnTo>
                  <a:lnTo>
                    <a:pt x="239762" y="475506"/>
                  </a:lnTo>
                  <a:lnTo>
                    <a:pt x="432643" y="475506"/>
                  </a:lnTo>
                  <a:lnTo>
                    <a:pt x="432643" y="646956"/>
                  </a:lnTo>
                  <a:lnTo>
                    <a:pt x="539799" y="646956"/>
                  </a:lnTo>
                  <a:lnTo>
                    <a:pt x="539799" y="325487"/>
                  </a:lnTo>
                  <a:lnTo>
                    <a:pt x="642937" y="325487"/>
                  </a:lnTo>
                  <a:close/>
                  <a:moveTo>
                    <a:pt x="346918" y="0"/>
                  </a:moveTo>
                  <a:lnTo>
                    <a:pt x="693836" y="346918"/>
                  </a:lnTo>
                  <a:lnTo>
                    <a:pt x="561231" y="346918"/>
                  </a:lnTo>
                  <a:lnTo>
                    <a:pt x="561231" y="668387"/>
                  </a:lnTo>
                  <a:lnTo>
                    <a:pt x="411212" y="668387"/>
                  </a:lnTo>
                  <a:lnTo>
                    <a:pt x="411212" y="496937"/>
                  </a:lnTo>
                  <a:lnTo>
                    <a:pt x="261193" y="496937"/>
                  </a:lnTo>
                  <a:lnTo>
                    <a:pt x="261193" y="668387"/>
                  </a:lnTo>
                  <a:lnTo>
                    <a:pt x="111174" y="668387"/>
                  </a:lnTo>
                  <a:lnTo>
                    <a:pt x="111174" y="346918"/>
                  </a:lnTo>
                  <a:lnTo>
                    <a:pt x="0" y="346918"/>
                  </a:ln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sp>
        <p:nvSpPr>
          <p:cNvPr id="2" name="Rectangle 1"/>
          <p:cNvSpPr/>
          <p:nvPr/>
        </p:nvSpPr>
        <p:spPr>
          <a:xfrm>
            <a:off x="116847" y="144573"/>
            <a:ext cx="3395481" cy="400110"/>
          </a:xfrm>
          <a:prstGeom prst="rect">
            <a:avLst/>
          </a:prstGeom>
        </p:spPr>
        <p:txBody>
          <a:bodyPr wrap="none">
            <a:spAutoFit/>
          </a:bodyPr>
          <a:lstStyle/>
          <a:p>
            <a:r>
              <a:rPr lang="en-US" sz="2000" dirty="0" err="1">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Lưu</a:t>
            </a:r>
            <a:r>
              <a:rPr lang="en-US" sz="2000" dirty="0">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 ý </a:t>
            </a:r>
            <a:r>
              <a:rPr lang="en-US" sz="2000" dirty="0" err="1">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khi</a:t>
            </a:r>
            <a:r>
              <a:rPr lang="en-US" sz="2000" dirty="0">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 </a:t>
            </a:r>
            <a:r>
              <a:rPr lang="en-US" sz="2000" dirty="0" err="1">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viết</a:t>
            </a:r>
            <a:r>
              <a:rPr lang="en-US" sz="2000" dirty="0">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 </a:t>
            </a:r>
            <a:r>
              <a:rPr lang="en-US" sz="2000" dirty="0" err="1">
                <a:solidFill>
                  <a:srgbClr val="0070C0"/>
                </a:solidFill>
                <a:latin typeface="#9Slide07 SVNNexa Rust Slab Bla" panose="020B0606040200020203" pitchFamily="34" charset="0"/>
                <a:ea typeface="Calibri" panose="020F0502020204030204" pitchFamily="34" charset="0"/>
                <a:cs typeface="Times New Roman" panose="02020603050405020304" pitchFamily="18" charset="0"/>
              </a:rPr>
              <a:t>bài</a:t>
            </a:r>
            <a:endParaRPr lang="en-US" sz="2000" dirty="0">
              <a:solidFill>
                <a:srgbClr val="0070C0"/>
              </a:solidFill>
              <a:latin typeface="#9Slide07 SVNNexa Rust Slab Bla" panose="020B0606040200020203" pitchFamily="34" charset="0"/>
            </a:endParaRPr>
          </a:p>
        </p:txBody>
      </p:sp>
      <p:sp>
        <p:nvSpPr>
          <p:cNvPr id="3" name="Rectangle 2"/>
          <p:cNvSpPr/>
          <p:nvPr/>
        </p:nvSpPr>
        <p:spPr>
          <a:xfrm>
            <a:off x="1196012" y="624715"/>
            <a:ext cx="6582571" cy="461665"/>
          </a:xfrm>
          <a:prstGeom prst="rect">
            <a:avLst/>
          </a:prstGeom>
        </p:spPr>
        <p:txBody>
          <a:bodyPr wrap="none">
            <a:spAutoFit/>
          </a:bodyPr>
          <a:lstStyle/>
          <a:p>
            <a:pPr marR="27305" algn="just"/>
            <a:r>
              <a:rPr lang="en-US" sz="2400" dirty="0" err="1" smtClean="0">
                <a:latin typeface="#9Slide05 Brannboll Ny" panose="02000000000000000000" pitchFamily="2" charset="0"/>
                <a:ea typeface="Times New Roman" panose="02020603050405020304" pitchFamily="18" charset="0"/>
              </a:rPr>
              <a:t>Cần</a:t>
            </a:r>
            <a:r>
              <a:rPr lang="en-US" sz="2400" dirty="0" smtClean="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đọc</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sách</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báo</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sưu</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tầm</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một</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số</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câu</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chuyện</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lịch</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sử</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về</a:t>
            </a:r>
            <a:r>
              <a:rPr lang="en-US" sz="2400" dirty="0">
                <a:latin typeface="#9Slide05 Brannboll Ny" panose="02000000000000000000" pitchFamily="2" charset="0"/>
                <a:ea typeface="Times New Roman" panose="02020603050405020304" pitchFamily="18" charset="0"/>
              </a:rPr>
              <a:t>:</a:t>
            </a:r>
            <a:endParaRPr lang="en-US" sz="2400" dirty="0">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1595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250" fill="hold"/>
                                        <p:tgtEl>
                                          <p:spTgt spid="12"/>
                                        </p:tgtEl>
                                        <p:attrNameLst>
                                          <p:attrName>ppt_x</p:attrName>
                                        </p:attrNameLst>
                                      </p:cBhvr>
                                      <p:tavLst>
                                        <p:tav tm="0">
                                          <p:val>
                                            <p:strVal val="#ppt_x"/>
                                          </p:val>
                                        </p:tav>
                                        <p:tav tm="100000">
                                          <p:val>
                                            <p:strVal val="#ppt_x"/>
                                          </p:val>
                                        </p:tav>
                                      </p:tavLst>
                                    </p:anim>
                                    <p:anim calcmode="lin" valueType="num">
                                      <p:cBhvr additive="base">
                                        <p:cTn id="18" dur="125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250" fill="hold"/>
                                        <p:tgtEl>
                                          <p:spTgt spid="22"/>
                                        </p:tgtEl>
                                        <p:attrNameLst>
                                          <p:attrName>ppt_x</p:attrName>
                                        </p:attrNameLst>
                                      </p:cBhvr>
                                      <p:tavLst>
                                        <p:tav tm="0">
                                          <p:val>
                                            <p:strVal val="#ppt_x"/>
                                          </p:val>
                                        </p:tav>
                                        <p:tav tm="100000">
                                          <p:val>
                                            <p:strVal val="#ppt_x"/>
                                          </p:val>
                                        </p:tav>
                                      </p:tavLst>
                                    </p:anim>
                                    <p:anim calcmode="lin" valueType="num">
                                      <p:cBhvr additive="base">
                                        <p:cTn id="22" dur="125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1250" fill="hold"/>
                                        <p:tgtEl>
                                          <p:spTgt spid="32"/>
                                        </p:tgtEl>
                                        <p:attrNameLst>
                                          <p:attrName>ppt_x</p:attrName>
                                        </p:attrNameLst>
                                      </p:cBhvr>
                                      <p:tavLst>
                                        <p:tav tm="0">
                                          <p:val>
                                            <p:strVal val="#ppt_x"/>
                                          </p:val>
                                        </p:tav>
                                        <p:tav tm="100000">
                                          <p:val>
                                            <p:strVal val="#ppt_x"/>
                                          </p:val>
                                        </p:tav>
                                      </p:tavLst>
                                    </p:anim>
                                    <p:anim calcmode="lin" valueType="num">
                                      <p:cBhvr additive="base">
                                        <p:cTn id="26" dur="125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7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250" fill="hold"/>
                                        <p:tgtEl>
                                          <p:spTgt spid="51"/>
                                        </p:tgtEl>
                                        <p:attrNameLst>
                                          <p:attrName>ppt_x</p:attrName>
                                        </p:attrNameLst>
                                      </p:cBhvr>
                                      <p:tavLst>
                                        <p:tav tm="0">
                                          <p:val>
                                            <p:strVal val="#ppt_x"/>
                                          </p:val>
                                        </p:tav>
                                        <p:tav tm="100000">
                                          <p:val>
                                            <p:strVal val="#ppt_x"/>
                                          </p:val>
                                        </p:tav>
                                      </p:tavLst>
                                    </p:anim>
                                    <p:anim calcmode="lin" valueType="num">
                                      <p:cBhvr additive="base">
                                        <p:cTn id="30" dur="12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465;p33"/>
          <p:cNvSpPr txBox="1">
            <a:spLocks noGrp="1"/>
          </p:cNvSpPr>
          <p:nvPr>
            <p:ph type="title"/>
          </p:nvPr>
        </p:nvSpPr>
        <p:spPr>
          <a:xfrm rot="120095">
            <a:off x="1283925" y="1323526"/>
            <a:ext cx="6572634" cy="2147396"/>
          </a:xfrm>
          <a:prstGeom prst="rect">
            <a:avLst/>
          </a:prstGeom>
        </p:spPr>
        <p:txBody>
          <a:bodyPr spcFirstLastPara="1" wrap="square" lIns="91425" tIns="91425" rIns="91425" bIns="91425" anchor="ctr" anchorCtr="0">
            <a:noAutofit/>
          </a:bodyPr>
          <a:lstStyle/>
          <a:p>
            <a:r>
              <a:rPr lang="en-US" sz="6600" dirty="0" err="1" smtClean="0">
                <a:latin typeface="#9Slide07 SVNNexa Rust Slab Bla" panose="020B0606040200020203" pitchFamily="34" charset="0"/>
              </a:rPr>
              <a:t>Luyện</a:t>
            </a:r>
            <a:r>
              <a:rPr lang="en-US" sz="6600" dirty="0" smtClean="0">
                <a:latin typeface="#9Slide07 SVNNexa Rust Slab Bla" panose="020B0606040200020203" pitchFamily="34" charset="0"/>
              </a:rPr>
              <a:t> </a:t>
            </a:r>
            <a:r>
              <a:rPr lang="en-US" sz="6600" dirty="0" err="1" smtClean="0">
                <a:latin typeface="#9Slide07 SVNNexa Rust Slab Bla" panose="020B0606040200020203" pitchFamily="34" charset="0"/>
              </a:rPr>
              <a:t>tập</a:t>
            </a:r>
            <a:endParaRPr lang="en-US" sz="6600" dirty="0">
              <a:latin typeface="#9Slide07 SVNNexa Rust Slab Bla" panose="020B0606040200020203" pitchFamily="34" charset="0"/>
            </a:endParaRPr>
          </a:p>
        </p:txBody>
      </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41" descr="C:\Users\Administrator\Desktop\images\0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732" y="122846"/>
            <a:ext cx="357918" cy="92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Users\Administrator\Desktop\images\004_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202" y="285000"/>
            <a:ext cx="374445" cy="105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C:\Users\Administrator\Desktop\images\004_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99" y="163837"/>
            <a:ext cx="507123" cy="15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C:\Users\Administrator\Desktop\images\004_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669" y="163838"/>
            <a:ext cx="649074" cy="183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C:\Users\Administrator\Desktop\images\0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772" y="585768"/>
            <a:ext cx="749441" cy="19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188" y="720475"/>
            <a:ext cx="2435520" cy="340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755" y="1783933"/>
            <a:ext cx="6117645" cy="2003625"/>
          </a:xfrm>
          <a:prstGeom prst="rect">
            <a:avLst/>
          </a:prstGeom>
        </p:spPr>
        <p:txBody>
          <a:bodyPr wrap="square">
            <a:spAutoFit/>
          </a:bodyPr>
          <a:lstStyle/>
          <a:p>
            <a:pPr algn="just">
              <a:lnSpc>
                <a:spcPct val="115000"/>
              </a:lnSpc>
            </a:pP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Dựa</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vào</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tìm</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ý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lập</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dàn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ý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SGK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hãy</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hành</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viết</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3600" b="1"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19528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grpSp>
        <p:nvGrpSpPr>
          <p:cNvPr id="2599" name="Google Shape;2599;p34"/>
          <p:cNvGrpSpPr/>
          <p:nvPr/>
        </p:nvGrpSpPr>
        <p:grpSpPr>
          <a:xfrm>
            <a:off x="817045" y="941144"/>
            <a:ext cx="1743719" cy="1188281"/>
            <a:chOff x="1292375" y="1831375"/>
            <a:chExt cx="2930275" cy="2076525"/>
          </a:xfrm>
        </p:grpSpPr>
        <p:sp>
          <p:nvSpPr>
            <p:cNvPr id="2600"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1"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2"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3"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2604" name="Google Shape;2604;p34"/>
          <p:cNvGrpSpPr/>
          <p:nvPr/>
        </p:nvGrpSpPr>
        <p:grpSpPr>
          <a:xfrm rot="10800000">
            <a:off x="752745" y="2668941"/>
            <a:ext cx="1945169" cy="1537083"/>
            <a:chOff x="1292375" y="1831375"/>
            <a:chExt cx="2930275" cy="2076525"/>
          </a:xfrm>
        </p:grpSpPr>
        <p:sp>
          <p:nvSpPr>
            <p:cNvPr id="260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2609" name="Google Shape;2609;p34"/>
          <p:cNvSpPr txBox="1">
            <a:spLocks noGrp="1"/>
          </p:cNvSpPr>
          <p:nvPr>
            <p:ph type="title"/>
          </p:nvPr>
        </p:nvSpPr>
        <p:spPr>
          <a:xfrm>
            <a:off x="302531" y="970082"/>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Mở</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0" name="Google Shape;2610;p34"/>
          <p:cNvSpPr txBox="1">
            <a:spLocks noGrp="1"/>
          </p:cNvSpPr>
          <p:nvPr>
            <p:ph type="title" idx="2"/>
          </p:nvPr>
        </p:nvSpPr>
        <p:spPr>
          <a:xfrm>
            <a:off x="389346" y="2755232"/>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Kết</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2" name="Google Shape;2612;p34"/>
          <p:cNvSpPr txBox="1">
            <a:spLocks noGrp="1"/>
          </p:cNvSpPr>
          <p:nvPr>
            <p:ph type="subTitle" idx="3"/>
          </p:nvPr>
        </p:nvSpPr>
        <p:spPr>
          <a:xfrm>
            <a:off x="673265" y="1395699"/>
            <a:ext cx="2024651" cy="609331"/>
          </a:xfrm>
          <a:prstGeom prst="rect">
            <a:avLst/>
          </a:prstGeom>
        </p:spPr>
        <p:txBody>
          <a:bodyPr spcFirstLastPara="1" wrap="square" lIns="91425" tIns="91425" rIns="91425" bIns="91425" anchor="ctr" anchorCtr="0">
            <a:noAutofit/>
          </a:bodyPr>
          <a:lstStyle/>
          <a:p>
            <a:pPr algn="just">
              <a:lnSpc>
                <a:spcPct val="115000"/>
              </a:lnSpc>
            </a:pP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Nêu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do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34"/>
          <p:cNvGrpSpPr/>
          <p:nvPr/>
        </p:nvGrpSpPr>
        <p:grpSpPr>
          <a:xfrm>
            <a:off x="372583" y="62847"/>
            <a:ext cx="825768" cy="706046"/>
            <a:chOff x="781576" y="34785"/>
            <a:chExt cx="1121304" cy="1214196"/>
          </a:xfrm>
        </p:grpSpPr>
        <p:sp>
          <p:nvSpPr>
            <p:cNvPr id="2655" name="Google Shape;2655;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781576" y="62968"/>
              <a:ext cx="1118146" cy="1186013"/>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372086" y="557535"/>
              <a:ext cx="479269" cy="634034"/>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863545" y="42380"/>
              <a:ext cx="1032721" cy="1043772"/>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95251" y="44620"/>
              <a:ext cx="576514" cy="721379"/>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839522" y="656081"/>
              <a:ext cx="529556" cy="538026"/>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844621" y="576843"/>
              <a:ext cx="1044412" cy="637916"/>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4"/>
          <p:cNvGrpSpPr/>
          <p:nvPr/>
        </p:nvGrpSpPr>
        <p:grpSpPr>
          <a:xfrm>
            <a:off x="1348775" y="647577"/>
            <a:ext cx="3585588" cy="3741311"/>
            <a:chOff x="1348775" y="647577"/>
            <a:chExt cx="3585588" cy="3741311"/>
          </a:xfrm>
        </p:grpSpPr>
        <p:grpSp>
          <p:nvGrpSpPr>
            <p:cNvPr id="2719" name="Google Shape;2719;p34"/>
            <p:cNvGrpSpPr/>
            <p:nvPr/>
          </p:nvGrpSpPr>
          <p:grpSpPr>
            <a:xfrm>
              <a:off x="1348775" y="4273013"/>
              <a:ext cx="103900" cy="115875"/>
              <a:chOff x="1385075" y="3682325"/>
              <a:chExt cx="103900" cy="115875"/>
            </a:xfrm>
          </p:grpSpPr>
          <p:sp>
            <p:nvSpPr>
              <p:cNvPr id="2720" name="Google Shape;2720;p3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4"/>
            <p:cNvSpPr/>
            <p:nvPr/>
          </p:nvSpPr>
          <p:spPr>
            <a:xfrm>
              <a:off x="4739288" y="41426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4"/>
            <p:cNvGrpSpPr/>
            <p:nvPr/>
          </p:nvGrpSpPr>
          <p:grpSpPr>
            <a:xfrm>
              <a:off x="3125072" y="647577"/>
              <a:ext cx="195076" cy="215146"/>
              <a:chOff x="3080000" y="3727500"/>
              <a:chExt cx="99625" cy="109875"/>
            </a:xfrm>
          </p:grpSpPr>
          <p:sp>
            <p:nvSpPr>
              <p:cNvPr id="2724" name="Google Shape;2724;p3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785467" y="3207618"/>
            <a:ext cx="1800363" cy="835613"/>
          </a:xfrm>
          <a:prstGeom prst="rect">
            <a:avLst/>
          </a:prstGeom>
        </p:spPr>
        <p:txBody>
          <a:bodyPr wrap="square">
            <a:spAutoFit/>
          </a:bodyPr>
          <a:lstStyle/>
          <a:p>
            <a:pPr algn="ctr">
              <a:lnSpc>
                <a:spcPct val="115000"/>
              </a:lnSpc>
            </a:pP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Phát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biểu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suy</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nghĩ</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lại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dirty="0">
              <a:latin typeface="#9Slide03 Arima Madurai Medium" panose="00000600000000000000" pitchFamily="2" charset="0"/>
              <a:cs typeface="#9Slide03 Arima Madurai Medium" panose="00000600000000000000" pitchFamily="2" charset="0"/>
            </a:endParaRPr>
          </a:p>
        </p:txBody>
      </p:sp>
      <p:grpSp>
        <p:nvGrpSpPr>
          <p:cNvPr id="134" name="Google Shape;2604;p34"/>
          <p:cNvGrpSpPr/>
          <p:nvPr/>
        </p:nvGrpSpPr>
        <p:grpSpPr>
          <a:xfrm rot="10800000">
            <a:off x="3805864" y="128548"/>
            <a:ext cx="5108704" cy="4519548"/>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5" name="Rectangle 4"/>
          <p:cNvSpPr/>
          <p:nvPr/>
        </p:nvSpPr>
        <p:spPr>
          <a:xfrm>
            <a:off x="5541331" y="199648"/>
            <a:ext cx="1426994" cy="446276"/>
          </a:xfrm>
          <a:prstGeom prst="rect">
            <a:avLst/>
          </a:prstGeom>
        </p:spPr>
        <p:txBody>
          <a:bodyPr wrap="none">
            <a:spAutoFit/>
          </a:bodyPr>
          <a:lstStyle/>
          <a:p>
            <a:pPr algn="just">
              <a:lnSpc>
                <a:spcPct val="115000"/>
              </a:lnSpc>
            </a:pP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Thân</a:t>
            </a: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5"/>
          <p:cNvSpPr/>
          <p:nvPr/>
        </p:nvSpPr>
        <p:spPr>
          <a:xfrm>
            <a:off x="3818684" y="757992"/>
            <a:ext cx="4970961" cy="3808735"/>
          </a:xfrm>
          <a:prstGeom prst="rect">
            <a:avLst/>
          </a:prstGeom>
        </p:spPr>
        <p:txBody>
          <a:bodyPr wrap="square">
            <a:spAutoFit/>
          </a:bodyPr>
          <a:lstStyle/>
          <a:p>
            <a:pPr algn="just">
              <a:lnSpc>
                <a:spcPct val="115000"/>
              </a:lnSpc>
            </a:pP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Dựa</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vào</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Nhạc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sĩ</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Cao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Tiến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quân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ca,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lần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lượt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lại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quá</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hát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đó</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theo</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nhất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định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trước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sáng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tác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viết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sau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ra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công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bố</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chào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đón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đầu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trong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ngày</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17-8-1945,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diễn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ra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cuộc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mít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tinh</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công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chức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Nội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người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hoà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nhịp</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cất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cao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trước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Quảng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trường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Lớn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Những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kỉ</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niệm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buổi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hôm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đó</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thứ</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hai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trong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cuộc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mít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tinh</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vào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ngày</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19-8,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người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các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em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thiếu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cùng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Những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kỉ</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niệm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thứ</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hai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grpSp>
        <p:nvGrpSpPr>
          <p:cNvPr id="141" name="Google Shape;2614;p34"/>
          <p:cNvGrpSpPr/>
          <p:nvPr/>
        </p:nvGrpSpPr>
        <p:grpSpPr>
          <a:xfrm>
            <a:off x="7795466" y="4196373"/>
            <a:ext cx="1257300" cy="1018573"/>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965725" y="59213"/>
            <a:ext cx="2810385" cy="587853"/>
          </a:xfrm>
          <a:prstGeom prst="rect">
            <a:avLst/>
          </a:prstGeom>
        </p:spPr>
        <p:txBody>
          <a:bodyPr wrap="none">
            <a:spAutoFit/>
          </a:bodyPr>
          <a:lstStyle/>
          <a:p>
            <a:pPr algn="just">
              <a:lnSpc>
                <a:spcPct val="115000"/>
              </a:lnSpc>
            </a:pPr>
            <a:r>
              <a:rPr lang="en-US" sz="28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Đề</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2: </a:t>
            </a:r>
            <a:r>
              <a:rPr lang="en-US" sz="28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Dàn</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ý</a:t>
            </a:r>
            <a:endParaRPr lang="en-US" sz="28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183" name="Google Shape;2898;p36"/>
          <p:cNvGrpSpPr/>
          <p:nvPr/>
        </p:nvGrpSpPr>
        <p:grpSpPr>
          <a:xfrm rot="-7008787">
            <a:off x="2079730" y="657584"/>
            <a:ext cx="1069070" cy="870226"/>
            <a:chOff x="7573474" y="3466512"/>
            <a:chExt cx="1617164" cy="1316285"/>
          </a:xfrm>
        </p:grpSpPr>
        <p:sp>
          <p:nvSpPr>
            <p:cNvPr id="18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878;p36"/>
          <p:cNvGrpSpPr/>
          <p:nvPr/>
        </p:nvGrpSpPr>
        <p:grpSpPr>
          <a:xfrm rot="-2370016">
            <a:off x="2247336" y="2279371"/>
            <a:ext cx="507304" cy="595543"/>
            <a:chOff x="780782" y="766491"/>
            <a:chExt cx="713278" cy="837344"/>
          </a:xfrm>
        </p:grpSpPr>
        <p:sp>
          <p:nvSpPr>
            <p:cNvPr id="265"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4"/>
                                        </p:tgtEl>
                                        <p:attrNameLst>
                                          <p:attrName>style.visibility</p:attrName>
                                        </p:attrNameLst>
                                      </p:cBhvr>
                                      <p:to>
                                        <p:strVal val="visible"/>
                                      </p:to>
                                    </p:set>
                                    <p:animEffect transition="in" filter="barn(inVertical)">
                                      <p:cBhvr>
                                        <p:cTn id="7" dur="500"/>
                                        <p:tgtEl>
                                          <p:spTgt spid="26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inVertical)">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09"/>
                                        </p:tgtEl>
                                        <p:attrNameLst>
                                          <p:attrName>style.visibility</p:attrName>
                                        </p:attrNameLst>
                                      </p:cBhvr>
                                      <p:to>
                                        <p:strVal val="visible"/>
                                      </p:to>
                                    </p:set>
                                    <p:animEffect transition="in" filter="fade">
                                      <p:cBhvr>
                                        <p:cTn id="15" dur="1000"/>
                                        <p:tgtEl>
                                          <p:spTgt spid="2609"/>
                                        </p:tgtEl>
                                      </p:cBhvr>
                                    </p:animEffect>
                                    <p:anim calcmode="lin" valueType="num">
                                      <p:cBhvr>
                                        <p:cTn id="16" dur="1000" fill="hold"/>
                                        <p:tgtEl>
                                          <p:spTgt spid="2609"/>
                                        </p:tgtEl>
                                        <p:attrNameLst>
                                          <p:attrName>ppt_x</p:attrName>
                                        </p:attrNameLst>
                                      </p:cBhvr>
                                      <p:tavLst>
                                        <p:tav tm="0">
                                          <p:val>
                                            <p:strVal val="#ppt_x"/>
                                          </p:val>
                                        </p:tav>
                                        <p:tav tm="100000">
                                          <p:val>
                                            <p:strVal val="#ppt_x"/>
                                          </p:val>
                                        </p:tav>
                                      </p:tavLst>
                                    </p:anim>
                                    <p:anim calcmode="lin" valueType="num">
                                      <p:cBhvr>
                                        <p:cTn id="17" dur="1000" fill="hold"/>
                                        <p:tgtEl>
                                          <p:spTgt spid="260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12">
                                            <p:txEl>
                                              <p:pRg st="0" end="0"/>
                                            </p:txEl>
                                          </p:spTgt>
                                        </p:tgtEl>
                                        <p:attrNameLst>
                                          <p:attrName>style.visibility</p:attrName>
                                        </p:attrNameLst>
                                      </p:cBhvr>
                                      <p:to>
                                        <p:strVal val="visible"/>
                                      </p:to>
                                    </p:set>
                                    <p:animEffect transition="in" filter="fade">
                                      <p:cBhvr>
                                        <p:cTn id="20" dur="1000"/>
                                        <p:tgtEl>
                                          <p:spTgt spid="2612">
                                            <p:txEl>
                                              <p:pRg st="0" end="0"/>
                                            </p:txEl>
                                          </p:spTgt>
                                        </p:tgtEl>
                                      </p:cBhvr>
                                    </p:animEffect>
                                    <p:anim calcmode="lin" valueType="num">
                                      <p:cBhvr>
                                        <p:cTn id="21" dur="1000" fill="hold"/>
                                        <p:tgtEl>
                                          <p:spTgt spid="26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61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599"/>
                                        </p:tgtEl>
                                        <p:attrNameLst>
                                          <p:attrName>style.visibility</p:attrName>
                                        </p:attrNameLst>
                                      </p:cBhvr>
                                      <p:to>
                                        <p:strVal val="visible"/>
                                      </p:to>
                                    </p:set>
                                    <p:animEffect transition="in" filter="fade">
                                      <p:cBhvr>
                                        <p:cTn id="25" dur="1000"/>
                                        <p:tgtEl>
                                          <p:spTgt spid="2599"/>
                                        </p:tgtEl>
                                      </p:cBhvr>
                                    </p:animEffect>
                                    <p:anim calcmode="lin" valueType="num">
                                      <p:cBhvr>
                                        <p:cTn id="26" dur="1000" fill="hold"/>
                                        <p:tgtEl>
                                          <p:spTgt spid="2599"/>
                                        </p:tgtEl>
                                        <p:attrNameLst>
                                          <p:attrName>ppt_x</p:attrName>
                                        </p:attrNameLst>
                                      </p:cBhvr>
                                      <p:tavLst>
                                        <p:tav tm="0">
                                          <p:val>
                                            <p:strVal val="#ppt_x"/>
                                          </p:val>
                                        </p:tav>
                                        <p:tav tm="100000">
                                          <p:val>
                                            <p:strVal val="#ppt_x"/>
                                          </p:val>
                                        </p:tav>
                                      </p:tavLst>
                                    </p:anim>
                                    <p:anim calcmode="lin" valueType="num">
                                      <p:cBhvr>
                                        <p:cTn id="27" dur="1000" fill="hold"/>
                                        <p:tgtEl>
                                          <p:spTgt spid="259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3"/>
                                        </p:tgtEl>
                                        <p:attrNameLst>
                                          <p:attrName>style.visibility</p:attrName>
                                        </p:attrNameLst>
                                      </p:cBhvr>
                                      <p:to>
                                        <p:strVal val="visible"/>
                                      </p:to>
                                    </p:set>
                                    <p:animEffect transition="in" filter="fade">
                                      <p:cBhvr>
                                        <p:cTn id="30" dur="1000"/>
                                        <p:tgtEl>
                                          <p:spTgt spid="183"/>
                                        </p:tgtEl>
                                      </p:cBhvr>
                                    </p:animEffect>
                                    <p:anim calcmode="lin" valueType="num">
                                      <p:cBhvr>
                                        <p:cTn id="31" dur="1000" fill="hold"/>
                                        <p:tgtEl>
                                          <p:spTgt spid="183"/>
                                        </p:tgtEl>
                                        <p:attrNameLst>
                                          <p:attrName>ppt_x</p:attrName>
                                        </p:attrNameLst>
                                      </p:cBhvr>
                                      <p:tavLst>
                                        <p:tav tm="0">
                                          <p:val>
                                            <p:strVal val="#ppt_x"/>
                                          </p:val>
                                        </p:tav>
                                        <p:tav tm="100000">
                                          <p:val>
                                            <p:strVal val="#ppt_x"/>
                                          </p:val>
                                        </p:tav>
                                      </p:tavLst>
                                    </p:anim>
                                    <p:anim calcmode="lin" valueType="num">
                                      <p:cBhvr>
                                        <p:cTn id="3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fade">
                                      <p:cBhvr>
                                        <p:cTn id="37" dur="1000"/>
                                        <p:tgtEl>
                                          <p:spTgt spid="134"/>
                                        </p:tgtEl>
                                      </p:cBhvr>
                                    </p:animEffect>
                                    <p:anim calcmode="lin" valueType="num">
                                      <p:cBhvr>
                                        <p:cTn id="38" dur="1000" fill="hold"/>
                                        <p:tgtEl>
                                          <p:spTgt spid="134"/>
                                        </p:tgtEl>
                                        <p:attrNameLst>
                                          <p:attrName>ppt_x</p:attrName>
                                        </p:attrNameLst>
                                      </p:cBhvr>
                                      <p:tavLst>
                                        <p:tav tm="0">
                                          <p:val>
                                            <p:strVal val="#ppt_x"/>
                                          </p:val>
                                        </p:tav>
                                        <p:tav tm="100000">
                                          <p:val>
                                            <p:strVal val="#ppt_x"/>
                                          </p:val>
                                        </p:tav>
                                      </p:tavLst>
                                    </p:anim>
                                    <p:anim calcmode="lin" valueType="num">
                                      <p:cBhvr>
                                        <p:cTn id="39" dur="1000" fill="hold"/>
                                        <p:tgtEl>
                                          <p:spTgt spid="1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33"/>
                                        </p:tgtEl>
                                        <p:attrNameLst>
                                          <p:attrName>style.visibility</p:attrName>
                                        </p:attrNameLst>
                                      </p:cBhvr>
                                      <p:to>
                                        <p:strVal val="visible"/>
                                      </p:to>
                                    </p:set>
                                    <p:animEffect transition="in" filter="fade">
                                      <p:cBhvr>
                                        <p:cTn id="52" dur="1000"/>
                                        <p:tgtEl>
                                          <p:spTgt spid="233"/>
                                        </p:tgtEl>
                                      </p:cBhvr>
                                    </p:animEffect>
                                    <p:anim calcmode="lin" valueType="num">
                                      <p:cBhvr>
                                        <p:cTn id="53" dur="1000" fill="hold"/>
                                        <p:tgtEl>
                                          <p:spTgt spid="233"/>
                                        </p:tgtEl>
                                        <p:attrNameLst>
                                          <p:attrName>ppt_x</p:attrName>
                                        </p:attrNameLst>
                                      </p:cBhvr>
                                      <p:tavLst>
                                        <p:tav tm="0">
                                          <p:val>
                                            <p:strVal val="#ppt_x"/>
                                          </p:val>
                                        </p:tav>
                                        <p:tav tm="100000">
                                          <p:val>
                                            <p:strVal val="#ppt_x"/>
                                          </p:val>
                                        </p:tav>
                                      </p:tavLst>
                                    </p:anim>
                                    <p:anim calcmode="lin" valueType="num">
                                      <p:cBhvr>
                                        <p:cTn id="54" dur="1000" fill="hold"/>
                                        <p:tgtEl>
                                          <p:spTgt spid="23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fade">
                                      <p:cBhvr>
                                        <p:cTn id="57" dur="1000"/>
                                        <p:tgtEl>
                                          <p:spTgt spid="141"/>
                                        </p:tgtEl>
                                      </p:cBhvr>
                                    </p:animEffect>
                                    <p:anim calcmode="lin" valueType="num">
                                      <p:cBhvr>
                                        <p:cTn id="58" dur="1000" fill="hold"/>
                                        <p:tgtEl>
                                          <p:spTgt spid="141"/>
                                        </p:tgtEl>
                                        <p:attrNameLst>
                                          <p:attrName>ppt_x</p:attrName>
                                        </p:attrNameLst>
                                      </p:cBhvr>
                                      <p:tavLst>
                                        <p:tav tm="0">
                                          <p:val>
                                            <p:strVal val="#ppt_x"/>
                                          </p:val>
                                        </p:tav>
                                        <p:tav tm="100000">
                                          <p:val>
                                            <p:strVal val="#ppt_x"/>
                                          </p:val>
                                        </p:tav>
                                      </p:tavLst>
                                    </p:anim>
                                    <p:anim calcmode="lin" valueType="num">
                                      <p:cBhvr>
                                        <p:cTn id="5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64"/>
                                        </p:tgtEl>
                                        <p:attrNameLst>
                                          <p:attrName>style.visibility</p:attrName>
                                        </p:attrNameLst>
                                      </p:cBhvr>
                                      <p:to>
                                        <p:strVal val="visible"/>
                                      </p:to>
                                    </p:set>
                                    <p:animEffect transition="in" filter="fade">
                                      <p:cBhvr>
                                        <p:cTn id="64" dur="1000"/>
                                        <p:tgtEl>
                                          <p:spTgt spid="264"/>
                                        </p:tgtEl>
                                      </p:cBhvr>
                                    </p:animEffect>
                                    <p:anim calcmode="lin" valueType="num">
                                      <p:cBhvr>
                                        <p:cTn id="65" dur="1000" fill="hold"/>
                                        <p:tgtEl>
                                          <p:spTgt spid="264"/>
                                        </p:tgtEl>
                                        <p:attrNameLst>
                                          <p:attrName>ppt_x</p:attrName>
                                        </p:attrNameLst>
                                      </p:cBhvr>
                                      <p:tavLst>
                                        <p:tav tm="0">
                                          <p:val>
                                            <p:strVal val="#ppt_x"/>
                                          </p:val>
                                        </p:tav>
                                        <p:tav tm="100000">
                                          <p:val>
                                            <p:strVal val="#ppt_x"/>
                                          </p:val>
                                        </p:tav>
                                      </p:tavLst>
                                    </p:anim>
                                    <p:anim calcmode="lin" valueType="num">
                                      <p:cBhvr>
                                        <p:cTn id="66" dur="1000" fill="hold"/>
                                        <p:tgtEl>
                                          <p:spTgt spid="26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604"/>
                                        </p:tgtEl>
                                        <p:attrNameLst>
                                          <p:attrName>style.visibility</p:attrName>
                                        </p:attrNameLst>
                                      </p:cBhvr>
                                      <p:to>
                                        <p:strVal val="visible"/>
                                      </p:to>
                                    </p:set>
                                    <p:animEffect transition="in" filter="fade">
                                      <p:cBhvr>
                                        <p:cTn id="69" dur="1000"/>
                                        <p:tgtEl>
                                          <p:spTgt spid="2604"/>
                                        </p:tgtEl>
                                      </p:cBhvr>
                                    </p:animEffect>
                                    <p:anim calcmode="lin" valueType="num">
                                      <p:cBhvr>
                                        <p:cTn id="70" dur="1000" fill="hold"/>
                                        <p:tgtEl>
                                          <p:spTgt spid="2604"/>
                                        </p:tgtEl>
                                        <p:attrNameLst>
                                          <p:attrName>ppt_x</p:attrName>
                                        </p:attrNameLst>
                                      </p:cBhvr>
                                      <p:tavLst>
                                        <p:tav tm="0">
                                          <p:val>
                                            <p:strVal val="#ppt_x"/>
                                          </p:val>
                                        </p:tav>
                                        <p:tav tm="100000">
                                          <p:val>
                                            <p:strVal val="#ppt_x"/>
                                          </p:val>
                                        </p:tav>
                                      </p:tavLst>
                                    </p:anim>
                                    <p:anim calcmode="lin" valueType="num">
                                      <p:cBhvr>
                                        <p:cTn id="71" dur="1000" fill="hold"/>
                                        <p:tgtEl>
                                          <p:spTgt spid="260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10"/>
                                        </p:tgtEl>
                                        <p:attrNameLst>
                                          <p:attrName>style.visibility</p:attrName>
                                        </p:attrNameLst>
                                      </p:cBhvr>
                                      <p:to>
                                        <p:strVal val="visible"/>
                                      </p:to>
                                    </p:set>
                                    <p:animEffect transition="in" filter="fade">
                                      <p:cBhvr>
                                        <p:cTn id="74" dur="1000"/>
                                        <p:tgtEl>
                                          <p:spTgt spid="2610"/>
                                        </p:tgtEl>
                                      </p:cBhvr>
                                    </p:animEffect>
                                    <p:anim calcmode="lin" valueType="num">
                                      <p:cBhvr>
                                        <p:cTn id="75" dur="1000" fill="hold"/>
                                        <p:tgtEl>
                                          <p:spTgt spid="2610"/>
                                        </p:tgtEl>
                                        <p:attrNameLst>
                                          <p:attrName>ppt_x</p:attrName>
                                        </p:attrNameLst>
                                      </p:cBhvr>
                                      <p:tavLst>
                                        <p:tav tm="0">
                                          <p:val>
                                            <p:strVal val="#ppt_x"/>
                                          </p:val>
                                        </p:tav>
                                        <p:tav tm="100000">
                                          <p:val>
                                            <p:strVal val="#ppt_x"/>
                                          </p:val>
                                        </p:tav>
                                      </p:tavLst>
                                    </p:anim>
                                    <p:anim calcmode="lin" valueType="num">
                                      <p:cBhvr>
                                        <p:cTn id="76" dur="1000" fill="hold"/>
                                        <p:tgtEl>
                                          <p:spTgt spid="26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 grpId="0"/>
      <p:bldP spid="2610" grpId="0"/>
      <p:bldP spid="2612" grpId="0" build="p"/>
      <p:bldP spid="3" grpId="0"/>
      <p:bldP spid="5" grpId="0"/>
      <p:bldP spid="6" grpId="0"/>
      <p:bldP spid="1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2788" name="Google Shape;2788;p36"/>
          <p:cNvSpPr txBox="1">
            <a:spLocks noGrp="1"/>
          </p:cNvSpPr>
          <p:nvPr>
            <p:ph type="title"/>
          </p:nvPr>
        </p:nvSpPr>
        <p:spPr>
          <a:xfrm rot="-265577">
            <a:off x="1911716" y="1786570"/>
            <a:ext cx="5593683" cy="2033363"/>
          </a:xfrm>
          <a:prstGeom prst="rect">
            <a:avLst/>
          </a:prstGeom>
        </p:spPr>
        <p:txBody>
          <a:bodyPr spcFirstLastPara="1" wrap="square" lIns="91425" tIns="91425" rIns="91425" bIns="91425" anchor="ctr" anchorCtr="0">
            <a:noAutofit/>
          </a:bodyPr>
          <a:lstStyle/>
          <a:p>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Các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em</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đã</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học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và</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đọc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nhiều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câu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chuyện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lịch</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sử</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hãy</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viết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bài</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văn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kể</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lại</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sự</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việc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liên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quan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đến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một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nhân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vật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hoặc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sự</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kiện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lịch</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sử</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mà</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em</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yêu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thích</a:t>
            </a:r>
            <a:r>
              <a:rPr lang="en-US" dirty="0">
                <a:solidFill>
                  <a:schemeClr val="bg2"/>
                </a:solidFill>
                <a:latin typeface="#9Slide05 Braxton Regular" panose="03060000000000000000" pitchFamily="66" charset="0"/>
              </a:rPr>
              <a:t>?</a:t>
            </a:r>
          </a:p>
        </p:txBody>
      </p:sp>
      <p:sp>
        <p:nvSpPr>
          <p:cNvPr id="2789" name="Google Shape;2789;p36"/>
          <p:cNvSpPr txBox="1">
            <a:spLocks noGrp="1"/>
          </p:cNvSpPr>
          <p:nvPr>
            <p:ph type="subTitle" idx="1"/>
          </p:nvPr>
        </p:nvSpPr>
        <p:spPr>
          <a:xfrm rot="-265577">
            <a:off x="1878340" y="1092958"/>
            <a:ext cx="5536426" cy="36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n>
                  <a:solidFill>
                    <a:schemeClr val="bg2"/>
                  </a:solidFill>
                </a:ln>
                <a:solidFill>
                  <a:srgbClr val="FFC000"/>
                </a:solidFill>
                <a:latin typeface="#9Slide07 SVNZiclets" panose="02000603000000000000" pitchFamily="2" charset="0"/>
              </a:rPr>
              <a:t>Bài tập về nhà</a:t>
            </a:r>
            <a:endParaRPr sz="5400" dirty="0">
              <a:ln>
                <a:solidFill>
                  <a:schemeClr val="bg2"/>
                </a:solidFill>
              </a:ln>
              <a:solidFill>
                <a:srgbClr val="FFC000"/>
              </a:solidFill>
              <a:latin typeface="#9Slide07 SVNZiclets" panose="02000603000000000000" pitchFamily="2" charset="0"/>
            </a:endParaRPr>
          </a:p>
        </p:txBody>
      </p:sp>
      <p:grpSp>
        <p:nvGrpSpPr>
          <p:cNvPr id="2878" name="Google Shape;2878;p36"/>
          <p:cNvGrpSpPr/>
          <p:nvPr/>
        </p:nvGrpSpPr>
        <p:grpSpPr>
          <a:xfrm rot="-2370016">
            <a:off x="7106635" y="183092"/>
            <a:ext cx="507304" cy="595543"/>
            <a:chOff x="780782" y="766491"/>
            <a:chExt cx="713278" cy="837344"/>
          </a:xfrm>
        </p:grpSpPr>
        <p:sp>
          <p:nvSpPr>
            <p:cNvPr id="2879"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8" name="Google Shape;2898;p36"/>
          <p:cNvGrpSpPr/>
          <p:nvPr/>
        </p:nvGrpSpPr>
        <p:grpSpPr>
          <a:xfrm rot="-7008787">
            <a:off x="1465130" y="584711"/>
            <a:ext cx="1069070" cy="870226"/>
            <a:chOff x="7573474" y="3466512"/>
            <a:chExt cx="1617164" cy="1316285"/>
          </a:xfrm>
        </p:grpSpPr>
        <p:sp>
          <p:nvSpPr>
            <p:cNvPr id="2899"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8" name="Google Shape;2948;p36"/>
          <p:cNvGrpSpPr/>
          <p:nvPr/>
        </p:nvGrpSpPr>
        <p:grpSpPr>
          <a:xfrm rot="-1298509">
            <a:off x="2575578" y="4144036"/>
            <a:ext cx="877243" cy="769044"/>
            <a:chOff x="3656813" y="4101238"/>
            <a:chExt cx="877250" cy="769050"/>
          </a:xfrm>
        </p:grpSpPr>
        <p:sp>
          <p:nvSpPr>
            <p:cNvPr id="2949"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4150;p50"/>
          <p:cNvGrpSpPr/>
          <p:nvPr/>
        </p:nvGrpSpPr>
        <p:grpSpPr>
          <a:xfrm rot="10800000" flipH="1">
            <a:off x="7242211" y="2831123"/>
            <a:ext cx="1617164" cy="1316285"/>
            <a:chOff x="7573474" y="3466512"/>
            <a:chExt cx="1617164" cy="1316285"/>
          </a:xfrm>
        </p:grpSpPr>
        <p:sp>
          <p:nvSpPr>
            <p:cNvPr id="194" name="Google Shape;4151;p50"/>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152;p50"/>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153;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15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15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15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15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5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59;p50"/>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60;p50"/>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61;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62;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163;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164;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165;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166;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167;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168;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169;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170;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171;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172;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173;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174;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175;p50"/>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176;p50"/>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177;p50"/>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178;p50"/>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179;p50"/>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180;p50"/>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181;p50"/>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182;p50"/>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183;p50"/>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184;p50"/>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185;p50"/>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186;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187;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188;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189;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190;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191;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192;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193;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19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19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19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19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19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199;p50"/>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89">
                                            <p:txEl>
                                              <p:pRg st="0" end="0"/>
                                            </p:txEl>
                                          </p:spTgt>
                                        </p:tgtEl>
                                        <p:attrNameLst>
                                          <p:attrName>style.visibility</p:attrName>
                                        </p:attrNameLst>
                                      </p:cBhvr>
                                      <p:to>
                                        <p:strVal val="visible"/>
                                      </p:to>
                                    </p:set>
                                    <p:animEffect transition="in" filter="barn(inVertical)">
                                      <p:cBhvr>
                                        <p:cTn id="7" dur="500"/>
                                        <p:tgtEl>
                                          <p:spTgt spid="2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88"/>
                                        </p:tgtEl>
                                        <p:attrNameLst>
                                          <p:attrName>style.visibility</p:attrName>
                                        </p:attrNameLst>
                                      </p:cBhvr>
                                      <p:to>
                                        <p:strVal val="visible"/>
                                      </p:to>
                                    </p:set>
                                    <p:animEffect transition="in" filter="fade">
                                      <p:cBhvr>
                                        <p:cTn id="12" dur="1000"/>
                                        <p:tgtEl>
                                          <p:spTgt spid="2788"/>
                                        </p:tgtEl>
                                      </p:cBhvr>
                                    </p:animEffect>
                                    <p:anim calcmode="lin" valueType="num">
                                      <p:cBhvr>
                                        <p:cTn id="13" dur="1000" fill="hold"/>
                                        <p:tgtEl>
                                          <p:spTgt spid="2788"/>
                                        </p:tgtEl>
                                        <p:attrNameLst>
                                          <p:attrName>ppt_x</p:attrName>
                                        </p:attrNameLst>
                                      </p:cBhvr>
                                      <p:tavLst>
                                        <p:tav tm="0">
                                          <p:val>
                                            <p:strVal val="#ppt_x"/>
                                          </p:val>
                                        </p:tav>
                                        <p:tav tm="100000">
                                          <p:val>
                                            <p:strVal val="#ppt_x"/>
                                          </p:val>
                                        </p:tav>
                                      </p:tavLst>
                                    </p:anim>
                                    <p:anim calcmode="lin" valueType="num">
                                      <p:cBhvr>
                                        <p:cTn id="14" dur="1000" fill="hold"/>
                                        <p:tgtEl>
                                          <p:spTgt spid="27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8" grpId="0"/>
      <p:bldP spid="278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726" y="415637"/>
            <a:ext cx="4066310" cy="1669473"/>
          </a:xfrm>
        </p:spPr>
        <p:txBody>
          <a:bodyPr/>
          <a:lstStyle/>
          <a:p>
            <a:pPr algn="just"/>
            <a:r>
              <a:rPr lang="en-US" sz="2800" dirty="0" err="1" smtClean="0">
                <a:latin typeface="#9Slide07 IcielNabila" pitchFamily="2" charset="0"/>
              </a:rPr>
              <a:t>Hình</a:t>
            </a:r>
            <a:r>
              <a:rPr lang="en-US" sz="2800" dirty="0" smtClean="0">
                <a:latin typeface="#9Slide07 IcielNabila" pitchFamily="2" charset="0"/>
              </a:rPr>
              <a:t> </a:t>
            </a:r>
            <a:r>
              <a:rPr lang="en-US" sz="2800" dirty="0" err="1" smtClean="0">
                <a:latin typeface="#9Slide07 IcielNabila" pitchFamily="2" charset="0"/>
              </a:rPr>
              <a:t>ảnh</a:t>
            </a:r>
            <a:r>
              <a:rPr lang="en-US" sz="2800" dirty="0" smtClean="0">
                <a:latin typeface="#9Slide07 IcielNabila" pitchFamily="2" charset="0"/>
              </a:rPr>
              <a:t> </a:t>
            </a:r>
            <a:r>
              <a:rPr lang="en-US" sz="2800" dirty="0" err="1" smtClean="0">
                <a:latin typeface="#9Slide07 IcielNabila" pitchFamily="2" charset="0"/>
              </a:rPr>
              <a:t>này</a:t>
            </a:r>
            <a:r>
              <a:rPr lang="en-US" sz="2800" dirty="0" smtClean="0">
                <a:latin typeface="#9Slide07 IcielNabila" pitchFamily="2" charset="0"/>
              </a:rPr>
              <a:t> </a:t>
            </a:r>
            <a:r>
              <a:rPr lang="en-US" sz="2800" dirty="0" err="1" smtClean="0">
                <a:latin typeface="#9Slide07 IcielNabila" pitchFamily="2" charset="0"/>
              </a:rPr>
              <a:t>nhắc</a:t>
            </a:r>
            <a:r>
              <a:rPr lang="en-US" sz="2800" dirty="0" smtClean="0">
                <a:latin typeface="#9Slide07 IcielNabila" pitchFamily="2" charset="0"/>
              </a:rPr>
              <a:t> </a:t>
            </a:r>
            <a:r>
              <a:rPr lang="en-US" sz="2800" dirty="0" err="1" smtClean="0">
                <a:latin typeface="#9Slide07 IcielNabila" pitchFamily="2" charset="0"/>
              </a:rPr>
              <a:t>đến</a:t>
            </a:r>
            <a:r>
              <a:rPr lang="en-US" sz="2800" dirty="0">
                <a:latin typeface="#9Slide07 IcielNabila" pitchFamily="2" charset="0"/>
              </a:rPr>
              <a:t> </a:t>
            </a:r>
            <a:r>
              <a:rPr lang="en-US" sz="2800" dirty="0" err="1" smtClean="0">
                <a:latin typeface="#9Slide07 IcielNabila" pitchFamily="2" charset="0"/>
              </a:rPr>
              <a:t>cuộc</a:t>
            </a:r>
            <a:r>
              <a:rPr lang="en-US" sz="2800" dirty="0" smtClean="0">
                <a:latin typeface="#9Slide07 IcielNabila" pitchFamily="2" charset="0"/>
              </a:rPr>
              <a:t> </a:t>
            </a:r>
            <a:r>
              <a:rPr lang="en-US" sz="2800" dirty="0" err="1" smtClean="0">
                <a:latin typeface="#9Slide07 IcielNabila" pitchFamily="2" charset="0"/>
              </a:rPr>
              <a:t>khởi</a:t>
            </a:r>
            <a:r>
              <a:rPr lang="en-US" sz="2800" dirty="0" smtClean="0">
                <a:latin typeface="#9Slide07 IcielNabila" pitchFamily="2" charset="0"/>
              </a:rPr>
              <a:t> </a:t>
            </a:r>
            <a:r>
              <a:rPr lang="en-US" sz="2800" dirty="0" err="1" smtClean="0">
                <a:latin typeface="#9Slide07 IcielNabila" pitchFamily="2" charset="0"/>
              </a:rPr>
              <a:t>nghĩa</a:t>
            </a:r>
            <a:r>
              <a:rPr lang="en-US" sz="2800" dirty="0" smtClean="0">
                <a:latin typeface="#9Slide07 IcielNabila" pitchFamily="2" charset="0"/>
              </a:rPr>
              <a:t> </a:t>
            </a:r>
            <a:r>
              <a:rPr lang="en-US" sz="2800" dirty="0" err="1" smtClean="0">
                <a:latin typeface="#9Slide07 IcielNabila" pitchFamily="2" charset="0"/>
              </a:rPr>
              <a:t>nào</a:t>
            </a:r>
            <a:r>
              <a:rPr lang="en-US" sz="2800" dirty="0" smtClean="0">
                <a:latin typeface="#9Slide07 IcielNabila" pitchFamily="2" charset="0"/>
              </a:rPr>
              <a:t>? Ai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người</a:t>
            </a:r>
            <a:r>
              <a:rPr lang="en-US" sz="2800" dirty="0" smtClean="0">
                <a:latin typeface="#9Slide07 IcielNabila" pitchFamily="2" charset="0"/>
              </a:rPr>
              <a:t> </a:t>
            </a:r>
            <a:r>
              <a:rPr lang="en-US" sz="2800" dirty="0" err="1" smtClean="0">
                <a:latin typeface="#9Slide07 IcielNabila" pitchFamily="2" charset="0"/>
              </a:rPr>
              <a:t>lãnh</a:t>
            </a:r>
            <a:r>
              <a:rPr lang="en-US" sz="2800" dirty="0" smtClean="0">
                <a:latin typeface="#9Slide07 IcielNabila" pitchFamily="2" charset="0"/>
              </a:rPr>
              <a:t> </a:t>
            </a:r>
            <a:r>
              <a:rPr lang="en-US" sz="2800" dirty="0" err="1" smtClean="0">
                <a:latin typeface="#9Slide07 IcielNabila" pitchFamily="2" charset="0"/>
              </a:rPr>
              <a:t>đạo</a:t>
            </a:r>
            <a:r>
              <a:rPr lang="en-US" sz="2800" dirty="0" smtClean="0">
                <a:latin typeface="#9Slide07 IcielNabila" pitchFamily="2" charset="0"/>
              </a:rPr>
              <a:t> </a:t>
            </a:r>
            <a:r>
              <a:rPr lang="en-US" sz="2800" dirty="0" err="1" smtClean="0">
                <a:latin typeface="#9Slide07 IcielNabila" pitchFamily="2" charset="0"/>
              </a:rPr>
              <a:t>khởi</a:t>
            </a:r>
            <a:r>
              <a:rPr lang="en-US" sz="2800" dirty="0" smtClean="0">
                <a:latin typeface="#9Slide07 IcielNabila" pitchFamily="2" charset="0"/>
              </a:rPr>
              <a:t> </a:t>
            </a:r>
            <a:r>
              <a:rPr lang="en-US" sz="2800" dirty="0" err="1" smtClean="0">
                <a:latin typeface="#9Slide07 IcielNabila" pitchFamily="2" charset="0"/>
              </a:rPr>
              <a:t>nghĩa</a:t>
            </a:r>
            <a:r>
              <a:rPr lang="en-US" sz="2800" dirty="0" smtClean="0">
                <a:latin typeface="#9Slide07 IcielNabila" pitchFamily="2" charset="0"/>
              </a:rPr>
              <a:t>?</a:t>
            </a:r>
            <a:endParaRPr lang="en-US" sz="2800" dirty="0">
              <a:latin typeface="#9Slide07 IcielNabila" pitchFamily="2" charset="0"/>
            </a:endParaRPr>
          </a:p>
        </p:txBody>
      </p:sp>
      <p:pic>
        <p:nvPicPr>
          <p:cNvPr id="1026" name="Picture 2" descr="Sự tích Hồ Gươm - Truyền thuyết Hồ Hoàn Kiếm Hà N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09" y="640187"/>
            <a:ext cx="4572055" cy="31767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440383" y="2933114"/>
            <a:ext cx="4620490"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2800" dirty="0"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Khởi</a:t>
            </a:r>
            <a:r>
              <a:rPr lang="en-US" sz="2800" dirty="0"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nghĩa</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Lam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Sơn</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chống</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quân</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Minh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xâm</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lược</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a:p>
            <a:pPr algn="just"/>
            <a:r>
              <a:rPr lang="en-US" sz="2800" dirty="0" smtClean="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Lê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Lợi</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spTree>
    <p:extLst>
      <p:ext uri="{BB962C8B-B14F-4D97-AF65-F5344CB8AC3E}">
        <p14:creationId xmlns:p14="http://schemas.microsoft.com/office/powerpoint/2010/main" val="5990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325583"/>
            <a:ext cx="4066310" cy="1669473"/>
          </a:xfrm>
        </p:spPr>
        <p:txBody>
          <a:bodyPr/>
          <a:lstStyle/>
          <a:p>
            <a:pPr algn="just"/>
            <a:r>
              <a:rPr lang="en-US" sz="2800" dirty="0" err="1" smtClean="0">
                <a:latin typeface="#9Slide07 IcielNabila" pitchFamily="2" charset="0"/>
              </a:rPr>
              <a:t>Hình</a:t>
            </a:r>
            <a:r>
              <a:rPr lang="en-US" sz="2800" dirty="0" smtClean="0">
                <a:latin typeface="#9Slide07 IcielNabila" pitchFamily="2" charset="0"/>
              </a:rPr>
              <a:t> </a:t>
            </a:r>
            <a:r>
              <a:rPr lang="en-US" sz="2800" dirty="0" err="1" smtClean="0">
                <a:latin typeface="#9Slide07 IcielNabila" pitchFamily="2" charset="0"/>
              </a:rPr>
              <a:t>ảnh</a:t>
            </a:r>
            <a:r>
              <a:rPr lang="en-US" sz="2800" dirty="0" smtClean="0">
                <a:latin typeface="#9Slide07 IcielNabila" pitchFamily="2" charset="0"/>
              </a:rPr>
              <a:t> </a:t>
            </a:r>
            <a:r>
              <a:rPr lang="en-US" sz="2800" dirty="0" err="1" smtClean="0">
                <a:latin typeface="#9Slide07 IcielNabila" pitchFamily="2" charset="0"/>
              </a:rPr>
              <a:t>này</a:t>
            </a:r>
            <a:r>
              <a:rPr lang="en-US" sz="2800" dirty="0" smtClean="0">
                <a:latin typeface="#9Slide07 IcielNabila" pitchFamily="2" charset="0"/>
              </a:rPr>
              <a:t> </a:t>
            </a:r>
            <a:r>
              <a:rPr lang="en-US" sz="2800" dirty="0" err="1" smtClean="0">
                <a:latin typeface="#9Slide07 IcielNabila" pitchFamily="2" charset="0"/>
              </a:rPr>
              <a:t>nhắc</a:t>
            </a:r>
            <a:r>
              <a:rPr lang="en-US" sz="2800" dirty="0" smtClean="0">
                <a:latin typeface="#9Slide07 IcielNabila" pitchFamily="2" charset="0"/>
              </a:rPr>
              <a:t> </a:t>
            </a:r>
            <a:r>
              <a:rPr lang="en-US" sz="2800" dirty="0" err="1" smtClean="0">
                <a:latin typeface="#9Slide07 IcielNabila" pitchFamily="2" charset="0"/>
              </a:rPr>
              <a:t>đến</a:t>
            </a:r>
            <a:r>
              <a:rPr lang="en-US" sz="2800" dirty="0">
                <a:latin typeface="#9Slide07 IcielNabila" pitchFamily="2" charset="0"/>
              </a:rPr>
              <a:t> </a:t>
            </a:r>
            <a:r>
              <a:rPr lang="en-US" sz="2800" dirty="0" err="1" smtClean="0">
                <a:latin typeface="#9Slide07 IcielNabila" pitchFamily="2" charset="0"/>
              </a:rPr>
              <a:t>chiến</a:t>
            </a:r>
            <a:r>
              <a:rPr lang="en-US" sz="2800" dirty="0" smtClean="0">
                <a:latin typeface="#9Slide07 IcielNabila" pitchFamily="2" charset="0"/>
              </a:rPr>
              <a:t> </a:t>
            </a:r>
            <a:r>
              <a:rPr lang="en-US" sz="2800" dirty="0" err="1" smtClean="0">
                <a:latin typeface="#9Slide07 IcielNabila" pitchFamily="2" charset="0"/>
              </a:rPr>
              <a:t>dịch</a:t>
            </a:r>
            <a:r>
              <a:rPr lang="en-US" sz="2800" dirty="0" smtClean="0">
                <a:latin typeface="#9Slide07 IcielNabila" pitchFamily="2" charset="0"/>
              </a:rPr>
              <a:t> </a:t>
            </a:r>
            <a:r>
              <a:rPr lang="en-US" sz="2800" dirty="0" err="1" smtClean="0">
                <a:latin typeface="#9Slide07 IcielNabila" pitchFamily="2" charset="0"/>
              </a:rPr>
              <a:t>nào</a:t>
            </a:r>
            <a:r>
              <a:rPr lang="en-US" sz="2800" dirty="0" smtClean="0">
                <a:latin typeface="#9Slide07 IcielNabila" pitchFamily="2" charset="0"/>
              </a:rPr>
              <a:t>? Ai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người</a:t>
            </a:r>
            <a:r>
              <a:rPr lang="en-US" sz="2800" dirty="0" smtClean="0">
                <a:latin typeface="#9Slide07 IcielNabila" pitchFamily="2" charset="0"/>
              </a:rPr>
              <a:t> </a:t>
            </a:r>
            <a:r>
              <a:rPr lang="en-US" sz="2800" dirty="0" err="1" smtClean="0">
                <a:latin typeface="#9Slide07 IcielNabila" pitchFamily="2" charset="0"/>
              </a:rPr>
              <a:t>lãnh</a:t>
            </a:r>
            <a:r>
              <a:rPr lang="en-US" sz="2800" dirty="0" smtClean="0">
                <a:latin typeface="#9Slide07 IcielNabila" pitchFamily="2" charset="0"/>
              </a:rPr>
              <a:t> </a:t>
            </a:r>
            <a:r>
              <a:rPr lang="en-US" sz="2800" dirty="0" err="1" smtClean="0">
                <a:latin typeface="#9Slide07 IcielNabila" pitchFamily="2" charset="0"/>
              </a:rPr>
              <a:t>đạo</a:t>
            </a:r>
            <a:r>
              <a:rPr lang="en-US" sz="2800" dirty="0" smtClean="0">
                <a:latin typeface="#9Slide07 IcielNabila" pitchFamily="2" charset="0"/>
              </a:rPr>
              <a:t>?</a:t>
            </a:r>
            <a:endParaRPr lang="en-US" sz="2800" dirty="0">
              <a:latin typeface="#9Slide07 IcielNabila" pitchFamily="2" charset="0"/>
            </a:endParaRPr>
          </a:p>
        </p:txBody>
      </p:sp>
      <p:sp>
        <p:nvSpPr>
          <p:cNvPr id="5" name="Title 1"/>
          <p:cNvSpPr txBox="1">
            <a:spLocks/>
          </p:cNvSpPr>
          <p:nvPr/>
        </p:nvSpPr>
        <p:spPr>
          <a:xfrm>
            <a:off x="1212273" y="2946968"/>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Chiến</a:t>
            </a:r>
            <a:r>
              <a:rPr lang="en-US" dirty="0" smtClean="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dịch</a:t>
            </a:r>
            <a:r>
              <a:rPr lang="en-US" dirty="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Điện</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Biên</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Phủ</a:t>
            </a:r>
            <a:r>
              <a:rPr lang="en-US" dirty="0" smtClean="0">
                <a:solidFill>
                  <a:schemeClr val="tx2"/>
                </a:solidFill>
                <a:latin typeface="#9Slide03 AmpleSoft Bold" panose="02000000000000000000" pitchFamily="2" charset="0"/>
              </a:rPr>
              <a:t> </a:t>
            </a:r>
          </a:p>
          <a:p>
            <a:pPr algn="just"/>
            <a:r>
              <a:rPr lang="en-US" dirty="0" smtClean="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Đại</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tướng</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Võ</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Nguyên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Giáp</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2050" name="Picture 2" descr="Kỷ niệm 68 năm Ngày Chiến thắng Điện Biên Ph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3" y="70860"/>
            <a:ext cx="4225638" cy="2587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3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235" y="214746"/>
            <a:ext cx="4066310" cy="1669473"/>
          </a:xfrm>
        </p:spPr>
        <p:txBody>
          <a:bodyPr/>
          <a:lstStyle/>
          <a:p>
            <a:pPr algn="just"/>
            <a:r>
              <a:rPr lang="en-US" sz="2800" dirty="0" err="1" smtClean="0">
                <a:latin typeface="#9Slide07 IcielNabila" pitchFamily="2" charset="0"/>
              </a:rPr>
              <a:t>Hình</a:t>
            </a:r>
            <a:r>
              <a:rPr lang="en-US" sz="2800" dirty="0" smtClean="0">
                <a:latin typeface="#9Slide07 IcielNabila" pitchFamily="2" charset="0"/>
              </a:rPr>
              <a:t> </a:t>
            </a:r>
            <a:r>
              <a:rPr lang="en-US" sz="2800" dirty="0" err="1" smtClean="0">
                <a:latin typeface="#9Slide07 IcielNabila" pitchFamily="2" charset="0"/>
              </a:rPr>
              <a:t>ảnh</a:t>
            </a:r>
            <a:r>
              <a:rPr lang="en-US" sz="2800" dirty="0" smtClean="0">
                <a:latin typeface="#9Slide07 IcielNabila" pitchFamily="2" charset="0"/>
              </a:rPr>
              <a:t> </a:t>
            </a:r>
            <a:r>
              <a:rPr lang="en-US" sz="2800" dirty="0" err="1" smtClean="0">
                <a:latin typeface="#9Slide07 IcielNabila" pitchFamily="2" charset="0"/>
              </a:rPr>
              <a:t>này</a:t>
            </a:r>
            <a:r>
              <a:rPr lang="en-US" sz="2800" dirty="0" smtClean="0">
                <a:latin typeface="#9Slide07 IcielNabila" pitchFamily="2" charset="0"/>
              </a:rPr>
              <a:t> </a:t>
            </a:r>
            <a:r>
              <a:rPr lang="en-US" sz="2800" dirty="0" err="1" smtClean="0">
                <a:latin typeface="#9Slide07 IcielNabila" pitchFamily="2" charset="0"/>
              </a:rPr>
              <a:t>nhắc</a:t>
            </a:r>
            <a:r>
              <a:rPr lang="en-US" sz="2800" dirty="0" smtClean="0">
                <a:latin typeface="#9Slide07 IcielNabila" pitchFamily="2" charset="0"/>
              </a:rPr>
              <a:t> </a:t>
            </a:r>
            <a:r>
              <a:rPr lang="en-US" sz="2800" dirty="0" err="1" smtClean="0">
                <a:latin typeface="#9Slide07 IcielNabila" pitchFamily="2" charset="0"/>
              </a:rPr>
              <a:t>đến</a:t>
            </a:r>
            <a:r>
              <a:rPr lang="en-US" sz="2800" dirty="0">
                <a:latin typeface="#9Slide07 IcielNabila" pitchFamily="2" charset="0"/>
              </a:rPr>
              <a:t> </a:t>
            </a:r>
            <a:r>
              <a:rPr lang="en-US" sz="2800" dirty="0" err="1" smtClean="0">
                <a:latin typeface="#9Slide07 IcielNabila" pitchFamily="2" charset="0"/>
              </a:rPr>
              <a:t>sự</a:t>
            </a:r>
            <a:r>
              <a:rPr lang="en-US" sz="2800" dirty="0" smtClean="0">
                <a:latin typeface="#9Slide07 IcielNabila" pitchFamily="2" charset="0"/>
              </a:rPr>
              <a:t> </a:t>
            </a:r>
            <a:r>
              <a:rPr lang="en-US" sz="2800" dirty="0" err="1" smtClean="0">
                <a:latin typeface="#9Slide07 IcielNabila" pitchFamily="2" charset="0"/>
              </a:rPr>
              <a:t>kiện</a:t>
            </a:r>
            <a:r>
              <a:rPr lang="en-US" sz="2800" dirty="0" smtClean="0">
                <a:latin typeface="#9Slide07 IcielNabila" pitchFamily="2" charset="0"/>
              </a:rPr>
              <a:t> </a:t>
            </a:r>
            <a:r>
              <a:rPr lang="en-US" sz="2800" dirty="0" err="1" smtClean="0">
                <a:latin typeface="#9Slide07 IcielNabila" pitchFamily="2" charset="0"/>
              </a:rPr>
              <a:t>quan</a:t>
            </a:r>
            <a:r>
              <a:rPr lang="en-US" sz="2800" dirty="0" smtClean="0">
                <a:latin typeface="#9Slide07 IcielNabila" pitchFamily="2" charset="0"/>
              </a:rPr>
              <a:t> </a:t>
            </a:r>
            <a:r>
              <a:rPr lang="en-US" sz="2800" dirty="0" err="1" smtClean="0">
                <a:latin typeface="#9Slide07 IcielNabila" pitchFamily="2" charset="0"/>
              </a:rPr>
              <a:t>trọng</a:t>
            </a:r>
            <a:r>
              <a:rPr lang="en-US" sz="2800" dirty="0" smtClean="0">
                <a:latin typeface="#9Slide07 IcielNabila" pitchFamily="2" charset="0"/>
              </a:rPr>
              <a:t> </a:t>
            </a:r>
            <a:r>
              <a:rPr lang="en-US" sz="2800" dirty="0" err="1" smtClean="0">
                <a:latin typeface="#9Slide07 IcielNabila" pitchFamily="2" charset="0"/>
              </a:rPr>
              <a:t>nào</a:t>
            </a:r>
            <a:r>
              <a:rPr lang="en-US" sz="2800" dirty="0" smtClean="0">
                <a:latin typeface="#9Slide07 IcielNabila" pitchFamily="2" charset="0"/>
              </a:rPr>
              <a:t> </a:t>
            </a:r>
            <a:r>
              <a:rPr lang="en-US" sz="2800" dirty="0" err="1" smtClean="0">
                <a:latin typeface="#9Slide07 IcielNabila" pitchFamily="2" charset="0"/>
              </a:rPr>
              <a:t>của</a:t>
            </a:r>
            <a:r>
              <a:rPr lang="en-US" sz="2800" dirty="0" smtClean="0">
                <a:latin typeface="#9Slide07 IcielNabila" pitchFamily="2" charset="0"/>
              </a:rPr>
              <a:t> </a:t>
            </a:r>
            <a:r>
              <a:rPr lang="en-US" sz="2800" dirty="0" err="1" smtClean="0">
                <a:latin typeface="#9Slide07 IcielNabila" pitchFamily="2" charset="0"/>
              </a:rPr>
              <a:t>nước</a:t>
            </a:r>
            <a:r>
              <a:rPr lang="en-US" sz="2800" dirty="0" smtClean="0">
                <a:latin typeface="#9Slide07 IcielNabila" pitchFamily="2" charset="0"/>
              </a:rPr>
              <a:t> ta? Ai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người</a:t>
            </a:r>
            <a:r>
              <a:rPr lang="en-US" sz="2800" dirty="0" smtClean="0">
                <a:latin typeface="#9Slide07 IcielNabila" pitchFamily="2" charset="0"/>
              </a:rPr>
              <a:t> </a:t>
            </a:r>
            <a:r>
              <a:rPr lang="en-US" sz="2800" dirty="0" err="1" smtClean="0">
                <a:latin typeface="#9Slide07 IcielNabila" pitchFamily="2" charset="0"/>
              </a:rPr>
              <a:t>chủ</a:t>
            </a:r>
            <a:r>
              <a:rPr lang="en-US" sz="2800" dirty="0" smtClean="0">
                <a:latin typeface="#9Slide07 IcielNabila" pitchFamily="2" charset="0"/>
              </a:rPr>
              <a:t> </a:t>
            </a:r>
            <a:r>
              <a:rPr lang="en-US" sz="2800" dirty="0" err="1" smtClean="0">
                <a:latin typeface="#9Slide07 IcielNabila" pitchFamily="2" charset="0"/>
              </a:rPr>
              <a:t>trì</a:t>
            </a:r>
            <a:r>
              <a:rPr lang="en-US" sz="2800" dirty="0" smtClean="0">
                <a:latin typeface="#9Slide07 IcielNabila" pitchFamily="2" charset="0"/>
              </a:rPr>
              <a:t>?</a:t>
            </a:r>
            <a:endParaRPr lang="en-US" sz="2800" dirty="0">
              <a:latin typeface="#9Slide07 IcielNabila" pitchFamily="2" charset="0"/>
            </a:endParaRPr>
          </a:p>
        </p:txBody>
      </p:sp>
      <p:sp>
        <p:nvSpPr>
          <p:cNvPr id="5" name="Title 1"/>
          <p:cNvSpPr txBox="1">
            <a:spLocks/>
          </p:cNvSpPr>
          <p:nvPr/>
        </p:nvSpPr>
        <p:spPr>
          <a:xfrm>
            <a:off x="2874819" y="3113222"/>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Tuyên</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ngôn</a:t>
            </a:r>
            <a:r>
              <a:rPr lang="en-US" dirty="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độc</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lập</a:t>
            </a:r>
            <a:endParaRPr lang="en-US" dirty="0" smtClean="0">
              <a:solidFill>
                <a:schemeClr val="tx2"/>
              </a:solidFill>
              <a:latin typeface="#9Slide03 AmpleSoft Bold" panose="02000000000000000000" pitchFamily="2" charset="0"/>
            </a:endParaRPr>
          </a:p>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Hồ</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Chí</a:t>
            </a:r>
            <a:r>
              <a:rPr lang="en-US" dirty="0" smtClean="0">
                <a:solidFill>
                  <a:schemeClr val="tx2"/>
                </a:solidFill>
                <a:latin typeface="#9Slide03 AmpleSoft Bold" panose="02000000000000000000" pitchFamily="2" charset="0"/>
              </a:rPr>
              <a:t> Minh</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3074" name="Picture 2" descr="Tuyên ngôn Độc lập - Bản hùng ca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1" y="124114"/>
            <a:ext cx="4145232" cy="2822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1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70" y="150452"/>
            <a:ext cx="4066310" cy="1669473"/>
          </a:xfrm>
        </p:spPr>
        <p:txBody>
          <a:bodyPr/>
          <a:lstStyle/>
          <a:p>
            <a:pPr algn="just"/>
            <a:r>
              <a:rPr lang="en-US" sz="2800" dirty="0" err="1" smtClean="0">
                <a:latin typeface="#9Slide07 IcielNabila" pitchFamily="2" charset="0"/>
              </a:rPr>
              <a:t>Đây</a:t>
            </a:r>
            <a:r>
              <a:rPr lang="en-US" sz="2800" dirty="0" smtClean="0">
                <a:latin typeface="#9Slide07 IcielNabila" pitchFamily="2" charset="0"/>
              </a:rPr>
              <a:t>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bài</a:t>
            </a:r>
            <a:r>
              <a:rPr lang="en-US" sz="2800" dirty="0" smtClean="0">
                <a:latin typeface="#9Slide07 IcielNabila" pitchFamily="2" charset="0"/>
              </a:rPr>
              <a:t> </a:t>
            </a:r>
            <a:r>
              <a:rPr lang="en-US" sz="2800" dirty="0" err="1" smtClean="0">
                <a:latin typeface="#9Slide07 IcielNabila" pitchFamily="2" charset="0"/>
              </a:rPr>
              <a:t>hát</a:t>
            </a:r>
            <a:r>
              <a:rPr lang="en-US" sz="2800" dirty="0" smtClean="0">
                <a:latin typeface="#9Slide07 IcielNabila" pitchFamily="2" charset="0"/>
              </a:rPr>
              <a:t> </a:t>
            </a:r>
            <a:r>
              <a:rPr lang="en-US" sz="2800" dirty="0" err="1" smtClean="0">
                <a:latin typeface="#9Slide07 IcielNabila" pitchFamily="2" charset="0"/>
              </a:rPr>
              <a:t>nào</a:t>
            </a:r>
            <a:r>
              <a:rPr lang="en-US" sz="2800" dirty="0" smtClean="0">
                <a:latin typeface="#9Slide07 IcielNabila" pitchFamily="2" charset="0"/>
              </a:rPr>
              <a:t>? </a:t>
            </a:r>
            <a:r>
              <a:rPr lang="en-US" sz="2800" dirty="0" err="1" smtClean="0">
                <a:latin typeface="#9Slide07 IcielNabila" pitchFamily="2" charset="0"/>
              </a:rPr>
              <a:t>Tác</a:t>
            </a:r>
            <a:r>
              <a:rPr lang="en-US" sz="2800" dirty="0" smtClean="0">
                <a:latin typeface="#9Slide07 IcielNabila" pitchFamily="2" charset="0"/>
              </a:rPr>
              <a:t> </a:t>
            </a:r>
            <a:r>
              <a:rPr lang="en-US" sz="2800" dirty="0" err="1" smtClean="0">
                <a:latin typeface="#9Slide07 IcielNabila" pitchFamily="2" charset="0"/>
              </a:rPr>
              <a:t>giả</a:t>
            </a:r>
            <a:r>
              <a:rPr lang="en-US" sz="2800" dirty="0" smtClean="0">
                <a:latin typeface="#9Slide07 IcielNabila" pitchFamily="2" charset="0"/>
              </a:rPr>
              <a:t> </a:t>
            </a:r>
            <a:r>
              <a:rPr lang="en-US" sz="2800" dirty="0" err="1" smtClean="0">
                <a:latin typeface="#9Slide07 IcielNabila" pitchFamily="2" charset="0"/>
              </a:rPr>
              <a:t>là</a:t>
            </a:r>
            <a:r>
              <a:rPr lang="en-US" sz="2800" dirty="0" smtClean="0">
                <a:latin typeface="#9Slide07 IcielNabila" pitchFamily="2" charset="0"/>
              </a:rPr>
              <a:t> </a:t>
            </a:r>
            <a:r>
              <a:rPr lang="en-US" sz="2800" dirty="0" err="1" smtClean="0">
                <a:latin typeface="#9Slide07 IcielNabila" pitchFamily="2" charset="0"/>
              </a:rPr>
              <a:t>ai</a:t>
            </a:r>
            <a:r>
              <a:rPr lang="en-US" sz="2800" dirty="0" smtClean="0">
                <a:latin typeface="#9Slide07 IcielNabila" pitchFamily="2" charset="0"/>
              </a:rPr>
              <a:t>?</a:t>
            </a:r>
            <a:endParaRPr lang="en-US" sz="2800" dirty="0">
              <a:latin typeface="#9Slide07 IcielNabila" pitchFamily="2" charset="0"/>
            </a:endParaRPr>
          </a:p>
        </p:txBody>
      </p:sp>
      <p:sp>
        <p:nvSpPr>
          <p:cNvPr id="5" name="Title 1"/>
          <p:cNvSpPr txBox="1">
            <a:spLocks/>
          </p:cNvSpPr>
          <p:nvPr/>
        </p:nvSpPr>
        <p:spPr>
          <a:xfrm>
            <a:off x="4299925" y="2969668"/>
            <a:ext cx="515778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Tiến</a:t>
            </a:r>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quân</a:t>
            </a:r>
            <a:r>
              <a:rPr lang="en-US" dirty="0" smtClean="0">
                <a:solidFill>
                  <a:schemeClr val="tx2"/>
                </a:solidFill>
                <a:latin typeface="#9Slide03 AmpleSoft Bold" panose="02000000000000000000" pitchFamily="2" charset="0"/>
              </a:rPr>
              <a:t> ca (</a:t>
            </a:r>
            <a:r>
              <a:rPr lang="en-US" dirty="0" err="1" smtClean="0">
                <a:solidFill>
                  <a:schemeClr val="tx2"/>
                </a:solidFill>
                <a:latin typeface="#9Slide03 AmpleSoft Bold" panose="02000000000000000000" pitchFamily="2" charset="0"/>
              </a:rPr>
              <a:t>Quốc</a:t>
            </a:r>
            <a:r>
              <a:rPr lang="en-US" dirty="0" smtClean="0">
                <a:solidFill>
                  <a:schemeClr val="tx2"/>
                </a:solidFill>
                <a:latin typeface="#9Slide03 AmpleSoft Bold" panose="02000000000000000000" pitchFamily="2" charset="0"/>
              </a:rPr>
              <a:t> ca)</a:t>
            </a:r>
          </a:p>
          <a:p>
            <a:pPr algn="just"/>
            <a:r>
              <a:rPr lang="en-US" dirty="0" smtClean="0">
                <a:solidFill>
                  <a:schemeClr val="tx2"/>
                </a:solidFill>
                <a:latin typeface="#9Slide03 AmpleSoft Bold" panose="02000000000000000000" pitchFamily="2" charset="0"/>
              </a:rPr>
              <a:t>– </a:t>
            </a:r>
            <a:r>
              <a:rPr lang="en-US" dirty="0" err="1" smtClean="0">
                <a:solidFill>
                  <a:schemeClr val="tx2"/>
                </a:solidFill>
                <a:latin typeface="#9Slide03 AmpleSoft Bold" panose="02000000000000000000" pitchFamily="2" charset="0"/>
              </a:rPr>
              <a:t>Văn</a:t>
            </a:r>
            <a:r>
              <a:rPr lang="en-US" dirty="0" smtClean="0">
                <a:solidFill>
                  <a:schemeClr val="tx2"/>
                </a:solidFill>
                <a:latin typeface="#9Slide03 AmpleSoft Bold" panose="02000000000000000000" pitchFamily="2" charset="0"/>
              </a:rPr>
              <a:t> Cao</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3" name="Nhạc Lễ Chào Cờ Quốc Ca Việt Nam Có Lời Há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11919" y="284149"/>
            <a:ext cx="3733800" cy="2100263"/>
          </a:xfrm>
          <a:prstGeom prst="rect">
            <a:avLst/>
          </a:prstGeom>
        </p:spPr>
      </p:pic>
      <p:pic>
        <p:nvPicPr>
          <p:cNvPr id="4098" name="Picture 2" descr="CÓ ÂM NHẠC CUỘC SỐNG TƯƠI ĐẸP HƠN! - Nhạc Cụ Khúc Gia"/>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796" b="90796" l="1625" r="99625">
                        <a14:foregroundMark x1="28250" y1="43894" x2="28250" y2="43894"/>
                        <a14:foregroundMark x1="27875" y1="56106" x2="27875" y2="56106"/>
                        <a14:foregroundMark x1="26250" y1="57876" x2="26250" y2="57876"/>
                        <a14:foregroundMark x1="25625" y1="53805" x2="25625" y2="53805"/>
                        <a14:foregroundMark x1="25375" y1="52566" x2="25375" y2="52566"/>
                        <a14:foregroundMark x1="23750" y1="51150" x2="22125" y2="51150"/>
                        <a14:foregroundMark x1="19875" y1="49735" x2="18625" y2="49381"/>
                        <a14:foregroundMark x1="13500" y1="47965" x2="13500" y2="47965"/>
                        <a14:foregroundMark x1="7375" y1="47434" x2="7375" y2="47434"/>
                        <a14:foregroundMark x1="5750" y1="45664" x2="5750" y2="45664"/>
                        <a14:foregroundMark x1="5500" y1="43009" x2="5500" y2="43009"/>
                        <a14:foregroundMark x1="5500" y1="40708" x2="5500" y2="40708"/>
                        <a14:foregroundMark x1="5500" y1="40708" x2="5500" y2="40708"/>
                        <a14:foregroundMark x1="7750" y1="38407" x2="7750" y2="38407"/>
                        <a14:foregroundMark x1="11250" y1="38407" x2="11250" y2="38407"/>
                        <a14:foregroundMark x1="15750" y1="39823" x2="15750" y2="39823"/>
                        <a14:foregroundMark x1="18625" y1="42478" x2="20500" y2="43363"/>
                        <a14:foregroundMark x1="25000" y1="45310" x2="25000" y2="45310"/>
                        <a14:foregroundMark x1="29500" y1="46549" x2="34250" y2="47965"/>
                        <a14:foregroundMark x1="49375" y1="47965" x2="52500" y2="47965"/>
                        <a14:foregroundMark x1="61125" y1="50265" x2="65000" y2="51681"/>
                        <a14:foregroundMark x1="70125" y1="51681" x2="71750" y2="52566"/>
                        <a14:foregroundMark x1="72125" y1="52566" x2="74000" y2="52566"/>
                        <a14:foregroundMark x1="76250" y1="52566" x2="76250" y2="52566"/>
                        <a14:foregroundMark x1="77500" y1="52566" x2="80375" y2="52566"/>
                        <a14:foregroundMark x1="83000" y1="52566" x2="91250" y2="53805"/>
                        <a14:foregroundMark x1="95375" y1="53805" x2="96750" y2="53805"/>
                        <a14:foregroundMark x1="93875" y1="48496" x2="93875" y2="48496"/>
                        <a14:foregroundMark x1="89375" y1="44425" x2="89375" y2="44425"/>
                        <a14:foregroundMark x1="87750" y1="43894" x2="87750" y2="43894"/>
                        <a14:foregroundMark x1="86750" y1="43009" x2="84250" y2="43009"/>
                        <a14:foregroundMark x1="76250" y1="43363" x2="76250" y2="43363"/>
                        <a14:foregroundMark x1="73000" y1="48496" x2="73000" y2="48496"/>
                        <a14:foregroundMark x1="76500" y1="45664" x2="76500" y2="45664"/>
                        <a14:foregroundMark x1="86750" y1="41593" x2="86750" y2="41593"/>
                        <a14:foregroundMark x1="91625" y1="43363" x2="93125" y2="44425"/>
                        <a14:foregroundMark x1="92875" y1="54336" x2="92875" y2="54336"/>
                        <a14:foregroundMark x1="84875" y1="49735" x2="84875" y2="49735"/>
                        <a14:foregroundMark x1="79375" y1="47080" x2="79375" y2="47080"/>
                        <a14:foregroundMark x1="99625" y1="46195" x2="99625" y2="46195"/>
                        <a14:foregroundMark x1="94750" y1="65664" x2="94750" y2="65664"/>
                        <a14:foregroundMark x1="89625" y1="61947" x2="89625" y2="61947"/>
                        <a14:foregroundMark x1="85875" y1="61062" x2="85875" y2="61062"/>
                        <a14:foregroundMark x1="73375" y1="61593" x2="73375" y2="61593"/>
                        <a14:foregroundMark x1="65375" y1="63363" x2="65375" y2="63363"/>
                        <a14:foregroundMark x1="62125" y1="64779" x2="62125" y2="64779"/>
                        <a14:foregroundMark x1="54500" y1="65664" x2="54500" y2="65664"/>
                        <a14:foregroundMark x1="35875" y1="64248" x2="35875" y2="64248"/>
                        <a14:foregroundMark x1="32375" y1="53805" x2="32375" y2="53805"/>
                        <a14:foregroundMark x1="33625" y1="50265" x2="33625" y2="50265"/>
                        <a14:foregroundMark x1="35625" y1="48850" x2="35625" y2="48850"/>
                        <a14:foregroundMark x1="38125" y1="48496" x2="38125" y2="48496"/>
                        <a14:foregroundMark x1="41000" y1="48496" x2="42000" y2="48850"/>
                        <a14:foregroundMark x1="43875" y1="48850" x2="43875" y2="48850"/>
                        <a14:foregroundMark x1="44250" y1="49735" x2="44250" y2="49735"/>
                        <a14:foregroundMark x1="44875" y1="51150" x2="44875" y2="51150"/>
                        <a14:foregroundMark x1="45125" y1="52920" x2="45125" y2="52920"/>
                        <a14:foregroundMark x1="45875" y1="55752" x2="45875" y2="55752"/>
                        <a14:foregroundMark x1="45875" y1="57522" x2="45875" y2="57522"/>
                        <a14:foregroundMark x1="22125" y1="51681" x2="22125" y2="51681"/>
                        <a14:foregroundMark x1="53125" y1="52566" x2="53125" y2="52566"/>
                        <a14:foregroundMark x1="48375" y1="52566" x2="48375" y2="52566"/>
                        <a14:foregroundMark x1="51625" y1="56991" x2="51625" y2="56991"/>
                        <a14:foregroundMark x1="59000" y1="56991" x2="59000" y2="56991"/>
                        <a14:foregroundMark x1="9375" y1="50619" x2="9375" y2="50619"/>
                        <a14:foregroundMark x1="2875" y1="56106" x2="2875" y2="56106"/>
                        <a14:foregroundMark x1="1625" y1="53451" x2="1625" y2="53451"/>
                        <a14:foregroundMark x1="12500" y1="47080" x2="12500" y2="47080"/>
                      </a14:backgroundRemoval>
                    </a14:imgEffect>
                  </a14:imgLayer>
                </a14:imgProps>
              </a:ext>
              <a:ext uri="{28A0092B-C50C-407E-A947-70E740481C1C}">
                <a14:useLocalDpi xmlns:a14="http://schemas.microsoft.com/office/drawing/2010/main" val="0"/>
              </a:ext>
            </a:extLst>
          </a:blip>
          <a:srcRect/>
          <a:stretch>
            <a:fillRect/>
          </a:stretch>
        </p:blipFill>
        <p:spPr bwMode="auto">
          <a:xfrm rot="21059953">
            <a:off x="464013" y="1603005"/>
            <a:ext cx="4109362" cy="302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3"/>
                </p:tgtEl>
              </p:cMediaNode>
            </p:video>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34" y="409164"/>
            <a:ext cx="7704000" cy="1329298"/>
          </a:xfrm>
        </p:spPr>
        <p:txBody>
          <a:bodyPr/>
          <a:lstStyle/>
          <a:p>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Các</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em</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có</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nhận</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xét</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gì</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về</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những</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nhân</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vật</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và</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sự</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kiện</a:t>
            </a:r>
            <a:r>
              <a:rPr lang="en-US" dirty="0">
                <a:latin typeface="#9Slide03 AmpleSoft Bold" panose="02000000000000000000" pitchFamily="2" charset="0"/>
                <a:cs typeface="#9Slide03 Arima Madurai Medium" panose="00000600000000000000" pitchFamily="2" charset="0"/>
              </a:rPr>
              <a:t> </a:t>
            </a:r>
            <a:r>
              <a:rPr lang="en-US" dirty="0" err="1">
                <a:latin typeface="#9Slide03 AmpleSoft Bold" panose="02000000000000000000" pitchFamily="2" charset="0"/>
                <a:cs typeface="#9Slide03 Arima Madurai Medium" panose="00000600000000000000" pitchFamily="2" charset="0"/>
              </a:rPr>
              <a:t>trên</a:t>
            </a:r>
            <a:r>
              <a:rPr lang="en-US" dirty="0">
                <a:latin typeface="#9Slide03 AmpleSoft Bold" panose="02000000000000000000" pitchFamily="2" charset="0"/>
                <a:cs typeface="#9Slide03 Arima Madurai Medium" panose="00000600000000000000" pitchFamily="2" charset="0"/>
              </a:rPr>
              <a:t>?</a:t>
            </a:r>
          </a:p>
        </p:txBody>
      </p:sp>
      <p:sp>
        <p:nvSpPr>
          <p:cNvPr id="4" name="Google Shape;55;p18"/>
          <p:cNvSpPr txBox="1">
            <a:spLocks/>
          </p:cNvSpPr>
          <p:nvPr/>
        </p:nvSpPr>
        <p:spPr>
          <a:xfrm>
            <a:off x="521334" y="2590312"/>
            <a:ext cx="5192894" cy="10943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Những</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nhân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vật</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và</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sự</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kiện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trên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đều</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có</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thật</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và</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có</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liên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quan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đến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lịch</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sử</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của</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dân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tộc</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VN.</a:t>
            </a:r>
          </a:p>
        </p:txBody>
      </p:sp>
      <p:grpSp>
        <p:nvGrpSpPr>
          <p:cNvPr id="6" name="Google Shape;57;p18"/>
          <p:cNvGrpSpPr/>
          <p:nvPr/>
        </p:nvGrpSpPr>
        <p:grpSpPr>
          <a:xfrm>
            <a:off x="6031606" y="1266409"/>
            <a:ext cx="2847353" cy="2647805"/>
            <a:chOff x="5581550" y="1114525"/>
            <a:chExt cx="2847353" cy="2647805"/>
          </a:xfrm>
        </p:grpSpPr>
        <p:sp>
          <p:nvSpPr>
            <p:cNvPr id="7" name="Google Shape;58;p18"/>
            <p:cNvSpPr/>
            <p:nvPr/>
          </p:nvSpPr>
          <p:spPr>
            <a:xfrm flipH="1">
              <a:off x="6192943" y="1942366"/>
              <a:ext cx="1765421" cy="1307565"/>
            </a:xfrm>
            <a:custGeom>
              <a:avLst/>
              <a:gdLst/>
              <a:ahLst/>
              <a:cxnLst/>
              <a:rect l="l" t="t" r="r" b="b"/>
              <a:pathLst>
                <a:path w="92868" h="68783" extrusionOk="0">
                  <a:moveTo>
                    <a:pt x="35660" y="0"/>
                  </a:moveTo>
                  <a:lnTo>
                    <a:pt x="3303" y="39495"/>
                  </a:lnTo>
                  <a:lnTo>
                    <a:pt x="1" y="43198"/>
                  </a:lnTo>
                  <a:lnTo>
                    <a:pt x="21683" y="66948"/>
                  </a:lnTo>
                  <a:cubicBezTo>
                    <a:pt x="22918" y="68227"/>
                    <a:pt x="24466" y="68782"/>
                    <a:pt x="26223" y="68782"/>
                  </a:cubicBezTo>
                  <a:cubicBezTo>
                    <a:pt x="37805" y="68782"/>
                    <a:pt x="58476" y="44666"/>
                    <a:pt x="58476" y="44666"/>
                  </a:cubicBezTo>
                  <a:cubicBezTo>
                    <a:pt x="61978" y="47735"/>
                    <a:pt x="66915" y="48302"/>
                    <a:pt x="68750" y="48368"/>
                  </a:cubicBezTo>
                  <a:cubicBezTo>
                    <a:pt x="68772" y="48370"/>
                    <a:pt x="68795" y="48371"/>
                    <a:pt x="68817" y="48371"/>
                  </a:cubicBezTo>
                  <a:cubicBezTo>
                    <a:pt x="69187" y="48371"/>
                    <a:pt x="69486" y="48111"/>
                    <a:pt x="69517" y="47701"/>
                  </a:cubicBezTo>
                  <a:lnTo>
                    <a:pt x="69884" y="41297"/>
                  </a:lnTo>
                  <a:cubicBezTo>
                    <a:pt x="71791" y="46655"/>
                    <a:pt x="75806" y="47637"/>
                    <a:pt x="78519" y="47637"/>
                  </a:cubicBezTo>
                  <a:cubicBezTo>
                    <a:pt x="79319" y="47637"/>
                    <a:pt x="80006" y="47551"/>
                    <a:pt x="80492" y="47468"/>
                  </a:cubicBezTo>
                  <a:cubicBezTo>
                    <a:pt x="80892" y="47368"/>
                    <a:pt x="81226" y="47001"/>
                    <a:pt x="81226" y="46534"/>
                  </a:cubicBezTo>
                  <a:lnTo>
                    <a:pt x="81192" y="42064"/>
                  </a:lnTo>
                  <a:lnTo>
                    <a:pt x="81192" y="42064"/>
                  </a:lnTo>
                  <a:cubicBezTo>
                    <a:pt x="82679" y="44888"/>
                    <a:pt x="85250" y="45661"/>
                    <a:pt x="87604" y="45661"/>
                  </a:cubicBezTo>
                  <a:cubicBezTo>
                    <a:pt x="89420" y="45661"/>
                    <a:pt x="91107" y="45200"/>
                    <a:pt x="92067" y="44866"/>
                  </a:cubicBezTo>
                  <a:cubicBezTo>
                    <a:pt x="92567" y="44699"/>
                    <a:pt x="92867" y="44199"/>
                    <a:pt x="92734" y="43698"/>
                  </a:cubicBezTo>
                  <a:lnTo>
                    <a:pt x="87830" y="21382"/>
                  </a:lnTo>
                  <a:lnTo>
                    <a:pt x="74988" y="1368"/>
                  </a:lnTo>
                  <a:lnTo>
                    <a:pt x="35660" y="0"/>
                  </a:lnTo>
                  <a:close/>
                </a:path>
              </a:pathLst>
            </a:custGeom>
            <a:solidFill>
              <a:srgbClr val="58687A">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p18"/>
            <p:cNvSpPr/>
            <p:nvPr/>
          </p:nvSpPr>
          <p:spPr>
            <a:xfrm flipH="1">
              <a:off x="6180264" y="1930161"/>
              <a:ext cx="1790780" cy="1332468"/>
            </a:xfrm>
            <a:custGeom>
              <a:avLst/>
              <a:gdLst/>
              <a:ahLst/>
              <a:cxnLst/>
              <a:rect l="l" t="t" r="r" b="b"/>
              <a:pathLst>
                <a:path w="94202" h="70093" extrusionOk="0">
                  <a:moveTo>
                    <a:pt x="36594" y="1410"/>
                  </a:moveTo>
                  <a:lnTo>
                    <a:pt x="75221" y="2777"/>
                  </a:lnTo>
                  <a:lnTo>
                    <a:pt x="87830" y="22425"/>
                  </a:lnTo>
                  <a:lnTo>
                    <a:pt x="92734" y="44641"/>
                  </a:lnTo>
                  <a:cubicBezTo>
                    <a:pt x="92800" y="44807"/>
                    <a:pt x="92667" y="45008"/>
                    <a:pt x="92500" y="45041"/>
                  </a:cubicBezTo>
                  <a:cubicBezTo>
                    <a:pt x="91514" y="45375"/>
                    <a:pt x="89909" y="45797"/>
                    <a:pt x="88218" y="45797"/>
                  </a:cubicBezTo>
                  <a:cubicBezTo>
                    <a:pt x="86021" y="45797"/>
                    <a:pt x="83679" y="45084"/>
                    <a:pt x="82360" y="42539"/>
                  </a:cubicBezTo>
                  <a:cubicBezTo>
                    <a:pt x="82249" y="42318"/>
                    <a:pt x="82047" y="42189"/>
                    <a:pt x="81810" y="42189"/>
                  </a:cubicBezTo>
                  <a:cubicBezTo>
                    <a:pt x="81761" y="42189"/>
                    <a:pt x="81711" y="42194"/>
                    <a:pt x="81659" y="42206"/>
                  </a:cubicBezTo>
                  <a:cubicBezTo>
                    <a:pt x="81392" y="42306"/>
                    <a:pt x="81192" y="42539"/>
                    <a:pt x="81192" y="42839"/>
                  </a:cubicBezTo>
                  <a:lnTo>
                    <a:pt x="81225" y="47309"/>
                  </a:lnTo>
                  <a:cubicBezTo>
                    <a:pt x="81225" y="47443"/>
                    <a:pt x="81159" y="47543"/>
                    <a:pt x="80992" y="47576"/>
                  </a:cubicBezTo>
                  <a:cubicBezTo>
                    <a:pt x="80498" y="47666"/>
                    <a:pt x="79842" y="47747"/>
                    <a:pt x="79095" y="47747"/>
                  </a:cubicBezTo>
                  <a:cubicBezTo>
                    <a:pt x="76513" y="47747"/>
                    <a:pt x="72852" y="46774"/>
                    <a:pt x="71118" y="41805"/>
                  </a:cubicBezTo>
                  <a:cubicBezTo>
                    <a:pt x="71027" y="41530"/>
                    <a:pt x="70767" y="41367"/>
                    <a:pt x="70519" y="41367"/>
                  </a:cubicBezTo>
                  <a:cubicBezTo>
                    <a:pt x="70496" y="41367"/>
                    <a:pt x="70474" y="41369"/>
                    <a:pt x="70451" y="41372"/>
                  </a:cubicBezTo>
                  <a:cubicBezTo>
                    <a:pt x="70151" y="41438"/>
                    <a:pt x="69884" y="41672"/>
                    <a:pt x="69884" y="41972"/>
                  </a:cubicBezTo>
                  <a:lnTo>
                    <a:pt x="69517" y="48377"/>
                  </a:lnTo>
                  <a:cubicBezTo>
                    <a:pt x="69517" y="48410"/>
                    <a:pt x="69484" y="48477"/>
                    <a:pt x="69450" y="48477"/>
                  </a:cubicBezTo>
                  <a:cubicBezTo>
                    <a:pt x="67549" y="48377"/>
                    <a:pt x="62812" y="47843"/>
                    <a:pt x="59510" y="44908"/>
                  </a:cubicBezTo>
                  <a:cubicBezTo>
                    <a:pt x="59376" y="44807"/>
                    <a:pt x="59210" y="44741"/>
                    <a:pt x="59043" y="44741"/>
                  </a:cubicBezTo>
                  <a:cubicBezTo>
                    <a:pt x="58876" y="44741"/>
                    <a:pt x="58776" y="44841"/>
                    <a:pt x="58643" y="44974"/>
                  </a:cubicBezTo>
                  <a:cubicBezTo>
                    <a:pt x="58442" y="45174"/>
                    <a:pt x="38328" y="68524"/>
                    <a:pt x="27120" y="68858"/>
                  </a:cubicBezTo>
                  <a:cubicBezTo>
                    <a:pt x="27067" y="68859"/>
                    <a:pt x="27015" y="68859"/>
                    <a:pt x="26962" y="68859"/>
                  </a:cubicBezTo>
                  <a:cubicBezTo>
                    <a:pt x="25237" y="68859"/>
                    <a:pt x="23885" y="68324"/>
                    <a:pt x="22817" y="67223"/>
                  </a:cubicBezTo>
                  <a:lnTo>
                    <a:pt x="1502" y="43840"/>
                  </a:lnTo>
                  <a:lnTo>
                    <a:pt x="4404" y="40638"/>
                  </a:lnTo>
                  <a:lnTo>
                    <a:pt x="36594" y="1410"/>
                  </a:lnTo>
                  <a:close/>
                  <a:moveTo>
                    <a:pt x="36263" y="0"/>
                  </a:moveTo>
                  <a:cubicBezTo>
                    <a:pt x="36105" y="0"/>
                    <a:pt x="35971" y="70"/>
                    <a:pt x="35860" y="209"/>
                  </a:cubicBezTo>
                  <a:lnTo>
                    <a:pt x="3503" y="39704"/>
                  </a:lnTo>
                  <a:lnTo>
                    <a:pt x="201" y="43406"/>
                  </a:lnTo>
                  <a:cubicBezTo>
                    <a:pt x="1" y="43673"/>
                    <a:pt x="1" y="44007"/>
                    <a:pt x="201" y="44240"/>
                  </a:cubicBezTo>
                  <a:lnTo>
                    <a:pt x="21950" y="68091"/>
                  </a:lnTo>
                  <a:cubicBezTo>
                    <a:pt x="23217" y="69425"/>
                    <a:pt x="24885" y="70092"/>
                    <a:pt x="26920" y="70092"/>
                  </a:cubicBezTo>
                  <a:cubicBezTo>
                    <a:pt x="26987" y="70092"/>
                    <a:pt x="27087" y="70092"/>
                    <a:pt x="27220" y="70059"/>
                  </a:cubicBezTo>
                  <a:cubicBezTo>
                    <a:pt x="38195" y="69725"/>
                    <a:pt x="56241" y="49644"/>
                    <a:pt x="59243" y="46175"/>
                  </a:cubicBezTo>
                  <a:cubicBezTo>
                    <a:pt x="62812" y="49010"/>
                    <a:pt x="67516" y="49544"/>
                    <a:pt x="69417" y="49644"/>
                  </a:cubicBezTo>
                  <a:cubicBezTo>
                    <a:pt x="70184" y="49644"/>
                    <a:pt x="70818" y="49077"/>
                    <a:pt x="70851" y="48343"/>
                  </a:cubicBezTo>
                  <a:lnTo>
                    <a:pt x="71051" y="44407"/>
                  </a:lnTo>
                  <a:cubicBezTo>
                    <a:pt x="73278" y="48151"/>
                    <a:pt x="76798" y="48897"/>
                    <a:pt x="79200" y="48897"/>
                  </a:cubicBezTo>
                  <a:cubicBezTo>
                    <a:pt x="80072" y="48897"/>
                    <a:pt x="80797" y="48799"/>
                    <a:pt x="81259" y="48710"/>
                  </a:cubicBezTo>
                  <a:cubicBezTo>
                    <a:pt x="82026" y="48577"/>
                    <a:pt x="82560" y="47943"/>
                    <a:pt x="82560" y="47176"/>
                  </a:cubicBezTo>
                  <a:lnTo>
                    <a:pt x="82560" y="44674"/>
                  </a:lnTo>
                  <a:cubicBezTo>
                    <a:pt x="84194" y="46375"/>
                    <a:pt x="86362" y="46876"/>
                    <a:pt x="88343" y="46876"/>
                  </a:cubicBezTo>
                  <a:cubicBezTo>
                    <a:pt x="90324" y="46876"/>
                    <a:pt x="92117" y="46375"/>
                    <a:pt x="93000" y="46075"/>
                  </a:cubicBezTo>
                  <a:cubicBezTo>
                    <a:pt x="93734" y="45842"/>
                    <a:pt x="94201" y="45008"/>
                    <a:pt x="94035" y="44207"/>
                  </a:cubicBezTo>
                  <a:lnTo>
                    <a:pt x="89098" y="21891"/>
                  </a:lnTo>
                  <a:cubicBezTo>
                    <a:pt x="89098" y="21824"/>
                    <a:pt x="89064" y="21724"/>
                    <a:pt x="89031" y="21691"/>
                  </a:cubicBezTo>
                  <a:lnTo>
                    <a:pt x="76188" y="1677"/>
                  </a:lnTo>
                  <a:cubicBezTo>
                    <a:pt x="76055" y="1510"/>
                    <a:pt x="75888" y="1376"/>
                    <a:pt x="75688" y="1376"/>
                  </a:cubicBezTo>
                  <a:lnTo>
                    <a:pt x="36360" y="9"/>
                  </a:lnTo>
                  <a:cubicBezTo>
                    <a:pt x="36327" y="3"/>
                    <a:pt x="36294" y="0"/>
                    <a:pt x="36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0;p18"/>
            <p:cNvGrpSpPr/>
            <p:nvPr/>
          </p:nvGrpSpPr>
          <p:grpSpPr>
            <a:xfrm flipH="1">
              <a:off x="6400939" y="2116390"/>
              <a:ext cx="609654" cy="729056"/>
              <a:chOff x="6999860" y="2116390"/>
              <a:chExt cx="609654" cy="729056"/>
            </a:xfrm>
          </p:grpSpPr>
          <p:sp>
            <p:nvSpPr>
              <p:cNvPr id="35" name="Google Shape;61;p18"/>
              <p:cNvSpPr/>
              <p:nvPr/>
            </p:nvSpPr>
            <p:spPr>
              <a:xfrm>
                <a:off x="7459278" y="2142054"/>
                <a:ext cx="150236" cy="604708"/>
              </a:xfrm>
              <a:custGeom>
                <a:avLst/>
                <a:gdLst/>
                <a:ahLst/>
                <a:cxnLst/>
                <a:rect l="l" t="t" r="r" b="b"/>
                <a:pathLst>
                  <a:path w="7903" h="31810" extrusionOk="0">
                    <a:moveTo>
                      <a:pt x="607" y="0"/>
                    </a:moveTo>
                    <a:cubicBezTo>
                      <a:pt x="583" y="0"/>
                      <a:pt x="558" y="2"/>
                      <a:pt x="534" y="4"/>
                    </a:cubicBezTo>
                    <a:cubicBezTo>
                      <a:pt x="201" y="104"/>
                      <a:pt x="0" y="438"/>
                      <a:pt x="34" y="771"/>
                    </a:cubicBezTo>
                    <a:lnTo>
                      <a:pt x="6538" y="31326"/>
                    </a:lnTo>
                    <a:cubicBezTo>
                      <a:pt x="6608" y="31662"/>
                      <a:pt x="6871" y="31810"/>
                      <a:pt x="7141" y="31810"/>
                    </a:cubicBezTo>
                    <a:cubicBezTo>
                      <a:pt x="7515" y="31810"/>
                      <a:pt x="7903" y="31525"/>
                      <a:pt x="7806" y="31060"/>
                    </a:cubicBezTo>
                    <a:lnTo>
                      <a:pt x="1301" y="504"/>
                    </a:lnTo>
                    <a:cubicBezTo>
                      <a:pt x="1209" y="195"/>
                      <a:pt x="91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2;p18"/>
              <p:cNvGrpSpPr/>
              <p:nvPr/>
            </p:nvGrpSpPr>
            <p:grpSpPr>
              <a:xfrm>
                <a:off x="6999860" y="2116390"/>
                <a:ext cx="543135" cy="729056"/>
                <a:chOff x="6999860" y="2116390"/>
                <a:chExt cx="543135" cy="729056"/>
              </a:xfrm>
            </p:grpSpPr>
            <p:sp>
              <p:nvSpPr>
                <p:cNvPr id="37" name="Google Shape;63;p18"/>
                <p:cNvSpPr/>
                <p:nvPr/>
              </p:nvSpPr>
              <p:spPr>
                <a:xfrm>
                  <a:off x="7233486" y="2116390"/>
                  <a:ext cx="159209" cy="644876"/>
                </a:xfrm>
                <a:custGeom>
                  <a:avLst/>
                  <a:gdLst/>
                  <a:ahLst/>
                  <a:cxnLst/>
                  <a:rect l="l" t="t" r="r" b="b"/>
                  <a:pathLst>
                    <a:path w="8375" h="33923" extrusionOk="0">
                      <a:moveTo>
                        <a:pt x="732" y="1"/>
                      </a:moveTo>
                      <a:cubicBezTo>
                        <a:pt x="367" y="1"/>
                        <a:pt x="1" y="277"/>
                        <a:pt x="136" y="720"/>
                      </a:cubicBezTo>
                      <a:lnTo>
                        <a:pt x="7074" y="33410"/>
                      </a:lnTo>
                      <a:cubicBezTo>
                        <a:pt x="7162" y="33705"/>
                        <a:pt x="7434" y="33922"/>
                        <a:pt x="7726" y="33922"/>
                      </a:cubicBezTo>
                      <a:cubicBezTo>
                        <a:pt x="7764" y="33922"/>
                        <a:pt x="7803" y="33918"/>
                        <a:pt x="7841" y="33911"/>
                      </a:cubicBezTo>
                      <a:cubicBezTo>
                        <a:pt x="8175" y="33844"/>
                        <a:pt x="8375" y="33510"/>
                        <a:pt x="8342" y="33177"/>
                      </a:cubicBezTo>
                      <a:lnTo>
                        <a:pt x="1337" y="487"/>
                      </a:lnTo>
                      <a:cubicBezTo>
                        <a:pt x="1266" y="149"/>
                        <a:pt x="999"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p18"/>
                <p:cNvSpPr/>
                <p:nvPr/>
              </p:nvSpPr>
              <p:spPr>
                <a:xfrm>
                  <a:off x="7290043" y="2123215"/>
                  <a:ext cx="140066" cy="611191"/>
                </a:xfrm>
                <a:custGeom>
                  <a:avLst/>
                  <a:gdLst/>
                  <a:ahLst/>
                  <a:cxnLst/>
                  <a:rect l="l" t="t" r="r" b="b"/>
                  <a:pathLst>
                    <a:path w="7368" h="32151" extrusionOk="0">
                      <a:moveTo>
                        <a:pt x="743" y="1"/>
                      </a:moveTo>
                      <a:cubicBezTo>
                        <a:pt x="379" y="1"/>
                        <a:pt x="0" y="282"/>
                        <a:pt x="96" y="762"/>
                      </a:cubicBezTo>
                      <a:lnTo>
                        <a:pt x="6034" y="31650"/>
                      </a:lnTo>
                      <a:cubicBezTo>
                        <a:pt x="6067" y="31950"/>
                        <a:pt x="6367" y="32151"/>
                        <a:pt x="6667" y="32151"/>
                      </a:cubicBezTo>
                      <a:cubicBezTo>
                        <a:pt x="7034" y="32151"/>
                        <a:pt x="7368" y="31784"/>
                        <a:pt x="7268" y="31383"/>
                      </a:cubicBezTo>
                      <a:lnTo>
                        <a:pt x="1330" y="495"/>
                      </a:lnTo>
                      <a:cubicBezTo>
                        <a:pt x="1274" y="154"/>
                        <a:pt x="1012" y="1"/>
                        <a:pt x="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p18"/>
                <p:cNvSpPr/>
                <p:nvPr/>
              </p:nvSpPr>
              <p:spPr>
                <a:xfrm>
                  <a:off x="7346106" y="2129070"/>
                  <a:ext cx="144894" cy="578284"/>
                </a:xfrm>
                <a:custGeom>
                  <a:avLst/>
                  <a:gdLst/>
                  <a:ahLst/>
                  <a:cxnLst/>
                  <a:rect l="l" t="t" r="r" b="b"/>
                  <a:pathLst>
                    <a:path w="7622" h="30420" extrusionOk="0">
                      <a:moveTo>
                        <a:pt x="723" y="1"/>
                      </a:moveTo>
                      <a:cubicBezTo>
                        <a:pt x="363" y="1"/>
                        <a:pt x="0" y="277"/>
                        <a:pt x="116" y="720"/>
                      </a:cubicBezTo>
                      <a:lnTo>
                        <a:pt x="6320" y="29908"/>
                      </a:lnTo>
                      <a:cubicBezTo>
                        <a:pt x="6409" y="30203"/>
                        <a:pt x="6680" y="30420"/>
                        <a:pt x="6972" y="30420"/>
                      </a:cubicBezTo>
                      <a:cubicBezTo>
                        <a:pt x="7010" y="30420"/>
                        <a:pt x="7049" y="30416"/>
                        <a:pt x="7088" y="30408"/>
                      </a:cubicBezTo>
                      <a:cubicBezTo>
                        <a:pt x="7421" y="30342"/>
                        <a:pt x="7621" y="30008"/>
                        <a:pt x="7588" y="29674"/>
                      </a:cubicBezTo>
                      <a:lnTo>
                        <a:pt x="1317" y="487"/>
                      </a:lnTo>
                      <a:cubicBezTo>
                        <a:pt x="1246" y="149"/>
                        <a:pt x="985"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p18"/>
                <p:cNvSpPr/>
                <p:nvPr/>
              </p:nvSpPr>
              <p:spPr>
                <a:xfrm>
                  <a:off x="7402550" y="2135420"/>
                  <a:ext cx="140446" cy="557772"/>
                </a:xfrm>
                <a:custGeom>
                  <a:avLst/>
                  <a:gdLst/>
                  <a:ahLst/>
                  <a:cxnLst/>
                  <a:rect l="l" t="t" r="r" b="b"/>
                  <a:pathLst>
                    <a:path w="7388" h="29341" extrusionOk="0">
                      <a:moveTo>
                        <a:pt x="722" y="1"/>
                      </a:moveTo>
                      <a:cubicBezTo>
                        <a:pt x="363" y="1"/>
                        <a:pt x="0" y="277"/>
                        <a:pt x="116" y="720"/>
                      </a:cubicBezTo>
                      <a:lnTo>
                        <a:pt x="6053" y="28840"/>
                      </a:lnTo>
                      <a:cubicBezTo>
                        <a:pt x="6120" y="29140"/>
                        <a:pt x="6387" y="29340"/>
                        <a:pt x="6687" y="29340"/>
                      </a:cubicBezTo>
                      <a:cubicBezTo>
                        <a:pt x="7054" y="29340"/>
                        <a:pt x="7388" y="28973"/>
                        <a:pt x="7321" y="28573"/>
                      </a:cubicBezTo>
                      <a:lnTo>
                        <a:pt x="1317" y="486"/>
                      </a:lnTo>
                      <a:cubicBezTo>
                        <a:pt x="1246" y="148"/>
                        <a:pt x="985"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7;p18"/>
                <p:cNvSpPr/>
                <p:nvPr/>
              </p:nvSpPr>
              <p:spPr>
                <a:xfrm>
                  <a:off x="7175521" y="2136998"/>
                  <a:ext cx="159475" cy="645047"/>
                </a:xfrm>
                <a:custGeom>
                  <a:avLst/>
                  <a:gdLst/>
                  <a:ahLst/>
                  <a:cxnLst/>
                  <a:rect l="l" t="t" r="r" b="b"/>
                  <a:pathLst>
                    <a:path w="8389" h="33932" extrusionOk="0">
                      <a:moveTo>
                        <a:pt x="744" y="1"/>
                      </a:moveTo>
                      <a:cubicBezTo>
                        <a:pt x="375" y="1"/>
                        <a:pt x="0" y="274"/>
                        <a:pt x="116" y="737"/>
                      </a:cubicBezTo>
                      <a:lnTo>
                        <a:pt x="7087" y="33427"/>
                      </a:lnTo>
                      <a:cubicBezTo>
                        <a:pt x="7149" y="33736"/>
                        <a:pt x="7441" y="33931"/>
                        <a:pt x="7775" y="33931"/>
                      </a:cubicBezTo>
                      <a:cubicBezTo>
                        <a:pt x="7802" y="33931"/>
                        <a:pt x="7828" y="33930"/>
                        <a:pt x="7855" y="33927"/>
                      </a:cubicBezTo>
                      <a:cubicBezTo>
                        <a:pt x="8188" y="33827"/>
                        <a:pt x="8388" y="33494"/>
                        <a:pt x="8322" y="33160"/>
                      </a:cubicBezTo>
                      <a:lnTo>
                        <a:pt x="1350" y="470"/>
                      </a:lnTo>
                      <a:cubicBezTo>
                        <a:pt x="1280" y="146"/>
                        <a:pt x="1013"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8;p18"/>
                <p:cNvSpPr/>
                <p:nvPr/>
              </p:nvSpPr>
              <p:spPr>
                <a:xfrm>
                  <a:off x="7117158" y="2158290"/>
                  <a:ext cx="158867" cy="644838"/>
                </a:xfrm>
                <a:custGeom>
                  <a:avLst/>
                  <a:gdLst/>
                  <a:ahLst/>
                  <a:cxnLst/>
                  <a:rect l="l" t="t" r="r" b="b"/>
                  <a:pathLst>
                    <a:path w="8357" h="33921" extrusionOk="0">
                      <a:moveTo>
                        <a:pt x="730" y="1"/>
                      </a:moveTo>
                      <a:cubicBezTo>
                        <a:pt x="369" y="1"/>
                        <a:pt x="1" y="286"/>
                        <a:pt x="117" y="751"/>
                      </a:cubicBezTo>
                      <a:lnTo>
                        <a:pt x="7055" y="33441"/>
                      </a:lnTo>
                      <a:cubicBezTo>
                        <a:pt x="7142" y="33732"/>
                        <a:pt x="7407" y="33921"/>
                        <a:pt x="7694" y="33921"/>
                      </a:cubicBezTo>
                      <a:cubicBezTo>
                        <a:pt x="7736" y="33921"/>
                        <a:pt x="7779" y="33917"/>
                        <a:pt x="7822" y="33908"/>
                      </a:cubicBezTo>
                      <a:cubicBezTo>
                        <a:pt x="8156" y="33842"/>
                        <a:pt x="8356" y="33508"/>
                        <a:pt x="8323" y="33174"/>
                      </a:cubicBezTo>
                      <a:lnTo>
                        <a:pt x="1318" y="484"/>
                      </a:lnTo>
                      <a:cubicBezTo>
                        <a:pt x="1248" y="149"/>
                        <a:pt x="99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9;p18"/>
                <p:cNvSpPr/>
                <p:nvPr/>
              </p:nvSpPr>
              <p:spPr>
                <a:xfrm>
                  <a:off x="7058224" y="2178973"/>
                  <a:ext cx="159456" cy="644914"/>
                </a:xfrm>
                <a:custGeom>
                  <a:avLst/>
                  <a:gdLst/>
                  <a:ahLst/>
                  <a:cxnLst/>
                  <a:rect l="l" t="t" r="r" b="b"/>
                  <a:pathLst>
                    <a:path w="8388" h="33925" extrusionOk="0">
                      <a:moveTo>
                        <a:pt x="730" y="1"/>
                      </a:moveTo>
                      <a:cubicBezTo>
                        <a:pt x="365" y="1"/>
                        <a:pt x="0" y="273"/>
                        <a:pt x="115" y="731"/>
                      </a:cubicBezTo>
                      <a:lnTo>
                        <a:pt x="7086" y="33421"/>
                      </a:lnTo>
                      <a:cubicBezTo>
                        <a:pt x="7179" y="33730"/>
                        <a:pt x="7473" y="33925"/>
                        <a:pt x="7781" y="33925"/>
                      </a:cubicBezTo>
                      <a:cubicBezTo>
                        <a:pt x="7805" y="33925"/>
                        <a:pt x="7829" y="33923"/>
                        <a:pt x="7854" y="33921"/>
                      </a:cubicBezTo>
                      <a:cubicBezTo>
                        <a:pt x="8187" y="33854"/>
                        <a:pt x="8387" y="33521"/>
                        <a:pt x="8354" y="33187"/>
                      </a:cubicBezTo>
                      <a:lnTo>
                        <a:pt x="1349" y="497"/>
                      </a:lnTo>
                      <a:cubicBezTo>
                        <a:pt x="1277" y="154"/>
                        <a:pt x="1004"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p18"/>
                <p:cNvSpPr/>
                <p:nvPr/>
              </p:nvSpPr>
              <p:spPr>
                <a:xfrm>
                  <a:off x="6999860" y="2200417"/>
                  <a:ext cx="158848" cy="645028"/>
                </a:xfrm>
                <a:custGeom>
                  <a:avLst/>
                  <a:gdLst/>
                  <a:ahLst/>
                  <a:cxnLst/>
                  <a:rect l="l" t="t" r="r" b="b"/>
                  <a:pathLst>
                    <a:path w="8356" h="33931" extrusionOk="0">
                      <a:moveTo>
                        <a:pt x="724" y="1"/>
                      </a:moveTo>
                      <a:cubicBezTo>
                        <a:pt x="364" y="1"/>
                        <a:pt x="0" y="274"/>
                        <a:pt x="116" y="737"/>
                      </a:cubicBezTo>
                      <a:lnTo>
                        <a:pt x="7088" y="33427"/>
                      </a:lnTo>
                      <a:cubicBezTo>
                        <a:pt x="7149" y="33736"/>
                        <a:pt x="7441" y="33931"/>
                        <a:pt x="7749" y="33931"/>
                      </a:cubicBezTo>
                      <a:cubicBezTo>
                        <a:pt x="7773" y="33931"/>
                        <a:pt x="7797" y="33930"/>
                        <a:pt x="7821" y="33927"/>
                      </a:cubicBezTo>
                      <a:cubicBezTo>
                        <a:pt x="8155" y="33827"/>
                        <a:pt x="8355" y="33494"/>
                        <a:pt x="8322" y="33160"/>
                      </a:cubicBezTo>
                      <a:lnTo>
                        <a:pt x="1317" y="470"/>
                      </a:lnTo>
                      <a:cubicBezTo>
                        <a:pt x="1246" y="146"/>
                        <a:pt x="986"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Google Shape;71;p18"/>
            <p:cNvSpPr/>
            <p:nvPr/>
          </p:nvSpPr>
          <p:spPr>
            <a:xfrm flipH="1">
              <a:off x="5809949" y="1822313"/>
              <a:ext cx="2148415" cy="1075795"/>
            </a:xfrm>
            <a:custGeom>
              <a:avLst/>
              <a:gdLst/>
              <a:ahLst/>
              <a:cxnLst/>
              <a:rect l="l" t="t" r="r" b="b"/>
              <a:pathLst>
                <a:path w="113015" h="56591" extrusionOk="0">
                  <a:moveTo>
                    <a:pt x="67884" y="1"/>
                  </a:moveTo>
                  <a:cubicBezTo>
                    <a:pt x="56197" y="1"/>
                    <a:pt x="37871" y="1998"/>
                    <a:pt x="34526" y="3780"/>
                  </a:cubicBezTo>
                  <a:cubicBezTo>
                    <a:pt x="29989" y="6182"/>
                    <a:pt x="1" y="49513"/>
                    <a:pt x="1" y="49513"/>
                  </a:cubicBezTo>
                  <a:cubicBezTo>
                    <a:pt x="1" y="49513"/>
                    <a:pt x="3103" y="52815"/>
                    <a:pt x="8340" y="56218"/>
                  </a:cubicBezTo>
                  <a:cubicBezTo>
                    <a:pt x="11411" y="56471"/>
                    <a:pt x="14331" y="56591"/>
                    <a:pt x="17102" y="56591"/>
                  </a:cubicBezTo>
                  <a:cubicBezTo>
                    <a:pt x="53704" y="56591"/>
                    <a:pt x="64365" y="35764"/>
                    <a:pt x="54473" y="28198"/>
                  </a:cubicBezTo>
                  <a:cubicBezTo>
                    <a:pt x="52138" y="26697"/>
                    <a:pt x="48769" y="23861"/>
                    <a:pt x="48435" y="21760"/>
                  </a:cubicBezTo>
                  <a:cubicBezTo>
                    <a:pt x="48435" y="21760"/>
                    <a:pt x="60399" y="16229"/>
                    <a:pt x="70088" y="16229"/>
                  </a:cubicBezTo>
                  <a:cubicBezTo>
                    <a:pt x="73301" y="16229"/>
                    <a:pt x="76264" y="16838"/>
                    <a:pt x="78457" y="18458"/>
                  </a:cubicBezTo>
                  <a:cubicBezTo>
                    <a:pt x="91586" y="28120"/>
                    <a:pt x="100058" y="32822"/>
                    <a:pt x="105615" y="32822"/>
                  </a:cubicBezTo>
                  <a:cubicBezTo>
                    <a:pt x="108883" y="32822"/>
                    <a:pt x="111142" y="31197"/>
                    <a:pt x="112748" y="27998"/>
                  </a:cubicBezTo>
                  <a:cubicBezTo>
                    <a:pt x="113015" y="27531"/>
                    <a:pt x="112881" y="26964"/>
                    <a:pt x="112481" y="26630"/>
                  </a:cubicBezTo>
                  <a:cubicBezTo>
                    <a:pt x="107911" y="23094"/>
                    <a:pt x="82193" y="3180"/>
                    <a:pt x="76989" y="912"/>
                  </a:cubicBezTo>
                  <a:cubicBezTo>
                    <a:pt x="75550" y="268"/>
                    <a:pt x="72162" y="1"/>
                    <a:pt x="67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p18"/>
            <p:cNvSpPr/>
            <p:nvPr/>
          </p:nvSpPr>
          <p:spPr>
            <a:xfrm flipH="1">
              <a:off x="6328010" y="1809975"/>
              <a:ext cx="1644289" cy="965632"/>
            </a:xfrm>
            <a:custGeom>
              <a:avLst/>
              <a:gdLst/>
              <a:ahLst/>
              <a:cxnLst/>
              <a:rect l="l" t="t" r="r" b="b"/>
              <a:pathLst>
                <a:path w="86496" h="50796" extrusionOk="0">
                  <a:moveTo>
                    <a:pt x="68447" y="0"/>
                  </a:moveTo>
                  <a:cubicBezTo>
                    <a:pt x="56662" y="0"/>
                    <a:pt x="38526" y="1983"/>
                    <a:pt x="34992" y="3896"/>
                  </a:cubicBezTo>
                  <a:cubicBezTo>
                    <a:pt x="30355" y="6397"/>
                    <a:pt x="1401" y="48027"/>
                    <a:pt x="200" y="49795"/>
                  </a:cubicBezTo>
                  <a:cubicBezTo>
                    <a:pt x="0" y="50095"/>
                    <a:pt x="67" y="50462"/>
                    <a:pt x="367" y="50662"/>
                  </a:cubicBezTo>
                  <a:cubicBezTo>
                    <a:pt x="500" y="50763"/>
                    <a:pt x="634" y="50796"/>
                    <a:pt x="734" y="50796"/>
                  </a:cubicBezTo>
                  <a:cubicBezTo>
                    <a:pt x="967" y="50796"/>
                    <a:pt x="1101" y="50696"/>
                    <a:pt x="1234" y="50529"/>
                  </a:cubicBezTo>
                  <a:cubicBezTo>
                    <a:pt x="9540" y="38520"/>
                    <a:pt x="31923" y="6964"/>
                    <a:pt x="35559" y="4996"/>
                  </a:cubicBezTo>
                  <a:cubicBezTo>
                    <a:pt x="38907" y="3188"/>
                    <a:pt x="57077" y="1254"/>
                    <a:pt x="68575" y="1254"/>
                  </a:cubicBezTo>
                  <a:cubicBezTo>
                    <a:pt x="72773" y="1254"/>
                    <a:pt x="76082" y="1512"/>
                    <a:pt x="77455" y="2128"/>
                  </a:cubicBezTo>
                  <a:cubicBezTo>
                    <a:pt x="78756" y="2661"/>
                    <a:pt x="81425" y="4429"/>
                    <a:pt x="85461" y="7265"/>
                  </a:cubicBezTo>
                  <a:cubicBezTo>
                    <a:pt x="85571" y="7326"/>
                    <a:pt x="85690" y="7356"/>
                    <a:pt x="85807" y="7356"/>
                  </a:cubicBezTo>
                  <a:cubicBezTo>
                    <a:pt x="86008" y="7356"/>
                    <a:pt x="86202" y="7267"/>
                    <a:pt x="86328" y="7098"/>
                  </a:cubicBezTo>
                  <a:cubicBezTo>
                    <a:pt x="86495" y="6798"/>
                    <a:pt x="86462" y="6431"/>
                    <a:pt x="86162" y="6231"/>
                  </a:cubicBezTo>
                  <a:cubicBezTo>
                    <a:pt x="81992" y="3295"/>
                    <a:pt x="79357" y="1561"/>
                    <a:pt x="77956" y="960"/>
                  </a:cubicBezTo>
                  <a:cubicBezTo>
                    <a:pt x="76446" y="283"/>
                    <a:pt x="72900" y="0"/>
                    <a:pt x="68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3;p18"/>
            <p:cNvSpPr/>
            <p:nvPr/>
          </p:nvSpPr>
          <p:spPr>
            <a:xfrm flipH="1">
              <a:off x="6132618" y="1978657"/>
              <a:ext cx="148411" cy="113376"/>
            </a:xfrm>
            <a:custGeom>
              <a:avLst/>
              <a:gdLst/>
              <a:ahLst/>
              <a:cxnLst/>
              <a:rect l="l" t="t" r="r" b="b"/>
              <a:pathLst>
                <a:path w="7807" h="5964" extrusionOk="0">
                  <a:moveTo>
                    <a:pt x="709" y="0"/>
                  </a:moveTo>
                  <a:cubicBezTo>
                    <a:pt x="525" y="0"/>
                    <a:pt x="351" y="84"/>
                    <a:pt x="234" y="260"/>
                  </a:cubicBezTo>
                  <a:cubicBezTo>
                    <a:pt x="1" y="560"/>
                    <a:pt x="67" y="927"/>
                    <a:pt x="334" y="1127"/>
                  </a:cubicBezTo>
                  <a:cubicBezTo>
                    <a:pt x="2269" y="2561"/>
                    <a:pt x="4437" y="4129"/>
                    <a:pt x="6739" y="5830"/>
                  </a:cubicBezTo>
                  <a:cubicBezTo>
                    <a:pt x="6839" y="5930"/>
                    <a:pt x="6972" y="5964"/>
                    <a:pt x="7106" y="5964"/>
                  </a:cubicBezTo>
                  <a:cubicBezTo>
                    <a:pt x="7306" y="5964"/>
                    <a:pt x="7473" y="5897"/>
                    <a:pt x="7606" y="5730"/>
                  </a:cubicBezTo>
                  <a:cubicBezTo>
                    <a:pt x="7806" y="5430"/>
                    <a:pt x="7773" y="5063"/>
                    <a:pt x="7473" y="4830"/>
                  </a:cubicBezTo>
                  <a:cubicBezTo>
                    <a:pt x="5171" y="3128"/>
                    <a:pt x="3003" y="1561"/>
                    <a:pt x="1101" y="126"/>
                  </a:cubicBezTo>
                  <a:cubicBezTo>
                    <a:pt x="976" y="43"/>
                    <a:pt x="840"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p18"/>
            <p:cNvSpPr/>
            <p:nvPr/>
          </p:nvSpPr>
          <p:spPr>
            <a:xfrm flipH="1">
              <a:off x="5797205" y="2120401"/>
              <a:ext cx="1252417" cy="338169"/>
            </a:xfrm>
            <a:custGeom>
              <a:avLst/>
              <a:gdLst/>
              <a:ahLst/>
              <a:cxnLst/>
              <a:rect l="l" t="t" r="r" b="b"/>
              <a:pathLst>
                <a:path w="65882" h="17789" extrusionOk="0">
                  <a:moveTo>
                    <a:pt x="22271" y="0"/>
                  </a:moveTo>
                  <a:cubicBezTo>
                    <a:pt x="12655" y="0"/>
                    <a:pt x="1069" y="5258"/>
                    <a:pt x="401" y="5580"/>
                  </a:cubicBezTo>
                  <a:cubicBezTo>
                    <a:pt x="134" y="5680"/>
                    <a:pt x="1" y="5946"/>
                    <a:pt x="34" y="6247"/>
                  </a:cubicBezTo>
                  <a:cubicBezTo>
                    <a:pt x="401" y="8682"/>
                    <a:pt x="4204" y="11684"/>
                    <a:pt x="6372" y="13118"/>
                  </a:cubicBezTo>
                  <a:cubicBezTo>
                    <a:pt x="6472" y="13174"/>
                    <a:pt x="6583" y="13200"/>
                    <a:pt x="6693" y="13200"/>
                  </a:cubicBezTo>
                  <a:cubicBezTo>
                    <a:pt x="6913" y="13200"/>
                    <a:pt x="7128" y="13096"/>
                    <a:pt x="7239" y="12918"/>
                  </a:cubicBezTo>
                  <a:cubicBezTo>
                    <a:pt x="7406" y="12618"/>
                    <a:pt x="7339" y="12184"/>
                    <a:pt x="7039" y="12017"/>
                  </a:cubicBezTo>
                  <a:cubicBezTo>
                    <a:pt x="4571" y="10450"/>
                    <a:pt x="2002" y="8115"/>
                    <a:pt x="1368" y="6447"/>
                  </a:cubicBezTo>
                  <a:cubicBezTo>
                    <a:pt x="3682" y="5424"/>
                    <a:pt x="13922" y="1202"/>
                    <a:pt x="22294" y="1202"/>
                  </a:cubicBezTo>
                  <a:cubicBezTo>
                    <a:pt x="25391" y="1202"/>
                    <a:pt x="28233" y="1780"/>
                    <a:pt x="30322" y="3311"/>
                  </a:cubicBezTo>
                  <a:cubicBezTo>
                    <a:pt x="43999" y="13418"/>
                    <a:pt x="52271" y="17788"/>
                    <a:pt x="57842" y="17788"/>
                  </a:cubicBezTo>
                  <a:cubicBezTo>
                    <a:pt x="58576" y="17788"/>
                    <a:pt x="59243" y="17688"/>
                    <a:pt x="59943" y="17521"/>
                  </a:cubicBezTo>
                  <a:cubicBezTo>
                    <a:pt x="62312" y="16988"/>
                    <a:pt x="64146" y="15353"/>
                    <a:pt x="65547" y="12618"/>
                  </a:cubicBezTo>
                  <a:cubicBezTo>
                    <a:pt x="65881" y="11917"/>
                    <a:pt x="65714" y="10983"/>
                    <a:pt x="65047" y="10483"/>
                  </a:cubicBezTo>
                  <a:cubicBezTo>
                    <a:pt x="63279" y="9149"/>
                    <a:pt x="58643" y="5580"/>
                    <a:pt x="53239" y="1443"/>
                  </a:cubicBezTo>
                  <a:cubicBezTo>
                    <a:pt x="53114" y="1360"/>
                    <a:pt x="52977" y="1317"/>
                    <a:pt x="52846" y="1317"/>
                  </a:cubicBezTo>
                  <a:cubicBezTo>
                    <a:pt x="52662" y="1317"/>
                    <a:pt x="52488" y="1401"/>
                    <a:pt x="52371" y="1577"/>
                  </a:cubicBezTo>
                  <a:cubicBezTo>
                    <a:pt x="52138" y="1844"/>
                    <a:pt x="52205" y="2244"/>
                    <a:pt x="52471" y="2444"/>
                  </a:cubicBezTo>
                  <a:cubicBezTo>
                    <a:pt x="57909" y="6547"/>
                    <a:pt x="62545" y="10149"/>
                    <a:pt x="64280" y="11484"/>
                  </a:cubicBezTo>
                  <a:cubicBezTo>
                    <a:pt x="64447" y="11617"/>
                    <a:pt x="64480" y="11851"/>
                    <a:pt x="64413" y="12084"/>
                  </a:cubicBezTo>
                  <a:cubicBezTo>
                    <a:pt x="63246" y="14486"/>
                    <a:pt x="61678" y="15854"/>
                    <a:pt x="59677" y="16354"/>
                  </a:cubicBezTo>
                  <a:cubicBezTo>
                    <a:pt x="59107" y="16493"/>
                    <a:pt x="58493" y="16563"/>
                    <a:pt x="57830" y="16563"/>
                  </a:cubicBezTo>
                  <a:cubicBezTo>
                    <a:pt x="52604" y="16563"/>
                    <a:pt x="44379" y="12173"/>
                    <a:pt x="31056" y="2344"/>
                  </a:cubicBezTo>
                  <a:cubicBezTo>
                    <a:pt x="28730" y="638"/>
                    <a:pt x="25620" y="0"/>
                    <a:pt x="22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p18"/>
            <p:cNvSpPr/>
            <p:nvPr/>
          </p:nvSpPr>
          <p:spPr>
            <a:xfrm flipH="1">
              <a:off x="5730655" y="1152223"/>
              <a:ext cx="1772378" cy="1854825"/>
            </a:xfrm>
            <a:custGeom>
              <a:avLst/>
              <a:gdLst/>
              <a:ahLst/>
              <a:cxnLst/>
              <a:rect l="l" t="t" r="r" b="b"/>
              <a:pathLst>
                <a:path w="93234" h="97571" extrusionOk="0">
                  <a:moveTo>
                    <a:pt x="6138" y="0"/>
                  </a:moveTo>
                  <a:cubicBezTo>
                    <a:pt x="5738" y="301"/>
                    <a:pt x="5371" y="567"/>
                    <a:pt x="5004" y="968"/>
                  </a:cubicBezTo>
                  <a:cubicBezTo>
                    <a:pt x="0" y="5738"/>
                    <a:pt x="4337" y="10208"/>
                    <a:pt x="4337" y="10208"/>
                  </a:cubicBezTo>
                  <a:lnTo>
                    <a:pt x="71785" y="84794"/>
                  </a:lnTo>
                  <a:cubicBezTo>
                    <a:pt x="75754" y="89198"/>
                    <a:pt x="80625" y="92567"/>
                    <a:pt x="86095" y="94735"/>
                  </a:cubicBezTo>
                  <a:lnTo>
                    <a:pt x="93234" y="97570"/>
                  </a:lnTo>
                  <a:lnTo>
                    <a:pt x="93234" y="97570"/>
                  </a:lnTo>
                  <a:lnTo>
                    <a:pt x="6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p18"/>
            <p:cNvSpPr/>
            <p:nvPr/>
          </p:nvSpPr>
          <p:spPr>
            <a:xfrm flipH="1">
              <a:off x="5716699" y="1114525"/>
              <a:ext cx="1750194" cy="1905201"/>
            </a:xfrm>
            <a:custGeom>
              <a:avLst/>
              <a:gdLst/>
              <a:ahLst/>
              <a:cxnLst/>
              <a:rect l="l" t="t" r="r" b="b"/>
              <a:pathLst>
                <a:path w="92067" h="100221" extrusionOk="0">
                  <a:moveTo>
                    <a:pt x="8097" y="1"/>
                  </a:moveTo>
                  <a:cubicBezTo>
                    <a:pt x="6482" y="1"/>
                    <a:pt x="4592" y="601"/>
                    <a:pt x="2636" y="2484"/>
                  </a:cubicBezTo>
                  <a:cubicBezTo>
                    <a:pt x="968" y="4085"/>
                    <a:pt x="101" y="5853"/>
                    <a:pt x="34" y="7721"/>
                  </a:cubicBezTo>
                  <a:cubicBezTo>
                    <a:pt x="1" y="10556"/>
                    <a:pt x="1869" y="12524"/>
                    <a:pt x="1969" y="12591"/>
                  </a:cubicBezTo>
                  <a:lnTo>
                    <a:pt x="69450" y="87244"/>
                  </a:lnTo>
                  <a:cubicBezTo>
                    <a:pt x="73420" y="91614"/>
                    <a:pt x="78423" y="95117"/>
                    <a:pt x="83994" y="97318"/>
                  </a:cubicBezTo>
                  <a:lnTo>
                    <a:pt x="91132" y="100154"/>
                  </a:lnTo>
                  <a:cubicBezTo>
                    <a:pt x="91199" y="100220"/>
                    <a:pt x="91299" y="100220"/>
                    <a:pt x="91366" y="100220"/>
                  </a:cubicBezTo>
                  <a:cubicBezTo>
                    <a:pt x="91499" y="100220"/>
                    <a:pt x="91666" y="100120"/>
                    <a:pt x="91833" y="100054"/>
                  </a:cubicBezTo>
                  <a:cubicBezTo>
                    <a:pt x="92000" y="99887"/>
                    <a:pt x="92066" y="99620"/>
                    <a:pt x="92000" y="99386"/>
                  </a:cubicBezTo>
                  <a:lnTo>
                    <a:pt x="89398" y="91581"/>
                  </a:lnTo>
                  <a:cubicBezTo>
                    <a:pt x="88230" y="88045"/>
                    <a:pt x="86562" y="84709"/>
                    <a:pt x="84494" y="81674"/>
                  </a:cubicBezTo>
                  <a:cubicBezTo>
                    <a:pt x="84370" y="81487"/>
                    <a:pt x="84168" y="81378"/>
                    <a:pt x="83970" y="81378"/>
                  </a:cubicBezTo>
                  <a:cubicBezTo>
                    <a:pt x="83848" y="81378"/>
                    <a:pt x="83728" y="81419"/>
                    <a:pt x="83627" y="81507"/>
                  </a:cubicBezTo>
                  <a:cubicBezTo>
                    <a:pt x="83327" y="81707"/>
                    <a:pt x="83227" y="82074"/>
                    <a:pt x="83460" y="82374"/>
                  </a:cubicBezTo>
                  <a:cubicBezTo>
                    <a:pt x="85495" y="85310"/>
                    <a:pt x="87063" y="88545"/>
                    <a:pt x="88197" y="91948"/>
                  </a:cubicBezTo>
                  <a:lnTo>
                    <a:pt x="90332" y="98452"/>
                  </a:lnTo>
                  <a:lnTo>
                    <a:pt x="90332" y="98452"/>
                  </a:lnTo>
                  <a:lnTo>
                    <a:pt x="84461" y="96117"/>
                  </a:lnTo>
                  <a:cubicBezTo>
                    <a:pt x="79057" y="94016"/>
                    <a:pt x="74220" y="90580"/>
                    <a:pt x="70351" y="86344"/>
                  </a:cubicBezTo>
                  <a:lnTo>
                    <a:pt x="2903" y="11724"/>
                  </a:lnTo>
                  <a:cubicBezTo>
                    <a:pt x="2836" y="11724"/>
                    <a:pt x="1869" y="10690"/>
                    <a:pt x="1468" y="9155"/>
                  </a:cubicBezTo>
                  <a:cubicBezTo>
                    <a:pt x="935" y="7154"/>
                    <a:pt x="1635" y="5186"/>
                    <a:pt x="3503" y="3384"/>
                  </a:cubicBezTo>
                  <a:cubicBezTo>
                    <a:pt x="5187" y="1778"/>
                    <a:pt x="6787" y="1268"/>
                    <a:pt x="8141" y="1268"/>
                  </a:cubicBezTo>
                  <a:cubicBezTo>
                    <a:pt x="10328" y="1268"/>
                    <a:pt x="11870" y="2599"/>
                    <a:pt x="12076" y="2784"/>
                  </a:cubicBezTo>
                  <a:lnTo>
                    <a:pt x="77323" y="75102"/>
                  </a:lnTo>
                  <a:cubicBezTo>
                    <a:pt x="77429" y="75244"/>
                    <a:pt x="77592" y="75320"/>
                    <a:pt x="77761" y="75320"/>
                  </a:cubicBezTo>
                  <a:cubicBezTo>
                    <a:pt x="77910" y="75320"/>
                    <a:pt x="78065" y="75261"/>
                    <a:pt x="78190" y="75136"/>
                  </a:cubicBezTo>
                  <a:cubicBezTo>
                    <a:pt x="78423" y="74936"/>
                    <a:pt x="78490" y="74535"/>
                    <a:pt x="78223" y="74268"/>
                  </a:cubicBezTo>
                  <a:lnTo>
                    <a:pt x="12977" y="1883"/>
                  </a:lnTo>
                  <a:lnTo>
                    <a:pt x="12943" y="1850"/>
                  </a:lnTo>
                  <a:cubicBezTo>
                    <a:pt x="12901" y="1829"/>
                    <a:pt x="10917" y="1"/>
                    <a:pt x="8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p18"/>
            <p:cNvSpPr/>
            <p:nvPr/>
          </p:nvSpPr>
          <p:spPr>
            <a:xfrm flipH="1">
              <a:off x="5729942" y="2975389"/>
              <a:ext cx="34256" cy="32355"/>
            </a:xfrm>
            <a:custGeom>
              <a:avLst/>
              <a:gdLst/>
              <a:ahLst/>
              <a:cxnLst/>
              <a:rect l="l" t="t" r="r" b="b"/>
              <a:pathLst>
                <a:path w="1802" h="1702" extrusionOk="0">
                  <a:moveTo>
                    <a:pt x="1235" y="0"/>
                  </a:moveTo>
                  <a:lnTo>
                    <a:pt x="1" y="934"/>
                  </a:lnTo>
                  <a:lnTo>
                    <a:pt x="1802" y="1702"/>
                  </a:lnTo>
                  <a:lnTo>
                    <a:pt x="1235" y="0"/>
                  </a:lnTo>
                  <a:close/>
                </a:path>
              </a:pathLst>
            </a:custGeom>
            <a:solidFill>
              <a:srgbClr val="1C1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p18"/>
            <p:cNvSpPr/>
            <p:nvPr/>
          </p:nvSpPr>
          <p:spPr>
            <a:xfrm flipH="1">
              <a:off x="6126609" y="2345678"/>
              <a:ext cx="1661170" cy="685672"/>
            </a:xfrm>
            <a:custGeom>
              <a:avLst/>
              <a:gdLst/>
              <a:ahLst/>
              <a:cxnLst/>
              <a:rect l="l" t="t" r="r" b="b"/>
              <a:pathLst>
                <a:path w="87384" h="36069" extrusionOk="0">
                  <a:moveTo>
                    <a:pt x="44333" y="1"/>
                  </a:moveTo>
                  <a:cubicBezTo>
                    <a:pt x="39262" y="2302"/>
                    <a:pt x="34259" y="4637"/>
                    <a:pt x="29389" y="7239"/>
                  </a:cubicBezTo>
                  <a:cubicBezTo>
                    <a:pt x="20049" y="12176"/>
                    <a:pt x="11342" y="18147"/>
                    <a:pt x="3637" y="25452"/>
                  </a:cubicBezTo>
                  <a:cubicBezTo>
                    <a:pt x="2369" y="26620"/>
                    <a:pt x="1168" y="27821"/>
                    <a:pt x="1" y="29088"/>
                  </a:cubicBezTo>
                  <a:cubicBezTo>
                    <a:pt x="5575" y="32569"/>
                    <a:pt x="13400" y="36069"/>
                    <a:pt x="22509" y="36069"/>
                  </a:cubicBezTo>
                  <a:cubicBezTo>
                    <a:pt x="25447" y="36069"/>
                    <a:pt x="28518" y="35705"/>
                    <a:pt x="31690" y="34859"/>
                  </a:cubicBezTo>
                  <a:cubicBezTo>
                    <a:pt x="54573" y="28788"/>
                    <a:pt x="50637" y="21783"/>
                    <a:pt x="70585" y="19348"/>
                  </a:cubicBezTo>
                  <a:cubicBezTo>
                    <a:pt x="83327" y="17813"/>
                    <a:pt x="86429" y="9174"/>
                    <a:pt x="87230" y="5071"/>
                  </a:cubicBezTo>
                  <a:cubicBezTo>
                    <a:pt x="87384" y="4054"/>
                    <a:pt x="86570" y="3151"/>
                    <a:pt x="85603" y="3151"/>
                  </a:cubicBezTo>
                  <a:cubicBezTo>
                    <a:pt x="85524" y="3151"/>
                    <a:pt x="85443" y="3157"/>
                    <a:pt x="85362" y="3170"/>
                  </a:cubicBezTo>
                  <a:cubicBezTo>
                    <a:pt x="80995" y="3888"/>
                    <a:pt x="71034" y="5398"/>
                    <a:pt x="65308" y="5398"/>
                  </a:cubicBezTo>
                  <a:cubicBezTo>
                    <a:pt x="64386" y="5398"/>
                    <a:pt x="63574" y="5359"/>
                    <a:pt x="62913" y="5271"/>
                  </a:cubicBezTo>
                  <a:cubicBezTo>
                    <a:pt x="55941" y="4337"/>
                    <a:pt x="48869" y="2669"/>
                    <a:pt x="44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p18"/>
            <p:cNvSpPr/>
            <p:nvPr/>
          </p:nvSpPr>
          <p:spPr>
            <a:xfrm flipH="1">
              <a:off x="6978584" y="2843493"/>
              <a:ext cx="111627" cy="45662"/>
            </a:xfrm>
            <a:custGeom>
              <a:avLst/>
              <a:gdLst/>
              <a:ahLst/>
              <a:cxnLst/>
              <a:rect l="l" t="t" r="r" b="b"/>
              <a:pathLst>
                <a:path w="5872" h="2402" fill="none" extrusionOk="0">
                  <a:moveTo>
                    <a:pt x="1" y="2402"/>
                  </a:moveTo>
                  <a:cubicBezTo>
                    <a:pt x="1936" y="1768"/>
                    <a:pt x="3870" y="967"/>
                    <a:pt x="587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2;p18"/>
            <p:cNvSpPr/>
            <p:nvPr/>
          </p:nvSpPr>
          <p:spPr>
            <a:xfrm flipH="1">
              <a:off x="7179605" y="2914517"/>
              <a:ext cx="104650" cy="17128"/>
            </a:xfrm>
            <a:custGeom>
              <a:avLst/>
              <a:gdLst/>
              <a:ahLst/>
              <a:cxnLst/>
              <a:rect l="l" t="t" r="r" b="b"/>
              <a:pathLst>
                <a:path w="5505" h="901" fill="none" extrusionOk="0">
                  <a:moveTo>
                    <a:pt x="1" y="901"/>
                  </a:moveTo>
                  <a:cubicBezTo>
                    <a:pt x="1735" y="734"/>
                    <a:pt x="3570" y="400"/>
                    <a:pt x="5504"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p18"/>
            <p:cNvSpPr/>
            <p:nvPr/>
          </p:nvSpPr>
          <p:spPr>
            <a:xfrm flipH="1">
              <a:off x="7336891" y="2899917"/>
              <a:ext cx="286633" cy="43780"/>
            </a:xfrm>
            <a:custGeom>
              <a:avLst/>
              <a:gdLst/>
              <a:ahLst/>
              <a:cxnLst/>
              <a:rect l="l" t="t" r="r" b="b"/>
              <a:pathLst>
                <a:path w="15078" h="2303" fill="none" extrusionOk="0">
                  <a:moveTo>
                    <a:pt x="0" y="1"/>
                  </a:moveTo>
                  <a:cubicBezTo>
                    <a:pt x="0" y="1"/>
                    <a:pt x="6038" y="2303"/>
                    <a:pt x="15078" y="183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p18"/>
            <p:cNvSpPr/>
            <p:nvPr/>
          </p:nvSpPr>
          <p:spPr>
            <a:xfrm flipH="1">
              <a:off x="6938623" y="2130610"/>
              <a:ext cx="120504" cy="118071"/>
            </a:xfrm>
            <a:custGeom>
              <a:avLst/>
              <a:gdLst/>
              <a:ahLst/>
              <a:cxnLst/>
              <a:rect l="l" t="t" r="r" b="b"/>
              <a:pathLst>
                <a:path w="6339" h="6211" extrusionOk="0">
                  <a:moveTo>
                    <a:pt x="5611" y="0"/>
                  </a:moveTo>
                  <a:cubicBezTo>
                    <a:pt x="5518" y="0"/>
                    <a:pt x="5425" y="24"/>
                    <a:pt x="5337" y="72"/>
                  </a:cubicBezTo>
                  <a:cubicBezTo>
                    <a:pt x="1635" y="1874"/>
                    <a:pt x="0" y="3775"/>
                    <a:pt x="501" y="5743"/>
                  </a:cubicBezTo>
                  <a:cubicBezTo>
                    <a:pt x="567" y="6043"/>
                    <a:pt x="834" y="6210"/>
                    <a:pt x="1134" y="6210"/>
                  </a:cubicBezTo>
                  <a:lnTo>
                    <a:pt x="1235" y="6210"/>
                  </a:lnTo>
                  <a:cubicBezTo>
                    <a:pt x="1568" y="6110"/>
                    <a:pt x="1802" y="5776"/>
                    <a:pt x="1702" y="5443"/>
                  </a:cubicBezTo>
                  <a:cubicBezTo>
                    <a:pt x="1235" y="3742"/>
                    <a:pt x="4137" y="2040"/>
                    <a:pt x="5871" y="1206"/>
                  </a:cubicBezTo>
                  <a:cubicBezTo>
                    <a:pt x="6205" y="1040"/>
                    <a:pt x="6338" y="639"/>
                    <a:pt x="6171" y="373"/>
                  </a:cubicBezTo>
                  <a:cubicBezTo>
                    <a:pt x="6053" y="136"/>
                    <a:pt x="5835" y="0"/>
                    <a:pt x="5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p18"/>
            <p:cNvSpPr/>
            <p:nvPr/>
          </p:nvSpPr>
          <p:spPr>
            <a:xfrm flipH="1">
              <a:off x="6820050" y="2086467"/>
              <a:ext cx="85621" cy="42354"/>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p18"/>
            <p:cNvSpPr/>
            <p:nvPr/>
          </p:nvSpPr>
          <p:spPr>
            <a:xfrm flipH="1">
              <a:off x="6314026" y="2338074"/>
              <a:ext cx="637938" cy="115429"/>
            </a:xfrm>
            <a:custGeom>
              <a:avLst/>
              <a:gdLst/>
              <a:ahLst/>
              <a:cxnLst/>
              <a:rect l="l" t="t" r="r" b="b"/>
              <a:pathLst>
                <a:path w="33558" h="6072" fill="none" extrusionOk="0">
                  <a:moveTo>
                    <a:pt x="33558" y="4737"/>
                  </a:moveTo>
                  <a:cubicBezTo>
                    <a:pt x="28121" y="5471"/>
                    <a:pt x="21950" y="6071"/>
                    <a:pt x="18948" y="5704"/>
                  </a:cubicBezTo>
                  <a:cubicBezTo>
                    <a:pt x="12009" y="4804"/>
                    <a:pt x="4537" y="2669"/>
                    <a:pt x="1"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p18"/>
            <p:cNvSpPr/>
            <p:nvPr/>
          </p:nvSpPr>
          <p:spPr>
            <a:xfrm flipH="1">
              <a:off x="6114310" y="2393813"/>
              <a:ext cx="1686776" cy="650693"/>
            </a:xfrm>
            <a:custGeom>
              <a:avLst/>
              <a:gdLst/>
              <a:ahLst/>
              <a:cxnLst/>
              <a:rect l="l" t="t" r="r" b="b"/>
              <a:pathLst>
                <a:path w="88731" h="34229" extrusionOk="0">
                  <a:moveTo>
                    <a:pt x="86397" y="1"/>
                  </a:moveTo>
                  <a:cubicBezTo>
                    <a:pt x="86264" y="1"/>
                    <a:pt x="86130" y="13"/>
                    <a:pt x="85995" y="37"/>
                  </a:cubicBezTo>
                  <a:cubicBezTo>
                    <a:pt x="85095" y="204"/>
                    <a:pt x="83894" y="371"/>
                    <a:pt x="82559" y="571"/>
                  </a:cubicBezTo>
                  <a:cubicBezTo>
                    <a:pt x="82159" y="604"/>
                    <a:pt x="81959" y="938"/>
                    <a:pt x="81992" y="1271"/>
                  </a:cubicBezTo>
                  <a:cubicBezTo>
                    <a:pt x="82051" y="1596"/>
                    <a:pt x="82320" y="1816"/>
                    <a:pt x="82612" y="1816"/>
                  </a:cubicBezTo>
                  <a:cubicBezTo>
                    <a:pt x="82650" y="1816"/>
                    <a:pt x="82688" y="1813"/>
                    <a:pt x="82726" y="1805"/>
                  </a:cubicBezTo>
                  <a:cubicBezTo>
                    <a:pt x="84060" y="1605"/>
                    <a:pt x="85261" y="1438"/>
                    <a:pt x="86162" y="1271"/>
                  </a:cubicBezTo>
                  <a:cubicBezTo>
                    <a:pt x="86214" y="1266"/>
                    <a:pt x="86264" y="1263"/>
                    <a:pt x="86314" y="1263"/>
                  </a:cubicBezTo>
                  <a:cubicBezTo>
                    <a:pt x="86588" y="1263"/>
                    <a:pt x="86837" y="1346"/>
                    <a:pt x="87063" y="1572"/>
                  </a:cubicBezTo>
                  <a:cubicBezTo>
                    <a:pt x="87263" y="1805"/>
                    <a:pt x="87363" y="2105"/>
                    <a:pt x="87296" y="2439"/>
                  </a:cubicBezTo>
                  <a:cubicBezTo>
                    <a:pt x="86462" y="6975"/>
                    <a:pt x="83260" y="14781"/>
                    <a:pt x="71218" y="16249"/>
                  </a:cubicBezTo>
                  <a:cubicBezTo>
                    <a:pt x="60577" y="17550"/>
                    <a:pt x="56574" y="20118"/>
                    <a:pt x="51938" y="23120"/>
                  </a:cubicBezTo>
                  <a:cubicBezTo>
                    <a:pt x="47768" y="25789"/>
                    <a:pt x="43031" y="28891"/>
                    <a:pt x="32223" y="31760"/>
                  </a:cubicBezTo>
                  <a:cubicBezTo>
                    <a:pt x="29113" y="32584"/>
                    <a:pt x="26099" y="32938"/>
                    <a:pt x="23214" y="32938"/>
                  </a:cubicBezTo>
                  <a:cubicBezTo>
                    <a:pt x="14191" y="32938"/>
                    <a:pt x="6444" y="29468"/>
                    <a:pt x="1035" y="26056"/>
                  </a:cubicBezTo>
                  <a:cubicBezTo>
                    <a:pt x="927" y="25996"/>
                    <a:pt x="807" y="25966"/>
                    <a:pt x="690" y="25966"/>
                  </a:cubicBezTo>
                  <a:cubicBezTo>
                    <a:pt x="478" y="25966"/>
                    <a:pt x="274" y="26063"/>
                    <a:pt x="167" y="26256"/>
                  </a:cubicBezTo>
                  <a:cubicBezTo>
                    <a:pt x="0" y="26556"/>
                    <a:pt x="67" y="26956"/>
                    <a:pt x="367" y="27123"/>
                  </a:cubicBezTo>
                  <a:cubicBezTo>
                    <a:pt x="5905" y="30626"/>
                    <a:pt x="13910" y="34228"/>
                    <a:pt x="23217" y="34228"/>
                  </a:cubicBezTo>
                  <a:cubicBezTo>
                    <a:pt x="26186" y="34228"/>
                    <a:pt x="29321" y="33828"/>
                    <a:pt x="32557" y="32927"/>
                  </a:cubicBezTo>
                  <a:cubicBezTo>
                    <a:pt x="43565" y="29992"/>
                    <a:pt x="48402" y="26890"/>
                    <a:pt x="52638" y="24121"/>
                  </a:cubicBezTo>
                  <a:cubicBezTo>
                    <a:pt x="57141" y="21219"/>
                    <a:pt x="61044" y="18717"/>
                    <a:pt x="71385" y="17450"/>
                  </a:cubicBezTo>
                  <a:cubicBezTo>
                    <a:pt x="84661" y="15882"/>
                    <a:pt x="87796" y="6575"/>
                    <a:pt x="88564" y="2639"/>
                  </a:cubicBezTo>
                  <a:cubicBezTo>
                    <a:pt x="88730" y="1939"/>
                    <a:pt x="88464" y="1238"/>
                    <a:pt x="87963" y="704"/>
                  </a:cubicBezTo>
                  <a:cubicBezTo>
                    <a:pt x="87555" y="241"/>
                    <a:pt x="86990" y="1"/>
                    <a:pt x="86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p18"/>
            <p:cNvSpPr/>
            <p:nvPr/>
          </p:nvSpPr>
          <p:spPr>
            <a:xfrm flipH="1">
              <a:off x="7369267" y="2544169"/>
              <a:ext cx="1059636" cy="1206108"/>
            </a:xfrm>
            <a:custGeom>
              <a:avLst/>
              <a:gdLst/>
              <a:ahLst/>
              <a:cxnLst/>
              <a:rect l="l" t="t" r="r" b="b"/>
              <a:pathLst>
                <a:path w="55741" h="63446" extrusionOk="0">
                  <a:moveTo>
                    <a:pt x="25586" y="0"/>
                  </a:moveTo>
                  <a:cubicBezTo>
                    <a:pt x="1" y="19181"/>
                    <a:pt x="16846" y="31390"/>
                    <a:pt x="25653" y="41764"/>
                  </a:cubicBezTo>
                  <a:cubicBezTo>
                    <a:pt x="34425" y="52138"/>
                    <a:pt x="35860" y="63446"/>
                    <a:pt x="35860" y="63446"/>
                  </a:cubicBezTo>
                  <a:cubicBezTo>
                    <a:pt x="35860" y="63446"/>
                    <a:pt x="54740" y="54206"/>
                    <a:pt x="55107" y="44899"/>
                  </a:cubicBezTo>
                  <a:cubicBezTo>
                    <a:pt x="55741" y="29989"/>
                    <a:pt x="25586" y="1"/>
                    <a:pt x="25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p18"/>
            <p:cNvSpPr/>
            <p:nvPr/>
          </p:nvSpPr>
          <p:spPr>
            <a:xfrm flipH="1">
              <a:off x="7360379" y="2532991"/>
              <a:ext cx="864955" cy="1229339"/>
            </a:xfrm>
            <a:custGeom>
              <a:avLst/>
              <a:gdLst/>
              <a:ahLst/>
              <a:cxnLst/>
              <a:rect l="l" t="t" r="r" b="b"/>
              <a:pathLst>
                <a:path w="45500" h="64668" extrusionOk="0">
                  <a:moveTo>
                    <a:pt x="14895" y="0"/>
                  </a:moveTo>
                  <a:cubicBezTo>
                    <a:pt x="14757" y="0"/>
                    <a:pt x="14622" y="42"/>
                    <a:pt x="14511" y="121"/>
                  </a:cubicBezTo>
                  <a:cubicBezTo>
                    <a:pt x="5838" y="6626"/>
                    <a:pt x="1335" y="12797"/>
                    <a:pt x="734" y="18968"/>
                  </a:cubicBezTo>
                  <a:cubicBezTo>
                    <a:pt x="1" y="26941"/>
                    <a:pt x="5905" y="33379"/>
                    <a:pt x="11175" y="39116"/>
                  </a:cubicBezTo>
                  <a:cubicBezTo>
                    <a:pt x="12343" y="40350"/>
                    <a:pt x="13477" y="41584"/>
                    <a:pt x="14478" y="42785"/>
                  </a:cubicBezTo>
                  <a:cubicBezTo>
                    <a:pt x="23017" y="52859"/>
                    <a:pt x="24518" y="64001"/>
                    <a:pt x="24518" y="64134"/>
                  </a:cubicBezTo>
                  <a:cubicBezTo>
                    <a:pt x="24551" y="64301"/>
                    <a:pt x="24685" y="64501"/>
                    <a:pt x="24852" y="64601"/>
                  </a:cubicBezTo>
                  <a:cubicBezTo>
                    <a:pt x="24952" y="64634"/>
                    <a:pt x="25052" y="64668"/>
                    <a:pt x="25152" y="64668"/>
                  </a:cubicBezTo>
                  <a:lnTo>
                    <a:pt x="25485" y="64668"/>
                  </a:lnTo>
                  <a:cubicBezTo>
                    <a:pt x="26253" y="64234"/>
                    <a:pt x="44699" y="55128"/>
                    <a:pt x="45099" y="45554"/>
                  </a:cubicBezTo>
                  <a:cubicBezTo>
                    <a:pt x="45500" y="36881"/>
                    <a:pt x="35726" y="23338"/>
                    <a:pt x="27520" y="13498"/>
                  </a:cubicBezTo>
                  <a:cubicBezTo>
                    <a:pt x="27406" y="13365"/>
                    <a:pt x="27216" y="13286"/>
                    <a:pt x="27031" y="13286"/>
                  </a:cubicBezTo>
                  <a:cubicBezTo>
                    <a:pt x="26891" y="13286"/>
                    <a:pt x="26753" y="13331"/>
                    <a:pt x="26653" y="13431"/>
                  </a:cubicBezTo>
                  <a:cubicBezTo>
                    <a:pt x="26386" y="13631"/>
                    <a:pt x="26353" y="14031"/>
                    <a:pt x="26553" y="14298"/>
                  </a:cubicBezTo>
                  <a:cubicBezTo>
                    <a:pt x="34659" y="23939"/>
                    <a:pt x="44199" y="37181"/>
                    <a:pt x="43865" y="45487"/>
                  </a:cubicBezTo>
                  <a:cubicBezTo>
                    <a:pt x="43532" y="53293"/>
                    <a:pt x="29188" y="61299"/>
                    <a:pt x="25686" y="63133"/>
                  </a:cubicBezTo>
                  <a:cubicBezTo>
                    <a:pt x="25152" y="60231"/>
                    <a:pt x="22984" y="50858"/>
                    <a:pt x="15478" y="41985"/>
                  </a:cubicBezTo>
                  <a:cubicBezTo>
                    <a:pt x="14411" y="40784"/>
                    <a:pt x="13310" y="39583"/>
                    <a:pt x="12143" y="38282"/>
                  </a:cubicBezTo>
                  <a:cubicBezTo>
                    <a:pt x="7072" y="32778"/>
                    <a:pt x="1335" y="26507"/>
                    <a:pt x="2035" y="19102"/>
                  </a:cubicBezTo>
                  <a:cubicBezTo>
                    <a:pt x="2569" y="13364"/>
                    <a:pt x="6805" y="7627"/>
                    <a:pt x="14878" y="1456"/>
                  </a:cubicBezTo>
                  <a:cubicBezTo>
                    <a:pt x="15879" y="2490"/>
                    <a:pt x="18947" y="5592"/>
                    <a:pt x="22583" y="9762"/>
                  </a:cubicBezTo>
                  <a:cubicBezTo>
                    <a:pt x="22705" y="9883"/>
                    <a:pt x="22871" y="9941"/>
                    <a:pt x="23040" y="9941"/>
                  </a:cubicBezTo>
                  <a:cubicBezTo>
                    <a:pt x="23197" y="9941"/>
                    <a:pt x="23356" y="9891"/>
                    <a:pt x="23484" y="9795"/>
                  </a:cubicBezTo>
                  <a:cubicBezTo>
                    <a:pt x="23717" y="9595"/>
                    <a:pt x="23717" y="9161"/>
                    <a:pt x="23517" y="8928"/>
                  </a:cubicBezTo>
                  <a:cubicBezTo>
                    <a:pt x="18914" y="3757"/>
                    <a:pt x="15378" y="188"/>
                    <a:pt x="15345" y="155"/>
                  </a:cubicBezTo>
                  <a:cubicBezTo>
                    <a:pt x="15205" y="50"/>
                    <a:pt x="15048" y="0"/>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p18"/>
            <p:cNvSpPr/>
            <p:nvPr/>
          </p:nvSpPr>
          <p:spPr>
            <a:xfrm flipH="1">
              <a:off x="7527128" y="3304750"/>
              <a:ext cx="169322" cy="161870"/>
            </a:xfrm>
            <a:custGeom>
              <a:avLst/>
              <a:gdLst/>
              <a:ahLst/>
              <a:cxnLst/>
              <a:rect l="l" t="t" r="r" b="b"/>
              <a:pathLst>
                <a:path w="8907" h="8515" extrusionOk="0">
                  <a:moveTo>
                    <a:pt x="4458" y="0"/>
                  </a:moveTo>
                  <a:cubicBezTo>
                    <a:pt x="4319" y="0"/>
                    <a:pt x="4178" y="7"/>
                    <a:pt x="4037" y="21"/>
                  </a:cubicBezTo>
                  <a:cubicBezTo>
                    <a:pt x="1702" y="255"/>
                    <a:pt x="0" y="2323"/>
                    <a:pt x="201" y="4658"/>
                  </a:cubicBezTo>
                  <a:cubicBezTo>
                    <a:pt x="420" y="6851"/>
                    <a:pt x="2258" y="8515"/>
                    <a:pt x="4444" y="8515"/>
                  </a:cubicBezTo>
                  <a:cubicBezTo>
                    <a:pt x="4585" y="8515"/>
                    <a:pt x="4727" y="8508"/>
                    <a:pt x="4871" y="8494"/>
                  </a:cubicBezTo>
                  <a:cubicBezTo>
                    <a:pt x="7206" y="8260"/>
                    <a:pt x="8907" y="6192"/>
                    <a:pt x="8673" y="3857"/>
                  </a:cubicBezTo>
                  <a:cubicBezTo>
                    <a:pt x="8485" y="1664"/>
                    <a:pt x="6619" y="0"/>
                    <a:pt x="4458"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p18"/>
            <p:cNvSpPr/>
            <p:nvPr/>
          </p:nvSpPr>
          <p:spPr>
            <a:xfrm flipH="1">
              <a:off x="7484010" y="2581031"/>
              <a:ext cx="532679" cy="668297"/>
            </a:xfrm>
            <a:custGeom>
              <a:avLst/>
              <a:gdLst/>
              <a:ahLst/>
              <a:cxnLst/>
              <a:rect l="l" t="t" r="r" b="b"/>
              <a:pathLst>
                <a:path w="28021" h="35155" extrusionOk="0">
                  <a:moveTo>
                    <a:pt x="691" y="1"/>
                  </a:moveTo>
                  <a:cubicBezTo>
                    <a:pt x="505" y="1"/>
                    <a:pt x="315" y="77"/>
                    <a:pt x="200" y="230"/>
                  </a:cubicBezTo>
                  <a:cubicBezTo>
                    <a:pt x="0" y="463"/>
                    <a:pt x="33" y="897"/>
                    <a:pt x="300" y="1097"/>
                  </a:cubicBezTo>
                  <a:cubicBezTo>
                    <a:pt x="434" y="1230"/>
                    <a:pt x="15678" y="14407"/>
                    <a:pt x="26819" y="34821"/>
                  </a:cubicBezTo>
                  <a:cubicBezTo>
                    <a:pt x="26919" y="35021"/>
                    <a:pt x="27153" y="35155"/>
                    <a:pt x="27353" y="35155"/>
                  </a:cubicBezTo>
                  <a:cubicBezTo>
                    <a:pt x="27420" y="35155"/>
                    <a:pt x="27520" y="35121"/>
                    <a:pt x="27586" y="35088"/>
                  </a:cubicBezTo>
                  <a:cubicBezTo>
                    <a:pt x="27887" y="34921"/>
                    <a:pt x="28020" y="34554"/>
                    <a:pt x="27853" y="34254"/>
                  </a:cubicBezTo>
                  <a:cubicBezTo>
                    <a:pt x="16579" y="13573"/>
                    <a:pt x="1234" y="263"/>
                    <a:pt x="1067" y="130"/>
                  </a:cubicBezTo>
                  <a:cubicBezTo>
                    <a:pt x="967" y="44"/>
                    <a:pt x="83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p18"/>
            <p:cNvSpPr/>
            <p:nvPr/>
          </p:nvSpPr>
          <p:spPr>
            <a:xfrm flipH="1">
              <a:off x="5581550" y="2994990"/>
              <a:ext cx="178200" cy="197286"/>
            </a:xfrm>
            <a:custGeom>
              <a:avLst/>
              <a:gdLst/>
              <a:ahLst/>
              <a:cxnLst/>
              <a:rect l="l" t="t" r="r" b="b"/>
              <a:pathLst>
                <a:path w="9374" h="10378" extrusionOk="0">
                  <a:moveTo>
                    <a:pt x="1671" y="0"/>
                  </a:moveTo>
                  <a:cubicBezTo>
                    <a:pt x="1360" y="0"/>
                    <a:pt x="1065" y="225"/>
                    <a:pt x="1034" y="537"/>
                  </a:cubicBezTo>
                  <a:cubicBezTo>
                    <a:pt x="1001" y="737"/>
                    <a:pt x="867" y="971"/>
                    <a:pt x="701" y="1204"/>
                  </a:cubicBezTo>
                  <a:lnTo>
                    <a:pt x="434" y="1571"/>
                  </a:lnTo>
                  <a:cubicBezTo>
                    <a:pt x="67" y="2272"/>
                    <a:pt x="0" y="3139"/>
                    <a:pt x="601" y="3673"/>
                  </a:cubicBezTo>
                  <a:cubicBezTo>
                    <a:pt x="996" y="3983"/>
                    <a:pt x="1486" y="4007"/>
                    <a:pt x="1830" y="4007"/>
                  </a:cubicBezTo>
                  <a:cubicBezTo>
                    <a:pt x="1893" y="4007"/>
                    <a:pt x="1950" y="4006"/>
                    <a:pt x="2002" y="4006"/>
                  </a:cubicBezTo>
                  <a:cubicBezTo>
                    <a:pt x="2502" y="3973"/>
                    <a:pt x="3002" y="3956"/>
                    <a:pt x="3503" y="3956"/>
                  </a:cubicBezTo>
                  <a:cubicBezTo>
                    <a:pt x="4003" y="3956"/>
                    <a:pt x="4503" y="3973"/>
                    <a:pt x="5004" y="4006"/>
                  </a:cubicBezTo>
                  <a:cubicBezTo>
                    <a:pt x="6171" y="4073"/>
                    <a:pt x="7439" y="4273"/>
                    <a:pt x="7839" y="5040"/>
                  </a:cubicBezTo>
                  <a:cubicBezTo>
                    <a:pt x="8039" y="5507"/>
                    <a:pt x="8039" y="5874"/>
                    <a:pt x="7839" y="6308"/>
                  </a:cubicBezTo>
                  <a:cubicBezTo>
                    <a:pt x="7105" y="7809"/>
                    <a:pt x="3903" y="8843"/>
                    <a:pt x="2735" y="9143"/>
                  </a:cubicBezTo>
                  <a:cubicBezTo>
                    <a:pt x="2402" y="9210"/>
                    <a:pt x="2202" y="9544"/>
                    <a:pt x="2268" y="9877"/>
                  </a:cubicBezTo>
                  <a:cubicBezTo>
                    <a:pt x="2368" y="10177"/>
                    <a:pt x="2602" y="10378"/>
                    <a:pt x="2902" y="10378"/>
                  </a:cubicBezTo>
                  <a:cubicBezTo>
                    <a:pt x="2936" y="10378"/>
                    <a:pt x="3002" y="10378"/>
                    <a:pt x="3102" y="10244"/>
                  </a:cubicBezTo>
                  <a:cubicBezTo>
                    <a:pt x="3569" y="10177"/>
                    <a:pt x="7906" y="9043"/>
                    <a:pt x="9040" y="6742"/>
                  </a:cubicBezTo>
                  <a:cubicBezTo>
                    <a:pt x="9373" y="6041"/>
                    <a:pt x="9373" y="5241"/>
                    <a:pt x="9040" y="4473"/>
                  </a:cubicBezTo>
                  <a:cubicBezTo>
                    <a:pt x="8339" y="2906"/>
                    <a:pt x="6371" y="2805"/>
                    <a:pt x="5170" y="2705"/>
                  </a:cubicBezTo>
                  <a:cubicBezTo>
                    <a:pt x="4637" y="2689"/>
                    <a:pt x="4103" y="2680"/>
                    <a:pt x="3574" y="2680"/>
                  </a:cubicBezTo>
                  <a:cubicBezTo>
                    <a:pt x="3044" y="2680"/>
                    <a:pt x="2519" y="2689"/>
                    <a:pt x="2002" y="2705"/>
                  </a:cubicBezTo>
                  <a:cubicBezTo>
                    <a:pt x="1868" y="2705"/>
                    <a:pt x="1568" y="2705"/>
                    <a:pt x="1501" y="2672"/>
                  </a:cubicBezTo>
                  <a:cubicBezTo>
                    <a:pt x="1434" y="2672"/>
                    <a:pt x="1401" y="2405"/>
                    <a:pt x="1568" y="2172"/>
                  </a:cubicBezTo>
                  <a:cubicBezTo>
                    <a:pt x="1668" y="2072"/>
                    <a:pt x="1701" y="1972"/>
                    <a:pt x="1768" y="1871"/>
                  </a:cubicBezTo>
                  <a:cubicBezTo>
                    <a:pt x="2002" y="1538"/>
                    <a:pt x="2202" y="1171"/>
                    <a:pt x="2268" y="704"/>
                  </a:cubicBezTo>
                  <a:cubicBezTo>
                    <a:pt x="2335" y="370"/>
                    <a:pt x="2068" y="37"/>
                    <a:pt x="1735" y="3"/>
                  </a:cubicBezTo>
                  <a:cubicBezTo>
                    <a:pt x="1713" y="1"/>
                    <a:pt x="1692" y="0"/>
                    <a:pt x="1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p18"/>
            <p:cNvSpPr/>
            <p:nvPr/>
          </p:nvSpPr>
          <p:spPr>
            <a:xfrm flipH="1">
              <a:off x="6776941" y="1271135"/>
              <a:ext cx="627159" cy="691432"/>
            </a:xfrm>
            <a:custGeom>
              <a:avLst/>
              <a:gdLst/>
              <a:ahLst/>
              <a:cxnLst/>
              <a:rect l="l" t="t" r="r" b="b"/>
              <a:pathLst>
                <a:path w="32991" h="36372" extrusionOk="0">
                  <a:moveTo>
                    <a:pt x="2139" y="1"/>
                  </a:moveTo>
                  <a:cubicBezTo>
                    <a:pt x="1691" y="1"/>
                    <a:pt x="1236" y="161"/>
                    <a:pt x="867" y="484"/>
                  </a:cubicBezTo>
                  <a:cubicBezTo>
                    <a:pt x="67" y="1151"/>
                    <a:pt x="0" y="2352"/>
                    <a:pt x="701" y="3152"/>
                  </a:cubicBezTo>
                  <a:lnTo>
                    <a:pt x="29454" y="35709"/>
                  </a:lnTo>
                  <a:cubicBezTo>
                    <a:pt x="29817" y="36144"/>
                    <a:pt x="30337" y="36372"/>
                    <a:pt x="30865" y="36372"/>
                  </a:cubicBezTo>
                  <a:cubicBezTo>
                    <a:pt x="31308" y="36372"/>
                    <a:pt x="31757" y="36211"/>
                    <a:pt x="32123" y="35876"/>
                  </a:cubicBezTo>
                  <a:cubicBezTo>
                    <a:pt x="32890" y="35242"/>
                    <a:pt x="32990" y="34008"/>
                    <a:pt x="32290" y="33207"/>
                  </a:cubicBezTo>
                  <a:lnTo>
                    <a:pt x="3536" y="650"/>
                  </a:lnTo>
                  <a:cubicBezTo>
                    <a:pt x="3176" y="219"/>
                    <a:pt x="2662" y="1"/>
                    <a:pt x="2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p18"/>
            <p:cNvSpPr/>
            <p:nvPr/>
          </p:nvSpPr>
          <p:spPr>
            <a:xfrm flipH="1">
              <a:off x="6764261" y="1236479"/>
              <a:ext cx="626532" cy="691375"/>
            </a:xfrm>
            <a:custGeom>
              <a:avLst/>
              <a:gdLst/>
              <a:ahLst/>
              <a:cxnLst/>
              <a:rect l="l" t="t" r="r" b="b"/>
              <a:pathLst>
                <a:path w="32958" h="36369" extrusionOk="0">
                  <a:moveTo>
                    <a:pt x="2140" y="0"/>
                  </a:moveTo>
                  <a:cubicBezTo>
                    <a:pt x="1695" y="0"/>
                    <a:pt x="1250" y="153"/>
                    <a:pt x="901" y="472"/>
                  </a:cubicBezTo>
                  <a:cubicBezTo>
                    <a:pt x="101" y="1139"/>
                    <a:pt x="1" y="2373"/>
                    <a:pt x="734" y="3140"/>
                  </a:cubicBezTo>
                  <a:lnTo>
                    <a:pt x="29455" y="35730"/>
                  </a:lnTo>
                  <a:cubicBezTo>
                    <a:pt x="29819" y="36149"/>
                    <a:pt x="30341" y="36369"/>
                    <a:pt x="30871" y="36369"/>
                  </a:cubicBezTo>
                  <a:cubicBezTo>
                    <a:pt x="31313" y="36369"/>
                    <a:pt x="31759" y="36216"/>
                    <a:pt x="32123" y="35897"/>
                  </a:cubicBezTo>
                  <a:cubicBezTo>
                    <a:pt x="32924" y="35163"/>
                    <a:pt x="32957" y="33996"/>
                    <a:pt x="32290" y="33195"/>
                  </a:cubicBezTo>
                  <a:lnTo>
                    <a:pt x="3570" y="639"/>
                  </a:lnTo>
                  <a:cubicBezTo>
                    <a:pt x="3206" y="220"/>
                    <a:pt x="2674" y="0"/>
                    <a:pt x="2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p18"/>
            <p:cNvSpPr/>
            <p:nvPr/>
          </p:nvSpPr>
          <p:spPr>
            <a:xfrm flipH="1">
              <a:off x="6750954" y="1224996"/>
              <a:ext cx="652518" cy="714187"/>
            </a:xfrm>
            <a:custGeom>
              <a:avLst/>
              <a:gdLst/>
              <a:ahLst/>
              <a:cxnLst/>
              <a:rect l="l" t="t" r="r" b="b"/>
              <a:pathLst>
                <a:path w="34325" h="37569" extrusionOk="0">
                  <a:moveTo>
                    <a:pt x="2802" y="1209"/>
                  </a:moveTo>
                  <a:cubicBezTo>
                    <a:pt x="3136" y="1209"/>
                    <a:pt x="3470" y="1376"/>
                    <a:pt x="3770" y="1610"/>
                  </a:cubicBezTo>
                  <a:lnTo>
                    <a:pt x="32490" y="34200"/>
                  </a:lnTo>
                  <a:cubicBezTo>
                    <a:pt x="32957" y="34733"/>
                    <a:pt x="32924" y="35534"/>
                    <a:pt x="32357" y="35968"/>
                  </a:cubicBezTo>
                  <a:cubicBezTo>
                    <a:pt x="32163" y="36189"/>
                    <a:pt x="31901" y="36318"/>
                    <a:pt x="31627" y="36318"/>
                  </a:cubicBezTo>
                  <a:cubicBezTo>
                    <a:pt x="31571" y="36318"/>
                    <a:pt x="31513" y="36313"/>
                    <a:pt x="31456" y="36301"/>
                  </a:cubicBezTo>
                  <a:cubicBezTo>
                    <a:pt x="31123" y="36301"/>
                    <a:pt x="30789" y="36134"/>
                    <a:pt x="30589" y="35901"/>
                  </a:cubicBezTo>
                  <a:lnTo>
                    <a:pt x="1835" y="3344"/>
                  </a:lnTo>
                  <a:cubicBezTo>
                    <a:pt x="1401" y="2810"/>
                    <a:pt x="1435" y="2010"/>
                    <a:pt x="1968" y="1543"/>
                  </a:cubicBezTo>
                  <a:cubicBezTo>
                    <a:pt x="2235" y="1343"/>
                    <a:pt x="2502" y="1209"/>
                    <a:pt x="2802" y="1209"/>
                  </a:cubicBezTo>
                  <a:close/>
                  <a:moveTo>
                    <a:pt x="2806" y="0"/>
                  </a:moveTo>
                  <a:cubicBezTo>
                    <a:pt x="2211" y="0"/>
                    <a:pt x="1612" y="211"/>
                    <a:pt x="1135" y="642"/>
                  </a:cubicBezTo>
                  <a:cubicBezTo>
                    <a:pt x="100" y="1543"/>
                    <a:pt x="0" y="3144"/>
                    <a:pt x="934" y="4178"/>
                  </a:cubicBezTo>
                  <a:lnTo>
                    <a:pt x="29655" y="36735"/>
                  </a:lnTo>
                  <a:cubicBezTo>
                    <a:pt x="30155" y="37268"/>
                    <a:pt x="30822" y="37569"/>
                    <a:pt x="31523" y="37569"/>
                  </a:cubicBezTo>
                  <a:cubicBezTo>
                    <a:pt x="32123" y="37569"/>
                    <a:pt x="32690" y="37402"/>
                    <a:pt x="33191" y="36935"/>
                  </a:cubicBezTo>
                  <a:cubicBezTo>
                    <a:pt x="34258" y="36034"/>
                    <a:pt x="34325" y="34433"/>
                    <a:pt x="33424" y="33399"/>
                  </a:cubicBezTo>
                  <a:lnTo>
                    <a:pt x="4670" y="842"/>
                  </a:lnTo>
                  <a:cubicBezTo>
                    <a:pt x="4186" y="286"/>
                    <a:pt x="3498" y="0"/>
                    <a:pt x="2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544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4" name="Google Shape;1894;p29"/>
          <p:cNvGrpSpPr/>
          <p:nvPr/>
        </p:nvGrpSpPr>
        <p:grpSpPr>
          <a:xfrm>
            <a:off x="7965739" y="1567719"/>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5" name="Google Shape;1955;p29"/>
          <p:cNvGrpSpPr/>
          <p:nvPr/>
        </p:nvGrpSpPr>
        <p:grpSpPr>
          <a:xfrm>
            <a:off x="1102900" y="509220"/>
            <a:ext cx="7122300" cy="4114455"/>
            <a:chOff x="1010575" y="509220"/>
            <a:chExt cx="7122300" cy="411445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29"/>
            <p:cNvGrpSpPr/>
            <p:nvPr/>
          </p:nvGrpSpPr>
          <p:grpSpPr>
            <a:xfrm rot="-175133">
              <a:off x="1102231" y="692838"/>
              <a:ext cx="6939298" cy="3756591"/>
              <a:chOff x="209375" y="211350"/>
              <a:chExt cx="8725035" cy="4723300"/>
            </a:xfrm>
          </p:grpSpPr>
          <p:sp>
            <p:nvSpPr>
              <p:cNvPr id="1958" name="Google Shape;1958;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67" name="Google Shape;1967;p29"/>
          <p:cNvSpPr txBox="1">
            <a:spLocks noGrp="1"/>
          </p:cNvSpPr>
          <p:nvPr>
            <p:ph type="ctrTitle"/>
          </p:nvPr>
        </p:nvSpPr>
        <p:spPr>
          <a:xfrm rot="-190517">
            <a:off x="1659316" y="1528751"/>
            <a:ext cx="6311873" cy="2321670"/>
          </a:xfrm>
          <a:prstGeom prst="rect">
            <a:avLst/>
          </a:prstGeom>
        </p:spPr>
        <p:txBody>
          <a:bodyPr spcFirstLastPara="1" wrap="square" lIns="91425" tIns="91425" rIns="91425" bIns="91425" anchor="ctr" anchorCtr="0">
            <a:noAutofit/>
          </a:bodyPr>
          <a:lstStyle/>
          <a:p>
            <a:r>
              <a:rPr lang="es-ES" sz="4400" dirty="0">
                <a:solidFill>
                  <a:srgbClr val="FF0000"/>
                </a:solidFill>
                <a:latin typeface="Algerian" panose="04020705040A02060702" pitchFamily="82" charset="0"/>
              </a:rPr>
              <a:t>VIẾT BÀI </a:t>
            </a:r>
            <a:r>
              <a:rPr lang="es-ES" sz="4400" dirty="0" smtClean="0">
                <a:solidFill>
                  <a:srgbClr val="FF0000"/>
                </a:solidFill>
                <a:latin typeface="Algerian" panose="04020705040A02060702" pitchFamily="82" charset="0"/>
              </a:rPr>
              <a:t>VĂN</a:t>
            </a:r>
            <a:r>
              <a:rPr lang="en-US" sz="4400" dirty="0">
                <a:latin typeface="Algerian" panose="04020705040A02060702" pitchFamily="82" charset="0"/>
              </a:rPr>
              <a:t/>
            </a:r>
            <a:br>
              <a:rPr lang="en-US" sz="4400" dirty="0">
                <a:latin typeface="Algerian" panose="04020705040A02060702" pitchFamily="82" charset="0"/>
              </a:rPr>
            </a:br>
            <a:r>
              <a:rPr lang="es-ES" sz="4400" dirty="0">
                <a:latin typeface="Algerian" panose="04020705040A02060702" pitchFamily="82" charset="0"/>
              </a:rPr>
              <a:t>KỂ LẠI MỘT SỰ VIỆC CÓ THẬT LIÊN QUAN ĐẾN NHÂN VẬT HOẶC </a:t>
            </a:r>
            <a:r>
              <a:rPr lang="es-ES" sz="4400" dirty="0" smtClean="0">
                <a:latin typeface="Algerian" panose="04020705040A02060702" pitchFamily="82" charset="0"/>
              </a:rPr>
              <a:t/>
            </a:r>
            <a:br>
              <a:rPr lang="es-ES" sz="4400" dirty="0" smtClean="0">
                <a:latin typeface="Algerian" panose="04020705040A02060702" pitchFamily="82" charset="0"/>
              </a:rPr>
            </a:br>
            <a:r>
              <a:rPr lang="es-ES" sz="4400" dirty="0" smtClean="0">
                <a:latin typeface="Algerian" panose="04020705040A02060702" pitchFamily="82" charset="0"/>
              </a:rPr>
              <a:t>SỰ </a:t>
            </a:r>
            <a:r>
              <a:rPr lang="es-ES" sz="4400" dirty="0">
                <a:latin typeface="Algerian" panose="04020705040A02060702" pitchFamily="82" charset="0"/>
              </a:rPr>
              <a:t>KIỆN LỊCH SỬ</a:t>
            </a:r>
            <a:endParaRPr sz="4400" dirty="0">
              <a:solidFill>
                <a:srgbClr val="FA4843"/>
              </a:solidFill>
              <a:latin typeface="Algerian" panose="04020705040A02060702" pitchFamily="82" charset="0"/>
              <a:sym typeface="Nanum Pen Script"/>
            </a:endParaRPr>
          </a:p>
        </p:txBody>
      </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72"/>
                                        </p:tgtEl>
                                        <p:attrNameLst>
                                          <p:attrName>style.visibility</p:attrName>
                                        </p:attrNameLst>
                                      </p:cBhvr>
                                      <p:to>
                                        <p:strVal val="visible"/>
                                      </p:to>
                                    </p:set>
                                    <p:anim calcmode="lin" valueType="num">
                                      <p:cBhvr>
                                        <p:cTn id="7" dur="500" fill="hold"/>
                                        <p:tgtEl>
                                          <p:spTgt spid="1972"/>
                                        </p:tgtEl>
                                        <p:attrNameLst>
                                          <p:attrName>ppt_w</p:attrName>
                                        </p:attrNameLst>
                                      </p:cBhvr>
                                      <p:tavLst>
                                        <p:tav tm="0">
                                          <p:val>
                                            <p:fltVal val="0"/>
                                          </p:val>
                                        </p:tav>
                                        <p:tav tm="100000">
                                          <p:val>
                                            <p:strVal val="#ppt_w"/>
                                          </p:val>
                                        </p:tav>
                                      </p:tavLst>
                                    </p:anim>
                                    <p:anim calcmode="lin" valueType="num">
                                      <p:cBhvr>
                                        <p:cTn id="8" dur="500" fill="hold"/>
                                        <p:tgtEl>
                                          <p:spTgt spid="1972"/>
                                        </p:tgtEl>
                                        <p:attrNameLst>
                                          <p:attrName>ppt_h</p:attrName>
                                        </p:attrNameLst>
                                      </p:cBhvr>
                                      <p:tavLst>
                                        <p:tav tm="0">
                                          <p:val>
                                            <p:fltVal val="0"/>
                                          </p:val>
                                        </p:tav>
                                        <p:tav tm="100000">
                                          <p:val>
                                            <p:strVal val="#ppt_h"/>
                                          </p:val>
                                        </p:tav>
                                      </p:tavLst>
                                    </p:anim>
                                    <p:animEffect transition="in" filter="fade">
                                      <p:cBhvr>
                                        <p:cTn id="9" dur="500"/>
                                        <p:tgtEl>
                                          <p:spTgt spid="1972"/>
                                        </p:tgtEl>
                                      </p:cBhvr>
                                    </p:animEffect>
                                  </p:childTnLst>
                                </p:cTn>
                              </p:par>
                              <p:par>
                                <p:cTn id="10" presetID="53" presetClass="entr" presetSubtype="16" fill="hold" nodeType="withEffect">
                                  <p:stCondLst>
                                    <p:cond delay="0"/>
                                  </p:stCondLst>
                                  <p:childTnLst>
                                    <p:set>
                                      <p:cBhvr>
                                        <p:cTn id="11" dur="1" fill="hold">
                                          <p:stCondLst>
                                            <p:cond delay="0"/>
                                          </p:stCondLst>
                                        </p:cTn>
                                        <p:tgtEl>
                                          <p:spTgt spid="1894"/>
                                        </p:tgtEl>
                                        <p:attrNameLst>
                                          <p:attrName>style.visibility</p:attrName>
                                        </p:attrNameLst>
                                      </p:cBhvr>
                                      <p:to>
                                        <p:strVal val="visible"/>
                                      </p:to>
                                    </p:set>
                                    <p:anim calcmode="lin" valueType="num">
                                      <p:cBhvr>
                                        <p:cTn id="12" dur="500" fill="hold"/>
                                        <p:tgtEl>
                                          <p:spTgt spid="1894"/>
                                        </p:tgtEl>
                                        <p:attrNameLst>
                                          <p:attrName>ppt_w</p:attrName>
                                        </p:attrNameLst>
                                      </p:cBhvr>
                                      <p:tavLst>
                                        <p:tav tm="0">
                                          <p:val>
                                            <p:fltVal val="0"/>
                                          </p:val>
                                        </p:tav>
                                        <p:tav tm="100000">
                                          <p:val>
                                            <p:strVal val="#ppt_w"/>
                                          </p:val>
                                        </p:tav>
                                      </p:tavLst>
                                    </p:anim>
                                    <p:anim calcmode="lin" valueType="num">
                                      <p:cBhvr>
                                        <p:cTn id="13" dur="500" fill="hold"/>
                                        <p:tgtEl>
                                          <p:spTgt spid="1894"/>
                                        </p:tgtEl>
                                        <p:attrNameLst>
                                          <p:attrName>ppt_h</p:attrName>
                                        </p:attrNameLst>
                                      </p:cBhvr>
                                      <p:tavLst>
                                        <p:tav tm="0">
                                          <p:val>
                                            <p:fltVal val="0"/>
                                          </p:val>
                                        </p:tav>
                                        <p:tav tm="100000">
                                          <p:val>
                                            <p:strVal val="#ppt_h"/>
                                          </p:val>
                                        </p:tav>
                                      </p:tavLst>
                                    </p:anim>
                                    <p:animEffect transition="in" filter="fade">
                                      <p:cBhvr>
                                        <p:cTn id="14" dur="500"/>
                                        <p:tgtEl>
                                          <p:spTgt spid="18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p:cTn id="19" dur="500" fill="hold"/>
                                        <p:tgtEl>
                                          <p:spTgt spid="2064"/>
                                        </p:tgtEl>
                                        <p:attrNameLst>
                                          <p:attrName>ppt_w</p:attrName>
                                        </p:attrNameLst>
                                      </p:cBhvr>
                                      <p:tavLst>
                                        <p:tav tm="0">
                                          <p:val>
                                            <p:fltVal val="0"/>
                                          </p:val>
                                        </p:tav>
                                        <p:tav tm="100000">
                                          <p:val>
                                            <p:strVal val="#ppt_w"/>
                                          </p:val>
                                        </p:tav>
                                      </p:tavLst>
                                    </p:anim>
                                    <p:anim calcmode="lin" valueType="num">
                                      <p:cBhvr>
                                        <p:cTn id="20" dur="500" fill="hold"/>
                                        <p:tgtEl>
                                          <p:spTgt spid="2064"/>
                                        </p:tgtEl>
                                        <p:attrNameLst>
                                          <p:attrName>ppt_h</p:attrName>
                                        </p:attrNameLst>
                                      </p:cBhvr>
                                      <p:tavLst>
                                        <p:tav tm="0">
                                          <p:val>
                                            <p:fltVal val="0"/>
                                          </p:val>
                                        </p:tav>
                                        <p:tav tm="100000">
                                          <p:val>
                                            <p:strVal val="#ppt_h"/>
                                          </p:val>
                                        </p:tav>
                                      </p:tavLst>
                                    </p:anim>
                                    <p:animEffect transition="in" filter="fade">
                                      <p:cBhvr>
                                        <p:cTn id="21" dur="500"/>
                                        <p:tgtEl>
                                          <p:spTgt spid="2064"/>
                                        </p:tgtEl>
                                      </p:cBhvr>
                                    </p:animEffect>
                                  </p:childTnLst>
                                </p:cTn>
                              </p:par>
                              <p:par>
                                <p:cTn id="22" presetID="53" presetClass="entr" presetSubtype="16" fill="hold" nodeType="withEffect">
                                  <p:stCondLst>
                                    <p:cond delay="0"/>
                                  </p:stCondLst>
                                  <p:childTnLst>
                                    <p:set>
                                      <p:cBhvr>
                                        <p:cTn id="23" dur="1" fill="hold">
                                          <p:stCondLst>
                                            <p:cond delay="0"/>
                                          </p:stCondLst>
                                        </p:cTn>
                                        <p:tgtEl>
                                          <p:spTgt spid="2145"/>
                                        </p:tgtEl>
                                        <p:attrNameLst>
                                          <p:attrName>style.visibility</p:attrName>
                                        </p:attrNameLst>
                                      </p:cBhvr>
                                      <p:to>
                                        <p:strVal val="visible"/>
                                      </p:to>
                                    </p:set>
                                    <p:anim calcmode="lin" valueType="num">
                                      <p:cBhvr>
                                        <p:cTn id="24" dur="500" fill="hold"/>
                                        <p:tgtEl>
                                          <p:spTgt spid="2145"/>
                                        </p:tgtEl>
                                        <p:attrNameLst>
                                          <p:attrName>ppt_w</p:attrName>
                                        </p:attrNameLst>
                                      </p:cBhvr>
                                      <p:tavLst>
                                        <p:tav tm="0">
                                          <p:val>
                                            <p:fltVal val="0"/>
                                          </p:val>
                                        </p:tav>
                                        <p:tav tm="100000">
                                          <p:val>
                                            <p:strVal val="#ppt_w"/>
                                          </p:val>
                                        </p:tav>
                                      </p:tavLst>
                                    </p:anim>
                                    <p:anim calcmode="lin" valueType="num">
                                      <p:cBhvr>
                                        <p:cTn id="25" dur="500" fill="hold"/>
                                        <p:tgtEl>
                                          <p:spTgt spid="2145"/>
                                        </p:tgtEl>
                                        <p:attrNameLst>
                                          <p:attrName>ppt_h</p:attrName>
                                        </p:attrNameLst>
                                      </p:cBhvr>
                                      <p:tavLst>
                                        <p:tav tm="0">
                                          <p:val>
                                            <p:fltVal val="0"/>
                                          </p:val>
                                        </p:tav>
                                        <p:tav tm="100000">
                                          <p:val>
                                            <p:strVal val="#ppt_h"/>
                                          </p:val>
                                        </p:tav>
                                      </p:tavLst>
                                    </p:anim>
                                    <p:animEffect transition="in" filter="fade">
                                      <p:cBhvr>
                                        <p:cTn id="26" dur="500"/>
                                        <p:tgtEl>
                                          <p:spTgt spid="2145"/>
                                        </p:tgtEl>
                                      </p:cBhvr>
                                    </p:animEffect>
                                  </p:childTnLst>
                                </p:cTn>
                              </p:par>
                              <p:par>
                                <p:cTn id="27" presetID="53" presetClass="entr" presetSubtype="16" fill="hold" nodeType="withEffect">
                                  <p:stCondLst>
                                    <p:cond delay="0"/>
                                  </p:stCondLst>
                                  <p:childTnLst>
                                    <p:set>
                                      <p:cBhvr>
                                        <p:cTn id="28" dur="1" fill="hold">
                                          <p:stCondLst>
                                            <p:cond delay="0"/>
                                          </p:stCondLst>
                                        </p:cTn>
                                        <p:tgtEl>
                                          <p:spTgt spid="2114"/>
                                        </p:tgtEl>
                                        <p:attrNameLst>
                                          <p:attrName>style.visibility</p:attrName>
                                        </p:attrNameLst>
                                      </p:cBhvr>
                                      <p:to>
                                        <p:strVal val="visible"/>
                                      </p:to>
                                    </p:set>
                                    <p:anim calcmode="lin" valueType="num">
                                      <p:cBhvr>
                                        <p:cTn id="29" dur="500" fill="hold"/>
                                        <p:tgtEl>
                                          <p:spTgt spid="2114"/>
                                        </p:tgtEl>
                                        <p:attrNameLst>
                                          <p:attrName>ppt_w</p:attrName>
                                        </p:attrNameLst>
                                      </p:cBhvr>
                                      <p:tavLst>
                                        <p:tav tm="0">
                                          <p:val>
                                            <p:fltVal val="0"/>
                                          </p:val>
                                        </p:tav>
                                        <p:tav tm="100000">
                                          <p:val>
                                            <p:strVal val="#ppt_w"/>
                                          </p:val>
                                        </p:tav>
                                      </p:tavLst>
                                    </p:anim>
                                    <p:anim calcmode="lin" valueType="num">
                                      <p:cBhvr>
                                        <p:cTn id="30" dur="500" fill="hold"/>
                                        <p:tgtEl>
                                          <p:spTgt spid="2114"/>
                                        </p:tgtEl>
                                        <p:attrNameLst>
                                          <p:attrName>ppt_h</p:attrName>
                                        </p:attrNameLst>
                                      </p:cBhvr>
                                      <p:tavLst>
                                        <p:tav tm="0">
                                          <p:val>
                                            <p:fltVal val="0"/>
                                          </p:val>
                                        </p:tav>
                                        <p:tav tm="100000">
                                          <p:val>
                                            <p:strVal val="#ppt_h"/>
                                          </p:val>
                                        </p:tav>
                                      </p:tavLst>
                                    </p:anim>
                                    <p:animEffect transition="in" filter="fade">
                                      <p:cBhvr>
                                        <p:cTn id="31" dur="500"/>
                                        <p:tgtEl>
                                          <p:spTgt spid="2114"/>
                                        </p:tgtEl>
                                      </p:cBhvr>
                                    </p:animEffect>
                                  </p:childTnLst>
                                </p:cTn>
                              </p:par>
                              <p:par>
                                <p:cTn id="32" presetID="53" presetClass="entr" presetSubtype="16" fill="hold" nodeType="withEffect">
                                  <p:stCondLst>
                                    <p:cond delay="0"/>
                                  </p:stCondLst>
                                  <p:childTnLst>
                                    <p:set>
                                      <p:cBhvr>
                                        <p:cTn id="33" dur="1" fill="hold">
                                          <p:stCondLst>
                                            <p:cond delay="0"/>
                                          </p:stCondLst>
                                        </p:cTn>
                                        <p:tgtEl>
                                          <p:spTgt spid="1955"/>
                                        </p:tgtEl>
                                        <p:attrNameLst>
                                          <p:attrName>style.visibility</p:attrName>
                                        </p:attrNameLst>
                                      </p:cBhvr>
                                      <p:to>
                                        <p:strVal val="visible"/>
                                      </p:to>
                                    </p:set>
                                    <p:anim calcmode="lin" valueType="num">
                                      <p:cBhvr>
                                        <p:cTn id="34" dur="500" fill="hold"/>
                                        <p:tgtEl>
                                          <p:spTgt spid="1955"/>
                                        </p:tgtEl>
                                        <p:attrNameLst>
                                          <p:attrName>ppt_w</p:attrName>
                                        </p:attrNameLst>
                                      </p:cBhvr>
                                      <p:tavLst>
                                        <p:tav tm="0">
                                          <p:val>
                                            <p:fltVal val="0"/>
                                          </p:val>
                                        </p:tav>
                                        <p:tav tm="100000">
                                          <p:val>
                                            <p:strVal val="#ppt_w"/>
                                          </p:val>
                                        </p:tav>
                                      </p:tavLst>
                                    </p:anim>
                                    <p:anim calcmode="lin" valueType="num">
                                      <p:cBhvr>
                                        <p:cTn id="35" dur="500" fill="hold"/>
                                        <p:tgtEl>
                                          <p:spTgt spid="1955"/>
                                        </p:tgtEl>
                                        <p:attrNameLst>
                                          <p:attrName>ppt_h</p:attrName>
                                        </p:attrNameLst>
                                      </p:cBhvr>
                                      <p:tavLst>
                                        <p:tav tm="0">
                                          <p:val>
                                            <p:fltVal val="0"/>
                                          </p:val>
                                        </p:tav>
                                        <p:tav tm="100000">
                                          <p:val>
                                            <p:strVal val="#ppt_h"/>
                                          </p:val>
                                        </p:tav>
                                      </p:tavLst>
                                    </p:anim>
                                    <p:animEffect transition="in" filter="fade">
                                      <p:cBhvr>
                                        <p:cTn id="36" dur="500"/>
                                        <p:tgtEl>
                                          <p:spTgt spid="1955"/>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67"/>
                                        </p:tgtEl>
                                        <p:attrNameLst>
                                          <p:attrName>style.visibility</p:attrName>
                                        </p:attrNameLst>
                                      </p:cBhvr>
                                      <p:to>
                                        <p:strVal val="visible"/>
                                      </p:to>
                                    </p:set>
                                    <p:anim calcmode="lin" valueType="num">
                                      <p:cBhvr>
                                        <p:cTn id="41" dur="500" fill="hold"/>
                                        <p:tgtEl>
                                          <p:spTgt spid="1967"/>
                                        </p:tgtEl>
                                        <p:attrNameLst>
                                          <p:attrName>ppt_w</p:attrName>
                                        </p:attrNameLst>
                                      </p:cBhvr>
                                      <p:tavLst>
                                        <p:tav tm="0">
                                          <p:val>
                                            <p:fltVal val="0"/>
                                          </p:val>
                                        </p:tav>
                                        <p:tav tm="100000">
                                          <p:val>
                                            <p:strVal val="#ppt_w"/>
                                          </p:val>
                                        </p:tav>
                                      </p:tavLst>
                                    </p:anim>
                                    <p:anim calcmode="lin" valueType="num">
                                      <p:cBhvr>
                                        <p:cTn id="42" dur="500" fill="hold"/>
                                        <p:tgtEl>
                                          <p:spTgt spid="19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33"/>
          <p:cNvSpPr txBox="1">
            <a:spLocks noGrp="1"/>
          </p:cNvSpPr>
          <p:nvPr>
            <p:ph type="title"/>
          </p:nvPr>
        </p:nvSpPr>
        <p:spPr>
          <a:xfrm rot="120095">
            <a:off x="1284078" y="1059484"/>
            <a:ext cx="5674374" cy="2147396"/>
          </a:xfrm>
          <a:prstGeom prst="rect">
            <a:avLst/>
          </a:prstGeom>
        </p:spPr>
        <p:txBody>
          <a:bodyPr spcFirstLastPara="1" wrap="square" lIns="91425" tIns="91425" rIns="91425" bIns="91425" anchor="ctr" anchorCtr="0">
            <a:noAutofit/>
          </a:bodyPr>
          <a:lstStyle/>
          <a:p>
            <a:r>
              <a:rPr lang="en-US" dirty="0">
                <a:latin typeface="Algerian" panose="04020705040A02060702" pitchFamily="82" charset="0"/>
              </a:rPr>
              <a:t>HOẠT ĐỘNG </a:t>
            </a:r>
            <a:r>
              <a:rPr lang="en-US" dirty="0" smtClean="0">
                <a:latin typeface="Algerian" panose="04020705040A02060702" pitchFamily="82" charset="0"/>
              </a:rPr>
              <a:t>NHÓM MẢNH GHÉP</a:t>
            </a:r>
            <a:endParaRPr lang="en-US" dirty="0">
              <a:latin typeface="Algerian" panose="04020705040A02060702" pitchFamily="82" charset="0"/>
            </a:endParaRPr>
          </a:p>
        </p:txBody>
      </p:sp>
      <p:grpSp>
        <p:nvGrpSpPr>
          <p:cNvPr id="2469" name="Google Shape;2469;p33"/>
          <p:cNvGrpSpPr/>
          <p:nvPr/>
        </p:nvGrpSpPr>
        <p:grpSpPr>
          <a:xfrm>
            <a:off x="7098604" y="539410"/>
            <a:ext cx="1089216" cy="799395"/>
            <a:chOff x="8010650" y="253375"/>
            <a:chExt cx="718575" cy="527375"/>
          </a:xfrm>
        </p:grpSpPr>
        <p:sp>
          <p:nvSpPr>
            <p:cNvPr id="2470" name="Google Shape;2470;p33"/>
            <p:cNvSpPr/>
            <p:nvPr/>
          </p:nvSpPr>
          <p:spPr>
            <a:xfrm>
              <a:off x="8011175" y="28320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048450" y="26440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8171600" y="396975"/>
              <a:ext cx="448800" cy="285600"/>
              <a:chOff x="8171600" y="396975"/>
              <a:chExt cx="448800" cy="285600"/>
            </a:xfrm>
          </p:grpSpPr>
          <p:sp>
            <p:nvSpPr>
              <p:cNvPr id="2473" name="Google Shape;2473;p33"/>
              <p:cNvSpPr/>
              <p:nvPr/>
            </p:nvSpPr>
            <p:spPr>
              <a:xfrm>
                <a:off x="8171600" y="40875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8232325" y="46750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8449375" y="39697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8533150" y="41892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570625" y="42082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604950" y="42045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365100" y="47497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382200" y="53182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351850" y="55525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8504000" y="56595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525125" y="58515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529050" y="55310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33"/>
            <p:cNvSpPr/>
            <p:nvPr/>
          </p:nvSpPr>
          <p:spPr>
            <a:xfrm>
              <a:off x="8024850" y="26245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8410175" y="55322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8068450" y="26272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8024800" y="26352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8364425" y="30402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8010650" y="25345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8011025" y="25337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8401825" y="57840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33"/>
          <p:cNvGrpSpPr/>
          <p:nvPr/>
        </p:nvGrpSpPr>
        <p:grpSpPr>
          <a:xfrm>
            <a:off x="1869500" y="156758"/>
            <a:ext cx="748759" cy="764291"/>
            <a:chOff x="1869500" y="156758"/>
            <a:chExt cx="748759" cy="764291"/>
          </a:xfrm>
        </p:grpSpPr>
        <p:sp>
          <p:nvSpPr>
            <p:cNvPr id="2494" name="Google Shape;2494;p33"/>
            <p:cNvSpPr/>
            <p:nvPr/>
          </p:nvSpPr>
          <p:spPr>
            <a:xfrm rot="2370016" flipH="1">
              <a:off x="1990256" y="262068"/>
              <a:ext cx="507247" cy="561808"/>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2370016" flipH="1">
              <a:off x="2055219" y="448389"/>
              <a:ext cx="372732" cy="324669"/>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2370016" flipH="1">
              <a:off x="2093640" y="589997"/>
              <a:ext cx="291218" cy="223180"/>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2370016" flipH="1">
              <a:off x="2350914" y="682358"/>
              <a:ext cx="61824" cy="53085"/>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2370016" flipH="1">
              <a:off x="2065277" y="668913"/>
              <a:ext cx="57994" cy="50333"/>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33"/>
            <p:cNvGrpSpPr/>
            <p:nvPr/>
          </p:nvGrpSpPr>
          <p:grpSpPr>
            <a:xfrm>
              <a:off x="2038961" y="579112"/>
              <a:ext cx="405674" cy="96238"/>
              <a:chOff x="2038961" y="579112"/>
              <a:chExt cx="405674" cy="96238"/>
            </a:xfrm>
          </p:grpSpPr>
          <p:sp>
            <p:nvSpPr>
              <p:cNvPr id="2500" name="Google Shape;2500;p33"/>
              <p:cNvSpPr/>
              <p:nvPr/>
            </p:nvSpPr>
            <p:spPr>
              <a:xfrm rot="2370016" flipH="1">
                <a:off x="2163798" y="624840"/>
                <a:ext cx="27238" cy="27578"/>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2370016" flipH="1">
                <a:off x="2217188" y="604750"/>
                <a:ext cx="36431" cy="49113"/>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2370016" flipH="1">
                <a:off x="2253976" y="627936"/>
                <a:ext cx="17279" cy="28117"/>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2370016" flipH="1">
                <a:off x="2359057" y="610962"/>
                <a:ext cx="27209" cy="47808"/>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2370016" flipH="1">
                <a:off x="2385299" y="591979"/>
                <a:ext cx="38105" cy="80437"/>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2370016" flipH="1">
                <a:off x="2083658" y="601386"/>
                <a:ext cx="30614" cy="24088"/>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2370016" flipH="1">
                <a:off x="2048629" y="592140"/>
                <a:ext cx="59554" cy="51780"/>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7" name="Google Shape;2507;p33"/>
            <p:cNvSpPr/>
            <p:nvPr/>
          </p:nvSpPr>
          <p:spPr>
            <a:xfrm rot="2370067" flipH="1">
              <a:off x="2339137" y="550305"/>
              <a:ext cx="115986" cy="146912"/>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2370067" flipH="1">
              <a:off x="2022036" y="540785"/>
              <a:ext cx="128981" cy="132868"/>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2370016" flipH="1">
              <a:off x="2213558" y="500523"/>
              <a:ext cx="240147" cy="23728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2370016" flipH="1">
              <a:off x="2100601" y="179315"/>
              <a:ext cx="195715" cy="347566"/>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2370016" flipH="1">
              <a:off x="2026864" y="493550"/>
              <a:ext cx="249510" cy="231777"/>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2370016" flipH="1">
              <a:off x="2159514" y="226311"/>
              <a:ext cx="293119" cy="269172"/>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2370016" flipH="1">
              <a:off x="2082905" y="579730"/>
              <a:ext cx="312639" cy="24363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3"/>
          <p:cNvGrpSpPr/>
          <p:nvPr/>
        </p:nvGrpSpPr>
        <p:grpSpPr>
          <a:xfrm rot="-1298509">
            <a:off x="1359203" y="3983624"/>
            <a:ext cx="877243" cy="769044"/>
            <a:chOff x="3656813" y="4101238"/>
            <a:chExt cx="877250" cy="769050"/>
          </a:xfrm>
        </p:grpSpPr>
        <p:sp>
          <p:nvSpPr>
            <p:cNvPr id="2515" name="Google Shape;2515;p33"/>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3"/>
          <p:cNvGrpSpPr/>
          <p:nvPr/>
        </p:nvGrpSpPr>
        <p:grpSpPr>
          <a:xfrm rot="-5399480">
            <a:off x="1245719" y="3873564"/>
            <a:ext cx="1069107" cy="870196"/>
            <a:chOff x="7573474" y="3466512"/>
            <a:chExt cx="1617164" cy="1316285"/>
          </a:xfrm>
        </p:grpSpPr>
        <p:sp>
          <p:nvSpPr>
            <p:cNvPr id="2546" name="Google Shape;2546;p33"/>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4" name="Picture 4" descr="Nhóm là gì? những kỹ năng cần thiết để làm việc nhóm hiệu quả - Trùm Tin Tứ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750" l="3594" r="95938">
                        <a14:foregroundMark x1="34844" y1="20208" x2="34844" y2="20208"/>
                        <a14:foregroundMark x1="93438" y1="30833" x2="93438" y2="30833"/>
                        <a14:foregroundMark x1="95938" y1="43542" x2="95938" y2="43542"/>
                        <a14:foregroundMark x1="83438" y1="69792" x2="83438" y2="69792"/>
                        <a14:foregroundMark x1="76875" y1="82708" x2="76875" y2="82708"/>
                        <a14:foregroundMark x1="72500" y1="85625" x2="72500" y2="85625"/>
                        <a14:foregroundMark x1="70781" y1="80833" x2="70781" y2="80833"/>
                        <a14:foregroundMark x1="73906" y1="80000" x2="73906" y2="80000"/>
                        <a14:foregroundMark x1="45313" y1="79583" x2="45313" y2="79583"/>
                        <a14:foregroundMark x1="42813" y1="72708" x2="42813" y2="72708"/>
                        <a14:foregroundMark x1="50313" y1="71042" x2="50313" y2="71042"/>
                        <a14:foregroundMark x1="39688" y1="78750" x2="39688" y2="78750"/>
                        <a14:foregroundMark x1="48750" y1="93958" x2="48750" y2="93958"/>
                        <a14:foregroundMark x1="48281" y1="85625" x2="48281" y2="85625"/>
                        <a14:foregroundMark x1="50313" y1="82292" x2="50313" y2="82292"/>
                        <a14:foregroundMark x1="48750" y1="75208" x2="48750" y2="75208"/>
                        <a14:foregroundMark x1="17813" y1="75417" x2="17813" y2="75417"/>
                        <a14:foregroundMark x1="8594" y1="61458" x2="8438" y2="60417"/>
                        <a14:foregroundMark x1="3594" y1="46250" x2="3594" y2="46250"/>
                        <a14:foregroundMark x1="6563" y1="34375" x2="6563" y2="34375"/>
                      </a14:backgroundRemoval>
                    </a14:imgEffect>
                  </a14:imgLayer>
                </a14:imgProps>
              </a:ext>
              <a:ext uri="{28A0092B-C50C-407E-A947-70E740481C1C}">
                <a14:useLocalDpi xmlns:a14="http://schemas.microsoft.com/office/drawing/2010/main" val="0"/>
              </a:ext>
            </a:extLst>
          </a:blip>
          <a:srcRect/>
          <a:stretch>
            <a:fillRect/>
          </a:stretch>
        </p:blipFill>
        <p:spPr bwMode="auto">
          <a:xfrm>
            <a:off x="5660095" y="2170845"/>
            <a:ext cx="3364953" cy="2523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69"/>
                                        </p:tgtEl>
                                        <p:attrNameLst>
                                          <p:attrName>style.visibility</p:attrName>
                                        </p:attrNameLst>
                                      </p:cBhvr>
                                      <p:to>
                                        <p:strVal val="visible"/>
                                      </p:to>
                                    </p:set>
                                    <p:animEffect transition="in" filter="fade">
                                      <p:cBhvr>
                                        <p:cTn id="7" dur="800" decel="100000"/>
                                        <p:tgtEl>
                                          <p:spTgt spid="2469"/>
                                        </p:tgtEl>
                                      </p:cBhvr>
                                    </p:animEffect>
                                    <p:anim calcmode="lin" valueType="num">
                                      <p:cBhvr>
                                        <p:cTn id="8" dur="800" decel="100000" fill="hold"/>
                                        <p:tgtEl>
                                          <p:spTgt spid="2469"/>
                                        </p:tgtEl>
                                        <p:attrNameLst>
                                          <p:attrName>style.rotation</p:attrName>
                                        </p:attrNameLst>
                                      </p:cBhvr>
                                      <p:tavLst>
                                        <p:tav tm="0">
                                          <p:val>
                                            <p:fltVal val="-90"/>
                                          </p:val>
                                        </p:tav>
                                        <p:tav tm="100000">
                                          <p:val>
                                            <p:fltVal val="0"/>
                                          </p:val>
                                        </p:tav>
                                      </p:tavLst>
                                    </p:anim>
                                    <p:anim calcmode="lin" valueType="num">
                                      <p:cBhvr>
                                        <p:cTn id="9" dur="800" decel="100000" fill="hold"/>
                                        <p:tgtEl>
                                          <p:spTgt spid="2469"/>
                                        </p:tgtEl>
                                        <p:attrNameLst>
                                          <p:attrName>ppt_x</p:attrName>
                                        </p:attrNameLst>
                                      </p:cBhvr>
                                      <p:tavLst>
                                        <p:tav tm="0">
                                          <p:val>
                                            <p:strVal val="#ppt_x+0.4"/>
                                          </p:val>
                                        </p:tav>
                                        <p:tav tm="100000">
                                          <p:val>
                                            <p:strVal val="#ppt_x-0.05"/>
                                          </p:val>
                                        </p:tav>
                                      </p:tavLst>
                                    </p:anim>
                                    <p:anim calcmode="lin" valueType="num">
                                      <p:cBhvr>
                                        <p:cTn id="10" dur="800" decel="100000" fill="hold"/>
                                        <p:tgtEl>
                                          <p:spTgt spid="24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6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493"/>
                                        </p:tgtEl>
                                        <p:attrNameLst>
                                          <p:attrName>style.visibility</p:attrName>
                                        </p:attrNameLst>
                                      </p:cBhvr>
                                      <p:to>
                                        <p:strVal val="visible"/>
                                      </p:to>
                                    </p:set>
                                    <p:animEffect transition="in" filter="fade">
                                      <p:cBhvr>
                                        <p:cTn id="15" dur="800" decel="100000"/>
                                        <p:tgtEl>
                                          <p:spTgt spid="2493"/>
                                        </p:tgtEl>
                                      </p:cBhvr>
                                    </p:animEffect>
                                    <p:anim calcmode="lin" valueType="num">
                                      <p:cBhvr>
                                        <p:cTn id="16" dur="800" decel="100000" fill="hold"/>
                                        <p:tgtEl>
                                          <p:spTgt spid="2493"/>
                                        </p:tgtEl>
                                        <p:attrNameLst>
                                          <p:attrName>style.rotation</p:attrName>
                                        </p:attrNameLst>
                                      </p:cBhvr>
                                      <p:tavLst>
                                        <p:tav tm="0">
                                          <p:val>
                                            <p:fltVal val="-90"/>
                                          </p:val>
                                        </p:tav>
                                        <p:tav tm="100000">
                                          <p:val>
                                            <p:fltVal val="0"/>
                                          </p:val>
                                        </p:tav>
                                      </p:tavLst>
                                    </p:anim>
                                    <p:anim calcmode="lin" valueType="num">
                                      <p:cBhvr>
                                        <p:cTn id="17" dur="800" decel="100000" fill="hold"/>
                                        <p:tgtEl>
                                          <p:spTgt spid="2493"/>
                                        </p:tgtEl>
                                        <p:attrNameLst>
                                          <p:attrName>ppt_x</p:attrName>
                                        </p:attrNameLst>
                                      </p:cBhvr>
                                      <p:tavLst>
                                        <p:tav tm="0">
                                          <p:val>
                                            <p:strVal val="#ppt_x+0.4"/>
                                          </p:val>
                                        </p:tav>
                                        <p:tav tm="100000">
                                          <p:val>
                                            <p:strVal val="#ppt_x-0.05"/>
                                          </p:val>
                                        </p:tav>
                                      </p:tavLst>
                                    </p:anim>
                                    <p:anim calcmode="lin" valueType="num">
                                      <p:cBhvr>
                                        <p:cTn id="18" dur="800" decel="100000" fill="hold"/>
                                        <p:tgtEl>
                                          <p:spTgt spid="249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49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49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545"/>
                                        </p:tgtEl>
                                        <p:attrNameLst>
                                          <p:attrName>style.visibility</p:attrName>
                                        </p:attrNameLst>
                                      </p:cBhvr>
                                      <p:to>
                                        <p:strVal val="visible"/>
                                      </p:to>
                                    </p:set>
                                    <p:animEffect transition="in" filter="fade">
                                      <p:cBhvr>
                                        <p:cTn id="23" dur="800" decel="100000"/>
                                        <p:tgtEl>
                                          <p:spTgt spid="2545"/>
                                        </p:tgtEl>
                                      </p:cBhvr>
                                    </p:animEffect>
                                    <p:anim calcmode="lin" valueType="num">
                                      <p:cBhvr>
                                        <p:cTn id="24" dur="800" decel="100000" fill="hold"/>
                                        <p:tgtEl>
                                          <p:spTgt spid="2545"/>
                                        </p:tgtEl>
                                        <p:attrNameLst>
                                          <p:attrName>style.rotation</p:attrName>
                                        </p:attrNameLst>
                                      </p:cBhvr>
                                      <p:tavLst>
                                        <p:tav tm="0">
                                          <p:val>
                                            <p:fltVal val="-90"/>
                                          </p:val>
                                        </p:tav>
                                        <p:tav tm="100000">
                                          <p:val>
                                            <p:fltVal val="0"/>
                                          </p:val>
                                        </p:tav>
                                      </p:tavLst>
                                    </p:anim>
                                    <p:anim calcmode="lin" valueType="num">
                                      <p:cBhvr>
                                        <p:cTn id="25" dur="800" decel="100000" fill="hold"/>
                                        <p:tgtEl>
                                          <p:spTgt spid="2545"/>
                                        </p:tgtEl>
                                        <p:attrNameLst>
                                          <p:attrName>ppt_x</p:attrName>
                                        </p:attrNameLst>
                                      </p:cBhvr>
                                      <p:tavLst>
                                        <p:tav tm="0">
                                          <p:val>
                                            <p:strVal val="#ppt_x+0.4"/>
                                          </p:val>
                                        </p:tav>
                                        <p:tav tm="100000">
                                          <p:val>
                                            <p:strVal val="#ppt_x-0.05"/>
                                          </p:val>
                                        </p:tav>
                                      </p:tavLst>
                                    </p:anim>
                                    <p:anim calcmode="lin" valueType="num">
                                      <p:cBhvr>
                                        <p:cTn id="26" dur="800" decel="100000" fill="hold"/>
                                        <p:tgtEl>
                                          <p:spTgt spid="254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54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54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514"/>
                                        </p:tgtEl>
                                        <p:attrNameLst>
                                          <p:attrName>style.visibility</p:attrName>
                                        </p:attrNameLst>
                                      </p:cBhvr>
                                      <p:to>
                                        <p:strVal val="visible"/>
                                      </p:to>
                                    </p:set>
                                    <p:animEffect transition="in" filter="fade">
                                      <p:cBhvr>
                                        <p:cTn id="31" dur="800" decel="100000"/>
                                        <p:tgtEl>
                                          <p:spTgt spid="2514"/>
                                        </p:tgtEl>
                                      </p:cBhvr>
                                    </p:animEffect>
                                    <p:anim calcmode="lin" valueType="num">
                                      <p:cBhvr>
                                        <p:cTn id="32" dur="800" decel="100000" fill="hold"/>
                                        <p:tgtEl>
                                          <p:spTgt spid="2514"/>
                                        </p:tgtEl>
                                        <p:attrNameLst>
                                          <p:attrName>style.rotation</p:attrName>
                                        </p:attrNameLst>
                                      </p:cBhvr>
                                      <p:tavLst>
                                        <p:tav tm="0">
                                          <p:val>
                                            <p:fltVal val="-90"/>
                                          </p:val>
                                        </p:tav>
                                        <p:tav tm="100000">
                                          <p:val>
                                            <p:fltVal val="0"/>
                                          </p:val>
                                        </p:tav>
                                      </p:tavLst>
                                    </p:anim>
                                    <p:anim calcmode="lin" valueType="num">
                                      <p:cBhvr>
                                        <p:cTn id="33" dur="800" decel="100000" fill="hold"/>
                                        <p:tgtEl>
                                          <p:spTgt spid="2514"/>
                                        </p:tgtEl>
                                        <p:attrNameLst>
                                          <p:attrName>ppt_x</p:attrName>
                                        </p:attrNameLst>
                                      </p:cBhvr>
                                      <p:tavLst>
                                        <p:tav tm="0">
                                          <p:val>
                                            <p:strVal val="#ppt_x+0.4"/>
                                          </p:val>
                                        </p:tav>
                                        <p:tav tm="100000">
                                          <p:val>
                                            <p:strVal val="#ppt_x-0.05"/>
                                          </p:val>
                                        </p:tav>
                                      </p:tavLst>
                                    </p:anim>
                                    <p:anim calcmode="lin" valueType="num">
                                      <p:cBhvr>
                                        <p:cTn id="34" dur="800" decel="100000" fill="hold"/>
                                        <p:tgtEl>
                                          <p:spTgt spid="25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5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51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barn(inVertical)">
                                      <p:cBhvr>
                                        <p:cTn id="41" dur="500"/>
                                        <p:tgtEl>
                                          <p:spTgt spid="51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65"/>
                                        </p:tgtEl>
                                        <p:attrNameLst>
                                          <p:attrName>style.visibility</p:attrName>
                                        </p:attrNameLst>
                                      </p:cBhvr>
                                      <p:to>
                                        <p:strVal val="visible"/>
                                      </p:to>
                                    </p:set>
                                    <p:animEffect transition="in" filter="barn(inVertical)">
                                      <p:cBhvr>
                                        <p:cTn id="44" dur="500"/>
                                        <p:tgtEl>
                                          <p:spTgt spid="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32"/>
          <p:cNvSpPr txBox="1">
            <a:spLocks noGrp="1"/>
          </p:cNvSpPr>
          <p:nvPr>
            <p:ph type="title"/>
          </p:nvPr>
        </p:nvSpPr>
        <p:spPr>
          <a:xfrm>
            <a:off x="3860766" y="89935"/>
            <a:ext cx="500911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9Slide07 IcielNabila" pitchFamily="2" charset="0"/>
              </a:rPr>
              <a:t>Vòng 1: Chuyên gia</a:t>
            </a:r>
            <a:endParaRPr sz="4000" dirty="0">
              <a:latin typeface="#9Slide07 IcielNabila" pitchFamily="2" charset="0"/>
            </a:endParaRPr>
          </a:p>
        </p:txBody>
      </p:sp>
      <p:grpSp>
        <p:nvGrpSpPr>
          <p:cNvPr id="2270" name="Google Shape;2270;p32"/>
          <p:cNvGrpSpPr/>
          <p:nvPr/>
        </p:nvGrpSpPr>
        <p:grpSpPr>
          <a:xfrm rot="10326314">
            <a:off x="1782382" y="186637"/>
            <a:ext cx="1069051" cy="870281"/>
            <a:chOff x="7573474" y="3466512"/>
            <a:chExt cx="1617164" cy="1316285"/>
          </a:xfrm>
        </p:grpSpPr>
        <p:sp>
          <p:nvSpPr>
            <p:cNvPr id="2271" name="Google Shape;2271;p3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2"/>
          <p:cNvSpPr/>
          <p:nvPr/>
        </p:nvSpPr>
        <p:spPr>
          <a:xfrm>
            <a:off x="4831094" y="893449"/>
            <a:ext cx="3492725"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2414" name="Google Shape;2414;p32"/>
          <p:cNvGrpSpPr/>
          <p:nvPr/>
        </p:nvGrpSpPr>
        <p:grpSpPr>
          <a:xfrm rot="-1298509">
            <a:off x="2357338" y="4231740"/>
            <a:ext cx="877243" cy="769044"/>
            <a:chOff x="3656813" y="4101238"/>
            <a:chExt cx="877250" cy="769050"/>
          </a:xfrm>
        </p:grpSpPr>
        <p:sp>
          <p:nvSpPr>
            <p:cNvPr id="2415" name="Google Shape;2415;p3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Picture 2" descr="These mistakes can ruin your chances at group discussions | TJinsi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88" b="96625" l="5500" r="93313">
                        <a14:foregroundMark x1="44875" y1="6500" x2="44875" y2="6500"/>
                        <a14:foregroundMark x1="55375" y1="1688" x2="55375" y2="1688"/>
                        <a14:foregroundMark x1="93313" y1="53500" x2="93313" y2="53500"/>
                        <a14:foregroundMark x1="8375" y1="43500" x2="8375" y2="43500"/>
                        <a14:foregroundMark x1="5500" y1="52188" x2="5500" y2="52188"/>
                        <a14:foregroundMark x1="45438" y1="94063" x2="45438" y2="94063"/>
                        <a14:foregroundMark x1="42313" y1="96625" x2="42313" y2="96625"/>
                      </a14:backgroundRemoval>
                    </a14:imgEffect>
                  </a14:imgLayer>
                </a14:imgProps>
              </a:ext>
              <a:ext uri="{28A0092B-C50C-407E-A947-70E740481C1C}">
                <a14:useLocalDpi xmlns:a14="http://schemas.microsoft.com/office/drawing/2010/main" val="0"/>
              </a:ext>
            </a:extLst>
          </a:blip>
          <a:srcRect/>
          <a:stretch>
            <a:fillRect/>
          </a:stretch>
        </p:blipFill>
        <p:spPr bwMode="auto">
          <a:xfrm>
            <a:off x="415739" y="1245768"/>
            <a:ext cx="3161854" cy="2783046"/>
          </a:xfrm>
          <a:prstGeom prst="rect">
            <a:avLst/>
          </a:prstGeom>
          <a:noFill/>
          <a:extLst>
            <a:ext uri="{909E8E84-426E-40DD-AFC4-6F175D3DCCD1}">
              <a14:hiddenFill xmlns:a14="http://schemas.microsoft.com/office/drawing/2010/main">
                <a:solidFill>
                  <a:srgbClr val="FFFFFF"/>
                </a:solidFill>
              </a14:hiddenFill>
            </a:ext>
          </a:extLst>
        </p:spPr>
      </p:pic>
      <p:grpSp>
        <p:nvGrpSpPr>
          <p:cNvPr id="196" name="Google Shape;9730;p64"/>
          <p:cNvGrpSpPr/>
          <p:nvPr/>
        </p:nvGrpSpPr>
        <p:grpSpPr>
          <a:xfrm>
            <a:off x="3377430" y="1129202"/>
            <a:ext cx="300217" cy="257919"/>
            <a:chOff x="844096" y="3203504"/>
            <a:chExt cx="361517" cy="359500"/>
          </a:xfrm>
        </p:grpSpPr>
        <p:sp>
          <p:nvSpPr>
            <p:cNvPr id="19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932544" y="1118900"/>
            <a:ext cx="4142481" cy="369332"/>
          </a:xfrm>
          <a:prstGeom prst="rect">
            <a:avLst/>
          </a:prstGeom>
        </p:spPr>
        <p:txBody>
          <a:bodyPr wrap="none">
            <a:spAutoFit/>
          </a:bodyPr>
          <a:lstStyle/>
          <a:p>
            <a:pPr algn="just"/>
            <a:r>
              <a:rPr lang="vi-VN" sz="1800" b="1" dirty="0">
                <a:latin typeface="#9Slide03 Arima Madurai Medium" panose="00000600000000000000" pitchFamily="2" charset="0"/>
                <a:cs typeface="#9Slide03 Arima Madurai Medium" panose="00000600000000000000" pitchFamily="2" charset="0"/>
              </a:rPr>
              <a:t>Hoạt động theo nhóm </a:t>
            </a:r>
            <a:r>
              <a:rPr lang="en-US" sz="1800" b="1" dirty="0" err="1" smtClean="0">
                <a:latin typeface="#9Slide03 Arima Madurai Medium" panose="00000600000000000000" pitchFamily="2" charset="0"/>
                <a:cs typeface="#9Slide03 Arima Madurai Medium" panose="00000600000000000000" pitchFamily="2" charset="0"/>
              </a:rPr>
              <a:t>từ</a:t>
            </a:r>
            <a:r>
              <a:rPr lang="en-US" sz="1800" b="1" dirty="0" smtClean="0">
                <a:latin typeface="#9Slide03 Arima Madurai Medium" panose="00000600000000000000" pitchFamily="2" charset="0"/>
                <a:cs typeface="#9Slide03 Arima Madurai Medium" panose="00000600000000000000" pitchFamily="2" charset="0"/>
              </a:rPr>
              <a:t> </a:t>
            </a:r>
            <a:r>
              <a:rPr lang="vi-VN" sz="1800" b="1" dirty="0" smtClean="0">
                <a:latin typeface="#9Slide03 Arima Madurai Medium" panose="00000600000000000000" pitchFamily="2" charset="0"/>
                <a:cs typeface="#9Slide03 Arima Madurai Medium" panose="00000600000000000000" pitchFamily="2" charset="0"/>
              </a:rPr>
              <a:t>3 </a:t>
            </a:r>
            <a:r>
              <a:rPr lang="vi-VN" sz="1800" b="1" dirty="0">
                <a:latin typeface="#9Slide03 Arima Madurai Medium" panose="00000600000000000000" pitchFamily="2" charset="0"/>
                <a:cs typeface="#9Slide03 Arima Madurai Medium" panose="00000600000000000000" pitchFamily="2" charset="0"/>
              </a:rPr>
              <a:t>đến 8 người </a:t>
            </a:r>
            <a:endParaRPr lang="en-US" sz="1800" b="1" dirty="0">
              <a:latin typeface="#9Slide03 Arima Madurai Medium" panose="00000600000000000000" pitchFamily="2" charset="0"/>
              <a:cs typeface="#9Slide03 Arima Madurai Medium" panose="00000600000000000000" pitchFamily="2" charset="0"/>
            </a:endParaRPr>
          </a:p>
        </p:txBody>
      </p:sp>
      <p:sp>
        <p:nvSpPr>
          <p:cNvPr id="3" name="Rectangle 2"/>
          <p:cNvSpPr/>
          <p:nvPr/>
        </p:nvSpPr>
        <p:spPr>
          <a:xfrm>
            <a:off x="3932544" y="1575859"/>
            <a:ext cx="4400564" cy="369332"/>
          </a:xfrm>
          <a:prstGeom prst="rect">
            <a:avLst/>
          </a:prstGeom>
        </p:spPr>
        <p:txBody>
          <a:bodyPr wrap="none">
            <a:spAutoFit/>
          </a:bodyPr>
          <a:lstStyle/>
          <a:p>
            <a:r>
              <a:rPr lang="en-US" sz="1800" b="1" dirty="0" err="1" smtClean="0">
                <a:latin typeface="#9Slide03 Arima Madurai Medium" panose="00000600000000000000" pitchFamily="2" charset="0"/>
                <a:cs typeface="#9Slide03 Arima Madurai Medium" panose="00000600000000000000" pitchFamily="2" charset="0"/>
              </a:rPr>
              <a:t>Cử</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đại</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diện</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nhóm</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lên</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bốc</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thăm</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nhiệm</a:t>
            </a:r>
            <a:r>
              <a:rPr lang="en-US" sz="1800" b="1" dirty="0" smtClean="0">
                <a:latin typeface="#9Slide03 Arima Madurai Medium" panose="00000600000000000000" pitchFamily="2" charset="0"/>
                <a:cs typeface="#9Slide03 Arima Madurai Medium" panose="00000600000000000000" pitchFamily="2" charset="0"/>
              </a:rPr>
              <a:t> </a:t>
            </a:r>
            <a:r>
              <a:rPr lang="en-US" sz="1800" b="1" dirty="0" err="1" smtClean="0">
                <a:latin typeface="#9Slide03 Arima Madurai Medium" panose="00000600000000000000" pitchFamily="2" charset="0"/>
                <a:cs typeface="#9Slide03 Arima Madurai Medium" panose="00000600000000000000" pitchFamily="2" charset="0"/>
              </a:rPr>
              <a:t>vụ</a:t>
            </a:r>
            <a:r>
              <a:rPr lang="en-US" sz="1800" b="1" dirty="0" smtClean="0">
                <a:latin typeface="#9Slide03 Arima Madurai Medium" panose="00000600000000000000" pitchFamily="2" charset="0"/>
                <a:cs typeface="#9Slide03 Arima Madurai Medium" panose="00000600000000000000" pitchFamily="2" charset="0"/>
              </a:rPr>
              <a:t>.</a:t>
            </a:r>
            <a:endParaRPr lang="en-US" sz="1800" dirty="0"/>
          </a:p>
        </p:txBody>
      </p:sp>
      <p:sp>
        <p:nvSpPr>
          <p:cNvPr id="4" name="Rectangle 3"/>
          <p:cNvSpPr/>
          <p:nvPr/>
        </p:nvSpPr>
        <p:spPr>
          <a:xfrm>
            <a:off x="3930618" y="2034909"/>
            <a:ext cx="5085495" cy="923330"/>
          </a:xfrm>
          <a:prstGeom prst="rect">
            <a:avLst/>
          </a:prstGeom>
        </p:spPr>
        <p:txBody>
          <a:bodyPr wrap="square">
            <a:spAutoFit/>
          </a:bodyPr>
          <a:lstStyle/>
          <a:p>
            <a:pPr algn="just"/>
            <a:r>
              <a:rPr lang="vi-VN" sz="1800" b="1" dirty="0">
                <a:latin typeface="#9Slide03 Arima Madurai Medium" panose="00000600000000000000" pitchFamily="2" charset="0"/>
                <a:cs typeface="#9Slide03 Arima Madurai Medium" panose="00000600000000000000" pitchFamily="2" charset="0"/>
              </a:rPr>
              <a:t>Mỗi cá nhân làm việc độc lập trong khoảng vài phút, suy nghĩ về câu hỏi, chủ đề và ghi lại những ý kiến của </a:t>
            </a:r>
            <a:r>
              <a:rPr lang="vi-VN" sz="1800" b="1" dirty="0" smtClean="0">
                <a:latin typeface="#9Slide03 Arima Madurai Medium" panose="00000600000000000000" pitchFamily="2" charset="0"/>
                <a:cs typeface="#9Slide03 Arima Madurai Medium" panose="00000600000000000000" pitchFamily="2" charset="0"/>
              </a:rPr>
              <a:t>mình</a:t>
            </a:r>
            <a:r>
              <a:rPr lang="en-US" sz="1800" b="1" dirty="0" smtClean="0">
                <a:latin typeface="#9Slide03 Arima Madurai Medium" panose="00000600000000000000" pitchFamily="2" charset="0"/>
                <a:cs typeface="#9Slide03 Arima Madurai Medium" panose="00000600000000000000" pitchFamily="2" charset="0"/>
              </a:rPr>
              <a:t>.</a:t>
            </a:r>
            <a:endParaRPr lang="en-US" sz="1800" dirty="0">
              <a:latin typeface="#9Slide03 Arima Madurai Medium" panose="00000600000000000000" pitchFamily="2" charset="0"/>
              <a:cs typeface="#9Slide03 Arima Madurai Medium" panose="00000600000000000000" pitchFamily="2" charset="0"/>
            </a:endParaRPr>
          </a:p>
        </p:txBody>
      </p:sp>
      <p:sp>
        <p:nvSpPr>
          <p:cNvPr id="5" name="Rectangle 4"/>
          <p:cNvSpPr/>
          <p:nvPr/>
        </p:nvSpPr>
        <p:spPr>
          <a:xfrm>
            <a:off x="3860766" y="3004814"/>
            <a:ext cx="5046906" cy="1754326"/>
          </a:xfrm>
          <a:prstGeom prst="rect">
            <a:avLst/>
          </a:prstGeom>
        </p:spPr>
        <p:txBody>
          <a:bodyPr wrap="square">
            <a:spAutoFit/>
          </a:bodyPr>
          <a:lstStyle/>
          <a:p>
            <a:pPr algn="just"/>
            <a:r>
              <a:rPr lang="vi-VN" sz="1800" b="1" dirty="0">
                <a:latin typeface="#9Slide03 Arima Madurai Medium" panose="00000600000000000000" pitchFamily="2" charset="0"/>
                <a:cs typeface="#9Slide03 Arima Madurai Medium" panose="00000600000000000000" pitchFamily="2" charset="0"/>
              </a:rPr>
              <a:t>Khi thảo luận nhóm phải đảm bảo mỗi thành viên trong từng nhóm đều trả lời được tất cả các câu hỏi trong nhiệm vụ được giao và trở thành “chuyên gia” của lĩnh vực đã tìm hiểu và có khả năng trình bày lại câu trả lời của nhóm ở vòng 2</a:t>
            </a:r>
            <a:endParaRPr lang="en-US" sz="1800" dirty="0">
              <a:latin typeface="#9Slide03 Arima Madurai Medium" panose="00000600000000000000" pitchFamily="2" charset="0"/>
              <a:cs typeface="#9Slide03 Arima Madurai Medium" panose="00000600000000000000" pitchFamily="2" charset="0"/>
            </a:endParaRPr>
          </a:p>
        </p:txBody>
      </p:sp>
      <p:grpSp>
        <p:nvGrpSpPr>
          <p:cNvPr id="276" name="Google Shape;9730;p64"/>
          <p:cNvGrpSpPr/>
          <p:nvPr/>
        </p:nvGrpSpPr>
        <p:grpSpPr>
          <a:xfrm>
            <a:off x="3408069" y="1617315"/>
            <a:ext cx="300217" cy="257919"/>
            <a:chOff x="844096" y="3203504"/>
            <a:chExt cx="361517" cy="359500"/>
          </a:xfrm>
        </p:grpSpPr>
        <p:sp>
          <p:nvSpPr>
            <p:cNvPr id="27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9730;p64"/>
          <p:cNvGrpSpPr/>
          <p:nvPr/>
        </p:nvGrpSpPr>
        <p:grpSpPr>
          <a:xfrm>
            <a:off x="3425055" y="2084503"/>
            <a:ext cx="300217" cy="257919"/>
            <a:chOff x="844096" y="3203504"/>
            <a:chExt cx="361517" cy="359500"/>
          </a:xfrm>
        </p:grpSpPr>
        <p:sp>
          <p:nvSpPr>
            <p:cNvPr id="296"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9730;p64"/>
          <p:cNvGrpSpPr/>
          <p:nvPr/>
        </p:nvGrpSpPr>
        <p:grpSpPr>
          <a:xfrm>
            <a:off x="3454446" y="3079445"/>
            <a:ext cx="300217" cy="257919"/>
            <a:chOff x="844096" y="3203504"/>
            <a:chExt cx="361517" cy="359500"/>
          </a:xfrm>
        </p:grpSpPr>
        <p:sp>
          <p:nvSpPr>
            <p:cNvPr id="315"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70"/>
                                        </p:tgtEl>
                                        <p:attrNameLst>
                                          <p:attrName>style.visibility</p:attrName>
                                        </p:attrNameLst>
                                      </p:cBhvr>
                                      <p:to>
                                        <p:strVal val="visible"/>
                                      </p:to>
                                    </p:set>
                                    <p:anim calcmode="lin" valueType="num">
                                      <p:cBhvr>
                                        <p:cTn id="7" dur="1000" fill="hold"/>
                                        <p:tgtEl>
                                          <p:spTgt spid="2270"/>
                                        </p:tgtEl>
                                        <p:attrNameLst>
                                          <p:attrName>ppt_w</p:attrName>
                                        </p:attrNameLst>
                                      </p:cBhvr>
                                      <p:tavLst>
                                        <p:tav tm="0">
                                          <p:val>
                                            <p:fltVal val="0"/>
                                          </p:val>
                                        </p:tav>
                                        <p:tav tm="100000">
                                          <p:val>
                                            <p:strVal val="#ppt_w"/>
                                          </p:val>
                                        </p:tav>
                                      </p:tavLst>
                                    </p:anim>
                                    <p:anim calcmode="lin" valueType="num">
                                      <p:cBhvr>
                                        <p:cTn id="8" dur="1000" fill="hold"/>
                                        <p:tgtEl>
                                          <p:spTgt spid="2270"/>
                                        </p:tgtEl>
                                        <p:attrNameLst>
                                          <p:attrName>ppt_h</p:attrName>
                                        </p:attrNameLst>
                                      </p:cBhvr>
                                      <p:tavLst>
                                        <p:tav tm="0">
                                          <p:val>
                                            <p:fltVal val="0"/>
                                          </p:val>
                                        </p:tav>
                                        <p:tav tm="100000">
                                          <p:val>
                                            <p:strVal val="#ppt_h"/>
                                          </p:val>
                                        </p:tav>
                                      </p:tavLst>
                                    </p:anim>
                                    <p:anim calcmode="lin" valueType="num">
                                      <p:cBhvr>
                                        <p:cTn id="9" dur="1000" fill="hold"/>
                                        <p:tgtEl>
                                          <p:spTgt spid="22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7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414"/>
                                        </p:tgtEl>
                                        <p:attrNameLst>
                                          <p:attrName>style.visibility</p:attrName>
                                        </p:attrNameLst>
                                      </p:cBhvr>
                                      <p:to>
                                        <p:strVal val="visible"/>
                                      </p:to>
                                    </p:set>
                                    <p:anim calcmode="lin" valueType="num">
                                      <p:cBhvr>
                                        <p:cTn id="13" dur="1000" fill="hold"/>
                                        <p:tgtEl>
                                          <p:spTgt spid="2414"/>
                                        </p:tgtEl>
                                        <p:attrNameLst>
                                          <p:attrName>ppt_w</p:attrName>
                                        </p:attrNameLst>
                                      </p:cBhvr>
                                      <p:tavLst>
                                        <p:tav tm="0">
                                          <p:val>
                                            <p:fltVal val="0"/>
                                          </p:val>
                                        </p:tav>
                                        <p:tav tm="100000">
                                          <p:val>
                                            <p:strVal val="#ppt_w"/>
                                          </p:val>
                                        </p:tav>
                                      </p:tavLst>
                                    </p:anim>
                                    <p:anim calcmode="lin" valueType="num">
                                      <p:cBhvr>
                                        <p:cTn id="14" dur="1000" fill="hold"/>
                                        <p:tgtEl>
                                          <p:spTgt spid="2414"/>
                                        </p:tgtEl>
                                        <p:attrNameLst>
                                          <p:attrName>ppt_h</p:attrName>
                                        </p:attrNameLst>
                                      </p:cBhvr>
                                      <p:tavLst>
                                        <p:tav tm="0">
                                          <p:val>
                                            <p:fltVal val="0"/>
                                          </p:val>
                                        </p:tav>
                                        <p:tav tm="100000">
                                          <p:val>
                                            <p:strVal val="#ppt_h"/>
                                          </p:val>
                                        </p:tav>
                                      </p:tavLst>
                                    </p:anim>
                                    <p:anim calcmode="lin" valueType="num">
                                      <p:cBhvr>
                                        <p:cTn id="15" dur="1000" fill="hold"/>
                                        <p:tgtEl>
                                          <p:spTgt spid="24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1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95"/>
                                        </p:tgtEl>
                                        <p:attrNameLst>
                                          <p:attrName>style.visibility</p:attrName>
                                        </p:attrNameLst>
                                      </p:cBhvr>
                                      <p:to>
                                        <p:strVal val="visible"/>
                                      </p:to>
                                    </p:set>
                                    <p:anim calcmode="lin" valueType="num">
                                      <p:cBhvr>
                                        <p:cTn id="19" dur="1000" fill="hold"/>
                                        <p:tgtEl>
                                          <p:spTgt spid="195"/>
                                        </p:tgtEl>
                                        <p:attrNameLst>
                                          <p:attrName>ppt_w</p:attrName>
                                        </p:attrNameLst>
                                      </p:cBhvr>
                                      <p:tavLst>
                                        <p:tav tm="0">
                                          <p:val>
                                            <p:fltVal val="0"/>
                                          </p:val>
                                        </p:tav>
                                        <p:tav tm="100000">
                                          <p:val>
                                            <p:strVal val="#ppt_w"/>
                                          </p:val>
                                        </p:tav>
                                      </p:tavLst>
                                    </p:anim>
                                    <p:anim calcmode="lin" valueType="num">
                                      <p:cBhvr>
                                        <p:cTn id="20" dur="1000" fill="hold"/>
                                        <p:tgtEl>
                                          <p:spTgt spid="195"/>
                                        </p:tgtEl>
                                        <p:attrNameLst>
                                          <p:attrName>ppt_h</p:attrName>
                                        </p:attrNameLst>
                                      </p:cBhvr>
                                      <p:tavLst>
                                        <p:tav tm="0">
                                          <p:val>
                                            <p:fltVal val="0"/>
                                          </p:val>
                                        </p:tav>
                                        <p:tav tm="100000">
                                          <p:val>
                                            <p:strVal val="#ppt_h"/>
                                          </p:val>
                                        </p:tav>
                                      </p:tavLst>
                                    </p:anim>
                                    <p:anim calcmode="lin" valueType="num">
                                      <p:cBhvr>
                                        <p:cTn id="21" dur="1000" fill="hold"/>
                                        <p:tgtEl>
                                          <p:spTgt spid="19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413"/>
                                        </p:tgtEl>
                                        <p:attrNameLst>
                                          <p:attrName>style.visibility</p:attrName>
                                        </p:attrNameLst>
                                      </p:cBhvr>
                                      <p:to>
                                        <p:strVal val="visible"/>
                                      </p:to>
                                    </p:set>
                                    <p:anim calcmode="lin" valueType="num">
                                      <p:cBhvr>
                                        <p:cTn id="25" dur="1000" fill="hold"/>
                                        <p:tgtEl>
                                          <p:spTgt spid="2413"/>
                                        </p:tgtEl>
                                        <p:attrNameLst>
                                          <p:attrName>ppt_w</p:attrName>
                                        </p:attrNameLst>
                                      </p:cBhvr>
                                      <p:tavLst>
                                        <p:tav tm="0">
                                          <p:val>
                                            <p:fltVal val="0"/>
                                          </p:val>
                                        </p:tav>
                                        <p:tav tm="100000">
                                          <p:val>
                                            <p:strVal val="#ppt_w"/>
                                          </p:val>
                                        </p:tav>
                                      </p:tavLst>
                                    </p:anim>
                                    <p:anim calcmode="lin" valueType="num">
                                      <p:cBhvr>
                                        <p:cTn id="26" dur="1000" fill="hold"/>
                                        <p:tgtEl>
                                          <p:spTgt spid="2413"/>
                                        </p:tgtEl>
                                        <p:attrNameLst>
                                          <p:attrName>ppt_h</p:attrName>
                                        </p:attrNameLst>
                                      </p:cBhvr>
                                      <p:tavLst>
                                        <p:tav tm="0">
                                          <p:val>
                                            <p:fltVal val="0"/>
                                          </p:val>
                                        </p:tav>
                                        <p:tav tm="100000">
                                          <p:val>
                                            <p:strVal val="#ppt_h"/>
                                          </p:val>
                                        </p:tav>
                                      </p:tavLst>
                                    </p:anim>
                                    <p:anim calcmode="lin" valueType="num">
                                      <p:cBhvr>
                                        <p:cTn id="27" dur="1000" fill="hold"/>
                                        <p:tgtEl>
                                          <p:spTgt spid="241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1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268"/>
                                        </p:tgtEl>
                                        <p:attrNameLst>
                                          <p:attrName>style.visibility</p:attrName>
                                        </p:attrNameLst>
                                      </p:cBhvr>
                                      <p:to>
                                        <p:strVal val="visible"/>
                                      </p:to>
                                    </p:set>
                                    <p:anim calcmode="lin" valueType="num">
                                      <p:cBhvr>
                                        <p:cTn id="31" dur="1000" fill="hold"/>
                                        <p:tgtEl>
                                          <p:spTgt spid="2268"/>
                                        </p:tgtEl>
                                        <p:attrNameLst>
                                          <p:attrName>ppt_w</p:attrName>
                                        </p:attrNameLst>
                                      </p:cBhvr>
                                      <p:tavLst>
                                        <p:tav tm="0">
                                          <p:val>
                                            <p:fltVal val="0"/>
                                          </p:val>
                                        </p:tav>
                                        <p:tav tm="100000">
                                          <p:val>
                                            <p:strVal val="#ppt_w"/>
                                          </p:val>
                                        </p:tav>
                                      </p:tavLst>
                                    </p:anim>
                                    <p:anim calcmode="lin" valueType="num">
                                      <p:cBhvr>
                                        <p:cTn id="32" dur="1000" fill="hold"/>
                                        <p:tgtEl>
                                          <p:spTgt spid="2268"/>
                                        </p:tgtEl>
                                        <p:attrNameLst>
                                          <p:attrName>ppt_h</p:attrName>
                                        </p:attrNameLst>
                                      </p:cBhvr>
                                      <p:tavLst>
                                        <p:tav tm="0">
                                          <p:val>
                                            <p:fltVal val="0"/>
                                          </p:val>
                                        </p:tav>
                                        <p:tav tm="100000">
                                          <p:val>
                                            <p:strVal val="#ppt_h"/>
                                          </p:val>
                                        </p:tav>
                                      </p:tavLst>
                                    </p:anim>
                                    <p:anim calcmode="lin" valueType="num">
                                      <p:cBhvr>
                                        <p:cTn id="33" dur="1000" fill="hold"/>
                                        <p:tgtEl>
                                          <p:spTgt spid="226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96"/>
                                        </p:tgtEl>
                                        <p:attrNameLst>
                                          <p:attrName>style.visibility</p:attrName>
                                        </p:attrNameLst>
                                      </p:cBhvr>
                                      <p:to>
                                        <p:strVal val="visible"/>
                                      </p:to>
                                    </p:set>
                                    <p:anim calcmode="lin" valueType="num">
                                      <p:cBhvr>
                                        <p:cTn id="39" dur="500" fill="hold"/>
                                        <p:tgtEl>
                                          <p:spTgt spid="196"/>
                                        </p:tgtEl>
                                        <p:attrNameLst>
                                          <p:attrName>ppt_w</p:attrName>
                                        </p:attrNameLst>
                                      </p:cBhvr>
                                      <p:tavLst>
                                        <p:tav tm="0">
                                          <p:val>
                                            <p:fltVal val="0"/>
                                          </p:val>
                                        </p:tav>
                                        <p:tav tm="100000">
                                          <p:val>
                                            <p:strVal val="#ppt_w"/>
                                          </p:val>
                                        </p:tav>
                                      </p:tavLst>
                                    </p:anim>
                                    <p:anim calcmode="lin" valueType="num">
                                      <p:cBhvr>
                                        <p:cTn id="40" dur="500" fill="hold"/>
                                        <p:tgtEl>
                                          <p:spTgt spid="196"/>
                                        </p:tgtEl>
                                        <p:attrNameLst>
                                          <p:attrName>ppt_h</p:attrName>
                                        </p:attrNameLst>
                                      </p:cBhvr>
                                      <p:tavLst>
                                        <p:tav tm="0">
                                          <p:val>
                                            <p:fltVal val="0"/>
                                          </p:val>
                                        </p:tav>
                                        <p:tav tm="100000">
                                          <p:val>
                                            <p:strVal val="#ppt_h"/>
                                          </p:val>
                                        </p:tav>
                                      </p:tavLst>
                                    </p:anim>
                                    <p:anim calcmode="lin" valueType="num">
                                      <p:cBhvr>
                                        <p:cTn id="41" dur="500" fill="hold"/>
                                        <p:tgtEl>
                                          <p:spTgt spid="196"/>
                                        </p:tgtEl>
                                        <p:attrNameLst>
                                          <p:attrName>style.rotation</p:attrName>
                                        </p:attrNameLst>
                                      </p:cBhvr>
                                      <p:tavLst>
                                        <p:tav tm="0">
                                          <p:val>
                                            <p:fltVal val="360"/>
                                          </p:val>
                                        </p:tav>
                                        <p:tav tm="100000">
                                          <p:val>
                                            <p:fltVal val="0"/>
                                          </p:val>
                                        </p:tav>
                                      </p:tavLst>
                                    </p:anim>
                                    <p:animEffect transition="in" filter="fade">
                                      <p:cBhvr>
                                        <p:cTn id="42" dur="500"/>
                                        <p:tgtEl>
                                          <p:spTgt spid="196"/>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276"/>
                                        </p:tgtEl>
                                        <p:attrNameLst>
                                          <p:attrName>style.visibility</p:attrName>
                                        </p:attrNameLst>
                                      </p:cBhvr>
                                      <p:to>
                                        <p:strVal val="visible"/>
                                      </p:to>
                                    </p:set>
                                    <p:anim calcmode="lin" valueType="num">
                                      <p:cBhvr>
                                        <p:cTn id="53" dur="500" fill="hold"/>
                                        <p:tgtEl>
                                          <p:spTgt spid="276"/>
                                        </p:tgtEl>
                                        <p:attrNameLst>
                                          <p:attrName>ppt_w</p:attrName>
                                        </p:attrNameLst>
                                      </p:cBhvr>
                                      <p:tavLst>
                                        <p:tav tm="0">
                                          <p:val>
                                            <p:fltVal val="0"/>
                                          </p:val>
                                        </p:tav>
                                        <p:tav tm="100000">
                                          <p:val>
                                            <p:strVal val="#ppt_w"/>
                                          </p:val>
                                        </p:tav>
                                      </p:tavLst>
                                    </p:anim>
                                    <p:anim calcmode="lin" valueType="num">
                                      <p:cBhvr>
                                        <p:cTn id="54" dur="500" fill="hold"/>
                                        <p:tgtEl>
                                          <p:spTgt spid="276"/>
                                        </p:tgtEl>
                                        <p:attrNameLst>
                                          <p:attrName>ppt_h</p:attrName>
                                        </p:attrNameLst>
                                      </p:cBhvr>
                                      <p:tavLst>
                                        <p:tav tm="0">
                                          <p:val>
                                            <p:fltVal val="0"/>
                                          </p:val>
                                        </p:tav>
                                        <p:tav tm="100000">
                                          <p:val>
                                            <p:strVal val="#ppt_h"/>
                                          </p:val>
                                        </p:tav>
                                      </p:tavLst>
                                    </p:anim>
                                    <p:anim calcmode="lin" valueType="num">
                                      <p:cBhvr>
                                        <p:cTn id="55" dur="500" fill="hold"/>
                                        <p:tgtEl>
                                          <p:spTgt spid="276"/>
                                        </p:tgtEl>
                                        <p:attrNameLst>
                                          <p:attrName>style.rotation</p:attrName>
                                        </p:attrNameLst>
                                      </p:cBhvr>
                                      <p:tavLst>
                                        <p:tav tm="0">
                                          <p:val>
                                            <p:fltVal val="360"/>
                                          </p:val>
                                        </p:tav>
                                        <p:tav tm="100000">
                                          <p:val>
                                            <p:fltVal val="0"/>
                                          </p:val>
                                        </p:tav>
                                      </p:tavLst>
                                    </p:anim>
                                    <p:animEffect transition="in" filter="fade">
                                      <p:cBhvr>
                                        <p:cTn id="56" dur="500"/>
                                        <p:tgtEl>
                                          <p:spTgt spid="27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95"/>
                                        </p:tgtEl>
                                        <p:attrNameLst>
                                          <p:attrName>style.visibility</p:attrName>
                                        </p:attrNameLst>
                                      </p:cBhvr>
                                      <p:to>
                                        <p:strVal val="visible"/>
                                      </p:to>
                                    </p:set>
                                    <p:anim calcmode="lin" valueType="num">
                                      <p:cBhvr>
                                        <p:cTn id="67" dur="500" fill="hold"/>
                                        <p:tgtEl>
                                          <p:spTgt spid="295"/>
                                        </p:tgtEl>
                                        <p:attrNameLst>
                                          <p:attrName>ppt_w</p:attrName>
                                        </p:attrNameLst>
                                      </p:cBhvr>
                                      <p:tavLst>
                                        <p:tav tm="0">
                                          <p:val>
                                            <p:fltVal val="0"/>
                                          </p:val>
                                        </p:tav>
                                        <p:tav tm="100000">
                                          <p:val>
                                            <p:strVal val="#ppt_w"/>
                                          </p:val>
                                        </p:tav>
                                      </p:tavLst>
                                    </p:anim>
                                    <p:anim calcmode="lin" valueType="num">
                                      <p:cBhvr>
                                        <p:cTn id="68" dur="500" fill="hold"/>
                                        <p:tgtEl>
                                          <p:spTgt spid="295"/>
                                        </p:tgtEl>
                                        <p:attrNameLst>
                                          <p:attrName>ppt_h</p:attrName>
                                        </p:attrNameLst>
                                      </p:cBhvr>
                                      <p:tavLst>
                                        <p:tav tm="0">
                                          <p:val>
                                            <p:fltVal val="0"/>
                                          </p:val>
                                        </p:tav>
                                        <p:tav tm="100000">
                                          <p:val>
                                            <p:strVal val="#ppt_h"/>
                                          </p:val>
                                        </p:tav>
                                      </p:tavLst>
                                    </p:anim>
                                    <p:anim calcmode="lin" valueType="num">
                                      <p:cBhvr>
                                        <p:cTn id="69" dur="500" fill="hold"/>
                                        <p:tgtEl>
                                          <p:spTgt spid="295"/>
                                        </p:tgtEl>
                                        <p:attrNameLst>
                                          <p:attrName>style.rotation</p:attrName>
                                        </p:attrNameLst>
                                      </p:cBhvr>
                                      <p:tavLst>
                                        <p:tav tm="0">
                                          <p:val>
                                            <p:fltVal val="360"/>
                                          </p:val>
                                        </p:tav>
                                        <p:tav tm="100000">
                                          <p:val>
                                            <p:fltVal val="0"/>
                                          </p:val>
                                        </p:tav>
                                      </p:tavLst>
                                    </p:anim>
                                    <p:animEffect transition="in" filter="fade">
                                      <p:cBhvr>
                                        <p:cTn id="70" dur="500"/>
                                        <p:tgtEl>
                                          <p:spTgt spid="29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314"/>
                                        </p:tgtEl>
                                        <p:attrNameLst>
                                          <p:attrName>style.visibility</p:attrName>
                                        </p:attrNameLst>
                                      </p:cBhvr>
                                      <p:to>
                                        <p:strVal val="visible"/>
                                      </p:to>
                                    </p:set>
                                    <p:anim calcmode="lin" valueType="num">
                                      <p:cBhvr>
                                        <p:cTn id="81" dur="500" fill="hold"/>
                                        <p:tgtEl>
                                          <p:spTgt spid="314"/>
                                        </p:tgtEl>
                                        <p:attrNameLst>
                                          <p:attrName>ppt_w</p:attrName>
                                        </p:attrNameLst>
                                      </p:cBhvr>
                                      <p:tavLst>
                                        <p:tav tm="0">
                                          <p:val>
                                            <p:fltVal val="0"/>
                                          </p:val>
                                        </p:tav>
                                        <p:tav tm="100000">
                                          <p:val>
                                            <p:strVal val="#ppt_w"/>
                                          </p:val>
                                        </p:tav>
                                      </p:tavLst>
                                    </p:anim>
                                    <p:anim calcmode="lin" valueType="num">
                                      <p:cBhvr>
                                        <p:cTn id="82" dur="500" fill="hold"/>
                                        <p:tgtEl>
                                          <p:spTgt spid="314"/>
                                        </p:tgtEl>
                                        <p:attrNameLst>
                                          <p:attrName>ppt_h</p:attrName>
                                        </p:attrNameLst>
                                      </p:cBhvr>
                                      <p:tavLst>
                                        <p:tav tm="0">
                                          <p:val>
                                            <p:fltVal val="0"/>
                                          </p:val>
                                        </p:tav>
                                        <p:tav tm="100000">
                                          <p:val>
                                            <p:strVal val="#ppt_h"/>
                                          </p:val>
                                        </p:tav>
                                      </p:tavLst>
                                    </p:anim>
                                    <p:anim calcmode="lin" valueType="num">
                                      <p:cBhvr>
                                        <p:cTn id="83" dur="500" fill="hold"/>
                                        <p:tgtEl>
                                          <p:spTgt spid="314"/>
                                        </p:tgtEl>
                                        <p:attrNameLst>
                                          <p:attrName>style.rotation</p:attrName>
                                        </p:attrNameLst>
                                      </p:cBhvr>
                                      <p:tavLst>
                                        <p:tav tm="0">
                                          <p:val>
                                            <p:fltVal val="360"/>
                                          </p:val>
                                        </p:tav>
                                        <p:tav tm="100000">
                                          <p:val>
                                            <p:fltVal val="0"/>
                                          </p:val>
                                        </p:tav>
                                      </p:tavLst>
                                    </p:anim>
                                    <p:animEffect transition="in" filter="fade">
                                      <p:cBhvr>
                                        <p:cTn id="84" dur="500"/>
                                        <p:tgtEl>
                                          <p:spTgt spid="31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p:bldP spid="2" grpId="0"/>
      <p:bldP spid="3"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5609</TotalTime>
  <Words>978</Words>
  <Application>Microsoft Office PowerPoint</Application>
  <PresentationFormat>On-screen Show (16:9)</PresentationFormat>
  <Paragraphs>80</Paragraphs>
  <Slides>18</Slides>
  <Notes>10</Notes>
  <HiddenSlides>0</HiddenSlides>
  <MMClips>1</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18</vt:i4>
      </vt:variant>
    </vt:vector>
  </HeadingPairs>
  <TitlesOfParts>
    <vt:vector size="41" baseType="lpstr">
      <vt:lpstr>#9Slide05 Braxton Regular</vt:lpstr>
      <vt:lpstr>#9Slide07 Cadena</vt:lpstr>
      <vt:lpstr>#9Slide03 NguyenHa 01</vt:lpstr>
      <vt:lpstr>微软雅黑</vt:lpstr>
      <vt:lpstr>Microsoft Sans Serif</vt:lpstr>
      <vt:lpstr>Baloo Tammudu 2</vt:lpstr>
      <vt:lpstr>MS PGothic</vt:lpstr>
      <vt:lpstr>#9Slide03 AmpleSoft Bold</vt:lpstr>
      <vt:lpstr>#9Slide07 SVNZiclets</vt:lpstr>
      <vt:lpstr>Roboto Condensed Light</vt:lpstr>
      <vt:lpstr>Algerian</vt:lpstr>
      <vt:lpstr>Times New Roman</vt:lpstr>
      <vt:lpstr>#9Slide07 SVNNexa Rust Slab Bla</vt:lpstr>
      <vt:lpstr>Arial</vt:lpstr>
      <vt:lpstr>#9Slide03 Arima Madurai Medium</vt:lpstr>
      <vt:lpstr>MS PGothic</vt:lpstr>
      <vt:lpstr>Calibri</vt:lpstr>
      <vt:lpstr>#9Slide03 Arima Madurai Bold</vt:lpstr>
      <vt:lpstr>Nanum Pen Script</vt:lpstr>
      <vt:lpstr>#9Slide07 IcielNabila</vt:lpstr>
      <vt:lpstr>Bebas Neue</vt:lpstr>
      <vt:lpstr>#9Slide05 Brannboll Ny</vt:lpstr>
      <vt:lpstr>Writing Asian Characters Workshop by Slidesgo</vt:lpstr>
      <vt:lpstr>Nhân vật – Sự kiện</vt:lpstr>
      <vt:lpstr>Hình ảnh này nhắc đến cuộc khởi nghĩa nào? Ai là người lãnh đạo khởi nghĩa?</vt:lpstr>
      <vt:lpstr>Hình ảnh này nhắc đến chiến dịch nào? Ai là người lãnh đạo?</vt:lpstr>
      <vt:lpstr>Hình ảnh này nhắc đến sự kiện quan trọng nào của nước ta? Ai là người chủ trì?</vt:lpstr>
      <vt:lpstr>Đây là bài hát nào? Tác giả là ai?</vt:lpstr>
      <vt:lpstr>? Các em có nhận xét gì về những nhân vật và sự kiện trên?</vt:lpstr>
      <vt:lpstr>VIẾT BÀI VĂN KỂ LẠI MỘT SỰ VIỆC CÓ THẬT LIÊN QUAN ĐẾN NHÂN VẬT HOẶC  SỰ KIỆN LỊCH SỬ</vt:lpstr>
      <vt:lpstr>HOẠT ĐỘNG NHÓM MẢNH GHÉP</vt:lpstr>
      <vt:lpstr>Vòng 1: Chuyên gia</vt:lpstr>
      <vt:lpstr>Em hiểu thế nào là sự việc có thật?</vt:lpstr>
      <vt:lpstr>PHIẾU HỌC TẬP 1</vt:lpstr>
      <vt:lpstr>Vòng 2: Mảnh ghép</vt:lpstr>
      <vt:lpstr>I. Định hướng</vt:lpstr>
      <vt:lpstr>PowerPoint Presentation</vt:lpstr>
      <vt:lpstr>Luyện tập</vt:lpstr>
      <vt:lpstr>PowerPoint Presentation</vt:lpstr>
      <vt:lpstr>a. Mở bài</vt:lpstr>
      <vt:lpstr>? Các em đã học và đọc nhiều câu chuyện lịch sử, hãy viết bài văn kể lại sự việc liên quan đến một nhân vật hoặc sự kiện lịch sử mà em yêu thích?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cp:lastModifiedBy>ADMIN</cp:lastModifiedBy>
  <cp:revision>35</cp:revision>
  <dcterms:modified xsi:type="dcterms:W3CDTF">2022-07-21T13:57:26Z</dcterms:modified>
</cp:coreProperties>
</file>