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>
      <a:defRPr lang="en-US"/>
    </a:defPPr>
    <a:lvl1pPr marL="0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4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7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1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7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1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45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3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3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4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9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7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7" indent="0">
              <a:buNone/>
              <a:defRPr sz="1800" b="1"/>
            </a:lvl3pPr>
            <a:lvl4pPr marL="1371491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7" indent="0">
              <a:buNone/>
              <a:defRPr sz="1600" b="1"/>
            </a:lvl6pPr>
            <a:lvl7pPr marL="2742981" indent="0">
              <a:buNone/>
              <a:defRPr sz="1600" b="1"/>
            </a:lvl7pPr>
            <a:lvl8pPr marL="3200145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7" indent="0">
              <a:buNone/>
              <a:defRPr sz="1800" b="1"/>
            </a:lvl3pPr>
            <a:lvl4pPr marL="1371491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7" indent="0">
              <a:buNone/>
              <a:defRPr sz="1600" b="1"/>
            </a:lvl6pPr>
            <a:lvl7pPr marL="2742981" indent="0">
              <a:buNone/>
              <a:defRPr sz="1600" b="1"/>
            </a:lvl7pPr>
            <a:lvl8pPr marL="3200145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7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5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2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7" indent="0">
              <a:buNone/>
              <a:defRPr sz="1000"/>
            </a:lvl3pPr>
            <a:lvl4pPr marL="1371491" indent="0">
              <a:buNone/>
              <a:defRPr sz="900"/>
            </a:lvl4pPr>
            <a:lvl5pPr marL="1828654" indent="0">
              <a:buNone/>
              <a:defRPr sz="900"/>
            </a:lvl5pPr>
            <a:lvl6pPr marL="2285817" indent="0">
              <a:buNone/>
              <a:defRPr sz="900"/>
            </a:lvl6pPr>
            <a:lvl7pPr marL="2742981" indent="0">
              <a:buNone/>
              <a:defRPr sz="900"/>
            </a:lvl7pPr>
            <a:lvl8pPr marL="3200145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5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4" indent="0">
              <a:buNone/>
              <a:defRPr sz="2800"/>
            </a:lvl2pPr>
            <a:lvl3pPr marL="914327" indent="0">
              <a:buNone/>
              <a:defRPr sz="2400"/>
            </a:lvl3pPr>
            <a:lvl4pPr marL="1371491" indent="0">
              <a:buNone/>
              <a:defRPr sz="2000"/>
            </a:lvl4pPr>
            <a:lvl5pPr marL="1828654" indent="0">
              <a:buNone/>
              <a:defRPr sz="2000"/>
            </a:lvl5pPr>
            <a:lvl6pPr marL="2285817" indent="0">
              <a:buNone/>
              <a:defRPr sz="2000"/>
            </a:lvl6pPr>
            <a:lvl7pPr marL="2742981" indent="0">
              <a:buNone/>
              <a:defRPr sz="2000"/>
            </a:lvl7pPr>
            <a:lvl8pPr marL="3200145" indent="0">
              <a:buNone/>
              <a:defRPr sz="2000"/>
            </a:lvl8pPr>
            <a:lvl9pPr marL="36573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7" indent="0">
              <a:buNone/>
              <a:defRPr sz="1000"/>
            </a:lvl3pPr>
            <a:lvl4pPr marL="1371491" indent="0">
              <a:buNone/>
              <a:defRPr sz="900"/>
            </a:lvl4pPr>
            <a:lvl5pPr marL="1828654" indent="0">
              <a:buNone/>
              <a:defRPr sz="900"/>
            </a:lvl5pPr>
            <a:lvl6pPr marL="2285817" indent="0">
              <a:buNone/>
              <a:defRPr sz="900"/>
            </a:lvl6pPr>
            <a:lvl7pPr marL="2742981" indent="0">
              <a:buNone/>
              <a:defRPr sz="900"/>
            </a:lvl7pPr>
            <a:lvl8pPr marL="3200145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0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1BE9-B57C-498F-AC7D-C05E3E786575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6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2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3" indent="-342873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0" indent="-285727" algn="l" defTabSz="91432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2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36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9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3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7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0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1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1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5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3.png"/><Relationship Id="rId18" Type="http://schemas.openxmlformats.org/officeDocument/2006/relationships/slide" Target="slide7.xml"/><Relationship Id="rId26" Type="http://schemas.openxmlformats.org/officeDocument/2006/relationships/image" Target="../media/image22.gif"/><Relationship Id="rId3" Type="http://schemas.openxmlformats.org/officeDocument/2006/relationships/image" Target="../media/image7.png"/><Relationship Id="rId21" Type="http://schemas.openxmlformats.org/officeDocument/2006/relationships/image" Target="../media/image17.png"/><Relationship Id="rId7" Type="http://schemas.openxmlformats.org/officeDocument/2006/relationships/image" Target="../media/image10.gif"/><Relationship Id="rId12" Type="http://schemas.openxmlformats.org/officeDocument/2006/relationships/slide" Target="slide4.xml"/><Relationship Id="rId17" Type="http://schemas.openxmlformats.org/officeDocument/2006/relationships/image" Target="../media/image15.png"/><Relationship Id="rId25" Type="http://schemas.openxmlformats.org/officeDocument/2006/relationships/image" Target="../media/image21.gif"/><Relationship Id="rId2" Type="http://schemas.openxmlformats.org/officeDocument/2006/relationships/image" Target="../media/image6.jpeg"/><Relationship Id="rId16" Type="http://schemas.openxmlformats.org/officeDocument/2006/relationships/slide" Target="slide6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24" Type="http://schemas.openxmlformats.org/officeDocument/2006/relationships/image" Target="../media/image20.gif"/><Relationship Id="rId5" Type="http://schemas.microsoft.com/office/2007/relationships/hdphoto" Target="../media/hdphoto2.wdp"/><Relationship Id="rId15" Type="http://schemas.openxmlformats.org/officeDocument/2006/relationships/image" Target="../media/image14.png"/><Relationship Id="rId23" Type="http://schemas.openxmlformats.org/officeDocument/2006/relationships/image" Target="../media/image19.gif"/><Relationship Id="rId10" Type="http://schemas.openxmlformats.org/officeDocument/2006/relationships/slide" Target="slide3.xml"/><Relationship Id="rId19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slide" Target="slide5.xml"/><Relationship Id="rId22" Type="http://schemas.openxmlformats.org/officeDocument/2006/relationships/image" Target="../media/image18.gif"/><Relationship Id="rId27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2.xml"/><Relationship Id="rId7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2.xml"/><Relationship Id="rId7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2.xml"/><Relationship Id="rId7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2.xml"/><Relationship Id="rId7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2.xml"/><Relationship Id="rId7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2.xml"/><Relationship Id="rId7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2.xml"/><Relationship Id="rId7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6" y="0"/>
            <a:ext cx="91706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8119"/>
            <a:ext cx="3788231" cy="37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2298582" y="1836223"/>
            <a:ext cx="2461159" cy="16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Tai nguyen thiet ke tro choi\Angry birds epic birds\1505573783630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00550"/>
            <a:ext cx="1028700" cy="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8211" y="29111"/>
            <a:ext cx="39164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CÁ CÙNG </a:t>
            </a:r>
          </a:p>
          <a:p>
            <a:pPr algn="ctr"/>
            <a:r>
              <a:rPr lang="en-US" sz="4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</a:t>
            </a:r>
            <a:endParaRPr lang="en-US" sz="40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77400" y="4210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905875"/>
            <a:ext cx="914400" cy="12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3" y="1337310"/>
            <a:ext cx="9144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1" y="1089661"/>
            <a:ext cx="1177289" cy="11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73550"/>
            <a:ext cx="609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6747556" y="20193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1 23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xplosion 1 2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xplosion 1 2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9" descr="C:\Users\ADMIN\Desktop\77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35" y="4476751"/>
            <a:ext cx="606137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Picture11 (2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0" y="4454788"/>
            <a:ext cx="683910" cy="58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22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1" y="4454788"/>
            <a:ext cx="713509" cy="55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esktop\33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4" y="4469044"/>
            <a:ext cx="619126" cy="55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44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29" y="4476750"/>
            <a:ext cx="621571" cy="54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\Desktop\55 (2)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62" y="4493660"/>
            <a:ext cx="615338" cy="53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DMIN\Desktop\66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97" y="4469658"/>
            <a:ext cx="630403" cy="55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Doreamon cau ca\allison-mcgrath-crayonsswimming.gif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94758"/>
            <a:ext cx="1087992" cy="11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Doreamon cau ca\source (1).gif"/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61040"/>
            <a:ext cx="1121229" cy="1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708910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257550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3556" y="3423171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625892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2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0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34" dur="3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003 C -0.08368 -0.00925 -0.09757 -0.0287 -0.11371 -0.03703 C -0.12743 -0.04382 -0.14028 -0.04753 -0.15347 -0.05679 C -0.16215 -0.06265 -0.16354 -0.05617 -0.17413 -0.06759 C -0.19097 -0.08611 -0.21024 -0.09537 -0.22812 -0.10987 C -0.24479 -0.12345 -0.25937 -0.13888 -0.27726 -0.1466 C -0.28594 -0.1574 -0.29635 -0.16172 -0.3059 -0.16975 C -0.32135 -0.18209 -0.33559 -0.19475 -0.35191 -0.2037 C -0.35712 -0.20895 -0.36215 -0.21605 -0.36771 -0.22037 C -0.37482 -0.22592 -0.38281 -0.22654 -0.38993 -0.23179 C -0.40486 -0.2429 -0.4184 -0.26018 -0.43437 -0.26543 C -0.44045 -0.28055 -0.44271 -0.28055 -0.45191 -0.28518 C -0.4592 -0.29845 -0.46996 -0.30401 -0.47726 -0.31666 C -0.48802 -0.3358 -0.48246 -0.33117 -0.49149 -0.33611 C -0.49948 -0.35092 -0.50972 -0.36327 -0.51701 -0.38333 C -0.53125 -0.40802 -0.51302 -0.37469 -0.52639 -0.39814 C -0.53073 -0.41728 -0.53819 -0.43148 -0.54392 -0.44907 C -0.54444 -0.45277 -0.54427 -0.45709 -0.54548 -0.46018 C -0.54653 -0.46296 -0.5493 -0.46265 -0.55035 -0.46574 C -0.55173 -0.47006 -0.55104 -0.47561 -0.55191 -0.47993 C -0.55416 -0.49135 -0.56041 -0.49722 -0.56302 -0.50864 C -0.56476 -0.51697 -0.56545 -0.52592 -0.56771 -0.53395 C -0.57083 -0.54475 -0.5743 -0.55586 -0.57569 -0.5679 C -0.57934 -0.59784 -0.57535 -0.57407 -0.57882 -0.59321 C -0.58437 -0.67345 -0.58264 -0.64074 -0.57882 -0.80185 C -0.57864 -0.81172 -0.57031 -0.81913 -0.56614 -0.8216 C -0.54982 -0.85246 -0.53507 -0.81574 -0.5217 -0.80771 C -0.51753 -0.80216 -0.51337 -0.79598 -0.50903 -0.79074 C -0.5059 -0.78703 -0.49948 -0.77932 -0.49948 -0.77901 C -0.49444 -0.76635 -0.48715 -0.75493 -0.48368 -0.74012 C -0.47969 -0.72284 -0.48194 -0.73024 -0.47726 -0.71728 C -0.47535 -0.69413 -0.46927 -0.67037 -0.46927 -0.64691 " pathEditMode="relative" rAng="0" ptsTypes="fffffffffffffffffffffffffffffffA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-42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91 -0.07654 C -0.4276 -0.1 -0.43785 -0.12129 -0.44774 -0.14321 C -0.45417 -0.1574 -0.45868 -0.17284 -0.4651 -0.18672 C -0.46927 -0.20771 -0.46667 -0.19722 -0.47309 -0.21759 C -0.47621 -0.23796 -0.47205 -0.21728 -0.48107 -0.24074 C -0.48194 -0.2429 -0.48177 -0.24629 -0.48264 -0.24845 C -0.48559 -0.25617 -0.48854 -0.26049 -0.49219 -0.26635 C -0.49566 -0.29444 -0.50798 -0.3179 -0.51597 -0.34351 C -0.51771 -0.35401 -0.52101 -0.36142 -0.52378 -0.37098 C -0.52969 -0.39197 -0.53455 -0.41388 -0.53976 -0.43518 C -0.54392 -0.45246 -0.54236 -0.46975 -0.54774 -0.48642 C -0.54826 -0.49043 -0.54861 -0.49506 -0.5493 -0.49938 C -0.55017 -0.50432 -0.55243 -0.5145 -0.55243 -0.51419 C -0.55156 -0.58765 -0.56128 -0.64135 -0.53819 -0.69907 C -0.53559 -0.71543 -0.52882 -0.725 -0.52222 -0.73734 C -0.50364 -0.77222 -0.4908 -0.79722 -0.46198 -0.80895 C -0.42118 -0.80679 -0.37864 -0.82006 -0.34444 -0.78086 C -0.33003 -0.76388 -0.3191 -0.74166 -0.30798 -0.71944 C -0.30382 -0.71111 -0.29844 -0.69135 -0.29844 -0.69105 C -0.29462 -0.6608 -0.29531 -0.67438 -0.29531 -0.6503 " pathEditMode="relative" rAng="0" ptsTypes="fffffffffffffffffffA"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3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0.02166 C -0.33316 0.04165 -0.33125 0.05192 -0.34149 0.06525 C -0.34427 0.07607 -0.34219 0.06941 -0.3493 0.08385 C -0.35226 0.08968 -0.34948 0.09106 -0.35417 0.09634 C -0.3559 0.09828 -0.35833 0.09884 -0.36042 0.10023 C -0.36389 0.11244 -0.36753 0.12466 -0.37326 0.13548 C -0.37552 0.14492 -0.37864 0.15575 -0.38264 0.16436 C -0.38455 0.16852 -0.38698 0.17269 -0.38906 0.17685 C -0.3901 0.17879 -0.39219 0.18324 -0.39219 0.18324 C -0.39392 0.1924 -0.39757 0.19878 -0.40017 0.20794 C -0.40347 0.21905 -0.41094 0.24348 -0.41771 0.25347 C -0.41944 0.25597 -0.42205 0.25708 -0.42396 0.25958 C -0.43177 0.26985 -0.43802 0.2829 -0.44774 0.29068 C -0.45642 0.29762 -0.46545 0.30012 -0.47483 0.30511 C -0.48542 0.31094 -0.49549 0.31872 -0.5066 0.32177 C -0.51424 0.32704 -0.52187 0.32788 -0.53038 0.3301 C -0.54028 0.33676 -0.55121 0.33843 -0.56215 0.34065 C -0.5743 0.33982 -0.58663 0.34037 -0.59861 0.33815 C -0.6158 0.33537 -0.63281 0.31705 -0.6493 0.30928 C -0.65642 0.30012 -0.6658 0.29428 -0.67483 0.28873 C -0.68264 0.27818 -0.68385 0.28179 -0.69062 0.2743 C -0.69566 0.26847 -0.70174 0.26319 -0.70486 0.2557 C -0.7059 0.25292 -0.7066 0.24959 -0.70816 0.24709 C -0.71285 0.23987 -0.71996 0.23487 -0.72396 0.22654 C -0.73038 0.2135 -0.73437 0.20073 -0.73993 0.18712 C -0.75555 0.14964 -0.73837 0.19406 -0.75104 0.16658 C -0.75295 0.16269 -0.75399 0.15825 -0.75573 0.15409 C -0.75764 0.14992 -0.76007 0.14576 -0.76215 0.14159 C -0.76267 0.13965 -0.76285 0.13715 -0.76371 0.13548 C -0.76649 0.12938 -0.77083 0.12493 -0.77326 0.11883 C -0.77656 0.11022 -0.77882 0.10245 -0.78264 0.09412 C -0.78698 0.0683 -0.78073 0.09662 -0.78906 0.07746 C -0.7901 0.07496 -0.78976 0.07163 -0.79062 0.06913 C -0.79184 0.06552 -0.79392 0.06219 -0.79549 0.05886 C -0.79965 0.0397 -0.80312 0.0186 -0.80972 0.00084 C -0.81371 -0.02637 -0.80781 0.00611 -0.81597 -0.01776 C -0.81753 -0.02221 -0.81858 -0.03914 -0.81927 -0.04247 C -0.8217 -0.05524 -0.82292 -0.05108 -0.82708 -0.06329 C -0.83351 -0.08134 -0.83437 -0.10133 -0.84149 -0.1191 C -0.84444 -0.14325 -0.84896 -0.16518 -0.85104 -0.18961 C -0.85069 -0.21599 -0.86094 -0.294 -0.84774 -0.34064 C -0.84479 -0.35063 -0.84097 -0.37229 -0.83507 -0.38006 C -0.82986 -0.38673 -0.82465 -0.3895 -0.81771 -0.39228 C -0.79861 -0.39172 -0.77951 -0.39172 -0.76042 -0.39033 C -0.75573 -0.39006 -0.75503 -0.38673 -0.75104 -0.38395 C -0.74739 -0.38145 -0.73976 -0.38062 -0.73663 -0.38006 C -0.7309 -0.37507 -0.72413 -0.37035 -0.71771 -0.36757 C -0.71354 -0.36229 -0.70868 -0.36063 -0.7033 -0.3573 C -0.69427 -0.34536 -0.69896 -0.34841 -0.69062 -0.3448 C -0.68542 -0.33814 -0.68003 -0.33092 -0.67483 -0.32398 C -0.67326 -0.32204 -0.67205 -0.31871 -0.66996 -0.31787 C -0.6684 -0.31732 -0.66528 -0.31593 -0.66528 -0.31565 " pathEditMode="relative" rAng="0" ptsTypes="fffffffffffffffffffffffffffffffffffffffffffffffffffA"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4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46" ptsTypes="ffffffffffffffffffffffffffffffffffffffffffffffffffA">
                                      <p:cBhvr>
                                        <p:cTn id="7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2 -0.05 C 0.33663 -0.03364 0.33733 -0.02037 0.34028 -0.00493 C 0.34184 0.01266 0.34549 0.02223 0.34983 0.03735 C 0.35451 0.05371 0.35104 0.04846 0.35608 0.06297 C 0.3599 0.07439 0.36458 0.0855 0.36875 0.09661 C 0.37326 0.10865 0.37969 0.10988 0.38628 0.11636 C 0.3934 0.12315 0.39983 0.13179 0.40694 0.13889 C 0.4191 0.15093 0.43472 0.15463 0.44826 0.15865 C 0.45677 0.1642 0.46632 0.16667 0.47517 0.17037 C 0.54236 0.16852 0.60955 0.16914 0.67674 0.16451 C 0.69497 0.16358 0.71285 0.14321 0.73073 0.13889 C 0.75122 0.12686 0.77205 0.11698 0.79271 0.10525 C 0.79826 0.10216 0.80851 0.09105 0.80851 0.09136 C 0.81059 0.08735 0.8125 0.08272 0.81493 0.07963 C 0.81632 0.07778 0.81823 0.07871 0.81962 0.07686 C 0.83038 0.06266 0.83316 0.05402 0.84653 0.04599 C 0.86337 0.02562 0.87813 0.00247 0.89583 -0.01604 C 0.90399 -0.02438 0.90885 -0.04012 0.91649 -0.05 C 0.92396 -0.07037 0.91997 -0.06234 0.9276 -0.07808 C 0.93108 -0.09444 0.9283 -0.08179 0.93872 -0.11203 C 0.94097 -0.11882 0.94149 -0.12746 0.9434 -0.13456 C 0.94618 -0.14567 0.95 -0.16018 0.95295 -0.16851 C 0.95694 -0.20524 0.95417 -0.18827 0.96094 -0.21975 C 0.96684 -0.30987 0.96528 -0.26481 0.96094 -0.40864 C 0.96042 -0.42314 0.96059 -0.42098 0.95608 -0.42839 C 0.95399 -0.45339 0.95052 -0.46882 0.9434 -0.48765 C 0.93802 -0.5179 0.93038 -0.54197 0.91649 -0.56142 C 0.91319 -0.56604 0.91267 -0.56944 0.90851 -0.57284 C 0.89601 -0.58271 0.88316 -0.59012 0.87049 -0.59814 C 0.84878 -0.61172 0.82691 -0.625 0.80382 -0.62901 C 0.78073 -0.64598 0.75104 -0.64382 0.72604 -0.64598 C 0.64826 -0.64475 0.59809 -0.6679 0.53542 -0.63209 C 0.53003 -0.62191 0.52274 -0.62314 0.51649 -0.61512 C 0.50608 -0.60185 0.51701 -0.60956 0.50694 -0.6037 C 0.49861 -0.58919 0.49688 -0.57592 0.49097 -0.55864 C 0.48351 -0.53672 0.47361 -0.51759 0.46563 -0.49629 C 0.46337 -0.48425 0.46094 -0.48487 0.45608 -0.47654 C 0.45295 -0.45956 0.44497 -0.46049 0.44497 -0.44259 " pathEditMode="relative" rAng="0" ptsTypes="fffffffffffffffffffffffffffffffffffffA">
                                      <p:cBhvr>
                                        <p:cTn id="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63" y="-1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17 -0.06605 C 0.56805 -0.05 0.56805 -0.05154 0.5592 -0.04629 C 0.53819 -0.01635 0.50885 -0.01358 0.48281 -0.00926 C 0.47483 -0.00463 0.46701 -0.00493 0.4592 0.00062 C 0.45226 -0.0003 0.44531 -4.19753E-6 0.43819 -0.00185 C 0.42951 -0.00401 0.42187 -0.01543 0.41337 -0.01913 C 0.40781 -0.0216 0.40226 -0.02407 0.3967 -0.02654 C 0.37726 -0.04722 0.3566 -0.06543 0.33698 -0.0858 C 0.33437 -0.08858 0.32378 -0.09969 0.32031 -0.10555 C 0.3151 -0.11419 0.30503 -0.13271 0.30503 -0.13271 C 0.30312 -0.14938 0.29774 -0.15679 0.29253 -0.16975 C 0.29045 -0.1753 0.28941 -0.18209 0.28698 -0.18703 C 0.28351 -0.19382 0.27812 -0.19784 0.27448 -0.20432 C 0.26302 -0.26543 0.2401 -0.31697 0.23559 -0.38209 C 0.23507 -0.40586 0.23403 -0.42993 0.2342 -0.4537 C 0.23455 -0.49197 0.23646 -0.59351 0.25642 -0.62901 C 0.25798 -0.6429 0.26007 -0.64753 0.26476 -0.65864 C 0.2651 -0.66049 0.26875 -0.6895 0.27031 -0.69321 C 0.27778 -0.71142 0.28646 -0.71975 0.2967 -0.73024 C 0.30017 -0.73364 0.30278 -0.73981 0.30642 -0.74259 C 0.31545 -0.74969 0.32917 -0.75246 0.33837 -0.75493 C 0.35694 -0.75277 0.37292 -0.74629 0.39114 -0.74012 C 0.39548 -0.73858 0.40191 -0.73827 0.40642 -0.73518 C 0.41423 -0.72993 0.42187 -0.72654 0.42986 -0.72284 C 0.43802 -0.71944 0.44167 -0.71327 0.45087 -0.71049 C 0.4559 -0.70432 0.46996 -0.68426 0.47569 -0.68086 C 0.47899 -0.66944 0.48246 -0.6679 0.48698 -0.65864 C 0.49358 -0.64506 0.49774 -0.62777 0.50226 -0.61172 " pathEditMode="relative" ptsTypes="fffffffffffffffffffffffffffA">
                                      <p:cBhvr>
                                        <p:cTn id="1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2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4074" y="-1073326"/>
            <a:ext cx="2768254" cy="51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9524" y="2047874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200150"/>
            <a:ext cx="3636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câu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hỏi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4970" y="3569553"/>
            <a:ext cx="2757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đáp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án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4074" y="-1073326"/>
            <a:ext cx="2768254" cy="51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9524" y="2047874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200150"/>
            <a:ext cx="3636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câu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hỏi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4970" y="3569553"/>
            <a:ext cx="2757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đáp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án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4074" y="-1073326"/>
            <a:ext cx="2768254" cy="51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9524" y="2047874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200150"/>
            <a:ext cx="3636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câu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hỏi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4970" y="3569553"/>
            <a:ext cx="2757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đáp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án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4074" y="-1073326"/>
            <a:ext cx="2768254" cy="51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9524" y="2047874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200150"/>
            <a:ext cx="3636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câu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hỏi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4970" y="3569553"/>
            <a:ext cx="2757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đáp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án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4074" y="-1073326"/>
            <a:ext cx="2768254" cy="51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9524" y="2047874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200150"/>
            <a:ext cx="3636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câu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hỏi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4970" y="3569553"/>
            <a:ext cx="2757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đáp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án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4074" y="-1073326"/>
            <a:ext cx="2768254" cy="51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9524" y="2047874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200150"/>
            <a:ext cx="3636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câu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hỏi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4970" y="3569553"/>
            <a:ext cx="2757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đáp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án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4074" y="-1073326"/>
            <a:ext cx="2768254" cy="51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9524" y="2047874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200150"/>
            <a:ext cx="3636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câu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hỏi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4970" y="3569553"/>
            <a:ext cx="2757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đáp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án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116</Words>
  <PresentationFormat>On-screen Show (16:9)</PresentationFormat>
  <Paragraphs>30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2018-02-28T14:41:17Z</dcterms:created>
  <dcterms:modified xsi:type="dcterms:W3CDTF">2018-03-28T13:23:28Z</dcterms:modified>
</cp:coreProperties>
</file>