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37D6-E15F-4A6E-B7F8-512FF442AA73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D27C-230F-49EE-9252-E281D98D15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6BEF-3B64-48AF-BB92-8ACEBFFFED29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2F92-DF09-4935-BDA2-3E3285F731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6ED2-6B19-4D2A-A79B-79FDB654C9C0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E166-2FCE-42BA-A4BD-CD4CA33063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95B8-A14E-4684-BD4F-6B870E3450CA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46FE-1C94-47D3-BAF0-AEE9699545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86D-6C50-4B49-836B-EC681A33D2EC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AC7A-62D4-4EA5-B340-FA47272910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C211-09E5-4A82-AC1B-3F8B73A4A5AF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1348-61EE-4886-9E02-0370683265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58AE-6CCE-4049-B480-D8C5EC46FFA5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4A18-67C2-4FD0-A100-196F8D1E82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421-E111-44CE-95A6-69CD6C5DBF0E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859B-F952-49D1-9E93-8611D31933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5394-EC05-4E00-89C9-5B85C32ADA1E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3832-504D-435C-ABD0-F346AC3511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2509-E74F-460B-B1E1-BB8601D1BB99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CCDF-848D-4D34-9EDB-0D6FB96458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2A1A-63DC-492F-A70A-CDE8A5A41C11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9C60-1522-4178-BF97-DE98349150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C69016-AAD3-41EA-86AD-8E6E65175B5E}" type="datetimeFigureOut">
              <a:rPr lang="es-ES"/>
              <a:pPr>
                <a:defRPr/>
              </a:pPr>
              <a:t>23/06/2021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C6F3E-B9F9-4B12-BDB0-5737B2B390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5516" y="4077072"/>
            <a:ext cx="4464496" cy="270024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Pentágono">
            <a:hlinkClick r:id="rId3" action="ppaction://hlinksldjump"/>
          </p:cNvPr>
          <p:cNvSpPr/>
          <p:nvPr/>
        </p:nvSpPr>
        <p:spPr>
          <a:xfrm>
            <a:off x="7524328" y="404664"/>
            <a:ext cx="1341438" cy="5953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79715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mtClean="0">
                <a:solidFill>
                  <a:schemeClr val="accent6">
                    <a:lumMod val="75000"/>
                  </a:schemeClr>
                </a:solidFill>
              </a:rPr>
              <a:t>TRANG TRẠI VUI VẺ!!!</a:t>
            </a:r>
            <a:endParaRPr lang="en-US" sz="4000" b="1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oldmacdonaldhadafar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dog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7" y="3843299"/>
            <a:ext cx="1698318" cy="1589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60317"/>
              <a:ext cx="2423611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Tuyệt vời!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77142" y="215728"/>
            <a:ext cx="2233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chó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3623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cow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6" y="3843299"/>
            <a:ext cx="1589799" cy="1589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60317"/>
              <a:ext cx="2423611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Tuyệt vời!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7193" y="215728"/>
            <a:ext cx="3033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bò sữa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04899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288471" y="5876925"/>
            <a:ext cx="268446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20617" y="5876925"/>
            <a:ext cx="268446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sheep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4" y="3594817"/>
            <a:ext cx="1872469" cy="2022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426126" y="4170403"/>
              <a:ext cx="1912439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tốt!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7488" y="215728"/>
            <a:ext cx="2292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cừu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73567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horse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donkey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4" y="3789040"/>
            <a:ext cx="1523463" cy="16983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60317"/>
              <a:ext cx="2423611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Giỏi quá!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91195" y="215728"/>
            <a:ext cx="2605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ngựa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23168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cat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156324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donkey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279809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rooster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4" y="3854305"/>
            <a:ext cx="1523463" cy="15677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60317"/>
              <a:ext cx="2423611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Giỏi quá!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32448" y="215728"/>
            <a:ext cx="2122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lừa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19704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288471" y="5876925"/>
            <a:ext cx="2684463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20617" y="5876925"/>
            <a:ext cx="2684463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rooster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dog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5" y="3594817"/>
            <a:ext cx="1793467" cy="2022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243275" y="4211512"/>
              <a:ext cx="2278143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3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Tuyệt vời!</a:t>
              </a:r>
              <a:endParaRPr lang="en-US" sz="23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78" y="215728"/>
            <a:ext cx="3373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gà trống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80094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cat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pig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monkey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4" y="3814030"/>
            <a:ext cx="1523463" cy="16483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466486" y="4211512"/>
              <a:ext cx="1831717" cy="46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Tốt!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2027" y="215728"/>
            <a:ext cx="2143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lợn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4800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288471" y="5876925"/>
            <a:ext cx="268446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20617" y="5876925"/>
            <a:ext cx="268446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duck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tiger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0" y="3594817"/>
            <a:ext cx="1310096" cy="2022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19662" y="4191345"/>
              <a:ext cx="2320947" cy="46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Tuyệt vời!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2637" y="215728"/>
            <a:ext cx="1922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vịt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3946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6514" y="3068961"/>
            <a:ext cx="792071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4108" r="62011" b="41637"/>
          <a:stretch/>
        </p:blipFill>
        <p:spPr bwMode="auto">
          <a:xfrm>
            <a:off x="2981585" y="2996952"/>
            <a:ext cx="49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rm cartoon background Wall Mural Wallpaper | Canvas Ar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45186" r="57100" b="41903"/>
          <a:stretch/>
        </p:blipFill>
        <p:spPr bwMode="auto">
          <a:xfrm>
            <a:off x="3443709" y="3067665"/>
            <a:ext cx="493749" cy="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cat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156324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279809" y="5876925"/>
            <a:ext cx="2684463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/>
              <a:t>a </a:t>
            </a:r>
            <a:r>
              <a:rPr lang="es-ES_tradnl" sz="3600" b="1" smtClean="0"/>
              <a:t>mouse</a:t>
            </a:r>
            <a:endParaRPr lang="es-ES" sz="3600" b="1" dirty="0"/>
          </a:p>
        </p:txBody>
      </p:sp>
      <p:sp>
        <p:nvSpPr>
          <p:cNvPr id="3" name="2 Pentágono">
            <a:hlinkClick r:id="rId5" action="ppaction://hlinksldjump"/>
          </p:cNvPr>
          <p:cNvSpPr/>
          <p:nvPr/>
        </p:nvSpPr>
        <p:spPr>
          <a:xfrm>
            <a:off x="7164288" y="332656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4" y="3871856"/>
            <a:ext cx="1523463" cy="15326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4296" y="3789040"/>
            <a:ext cx="2555920" cy="1622490"/>
            <a:chOff x="3600405" y="3623344"/>
            <a:chExt cx="3563883" cy="1644170"/>
          </a:xfrm>
          <a:solidFill>
            <a:srgbClr val="FFFF00"/>
          </a:solidFill>
        </p:grpSpPr>
        <p:sp>
          <p:nvSpPr>
            <p:cNvPr id="8" name="Explosion 2 7"/>
            <p:cNvSpPr/>
            <p:nvPr/>
          </p:nvSpPr>
          <p:spPr>
            <a:xfrm>
              <a:off x="3600405" y="3623344"/>
              <a:ext cx="3563883" cy="1644170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 rot="21113376">
              <a:off x="4028406" y="4160317"/>
              <a:ext cx="2423611" cy="467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Giỏi quá!</a:t>
              </a:r>
              <a:endParaRPr lang="en-US" sz="24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3437" y="215728"/>
            <a:ext cx="1920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</a:rPr>
              <a:t>Con dê</a:t>
            </a:r>
            <a:endParaRPr lang="en-US" sz="40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76260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115</Words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2013-05-13T21:04:02Z</dcterms:created>
  <dcterms:modified xsi:type="dcterms:W3CDTF">2021-06-23T13:07:30Z</dcterms:modified>
</cp:coreProperties>
</file>