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9"/>
  </p:notesMasterIdLst>
  <p:sldIdLst>
    <p:sldId id="313" r:id="rId2"/>
    <p:sldId id="305" r:id="rId3"/>
    <p:sldId id="306" r:id="rId4"/>
    <p:sldId id="315" r:id="rId5"/>
    <p:sldId id="316" r:id="rId6"/>
    <p:sldId id="317" r:id="rId7"/>
    <p:sldId id="314" r:id="rId8"/>
  </p:sldIdLst>
  <p:sldSz cx="9147175" cy="5145088"/>
  <p:notesSz cx="6858000" cy="9144000"/>
  <p:embeddedFontLs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.VnAvant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6E8"/>
    <a:srgbClr val="3B6BDD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>
        <p:scale>
          <a:sx n="93" d="100"/>
          <a:sy n="93" d="100"/>
        </p:scale>
        <p:origin x="-486" y="-186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19: </a:t>
            </a:r>
            <a:r>
              <a:rPr lang="en-GB" sz="44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Ôn tập hình học</a:t>
            </a:r>
            <a:endParaRPr lang="en-GB" sz="44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( trang </a:t>
            </a:r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110  </a:t>
            </a:r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+ </a:t>
            </a:r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111)</a:t>
            </a:r>
            <a:endParaRPr lang="en-GB" sz="2000" dirty="0">
              <a:solidFill>
                <a:srgbClr val="3B6BDD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4" y="0"/>
            <a:ext cx="1526837" cy="69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0" y="684045"/>
            <a:ext cx="494120" cy="52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01" y="193304"/>
            <a:ext cx="5972716" cy="260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150" y="2797392"/>
            <a:ext cx="447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a) Những hình nào là hình vuông ?</a:t>
            </a:r>
            <a:endParaRPr 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424150" y="3259057"/>
            <a:ext cx="4757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b) Những hình nào là hình tam giác ?</a:t>
            </a:r>
            <a:endParaRPr lang="en-US" sz="2400"/>
          </a:p>
        </p:txBody>
      </p:sp>
      <p:sp>
        <p:nvSpPr>
          <p:cNvPr id="29" name="TextBox 28"/>
          <p:cNvSpPr txBox="1"/>
          <p:nvPr/>
        </p:nvSpPr>
        <p:spPr>
          <a:xfrm>
            <a:off x="424150" y="3720722"/>
            <a:ext cx="4233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c) Những hình nào là hình tròn ?</a:t>
            </a:r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424150" y="4182387"/>
            <a:ext cx="487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c) Những hình nào là hình chữ nhật ?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5181606" y="2807731"/>
            <a:ext cx="176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Hình </a:t>
            </a:r>
            <a:r>
              <a:rPr lang="en-US" sz="2400" b="1" smtClean="0">
                <a:solidFill>
                  <a:srgbClr val="FF0000"/>
                </a:solidFill>
              </a:rPr>
              <a:t>A</a:t>
            </a:r>
            <a:r>
              <a:rPr lang="en-US" sz="2400" smtClean="0"/>
              <a:t>  và  </a:t>
            </a:r>
            <a:r>
              <a:rPr lang="en-US" sz="2400" b="1" smtClean="0">
                <a:solidFill>
                  <a:srgbClr val="FF0000"/>
                </a:solidFill>
              </a:rPr>
              <a:t>D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6" y="3269396"/>
            <a:ext cx="17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Hình </a:t>
            </a:r>
            <a:r>
              <a:rPr lang="en-US" sz="2400" b="1" smtClean="0">
                <a:solidFill>
                  <a:srgbClr val="FF0000"/>
                </a:solidFill>
              </a:rPr>
              <a:t>G</a:t>
            </a:r>
            <a:r>
              <a:rPr lang="en-US" sz="2400" smtClean="0"/>
              <a:t>  và  </a:t>
            </a:r>
            <a:r>
              <a:rPr lang="en-US" sz="2400" b="1" smtClean="0">
                <a:solidFill>
                  <a:srgbClr val="FF0000"/>
                </a:solidFill>
              </a:rPr>
              <a:t>K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1606" y="3716362"/>
            <a:ext cx="167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Hình </a:t>
            </a:r>
            <a:r>
              <a:rPr lang="en-US" sz="2400" b="1" smtClean="0">
                <a:solidFill>
                  <a:srgbClr val="FF0000"/>
                </a:solidFill>
              </a:rPr>
              <a:t>B</a:t>
            </a:r>
            <a:r>
              <a:rPr lang="en-US" sz="2400" smtClean="0"/>
              <a:t> và  </a:t>
            </a:r>
            <a:r>
              <a:rPr lang="en-US" sz="2400" b="1" smtClean="0">
                <a:solidFill>
                  <a:srgbClr val="FF0000"/>
                </a:solidFill>
              </a:rPr>
              <a:t>E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6" y="4182387"/>
            <a:ext cx="15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Hình </a:t>
            </a:r>
            <a:r>
              <a:rPr lang="en-US" sz="2400" b="1" smtClean="0">
                <a:solidFill>
                  <a:srgbClr val="FF0000"/>
                </a:solidFill>
              </a:rPr>
              <a:t>C</a:t>
            </a:r>
            <a:r>
              <a:rPr lang="en-US" sz="2400" smtClean="0"/>
              <a:t> và  </a:t>
            </a:r>
            <a:r>
              <a:rPr lang="en-US" sz="2400" b="1" smtClean="0">
                <a:solidFill>
                  <a:srgbClr val="FF0000"/>
                </a:solidFill>
              </a:rPr>
              <a:t>I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5" y="-1"/>
            <a:ext cx="4734373" cy="5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0" y="799188"/>
            <a:ext cx="6770724" cy="343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702340" y="2208179"/>
            <a:ext cx="603115" cy="583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34264" y="2204075"/>
            <a:ext cx="603115" cy="583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17834" y="3672952"/>
            <a:ext cx="603115" cy="583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6" y="29687"/>
            <a:ext cx="4749281" cy="48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7" y="866094"/>
            <a:ext cx="8284038" cy="98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80" y="2470217"/>
            <a:ext cx="5757131" cy="98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882130" y="2872973"/>
            <a:ext cx="603115" cy="583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9" y="-1"/>
            <a:ext cx="4150385" cy="49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15" y="496109"/>
            <a:ext cx="5521805" cy="130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7" y="1799529"/>
            <a:ext cx="4584101" cy="4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6" y="2166111"/>
            <a:ext cx="482566" cy="44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38" y="1994098"/>
            <a:ext cx="581272" cy="58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265" y1="19260" x2="22265" y2="19260"/>
                        <a14:foregroundMark x1="47409" y1="22804" x2="47409" y2="22804"/>
                        <a14:foregroundMark x1="58541" y1="22804" x2="58541" y2="22804"/>
                        <a14:foregroundMark x1="54127" y1="18798" x2="54127" y2="18798"/>
                        <a14:foregroundMark x1="41843" y1="14484" x2="41843" y2="14484"/>
                        <a14:foregroundMark x1="35893" y1="19260" x2="35893" y2="19260"/>
                        <a14:foregroundMark x1="23033" y1="23729" x2="23033" y2="23729"/>
                        <a14:foregroundMark x1="18042" y1="22804" x2="18042" y2="22804"/>
                        <a14:foregroundMark x1="44914" y1="27735" x2="44914" y2="27735"/>
                        <a14:foregroundMark x1="48752" y1="29584" x2="48752" y2="29584"/>
                        <a14:foregroundMark x1="49328" y1="25270" x2="49328" y2="25270"/>
                        <a14:foregroundMark x1="49904" y1="17411" x2="49904" y2="17411"/>
                        <a14:foregroundMark x1="49904" y1="14484" x2="49904" y2="14484"/>
                        <a14:foregroundMark x1="55470" y1="14946" x2="55470" y2="14946"/>
                        <a14:foregroundMark x1="63916" y1="21726" x2="63916" y2="21726"/>
                        <a14:foregroundMark x1="58541" y1="29122" x2="58541" y2="29122"/>
                        <a14:foregroundMark x1="57774" y1="31587" x2="57774" y2="31587"/>
                        <a14:foregroundMark x1="54127" y1="33128" x2="54127" y2="33128"/>
                        <a14:foregroundMark x1="30902" y1="28659" x2="30902" y2="28659"/>
                        <a14:foregroundMark x1="24760" y1="28659" x2="24760" y2="28659"/>
                        <a14:foregroundMark x1="24184" y1="31587" x2="24184" y2="31587"/>
                        <a14:foregroundMark x1="30902" y1="33128" x2="30902" y2="33128"/>
                        <a14:foregroundMark x1="38964" y1="29122" x2="38964" y2="29122"/>
                        <a14:foregroundMark x1="38964" y1="25270" x2="38964" y2="25270"/>
                        <a14:foregroundMark x1="38196" y1="23267" x2="38196" y2="23267"/>
                        <a14:foregroundMark x1="34549" y1="23267" x2="34549" y2="23267"/>
                        <a14:foregroundMark x1="30902" y1="14484" x2="30902" y2="14484"/>
                        <a14:foregroundMark x1="30326" y1="13867" x2="30326" y2="13867"/>
                        <a14:foregroundMark x1="36468" y1="15408" x2="36468" y2="15408"/>
                        <a14:foregroundMark x1="25336" y1="18798" x2="25336" y2="18798"/>
                        <a14:foregroundMark x1="27255" y1="24807" x2="27255" y2="24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44" y="2847331"/>
            <a:ext cx="158750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2" y="2387287"/>
            <a:ext cx="2426342" cy="251154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13" y="2387287"/>
            <a:ext cx="3799762" cy="2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729574" y="3570051"/>
            <a:ext cx="2198452" cy="3650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828800" y="2507227"/>
            <a:ext cx="0" cy="109932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289430" y="3606556"/>
            <a:ext cx="1116664" cy="113583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4273" y="31013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9715" y="31013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3426" y="37460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7429" y="41744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171362" y="2575370"/>
            <a:ext cx="75932" cy="167813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69978" y="3402185"/>
            <a:ext cx="877316" cy="85131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47294" y="3470706"/>
            <a:ext cx="828194" cy="76827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13525" y="37843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59845" y="32363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0668" y="32372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19035" y="37460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32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30" y="2977834"/>
            <a:ext cx="2953545" cy="21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7824</TotalTime>
  <Words>99</Words>
  <PresentationFormat>Custom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Times New Roman</vt:lpstr>
      <vt:lpstr>Calibri Light</vt:lpstr>
      <vt:lpstr>Lato</vt:lpstr>
      <vt:lpstr>Arial-Rounded</vt:lpstr>
      <vt:lpstr>Calibri</vt:lpstr>
      <vt:lpstr>Lato Heavy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2021-01-05T14:49:29Z</dcterms:modified>
</cp:coreProperties>
</file>