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07" r:id="rId3"/>
    <p:sldId id="356" r:id="rId4"/>
    <p:sldId id="357" r:id="rId5"/>
    <p:sldId id="358" r:id="rId6"/>
    <p:sldId id="359" r:id="rId7"/>
    <p:sldId id="372" r:id="rId8"/>
    <p:sldId id="379" r:id="rId9"/>
    <p:sldId id="375" r:id="rId10"/>
    <p:sldId id="376" r:id="rId11"/>
    <p:sldId id="377" r:id="rId12"/>
    <p:sldId id="378" r:id="rId13"/>
    <p:sldId id="380" r:id="rId14"/>
    <p:sldId id="361" r:id="rId15"/>
    <p:sldId id="381" r:id="rId16"/>
    <p:sldId id="363" r:id="rId17"/>
    <p:sldId id="371" r:id="rId18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0000FF"/>
    <a:srgbClr val="FF0066"/>
    <a:srgbClr val="3333FF"/>
    <a:srgbClr val="0000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374" autoAdjust="0"/>
  </p:normalViewPr>
  <p:slideViewPr>
    <p:cSldViewPr>
      <p:cViewPr>
        <p:scale>
          <a:sx n="40" d="100"/>
          <a:sy n="40" d="100"/>
        </p:scale>
        <p:origin x="-144" y="-9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30/08/2021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ch</a:t>
            </a:r>
            <a:r>
              <a:rPr lang="vi-VN"/>
              <a:t>ư</a:t>
            </a:r>
            <a:r>
              <a:rPr lang="en-US"/>
              <a:t>a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và</a:t>
            </a:r>
            <a:r>
              <a:rPr lang="en-US"/>
              <a:t> </a:t>
            </a:r>
            <a:r>
              <a:rPr lang="en-US" err="1"/>
              <a:t>hợp</a:t>
            </a:r>
            <a:r>
              <a:rPr lang="en-US"/>
              <a:t> </a:t>
            </a:r>
            <a:r>
              <a:rPr lang="en-US" err="1"/>
              <a:t>lí</a:t>
            </a:r>
            <a:r>
              <a:rPr lang="en-US"/>
              <a:t>. </a:t>
            </a:r>
            <a:r>
              <a:rPr lang="en-US" err="1"/>
              <a:t>Nên</a:t>
            </a:r>
            <a:r>
              <a:rPr lang="en-US"/>
              <a:t> </a:t>
            </a:r>
            <a:r>
              <a:rPr lang="en-US" err="1"/>
              <a:t>để</a:t>
            </a:r>
            <a:r>
              <a:rPr lang="en-US"/>
              <a:t> </a:t>
            </a:r>
            <a:r>
              <a:rPr lang="en-US" err="1"/>
              <a:t>khung</a:t>
            </a:r>
            <a:r>
              <a:rPr lang="en-US"/>
              <a:t> </a:t>
            </a:r>
            <a:r>
              <a:rPr lang="en-US" err="1"/>
              <a:t>xuất</a:t>
            </a:r>
            <a:r>
              <a:rPr lang="en-US"/>
              <a:t> </a:t>
            </a:r>
            <a:r>
              <a:rPr lang="en-US" err="1"/>
              <a:t>hiện</a:t>
            </a:r>
            <a:r>
              <a:rPr lang="en-US"/>
              <a:t> tr</a:t>
            </a:r>
            <a:r>
              <a:rPr lang="vi-VN"/>
              <a:t>ư</a:t>
            </a:r>
            <a:r>
              <a:rPr lang="en-US" err="1"/>
              <a:t>ớc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994037" y="3719346"/>
            <a:ext cx="1923455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  <a:endParaRPr lang="en-US" sz="4800" b="1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err="1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3: PHƯƠNG TRÌNH VÀ HỆ PHƯƠNG TRÌNH</a:t>
            </a:r>
            <a:endParaRPr lang="en-US" sz="6000" b="1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896431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smtClean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  <a:endParaRPr lang="en-US" sz="8099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2345771" y="7091767"/>
            <a:ext cx="20221413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400" b="1" err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Luyện</a:t>
            </a:r>
            <a:r>
              <a:rPr lang="en-US" sz="4400" b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4400" b="1" err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tập</a:t>
            </a:r>
            <a:r>
              <a:rPr lang="vi-VN" sz="6599" b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4400" b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VÀ HỆ PHƯƠNG TRÌNH BẬC NHẤT NHIỀU ẨN</a:t>
            </a:r>
            <a:endParaRPr lang="en-US" sz="4400" b="1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6961968" cy="960327"/>
              <a:chOff x="739068" y="1515168"/>
              <a:chExt cx="6961968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1905000"/>
            <a:ext cx="22136901" cy="11201400"/>
            <a:chOff x="1205494" y="6941416"/>
            <a:chExt cx="22139783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842661" y="3327176"/>
                <a:ext cx="21284839" cy="2908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&amp;4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+7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=−8</m:t>
                            </m:r>
                          </m:e>
                        </m:eqArr>
                      </m:e>
                    </m:d>
                  </m:oMath>
                </a14:m>
                <a:endParaRPr lang="en-US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CASIO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−500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𝑀𝑆</m:t>
                    </m:r>
                    <m:r>
                      <a:rPr lang="en-US" sz="4400" b="0" i="0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dẫn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sách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giáo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khoa</a:t>
                </a:r>
                <a:endParaRPr lang="en-US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CASIO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−580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𝑉𝑁𝑋</m:t>
                    </m:r>
                    <m:r>
                      <a:rPr lang="en-US" sz="4400" b="0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ấn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phím</a:t>
                </a:r>
                <a:endParaRPr lang="en-US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61" y="3327176"/>
                <a:ext cx="21284839" cy="2908297"/>
              </a:xfrm>
              <a:prstGeom prst="rect">
                <a:avLst/>
              </a:prstGeom>
              <a:blipFill rotWithShape="1">
                <a:blip r:embed="rId2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438400" y="7315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MENU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91851" y="7315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31052" y="7315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28294" y="7315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25536" y="7333167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578987" y="7333167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305770" y="7378844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-5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32553" y="7396811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886004" y="7406553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929543" y="7414778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0" y="9220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4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81939" y="9220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31052" y="9220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28294" y="9238167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=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88474" y="9261222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-8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02415" y="9261222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=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3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1905000"/>
            <a:ext cx="22136901" cy="11201400"/>
            <a:chOff x="1205494" y="6941416"/>
            <a:chExt cx="22139783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312633" y="3595088"/>
                <a:ext cx="15804167" cy="6531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màn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41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(≈0,05)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−48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41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(≈−1,17)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gần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 (làm tròn đến chữ số thập phân thứ hai)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≈0,05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≈−1,17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633" y="3595088"/>
                <a:ext cx="15804167" cy="6531916"/>
              </a:xfrm>
              <a:prstGeom prst="rect">
                <a:avLst/>
              </a:prstGeom>
              <a:blipFill rotWithShape="1">
                <a:blip r:embed="rId2"/>
                <a:stretch>
                  <a:fillRect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1905000"/>
            <a:ext cx="22136901" cy="11201400"/>
            <a:chOff x="1205494" y="6941416"/>
            <a:chExt cx="22139783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38400" y="3344466"/>
                <a:ext cx="18821400" cy="3956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=−5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&amp;−4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=7</m:t>
                            </m:r>
                          </m:e>
                        </m:eqArr>
                      </m:e>
                    </m:d>
                  </m:oMath>
                </a14:m>
                <a:endParaRPr lang="en-US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CASIO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−500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𝑀𝑆</m:t>
                    </m:r>
                    <m:r>
                      <a:rPr lang="en-US" sz="4400" b="0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dẫn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sách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giáo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khoa</a:t>
                </a:r>
                <a:endParaRPr lang="en-US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CASIO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−580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𝑉𝑁𝑋</m:t>
                    </m:r>
                    <m:r>
                      <a:rPr lang="en-US" sz="4400" b="0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ấn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phím</a:t>
                </a:r>
                <a:endParaRPr lang="en-US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344466"/>
                <a:ext cx="18821400" cy="3956917"/>
              </a:xfrm>
              <a:prstGeom prst="rect">
                <a:avLst/>
              </a:prstGeom>
              <a:blipFill rotWithShape="1">
                <a:blip r:embed="rId2"/>
                <a:stretch>
                  <a:fillRect r="-194" b="-5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438400" y="7543800"/>
            <a:ext cx="20345400" cy="510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84391" y="770871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MENU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47601" y="770871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9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10811" y="7690678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061036" y="10574324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990897" y="770871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74814" y="7768274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=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958731" y="7724959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-3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887348" y="7751085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=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815965" y="7751085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4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775356" y="7768274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=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84391" y="9228495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-5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47601" y="9228495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=</a:t>
            </a: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28228" y="9228495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-4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956297" y="9221568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=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902896" y="9246533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948689" y="9221568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=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46733" y="9201423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-1</a:t>
            </a: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993332" y="9221568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=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915266" y="9221568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837200" y="9189031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=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01808" y="1065640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45103" y="10748274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=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45645" y="1065640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990517" y="1065640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=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961180" y="1065640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-3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991602" y="10628604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=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106342" y="770871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3</a:t>
            </a: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7123939" y="10626388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=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1905000"/>
            <a:ext cx="22136901" cy="11201400"/>
            <a:chOff x="1205494" y="6941416"/>
            <a:chExt cx="22139783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312633" y="2277740"/>
                <a:ext cx="16947167" cy="8672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màn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101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(≈0,22)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131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101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(≈1,30)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39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101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(≈−0,39)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gần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(làm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là:</a:t>
                </a:r>
                <a:endParaRPr lang="en-US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≈0,22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≈1,30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≈−0,39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633" y="2277740"/>
                <a:ext cx="16947167" cy="8672887"/>
              </a:xfrm>
              <a:prstGeom prst="rect">
                <a:avLst/>
              </a:prstGeom>
              <a:blipFill rotWithShape="1">
                <a:blip r:embed="rId2"/>
                <a:stretch>
                  <a:fillRect t="-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8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362200"/>
            <a:ext cx="23391942" cy="975360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1637411"/>
            <a:chOff x="739068" y="1515168"/>
            <a:chExt cx="9473319" cy="163762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637624"/>
              <a:chOff x="739068" y="1515168"/>
              <a:chExt cx="8177919" cy="1637624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144673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HOẠT ĐỘNG THEO NHÓM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190476" y="4147430"/>
            <a:ext cx="652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1415" y="5029200"/>
            <a:ext cx="239812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mtClean="0"/>
              <a:t>: 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873655"/>
              </p:ext>
            </p:extLst>
          </p:nvPr>
        </p:nvGraphicFramePr>
        <p:xfrm>
          <a:off x="4389538" y="5100650"/>
          <a:ext cx="288607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4" name="Equation" r:id="rId4" imgW="2886208" imgH="1647945" progId="Equation.DSMT4">
                  <p:embed/>
                </p:oleObj>
              </mc:Choice>
              <mc:Fallback>
                <p:oleObj name="Equation" r:id="rId4" imgW="2886208" imgH="16479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89538" y="5100650"/>
                        <a:ext cx="2886075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15698" y="7066584"/>
            <a:ext cx="237384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/>
              <a:t>Nhóm</a:t>
            </a:r>
            <a:r>
              <a:rPr lang="en-US" b="1" smtClean="0"/>
              <a:t> 2:</a:t>
            </a:r>
            <a:endParaRPr lang="en-US" b="1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816513"/>
              </p:ext>
            </p:extLst>
          </p:nvPr>
        </p:nvGraphicFramePr>
        <p:xfrm>
          <a:off x="4389538" y="7396571"/>
          <a:ext cx="2886075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5" name="Equation" r:id="rId6" imgW="2886208" imgH="1666840" progId="Equation.DSMT4">
                  <p:embed/>
                </p:oleObj>
              </mc:Choice>
              <mc:Fallback>
                <p:oleObj name="Equation" r:id="rId6" imgW="2886208" imgH="1666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89538" y="7396571"/>
                        <a:ext cx="2886075" cy="166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91415" y="9067800"/>
            <a:ext cx="239812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/>
              <a:t>Nhóm</a:t>
            </a:r>
            <a:r>
              <a:rPr lang="en-US" b="1" smtClean="0"/>
              <a:t> 3:</a:t>
            </a:r>
            <a:endParaRPr lang="en-US" b="1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962831"/>
              </p:ext>
            </p:extLst>
          </p:nvPr>
        </p:nvGraphicFramePr>
        <p:xfrm>
          <a:off x="4369943" y="9147184"/>
          <a:ext cx="280987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6" name="Equation" r:id="rId8" imgW="2809815" imgH="1819352" progId="Equation.DSMT4">
                  <p:embed/>
                </p:oleObj>
              </mc:Choice>
              <mc:Fallback>
                <p:oleObj name="Equation" r:id="rId8" imgW="2809815" imgH="181935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69943" y="9147184"/>
                        <a:ext cx="2809875" cy="181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2667000"/>
            <a:ext cx="5257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 SỐ </a:t>
            </a:r>
            <a:endParaRPr lang="en-US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4724400"/>
            <a:ext cx="6553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/>
              <a:t>Nhóm</a:t>
            </a:r>
            <a:r>
              <a:rPr lang="en-US" b="1" smtClean="0"/>
              <a:t> 1:</a:t>
            </a:r>
            <a:r>
              <a:rPr lang="en-US" smtClean="0"/>
              <a:t> </a:t>
            </a:r>
            <a:r>
              <a:rPr lang="en-US" err="1"/>
              <a:t>V</a:t>
            </a:r>
            <a:r>
              <a:rPr lang="en-US" err="1" smtClean="0"/>
              <a:t>ô</a:t>
            </a:r>
            <a:r>
              <a:rPr lang="en-US" smtClean="0"/>
              <a:t> </a:t>
            </a:r>
            <a:r>
              <a:rPr lang="en-US" err="1" smtClean="0"/>
              <a:t>nghiệm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5478454"/>
            <a:ext cx="246309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/>
              <a:t>Nhóm</a:t>
            </a:r>
            <a:r>
              <a:rPr lang="en-US" b="1" smtClean="0"/>
              <a:t> 2:</a:t>
            </a:r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3276600" y="7543800"/>
            <a:ext cx="246309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/>
              <a:t>Nhóm</a:t>
            </a:r>
            <a:r>
              <a:rPr lang="en-US" b="1" smtClean="0"/>
              <a:t> 3:</a:t>
            </a:r>
          </a:p>
          <a:p>
            <a:r>
              <a:rPr lang="en-US" smtClean="0"/>
              <a:t>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62600" y="6096001"/>
                <a:ext cx="7467600" cy="1348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6096001"/>
                <a:ext cx="7467600" cy="13489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43600" y="8251686"/>
                <a:ext cx="599510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)=(1;−2;1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8251686"/>
                <a:ext cx="5995102" cy="754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4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990600" y="2286000"/>
            <a:ext cx="1828800" cy="1219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286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48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165756"/>
            <a:ext cx="17602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68 SGK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81400" y="6629400"/>
            <a:ext cx="155448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altLang="en-US" sz="4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4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63356" y="8313759"/>
                <a:ext cx="4486548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356" y="8313759"/>
                <a:ext cx="4486548" cy="22048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861977" y="2133600"/>
            <a:ext cx="23567119" cy="4558096"/>
            <a:chOff x="-130347" y="2135553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-130347" y="2135553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66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66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66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THÚC</a:t>
              </a:r>
              <a:r>
                <a:rPr lang="en-US" sz="66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TRÂN</a:t>
              </a:r>
              <a:r>
                <a:rPr lang="en-US" sz="66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66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CÁM</a:t>
              </a:r>
              <a:r>
                <a:rPr lang="en-US" sz="66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ƠN</a:t>
              </a:r>
              <a:r>
                <a:rPr lang="en-US" sz="66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66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EM </a:t>
              </a:r>
              <a:r>
                <a:rPr lang="en-US" sz="660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66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66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66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THEO </a:t>
              </a:r>
              <a:r>
                <a:rPr lang="en-US" sz="660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DÕI</a:t>
              </a:r>
              <a:endParaRPr lang="en-US" sz="6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531" y="2827599"/>
                <a:ext cx="24384000" cy="30398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b="1" err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Bài</a:t>
                </a:r>
                <a:r>
                  <a:rPr lang="en-US" altLang="en-US" b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1: </a:t>
                </a:r>
                <a:r>
                  <a:rPr lang="en-US" altLang="en-US" b="1" err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Giải</a:t>
                </a:r>
                <a:r>
                  <a:rPr lang="en-US" altLang="en-US" b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b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hệ </a:t>
                </a:r>
                <a:r>
                  <a:rPr lang="en-US" altLang="en-US" b="1" err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ph</a:t>
                </a:r>
                <a:r>
                  <a:rPr lang="vi-VN" altLang="en-US" b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ươ</a:t>
                </a:r>
                <a:r>
                  <a:rPr lang="en-US" altLang="en-US" b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ng </a:t>
                </a:r>
                <a:r>
                  <a:rPr lang="en-US" altLang="en-US" b="1" err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trình</a:t>
                </a:r>
                <a:r>
                  <a:rPr lang="en-US" altLang="en-US" b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b="1" err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sau</a:t>
                </a:r>
                <a:r>
                  <a:rPr lang="en-US" altLang="en-US" b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=9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b="1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  <a:p>
                <a:pPr algn="ctr"/>
                <a:r>
                  <a:rPr lang="en-US" altLang="en-US" b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endParaRPr lang="en-US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" y="2827599"/>
                <a:ext cx="24384000" cy="30398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697461" y="7010400"/>
            <a:ext cx="22736076" cy="5715000"/>
            <a:chOff x="1205494" y="6947472"/>
            <a:chExt cx="22139783" cy="6539928"/>
          </a:xfrm>
        </p:grpSpPr>
        <p:sp>
          <p:nvSpPr>
            <p:cNvPr id="18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95193" y="7890392"/>
                <a:ext cx="22606676" cy="2198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 smtClean="0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&amp;7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=9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&amp;14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−10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=10</m:t>
                              </m:r>
                            </m:e>
                          </m:eqAr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&amp;7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=9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&amp;7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4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93" y="7890392"/>
                <a:ext cx="22606676" cy="2198551"/>
              </a:xfrm>
              <a:prstGeom prst="rect">
                <a:avLst/>
              </a:prstGeom>
              <a:blipFill rotWithShape="1">
                <a:blip r:embed="rId4"/>
                <a:stretch>
                  <a:fillRect b="-10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21661" y="2705886"/>
                <a:ext cx="23698200" cy="448595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b="1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b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b="1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b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b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(2a;2b </a:t>
                </a:r>
                <a:r>
                  <a:rPr lang="en-US" b="1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b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68 </a:t>
                </a:r>
                <a:r>
                  <a:rPr lang="en-US" b="1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b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endParaRPr 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61" y="2705886"/>
                <a:ext cx="23698200" cy="44859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800622" y="7467600"/>
            <a:ext cx="22736076" cy="6605451"/>
            <a:chOff x="1205494" y="6947472"/>
            <a:chExt cx="22139783" cy="6539928"/>
          </a:xfrm>
        </p:grpSpPr>
        <p:sp>
          <p:nvSpPr>
            <p:cNvPr id="15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37174" y="7658060"/>
                <a:ext cx="15189026" cy="5468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mtClean="0"/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eqArr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=6</m:t>
                            </m:r>
                          </m:e>
                        </m:eqArr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i="1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+2.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mtClean="0"/>
                  <a:t> </a:t>
                </a:r>
              </a:p>
              <a:p>
                <a:r>
                  <a:rPr lang="en-US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/>
              </a:p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174" y="7658060"/>
                <a:ext cx="15189026" cy="5468228"/>
              </a:xfrm>
              <a:prstGeom prst="rect">
                <a:avLst/>
              </a:prstGeom>
              <a:blipFill rotWithShape="1">
                <a:blip r:embed="rId4"/>
                <a:stretch>
                  <a:fillRect l="-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557044" y="3220991"/>
            <a:ext cx="22736076" cy="10858887"/>
            <a:chOff x="1205494" y="6947472"/>
            <a:chExt cx="22139783" cy="6539928"/>
          </a:xfrm>
        </p:grpSpPr>
        <p:sp>
          <p:nvSpPr>
            <p:cNvPr id="15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95606" y="5943600"/>
                <a:ext cx="15470698" cy="5511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=9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&amp;3.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28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mtClean="0"/>
              </a:p>
              <a:p>
                <a:r>
                  <a:rPr lang="en-US" err="1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err="1" smtClean="0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err="1" smtClean="0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06" y="5943600"/>
                <a:ext cx="15470698" cy="5511124"/>
              </a:xfrm>
              <a:prstGeom prst="rect">
                <a:avLst/>
              </a:prstGeom>
              <a:blipFill rotWithShape="1">
                <a:blip r:embed="rId3"/>
                <a:stretch>
                  <a:fillRect l="-1576" t="-46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8" name="Rectangle 17"/>
          <p:cNvSpPr/>
          <p:nvPr/>
        </p:nvSpPr>
        <p:spPr>
          <a:xfrm>
            <a:off x="381000" y="3030198"/>
            <a:ext cx="23698200" cy="3190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u="sng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u="sng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17800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18000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 </a:t>
            </a:r>
            <a:r>
              <a:rPr lang="en-US" b="1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b="1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 </a:t>
            </a:r>
            <a:r>
              <a:rPr lang="en-US" b="1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604577" y="6220756"/>
            <a:ext cx="22788822" cy="6840875"/>
            <a:chOff x="1205494" y="6947472"/>
            <a:chExt cx="22191146" cy="6539928"/>
          </a:xfrm>
        </p:grpSpPr>
        <p:sp>
          <p:nvSpPr>
            <p:cNvPr id="23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60949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85063" y="6964460"/>
                <a:ext cx="17279537" cy="3785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b="0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đồ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𝑛𝑔</m:t>
                        </m:r>
                      </m:e>
                    </m:d>
                  </m:oMath>
                </a14:m>
                <a:r>
                  <a:rPr lang="en-US" sz="44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quýt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cam</a:t>
                </a:r>
                <a:endParaRPr lang="en-US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>
                    <a:effectLst/>
                    <a:latin typeface="Cambria Math" panose="02040503050406030204" pitchFamily="18" charset="0"/>
                  </a:rPr>
                  <a:t/>
                </a:r>
                <a:br>
                  <a:rPr lang="en-US">
                    <a:effectLst/>
                    <a:latin typeface="Cambria Math" panose="02040503050406030204" pitchFamily="18" charset="0"/>
                  </a:rPr>
                </a:br>
                <a:endParaRPr lang="en-US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063" y="6964460"/>
                <a:ext cx="17279537" cy="3785973"/>
              </a:xfrm>
              <a:prstGeom prst="rect">
                <a:avLst/>
              </a:prstGeom>
              <a:blipFill rotWithShape="1">
                <a:blip r:embed="rId3"/>
                <a:stretch>
                  <a:fillRect t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62987" y="9895988"/>
                <a:ext cx="5023490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=17800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=18000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987" y="9895988"/>
                <a:ext cx="5023490" cy="1568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386477" y="9762523"/>
                <a:ext cx="6356484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&amp;60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+42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=106800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&amp;84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+42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=126000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6477" y="9762523"/>
                <a:ext cx="6356484" cy="1568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1363502" y="2080304"/>
            <a:ext cx="22736076" cy="11254695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3415665" y="5453562"/>
            <a:ext cx="171450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4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4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4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 </a:t>
            </a:r>
            <a:r>
              <a:rPr lang="en-US" sz="4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792200" y="6158370"/>
                <a:ext cx="533400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=800</m:t>
                      </m:r>
                      <m:r>
                        <a:rPr lang="en-US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=1400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0" y="6158370"/>
                <a:ext cx="5334000" cy="7540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415665" y="7412173"/>
            <a:ext cx="16840198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4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quýt</a:t>
            </a:r>
            <a:r>
              <a:rPr lang="en-US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800 </a:t>
            </a:r>
            <a:r>
              <a:rPr lang="en-US" sz="44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4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1400 </a:t>
            </a:r>
            <a:r>
              <a:rPr lang="en-US" sz="440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872236" y="3113948"/>
                <a:ext cx="12192000" cy="30444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&amp;24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=19200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=17800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=800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&amp;10.800+7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=17800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=800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=1400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236" y="3113948"/>
                <a:ext cx="12192000" cy="30444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1752600"/>
                <a:ext cx="23698200" cy="593375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b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4: </a:t>
                </a:r>
                <a:r>
                  <a:rPr lang="en-US" b="1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b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b="1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b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5a </a:t>
                </a:r>
                <a:r>
                  <a:rPr lang="en-US" b="1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b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68 </a:t>
                </a:r>
                <a:r>
                  <a:rPr lang="en-US" b="1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b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52600"/>
                <a:ext cx="23698200" cy="59337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800622" y="8305800"/>
            <a:ext cx="22736076" cy="5715000"/>
            <a:chOff x="1205494" y="6947472"/>
            <a:chExt cx="22139783" cy="6539928"/>
          </a:xfrm>
        </p:grpSpPr>
        <p:sp>
          <p:nvSpPr>
            <p:cNvPr id="5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876801" y="9372600"/>
                <a:ext cx="4953000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1" y="9372600"/>
                <a:ext cx="4953000" cy="22048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812384" y="9366069"/>
                <a:ext cx="10873425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=12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=12</m:t>
                              </m:r>
                            </m:e>
                          </m:eqAr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384" y="9366069"/>
                <a:ext cx="10873425" cy="22048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685800" y="2057400"/>
            <a:ext cx="22736076" cy="10668000"/>
            <a:chOff x="1205494" y="6947472"/>
            <a:chExt cx="22139783" cy="6539928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48000" y="3642985"/>
                <a:ext cx="15240000" cy="4317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&amp;3.1+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&amp;1+3.1+2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642985"/>
                <a:ext cx="15240000" cy="43174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795450" y="8382000"/>
            <a:ext cx="1907394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x;y;z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)=(1;1;2)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04800" y="1752600"/>
                <a:ext cx="23698200" cy="990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b="1" u="sng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b="1" u="sng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r>
                  <a:rPr lang="en-US" b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b="1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b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túi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b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b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b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 lvl="0" algn="ctr"/>
                <a:r>
                  <a:rPr lang="en-US" smtClean="0">
                    <a:solidFill>
                      <a:schemeClr val="tx1"/>
                    </a:solidFill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+7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=−8</m:t>
                            </m:r>
                          </m:e>
                        </m:eqAr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;                         </m:t>
                    </m:r>
                  </m:oMath>
                </a14:m>
                <a:r>
                  <a:rPr lang="en-US" smtClean="0">
                    <a:solidFill>
                      <a:schemeClr val="tx1"/>
                    </a:solidFill>
                  </a:rPr>
                  <a:t>b</a:t>
                </a:r>
                <a:r>
                  <a:rPr lang="en-US" smtClean="0">
                    <a:solidFill>
                      <a:schemeClr val="tx1"/>
                    </a:solidFill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mtClean="0">
                    <a:solidFill>
                      <a:schemeClr val="tx1"/>
                    </a:solidFill>
                  </a:rPr>
                  <a:t>.</a:t>
                </a:r>
              </a:p>
              <a:p>
                <a:pPr lvl="0" algn="ctr"/>
                <a:r>
                  <a:rPr lang="en-US" smtClean="0">
                    <a:solidFill>
                      <a:schemeClr val="tx1"/>
                    </a:solidFill>
                  </a:rPr>
                  <a:t>       c.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=−5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=7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mtClean="0">
                    <a:solidFill>
                      <a:schemeClr val="tx1"/>
                    </a:solidFill>
                  </a:rPr>
                  <a:t>;                 d</a:t>
                </a:r>
                <a:r>
                  <a:rPr lang="en-US" smtClean="0">
                    <a:solidFill>
                      <a:schemeClr val="tx1"/>
                    </a:solidFill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=−3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=5.</m:t>
                            </m:r>
                          </m:e>
                        </m:eqArr>
                      </m:e>
                    </m:d>
                  </m:oMath>
                </a14:m>
                <a:endParaRPr lang="en-US"/>
              </a:p>
              <a:p>
                <a:pPr lvl="0" algn="ctr"/>
                <a:endParaRPr lang="en-US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52600"/>
                <a:ext cx="23698200" cy="9906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43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4971</TotalTime>
  <Words>1863</Words>
  <Application>Microsoft Office PowerPoint</Application>
  <PresentationFormat>Custom</PresentationFormat>
  <Paragraphs>174</Paragraphs>
  <Slides>17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Hai</cp:lastModifiedBy>
  <cp:revision>509</cp:revision>
  <dcterms:created xsi:type="dcterms:W3CDTF">2013-08-31T11:42:51Z</dcterms:created>
  <dcterms:modified xsi:type="dcterms:W3CDTF">2021-08-30T14:05:25Z</dcterms:modified>
</cp:coreProperties>
</file>