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6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425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82" d="100"/>
          <a:sy n="82" d="100"/>
        </p:scale>
        <p:origin x="100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354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848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0467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6574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4502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291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4217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541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27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4005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430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4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5.xml"/><Relationship Id="rId18" Type="http://schemas.openxmlformats.org/officeDocument/2006/relationships/slide" Target="slide10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23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2339752" y="-164554"/>
            <a:ext cx="5400000" cy="540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436260" y="1050281"/>
            <a:ext cx="3240000" cy="324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.VnArabiaH" pitchFamily="34" charset="0"/>
              </a:rPr>
              <a:t>BTT</a:t>
            </a:r>
            <a:r>
              <a:rPr lang="en-US" sz="4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7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081" flipH="1">
            <a:off x="7108822" y="4231911"/>
            <a:ext cx="2034312" cy="113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0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99942"/>
            <a:ext cx="228080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54069"/>
            <a:ext cx="2376498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5" y="4004335"/>
            <a:ext cx="1717421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0"/>
            <a:ext cx="1008112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8104" y="195486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Yeah!!!</a:t>
            </a:r>
          </a:p>
          <a:p>
            <a:pPr algn="ctr"/>
            <a:r>
              <a:rPr lang="en-US" sz="3200"/>
              <a:t>Bãi biển đẹp quá!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485900" y="3829050"/>
            <a:ext cx="6407331" cy="103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675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675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/>
            <a:r>
              <a:rPr lang="en-US" sz="21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1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69" y="0"/>
            <a:ext cx="682273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0"/>
            <a:ext cx="1512168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1523"/>
            <a:ext cx="2566088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9648"/>
            <a:ext cx="2770008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56606"/>
            <a:ext cx="1224136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771550"/>
            <a:ext cx="6975768" cy="13681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Giải cứu bãi biển</a:t>
            </a: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-63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7" y="3374875"/>
            <a:ext cx="1920769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400415"/>
            <a:ext cx="1833855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396610"/>
            <a:ext cx="1724932" cy="95832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0"/>
            <a:ext cx="1008112" cy="1028451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5" y="2536079"/>
            <a:ext cx="582362" cy="239439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65" y="2949904"/>
            <a:ext cx="868409" cy="576678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8716623" y="3199138"/>
            <a:ext cx="427556" cy="721437"/>
          </a:xfrm>
          <a:prstGeom prst="rect">
            <a:avLst/>
          </a:prstGeom>
        </p:spPr>
      </p:pic>
      <p:pic>
        <p:nvPicPr>
          <p:cNvPr id="1029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081" flipH="1">
            <a:off x="8039163" y="4613207"/>
            <a:ext cx="1024895" cy="5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514200" y="0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C000"/>
                </a:solidFill>
              </a:rPr>
              <a:t>Bãi biển có nhiều rác quá!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3541609" y="100063"/>
            <a:ext cx="5229134" cy="265579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</a:rPr>
              <a:t>Chúng ta cùng nhau dọn dẹp nào!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pic>
        <p:nvPicPr>
          <p:cNvPr id="29" name="Picture lo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22" y="4469896"/>
            <a:ext cx="1023626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giay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14">
            <a:off x="5339005" y="4432306"/>
            <a:ext cx="1137895" cy="80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76" y="3374875"/>
            <a:ext cx="1254482" cy="6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1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11" y="4400005"/>
            <a:ext cx="1808324" cy="74349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2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94" y="3867894"/>
            <a:ext cx="2141433" cy="14220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3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07" y="4190179"/>
            <a:ext cx="2138211" cy="10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4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529207" y="3597126"/>
            <a:ext cx="1240999" cy="20940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5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25" y="4029736"/>
            <a:ext cx="1584175" cy="10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332656"/>
            <a:ext cx="8208912" cy="108012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Câu hỏi 6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1707654"/>
            <a:ext cx="8208912" cy="181340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Đáp án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114">
            <a:off x="7428490" y="4112573"/>
            <a:ext cx="1625422" cy="114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4148173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3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103</Words>
  <PresentationFormat>Trình chiếu Trên màn hình (16:9)</PresentationFormat>
  <Paragraphs>23</Paragraphs>
  <Slides>12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.VnArabiaH</vt:lpstr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2020-04-08T04:21:28Z</dcterms:created>
  <dcterms:modified xsi:type="dcterms:W3CDTF">2023-09-16T10:30:21Z</dcterms:modified>
</cp:coreProperties>
</file>