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5"/>
  </p:notesMasterIdLst>
  <p:sldIdLst>
    <p:sldId id="365" r:id="rId3"/>
    <p:sldId id="334" r:id="rId4"/>
    <p:sldId id="324" r:id="rId5"/>
    <p:sldId id="370" r:id="rId6"/>
    <p:sldId id="280" r:id="rId7"/>
    <p:sldId id="329" r:id="rId8"/>
    <p:sldId id="352" r:id="rId9"/>
    <p:sldId id="372" r:id="rId10"/>
    <p:sldId id="371" r:id="rId11"/>
    <p:sldId id="377" r:id="rId12"/>
    <p:sldId id="376" r:id="rId13"/>
    <p:sldId id="366" r:id="rId14"/>
    <p:sldId id="353" r:id="rId15"/>
    <p:sldId id="354" r:id="rId16"/>
    <p:sldId id="335" r:id="rId17"/>
    <p:sldId id="333" r:id="rId18"/>
    <p:sldId id="369" r:id="rId19"/>
    <p:sldId id="368" r:id="rId20"/>
    <p:sldId id="375" r:id="rId21"/>
    <p:sldId id="367" r:id="rId22"/>
    <p:sldId id="356" r:id="rId23"/>
    <p:sldId id="261" r:id="rId24"/>
  </p:sldIdLst>
  <p:sldSz cx="9144000" cy="5143500" type="screen16x9"/>
  <p:notesSz cx="6858000" cy="9144000"/>
  <p:embeddedFontLst>
    <p:embeddedFont>
      <p:font typeface="Arial-Rounded" panose="020B0604020202020204" charset="0"/>
      <p:regular r:id="rId26"/>
      <p:bold r:id="rId27"/>
    </p:embeddedFont>
    <p:embeddedFont>
      <p:font typeface="SimSun" panose="02010600030101010101" pitchFamily="2" charset="-122"/>
      <p:regular r:id="rId28"/>
    </p:embeddedFont>
    <p:embeddedFont>
      <p:font typeface="Lato" panose="020B0604020202020204" charset="0"/>
      <p:regular r:id="rId29"/>
      <p:bold r:id="rId30"/>
      <p:italic r:id="rId31"/>
      <p:boldItalic r:id="rId32"/>
    </p:embeddedFont>
    <p:embeddedFont>
      <p:font typeface="SimSun" panose="02010600030101010101" pitchFamily="2" charset="-122"/>
      <p:regular r:id="rId28"/>
    </p:embeddedFont>
    <p:embeddedFont>
      <p:font typeface="HP001 4 hàng" panose="020B0604020202020204" charset="0"/>
      <p:regular r:id="rId33"/>
      <p:bold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Quicksand Medium" panose="020B0604020202020204" charset="0"/>
      <p:regular r:id="rId41"/>
    </p:embeddedFont>
    <p:embeddedFont>
      <p:font typeface="Microsoft YaHei" panose="020B0503020204020204" pitchFamily="34" charset="-122"/>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F05E"/>
    <a:srgbClr val="0418AC"/>
    <a:srgbClr val="009242"/>
    <a:srgbClr val="FEE7EF"/>
    <a:srgbClr val="8BBD31"/>
    <a:srgbClr val="3FAF5A"/>
    <a:srgbClr val="FEFBF6"/>
    <a:srgbClr val="57EF7F"/>
    <a:srgbClr val="2CD434"/>
    <a:srgbClr val="72C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5501" autoAdjust="0"/>
  </p:normalViewPr>
  <p:slideViewPr>
    <p:cSldViewPr snapToGrid="0">
      <p:cViewPr varScale="1">
        <p:scale>
          <a:sx n="92" d="100"/>
          <a:sy n="92" d="100"/>
        </p:scale>
        <p:origin x="78"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54333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187372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30366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049656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9">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 id="214748367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1/19/2021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87697"/>
            <a:ext cx="9248571" cy="7953462"/>
          </a:xfrm>
          <a:prstGeom prst="rect">
            <a:avLst/>
          </a:prstGeom>
        </p:spPr>
      </p:pic>
      <p:sp>
        <p:nvSpPr>
          <p:cNvPr id="26" name="任意多边形 25"/>
          <p:cNvSpPr/>
          <p:nvPr/>
        </p:nvSpPr>
        <p:spPr>
          <a:xfrm>
            <a:off x="1434495" y="131359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5" name="文本框 94"/>
          <p:cNvSpPr txBox="1"/>
          <p:nvPr/>
        </p:nvSpPr>
        <p:spPr>
          <a:xfrm>
            <a:off x="2198100" y="2439078"/>
            <a:ext cx="4872801" cy="992251"/>
          </a:xfrm>
          <a:prstGeom prst="rect">
            <a:avLst/>
          </a:prstGeom>
          <a:noFill/>
        </p:spPr>
        <p:txBody>
          <a:bodyPr wrap="none" rtlCol="0">
            <a:prstTxWarp prst="textDoubleWave1">
              <a:avLst/>
            </a:prstTxWarp>
            <a:spAutoFit/>
          </a:bodyPr>
          <a:lstStyle/>
          <a:p>
            <a:r>
              <a:rPr lang="en-US" altLang="zh-CN" sz="3600" dirty="0" smtClean="0">
                <a:ln w="0"/>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CHÀO MỪNG QUÝ THẦY CÔ VÀ CÁC EM ĐẾN VỚI</a:t>
            </a:r>
          </a:p>
          <a:p>
            <a:r>
              <a:rPr lang="en-US" altLang="zh-CN" sz="3600" dirty="0" smtClean="0">
                <a:ln w="0"/>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TIẾT CHUYÊN ĐỀ MÔN TIẾNG VIỆT</a:t>
            </a:r>
            <a:endParaRPr lang="zh-CN" altLang="en-US" sz="3600" dirty="0">
              <a:ln w="0"/>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21223" y="467364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flipV="1">
            <a:off x="-4933" y="5139828"/>
            <a:ext cx="9144000" cy="268822"/>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2908493" y="3894899"/>
            <a:ext cx="3617376" cy="507831"/>
          </a:xfrm>
          <a:prstGeom prst="rect">
            <a:avLst/>
          </a:prstGeom>
        </p:spPr>
        <p:txBody>
          <a:bodyPr wrap="square">
            <a:spAutoFit/>
          </a:bodyPr>
          <a:lstStyle/>
          <a:p>
            <a:pPr>
              <a:lnSpc>
                <a:spcPct val="150000"/>
              </a:lnSpc>
            </a:pPr>
            <a:r>
              <a:rPr lang="en-US" altLang="zh-CN" sz="1400" b="1" kern="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800" b="1" kern="0" dirty="0" err="1" smtClean="0">
                <a:latin typeface="Times New Roman" panose="02020603050405020304" pitchFamily="18" charset="0"/>
                <a:ea typeface="Microsoft YaHei" panose="020B0503020204020204" pitchFamily="34" charset="-122"/>
                <a:cs typeface="Times New Roman" panose="02020603050405020304" pitchFamily="18" charset="0"/>
              </a:rPr>
              <a:t>Giáo</a:t>
            </a:r>
            <a:r>
              <a:rPr lang="en-US" altLang="zh-CN" sz="1800" b="1" kern="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800" b="1" kern="0" dirty="0" err="1">
                <a:latin typeface="Times New Roman" panose="02020603050405020304" pitchFamily="18" charset="0"/>
                <a:ea typeface="Microsoft YaHei" panose="020B0503020204020204" pitchFamily="34" charset="-122"/>
                <a:cs typeface="Times New Roman" panose="02020603050405020304" pitchFamily="18" charset="0"/>
              </a:rPr>
              <a:t>viên</a:t>
            </a:r>
            <a:r>
              <a:rPr lang="en-US" altLang="zh-CN" sz="1800" b="1" kern="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800" b="1" kern="0" dirty="0" err="1" smtClean="0">
                <a:latin typeface="Times New Roman" panose="02020603050405020304" pitchFamily="18" charset="0"/>
                <a:ea typeface="Microsoft YaHei" panose="020B0503020204020204" pitchFamily="34" charset="-122"/>
                <a:cs typeface="Times New Roman" panose="02020603050405020304" pitchFamily="18" charset="0"/>
              </a:rPr>
              <a:t>Lê</a:t>
            </a:r>
            <a:r>
              <a:rPr lang="en-US" altLang="zh-CN" sz="1800" b="1" kern="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800" b="1" kern="0" dirty="0" err="1" smtClean="0">
                <a:latin typeface="Times New Roman" panose="02020603050405020304" pitchFamily="18" charset="0"/>
                <a:ea typeface="Microsoft YaHei" panose="020B0503020204020204" pitchFamily="34" charset="-122"/>
                <a:cs typeface="Times New Roman" panose="02020603050405020304" pitchFamily="18" charset="0"/>
              </a:rPr>
              <a:t>Thị</a:t>
            </a:r>
            <a:r>
              <a:rPr lang="en-US" altLang="zh-CN" sz="1800" b="1" kern="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800" b="1" kern="0" dirty="0" err="1" smtClean="0">
                <a:latin typeface="Times New Roman" panose="02020603050405020304" pitchFamily="18" charset="0"/>
                <a:ea typeface="Microsoft YaHei" panose="020B0503020204020204" pitchFamily="34" charset="-122"/>
                <a:cs typeface="Times New Roman" panose="02020603050405020304" pitchFamily="18" charset="0"/>
              </a:rPr>
              <a:t>Bích</a:t>
            </a:r>
            <a:r>
              <a:rPr lang="en-US" altLang="zh-CN" sz="1800" b="1" kern="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800" b="1" kern="0" dirty="0" err="1" smtClean="0">
                <a:latin typeface="Times New Roman" panose="02020603050405020304" pitchFamily="18" charset="0"/>
                <a:ea typeface="Microsoft YaHei" panose="020B0503020204020204" pitchFamily="34" charset="-122"/>
                <a:cs typeface="Times New Roman" panose="02020603050405020304" pitchFamily="18" charset="0"/>
              </a:rPr>
              <a:t>Tuyền</a:t>
            </a:r>
            <a:endParaRPr lang="zh-CN" altLang="zh-CN" sz="1800"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28" name="文本框 95"/>
          <p:cNvSpPr txBox="1"/>
          <p:nvPr/>
        </p:nvSpPr>
        <p:spPr>
          <a:xfrm>
            <a:off x="2063578" y="181938"/>
            <a:ext cx="4872801" cy="687339"/>
          </a:xfrm>
          <a:prstGeom prst="rect">
            <a:avLst/>
          </a:prstGeom>
          <a:noFill/>
        </p:spPr>
        <p:txBody>
          <a:bodyPr wrap="none" rtlCol="0">
            <a:prstTxWarp prst="textDoubleWave1">
              <a:avLst/>
            </a:prstTxWarp>
            <a:spAutoFit/>
          </a:bodyPr>
          <a:lstStyle/>
          <a:p>
            <a:r>
              <a:rPr lang="en-US" altLang="zh-CN" sz="36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PHÒNG GD &amp; ĐT HUYỆN CUKƯIN</a:t>
            </a:r>
          </a:p>
          <a:p>
            <a:r>
              <a:rPr lang="en-US" altLang="zh-CN" sz="3600" b="1" dirty="0" smtClean="0">
                <a:latin typeface="Times New Roman" panose="02020603050405020304" pitchFamily="18" charset="0"/>
                <a:ea typeface="Arial-Rounded" panose="020B0500000000000000" pitchFamily="34" charset="-93"/>
                <a:cs typeface="Times New Roman" panose="02020603050405020304" pitchFamily="18" charset="0"/>
                <a:sym typeface="+mn-lt"/>
              </a:rPr>
              <a:t>          TRƯỜNG TH EA MTÁ</a:t>
            </a:r>
            <a:endParaRPr lang="zh-CN" altLang="en-US" sz="3600" b="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5575289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000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2176" y="972817"/>
            <a:ext cx="8691824" cy="1323439"/>
          </a:xfrm>
          <a:prstGeom prst="rect">
            <a:avLst/>
          </a:prstGeom>
        </p:spPr>
        <p:txBody>
          <a:bodyPr wrap="square">
            <a:spAutoFit/>
          </a:bodyPr>
          <a:lstStyle/>
          <a:p>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Khi</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vàng</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smtClean="0">
                <a:latin typeface="Times New Roman" panose="02020603050405020304" pitchFamily="18" charset="0"/>
                <a:ea typeface="Arial-Rounded" panose="020B0500000000000000" pitchFamily="34" charset="0"/>
                <a:cs typeface="Times New Roman" panose="02020603050405020304" pitchFamily="18" charset="0"/>
                <a:sym typeface="+mn-lt"/>
              </a:rPr>
              <a:t>và</a:t>
            </a:r>
            <a:r>
              <a:rPr lang="en-US" altLang="zh-CN" sz="4000" dirty="0" smtClean="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sóc</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nâu</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tặng</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tiết</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mục</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ngúc</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ngoắc</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000" dirty="0" err="1">
                <a:latin typeface="Times New Roman" panose="02020603050405020304" pitchFamily="18" charset="0"/>
                <a:ea typeface="Arial-Rounded" panose="020B0500000000000000" pitchFamily="34" charset="0"/>
                <a:cs typeface="Times New Roman" panose="02020603050405020304" pitchFamily="18" charset="0"/>
                <a:sym typeface="+mn-lt"/>
              </a:rPr>
              <a:t>đuôi</a:t>
            </a:r>
            <a:r>
              <a:rPr lang="en-US" altLang="zh-CN" sz="4000" dirty="0">
                <a:latin typeface="Times New Roman" panose="02020603050405020304" pitchFamily="18" charset="0"/>
                <a:ea typeface="Arial-Rounded" panose="020B0500000000000000" pitchFamily="34" charset="0"/>
                <a:cs typeface="Times New Roman" panose="02020603050405020304" pitchFamily="18" charset="0"/>
                <a:sym typeface="+mn-lt"/>
              </a:rPr>
              <a:t>”.   </a:t>
            </a:r>
            <a:endParaRPr lang="en-US" sz="4000" dirty="0">
              <a:latin typeface="Times New Roman" panose="02020603050405020304" pitchFamily="18" charset="0"/>
              <a:cs typeface="Times New Roman" panose="02020603050405020304" pitchFamily="18" charset="0"/>
            </a:endParaRPr>
          </a:p>
        </p:txBody>
      </p:sp>
      <p:pic>
        <p:nvPicPr>
          <p:cNvPr id="3"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3222002"/>
            <a:ext cx="2377440" cy="1988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41728" y="3108960"/>
            <a:ext cx="4729198" cy="203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628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p:cNvSpPr/>
          <p:nvPr/>
        </p:nvSpPr>
        <p:spPr>
          <a:xfrm>
            <a:off x="1" y="-231112"/>
            <a:ext cx="9143999" cy="6019931"/>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a:solidFill>
                  <a:srgbClr val="F14420"/>
                </a:solidFill>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pPr algn="just"/>
            <a:r>
              <a:rPr lang="en-US" altLang="zh-CN" sz="3200"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Hôm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nay là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sinh</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nhật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của</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nhưng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nó bị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ốm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Đang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buồn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ba</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bỗng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nghe</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tiếng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gọi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Thi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ra</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các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bạn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đến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chúc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mừng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sinh</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nhật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Thỏ</a:t>
            </a:r>
            <a:r>
              <a:rPr lang="en-US" altLang="zh-CN" sz="3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trắng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mang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cà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rốt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Gấu</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đen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ngoạm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nguyên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một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nải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chuối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Khi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vàng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và</a:t>
            </a:r>
            <a:r>
              <a:rPr lang="en-US" altLang="zh-CN" sz="3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sóc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nâu</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tặng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với</a:t>
            </a:r>
            <a:r>
              <a:rPr lang="en-US" altLang="zh-CN" sz="3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tiết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mục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ngúc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ngoắc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đuôi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Vẹt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mỏ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khoằm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thay</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mặt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các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bạn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những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lời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chúc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tốt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đẹp</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a:p>
            <a:pPr algn="just"/>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vui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ơi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là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vui</a:t>
            </a:r>
            <a:r>
              <a:rPr lang="en-US" altLang="zh-CN" sz="3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Nó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huơ</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mấy</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đê</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cảm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ơn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các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bạn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a:p>
            <a:pPr algn="just"/>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Lâm</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Lưu đồ: Đường kết nối 8"/>
          <p:cNvSpPr/>
          <p:nvPr/>
        </p:nvSpPr>
        <p:spPr>
          <a:xfrm>
            <a:off x="672256" y="69069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p:cNvSpPr/>
          <p:nvPr/>
        </p:nvSpPr>
        <p:spPr>
          <a:xfrm>
            <a:off x="1139253" y="1117535"/>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p:cNvSpPr/>
          <p:nvPr/>
        </p:nvSpPr>
        <p:spPr>
          <a:xfrm>
            <a:off x="0" y="158203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p:cNvSpPr/>
          <p:nvPr/>
        </p:nvSpPr>
        <p:spPr>
          <a:xfrm>
            <a:off x="7702195" y="158203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p:cNvSpPr/>
          <p:nvPr/>
        </p:nvSpPr>
        <p:spPr>
          <a:xfrm>
            <a:off x="3296641" y="2087702"/>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p:cNvSpPr/>
          <p:nvPr/>
        </p:nvSpPr>
        <p:spPr>
          <a:xfrm>
            <a:off x="1330639" y="2466182"/>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p:cNvSpPr/>
          <p:nvPr/>
        </p:nvSpPr>
        <p:spPr>
          <a:xfrm>
            <a:off x="2432024" y="29800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p:cNvSpPr/>
          <p:nvPr/>
        </p:nvSpPr>
        <p:spPr>
          <a:xfrm>
            <a:off x="697604" y="387390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8</a:t>
            </a:r>
            <a:endParaRPr lang="vi-VN" sz="2400" b="1" dirty="0">
              <a:latin typeface="Times New Roman" panose="02020603050405020304" pitchFamily="18" charset="0"/>
              <a:cs typeface="Times New Roman" panose="02020603050405020304" pitchFamily="18" charset="0"/>
            </a:endParaRPr>
          </a:p>
        </p:txBody>
      </p:sp>
      <p:sp>
        <p:nvSpPr>
          <p:cNvPr id="17" name="Lưu đồ: Đường kết nối 15"/>
          <p:cNvSpPr/>
          <p:nvPr/>
        </p:nvSpPr>
        <p:spPr>
          <a:xfrm>
            <a:off x="4559295" y="3777131"/>
            <a:ext cx="361507" cy="44764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9</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6584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950" y="1157110"/>
            <a:ext cx="8380325" cy="1446550"/>
          </a:xfrm>
          <a:prstGeom prst="rect">
            <a:avLst/>
          </a:prstGeom>
        </p:spPr>
        <p:txBody>
          <a:bodyPr wrap="square">
            <a:spAutoFit/>
          </a:bodyPr>
          <a:lstStyle/>
          <a:p>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Vẹt</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mỏ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khoằm</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thay</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mặt</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các</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smtClean="0">
                <a:latin typeface="Times New Roman" panose="02020603050405020304" pitchFamily="18" charset="0"/>
                <a:ea typeface="Arial-Rounded" panose="020B0500000000000000" pitchFamily="34" charset="0"/>
                <a:cs typeface="Times New Roman" panose="02020603050405020304" pitchFamily="18" charset="0"/>
                <a:sym typeface="+mn-lt"/>
              </a:rPr>
              <a:t>bạn</a:t>
            </a:r>
            <a:r>
              <a:rPr lang="en-US" altLang="zh-CN" sz="4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lang="en-US" altLang="zh-CN" sz="4400" dirty="0" smtClean="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nói</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những</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lời</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chúc</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tốt</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dirty="0" err="1">
                <a:latin typeface="Times New Roman" panose="02020603050405020304" pitchFamily="18" charset="0"/>
                <a:ea typeface="Arial-Rounded" panose="020B0500000000000000" pitchFamily="34" charset="0"/>
                <a:cs typeface="Times New Roman" panose="02020603050405020304" pitchFamily="18" charset="0"/>
                <a:sym typeface="+mn-lt"/>
              </a:rPr>
              <a:t>đẹp</a:t>
            </a:r>
            <a:r>
              <a:rPr lang="en-US" altLang="zh-CN" sz="4400" dirty="0">
                <a:latin typeface="Times New Roman" panose="02020603050405020304" pitchFamily="18" charset="0"/>
                <a:ea typeface="Arial-Rounded" panose="020B0500000000000000" pitchFamily="34" charset="0"/>
                <a:cs typeface="Times New Roman" panose="02020603050405020304" pitchFamily="18" charset="0"/>
                <a:sym typeface="+mn-lt"/>
              </a:rPr>
              <a:t>.</a:t>
            </a:r>
            <a:endParaRPr lang="en-US" sz="4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0AF093B-0823-42E9-99FC-2AB0093227DF}"/>
              </a:ext>
            </a:extLst>
          </p:cNvPr>
          <p:cNvPicPr>
            <a:picLocks noChangeAspect="1"/>
          </p:cNvPicPr>
          <p:nvPr/>
        </p:nvPicPr>
        <p:blipFill>
          <a:blip r:embed="rId2"/>
          <a:stretch>
            <a:fillRect/>
          </a:stretch>
        </p:blipFill>
        <p:spPr>
          <a:xfrm>
            <a:off x="120738" y="2723679"/>
            <a:ext cx="1401031" cy="2419821"/>
          </a:xfrm>
          <a:prstGeom prst="rect">
            <a:avLst/>
          </a:prstGeom>
        </p:spPr>
      </p:pic>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41728" y="3151990"/>
            <a:ext cx="4729198" cy="199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980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386" y="3599274"/>
            <a:ext cx="3118161" cy="369332"/>
          </a:xfrm>
          <a:prstGeom prst="rect">
            <a:avLst/>
          </a:prstGeom>
          <a:solidFill>
            <a:schemeClr val="bg1"/>
          </a:solidFill>
        </p:spPr>
        <p:txBody>
          <a:bodyPr wrap="none" rtlCol="0">
            <a:spAutoFit/>
          </a:bodyPr>
          <a:lstStyle/>
          <a:p>
            <a:r>
              <a:rPr lang="en-US" sz="1800" dirty="0" err="1" smtClean="0">
                <a:solidFill>
                  <a:schemeClr val="tx1"/>
                </a:solidFill>
              </a:rPr>
              <a:t>Đọc</a:t>
            </a:r>
            <a:r>
              <a:rPr lang="en-US" sz="1800" dirty="0" smtClean="0">
                <a:solidFill>
                  <a:schemeClr val="tx1"/>
                </a:solidFill>
              </a:rPr>
              <a:t> </a:t>
            </a:r>
            <a:r>
              <a:rPr lang="en-US" sz="1800" dirty="0" err="1" smtClean="0">
                <a:solidFill>
                  <a:schemeClr val="tx1"/>
                </a:solidFill>
              </a:rPr>
              <a:t>nối</a:t>
            </a:r>
            <a:r>
              <a:rPr lang="en-US" sz="1800" dirty="0" smtClean="0">
                <a:solidFill>
                  <a:schemeClr val="tx1"/>
                </a:solidFill>
              </a:rPr>
              <a:t> </a:t>
            </a:r>
            <a:r>
              <a:rPr lang="en-US" sz="1800" dirty="0" err="1" smtClean="0">
                <a:solidFill>
                  <a:schemeClr val="tx1"/>
                </a:solidFill>
              </a:rPr>
              <a:t>tiếp</a:t>
            </a:r>
            <a:r>
              <a:rPr lang="en-US" sz="1800" dirty="0" smtClean="0">
                <a:solidFill>
                  <a:schemeClr val="tx1"/>
                </a:solidFill>
              </a:rPr>
              <a:t> </a:t>
            </a:r>
            <a:r>
              <a:rPr lang="en-US" sz="1800" dirty="0" err="1" smtClean="0">
                <a:solidFill>
                  <a:schemeClr val="tx1"/>
                </a:solidFill>
              </a:rPr>
              <a:t>từng</a:t>
            </a:r>
            <a:r>
              <a:rPr lang="en-US" sz="1800" dirty="0" smtClean="0">
                <a:solidFill>
                  <a:schemeClr val="tx1"/>
                </a:solidFill>
              </a:rPr>
              <a:t> </a:t>
            </a:r>
            <a:r>
              <a:rPr lang="en-US" sz="1800" dirty="0" err="1" smtClean="0">
                <a:solidFill>
                  <a:schemeClr val="tx1"/>
                </a:solidFill>
              </a:rPr>
              <a:t>câu</a:t>
            </a:r>
            <a:r>
              <a:rPr lang="en-US" sz="1800" dirty="0" smtClean="0">
                <a:solidFill>
                  <a:schemeClr val="tx1"/>
                </a:solidFill>
              </a:rPr>
              <a:t> </a:t>
            </a:r>
            <a:r>
              <a:rPr lang="en-US" sz="1800" dirty="0" err="1" smtClean="0">
                <a:solidFill>
                  <a:schemeClr val="tx1"/>
                </a:solidFill>
              </a:rPr>
              <a:t>lượt</a:t>
            </a:r>
            <a:r>
              <a:rPr lang="en-US" sz="1800" dirty="0" smtClean="0">
                <a:solidFill>
                  <a:schemeClr val="tx1"/>
                </a:solidFill>
              </a:rPr>
              <a:t> 2 </a:t>
            </a:r>
            <a:endParaRPr lang="en-US" sz="1800" dirty="0">
              <a:solidFill>
                <a:schemeClr val="tx1"/>
              </a:solidFill>
            </a:endParaRPr>
          </a:p>
        </p:txBody>
      </p:sp>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6" name="TextBox 5"/>
          <p:cNvSpPr txBox="1"/>
          <p:nvPr/>
        </p:nvSpPr>
        <p:spPr>
          <a:xfrm>
            <a:off x="537386" y="592104"/>
            <a:ext cx="8234133" cy="3108543"/>
          </a:xfrm>
          <a:prstGeom prst="rect">
            <a:avLst/>
          </a:prstGeom>
          <a:noFill/>
        </p:spPr>
        <p:txBody>
          <a:bodyPr wrap="square" rtlCol="0">
            <a:spAutoFit/>
          </a:bodyPr>
          <a:lstStyle/>
          <a:p>
            <a:pPr algn="just"/>
            <a:r>
              <a:rPr lang="en-US" sz="2200" dirty="0"/>
              <a:t> </a:t>
            </a:r>
            <a:r>
              <a:rPr lang="en-US" sz="2200" dirty="0" smtClean="0"/>
              <a:t>    </a:t>
            </a:r>
            <a:r>
              <a:rPr lang="en-US" sz="2200" dirty="0" err="1"/>
              <a:t>Hôm</a:t>
            </a:r>
            <a:r>
              <a:rPr lang="en-US" sz="2200" dirty="0"/>
              <a:t> nay </a:t>
            </a:r>
            <a:r>
              <a:rPr lang="en-US" sz="2200" dirty="0" err="1"/>
              <a:t>là</a:t>
            </a:r>
            <a:r>
              <a:rPr lang="en-US" sz="2200" dirty="0"/>
              <a:t> </a:t>
            </a:r>
            <a:r>
              <a:rPr lang="en-US" sz="2200" dirty="0" err="1"/>
              <a:t>sinh</a:t>
            </a:r>
            <a:r>
              <a:rPr lang="en-US" sz="2200" dirty="0"/>
              <a:t> </a:t>
            </a:r>
            <a:r>
              <a:rPr lang="en-US" sz="2200" dirty="0" err="1"/>
              <a:t>nhật</a:t>
            </a:r>
            <a:r>
              <a:rPr lang="en-US" sz="2200" dirty="0"/>
              <a:t> </a:t>
            </a:r>
            <a:r>
              <a:rPr lang="en-US" sz="2200" dirty="0" err="1"/>
              <a:t>của</a:t>
            </a:r>
            <a:r>
              <a:rPr lang="en-US" sz="2200" dirty="0"/>
              <a:t> </a:t>
            </a:r>
            <a:r>
              <a:rPr lang="en-US" sz="2200" dirty="0" err="1"/>
              <a:t>voi</a:t>
            </a:r>
            <a:r>
              <a:rPr lang="en-US" sz="2200" dirty="0"/>
              <a:t> con, </a:t>
            </a:r>
            <a:r>
              <a:rPr lang="en-US" sz="2200" dirty="0" err="1"/>
              <a:t>nhưng</a:t>
            </a:r>
            <a:r>
              <a:rPr lang="en-US" sz="2200" dirty="0"/>
              <a:t> </a:t>
            </a:r>
            <a:r>
              <a:rPr lang="en-US" sz="2200" dirty="0" err="1"/>
              <a:t>nó</a:t>
            </a:r>
            <a:r>
              <a:rPr lang="en-US" sz="2200" dirty="0"/>
              <a:t> </a:t>
            </a:r>
            <a:r>
              <a:rPr lang="en-US" sz="2200" dirty="0" err="1"/>
              <a:t>bị</a:t>
            </a:r>
            <a:r>
              <a:rPr lang="en-US" sz="2200" dirty="0"/>
              <a:t> </a:t>
            </a:r>
            <a:r>
              <a:rPr lang="en-US" sz="2200" dirty="0" err="1"/>
              <a:t>ốm</a:t>
            </a:r>
            <a:r>
              <a:rPr lang="en-US" sz="2200" dirty="0"/>
              <a:t>. </a:t>
            </a:r>
            <a:r>
              <a:rPr lang="en-US" sz="2200" dirty="0" err="1"/>
              <a:t>Đang</a:t>
            </a:r>
            <a:r>
              <a:rPr lang="en-US" sz="2200" dirty="0"/>
              <a:t> </a:t>
            </a:r>
            <a:r>
              <a:rPr lang="en-US" sz="2200" dirty="0" err="1"/>
              <a:t>buồn</a:t>
            </a:r>
            <a:r>
              <a:rPr lang="en-US" sz="2200" dirty="0"/>
              <a:t> </a:t>
            </a:r>
            <a:r>
              <a:rPr lang="en-US" sz="2200" dirty="0" err="1"/>
              <a:t>bã</a:t>
            </a:r>
            <a:r>
              <a:rPr lang="en-US" sz="2200" dirty="0"/>
              <a:t>, </a:t>
            </a:r>
            <a:r>
              <a:rPr lang="en-US" sz="2200" dirty="0" err="1"/>
              <a:t>bỗng</a:t>
            </a:r>
            <a:r>
              <a:rPr lang="en-US" sz="2200" dirty="0"/>
              <a:t> </a:t>
            </a:r>
            <a:r>
              <a:rPr lang="en-US" sz="2200" dirty="0" err="1"/>
              <a:t>voi</a:t>
            </a:r>
            <a:r>
              <a:rPr lang="en-US" sz="2200" dirty="0"/>
              <a:t> con </a:t>
            </a:r>
            <a:r>
              <a:rPr lang="en-US" sz="2200" dirty="0" err="1"/>
              <a:t>nghe</a:t>
            </a:r>
            <a:r>
              <a:rPr lang="en-US" sz="2200" dirty="0"/>
              <a:t> </a:t>
            </a:r>
            <a:r>
              <a:rPr lang="en-US" sz="2200" dirty="0" err="1"/>
              <a:t>tiếng</a:t>
            </a:r>
            <a:r>
              <a:rPr lang="en-US" sz="2200" dirty="0"/>
              <a:t> </a:t>
            </a:r>
            <a:r>
              <a:rPr lang="en-US" sz="2200" dirty="0" err="1"/>
              <a:t>gọi</a:t>
            </a:r>
            <a:r>
              <a:rPr lang="en-US" sz="2200" dirty="0"/>
              <a:t>. </a:t>
            </a:r>
            <a:r>
              <a:rPr lang="en-US" sz="2200" dirty="0" err="1"/>
              <a:t>Thì</a:t>
            </a:r>
            <a:r>
              <a:rPr lang="en-US" sz="2200" dirty="0"/>
              <a:t> </a:t>
            </a:r>
            <a:r>
              <a:rPr lang="en-US" sz="2200" dirty="0" err="1"/>
              <a:t>ra</a:t>
            </a:r>
            <a:r>
              <a:rPr lang="en-US" sz="2200" dirty="0"/>
              <a:t> </a:t>
            </a:r>
            <a:r>
              <a:rPr lang="en-US" sz="2200" dirty="0" err="1"/>
              <a:t>các</a:t>
            </a:r>
            <a:r>
              <a:rPr lang="en-US" sz="2200" dirty="0"/>
              <a:t> </a:t>
            </a:r>
            <a:r>
              <a:rPr lang="en-US" sz="2200" dirty="0" err="1"/>
              <a:t>bạn</a:t>
            </a:r>
            <a:r>
              <a:rPr lang="en-US" sz="2200" dirty="0"/>
              <a:t> </a:t>
            </a:r>
            <a:r>
              <a:rPr lang="en-US" sz="2200" dirty="0" err="1"/>
              <a:t>đến</a:t>
            </a:r>
            <a:r>
              <a:rPr lang="en-US" sz="2200" dirty="0"/>
              <a:t> </a:t>
            </a:r>
            <a:r>
              <a:rPr lang="en-US" sz="2200" dirty="0" err="1"/>
              <a:t>chúc</a:t>
            </a:r>
            <a:r>
              <a:rPr lang="en-US" sz="2200" dirty="0"/>
              <a:t> </a:t>
            </a:r>
            <a:r>
              <a:rPr lang="en-US" sz="2200" dirty="0" err="1"/>
              <a:t>mừng</a:t>
            </a:r>
            <a:r>
              <a:rPr lang="en-US" sz="2200" dirty="0"/>
              <a:t> </a:t>
            </a:r>
            <a:r>
              <a:rPr lang="en-US" sz="2200" dirty="0" err="1"/>
              <a:t>sinh</a:t>
            </a:r>
            <a:r>
              <a:rPr lang="en-US" sz="2200" dirty="0"/>
              <a:t> </a:t>
            </a:r>
            <a:r>
              <a:rPr lang="en-US" sz="2200" dirty="0" err="1"/>
              <a:t>nhật</a:t>
            </a:r>
            <a:r>
              <a:rPr lang="en-US" sz="2200" dirty="0"/>
              <a:t> </a:t>
            </a:r>
            <a:r>
              <a:rPr lang="en-US" sz="2200" dirty="0" err="1"/>
              <a:t>voi</a:t>
            </a:r>
            <a:r>
              <a:rPr lang="en-US" sz="2200" dirty="0"/>
              <a:t>. </a:t>
            </a:r>
            <a:r>
              <a:rPr lang="en-US" sz="2200" dirty="0" err="1"/>
              <a:t>Thỏ</a:t>
            </a:r>
            <a:r>
              <a:rPr lang="en-US" sz="2200" dirty="0"/>
              <a:t> </a:t>
            </a:r>
            <a:r>
              <a:rPr lang="en-US" sz="2200" dirty="0" err="1"/>
              <a:t>trắng</a:t>
            </a:r>
            <a:r>
              <a:rPr lang="en-US" sz="2200" dirty="0"/>
              <a:t> </a:t>
            </a:r>
            <a:r>
              <a:rPr lang="en-US" sz="2200" dirty="0" err="1"/>
              <a:t>mang</a:t>
            </a:r>
            <a:r>
              <a:rPr lang="en-US" sz="2200" dirty="0"/>
              <a:t> </a:t>
            </a:r>
            <a:r>
              <a:rPr lang="en-US" sz="2200" dirty="0" err="1"/>
              <a:t>cà</a:t>
            </a:r>
            <a:r>
              <a:rPr lang="en-US" sz="2200" dirty="0"/>
              <a:t> </a:t>
            </a:r>
            <a:r>
              <a:rPr lang="en-US" sz="2200" dirty="0" err="1"/>
              <a:t>rốt</a:t>
            </a:r>
            <a:r>
              <a:rPr lang="en-US" sz="2200" dirty="0"/>
              <a:t>. </a:t>
            </a:r>
            <a:r>
              <a:rPr lang="en-US" sz="2200" dirty="0" err="1"/>
              <a:t>Gấu</a:t>
            </a:r>
            <a:r>
              <a:rPr lang="en-US" sz="2200" dirty="0"/>
              <a:t> </a:t>
            </a:r>
            <a:r>
              <a:rPr lang="en-US" sz="2200" dirty="0" err="1"/>
              <a:t>đen</a:t>
            </a:r>
            <a:r>
              <a:rPr lang="en-US" sz="2200" dirty="0"/>
              <a:t> </a:t>
            </a:r>
            <a:r>
              <a:rPr lang="en-US" sz="2200" dirty="0" err="1"/>
              <a:t>ngoạm</a:t>
            </a:r>
            <a:r>
              <a:rPr lang="en-US" sz="2200" dirty="0"/>
              <a:t> </a:t>
            </a:r>
            <a:r>
              <a:rPr lang="en-US" sz="2200" dirty="0" err="1"/>
              <a:t>nguyên</a:t>
            </a:r>
            <a:r>
              <a:rPr lang="en-US" sz="2200" dirty="0"/>
              <a:t> </a:t>
            </a:r>
            <a:r>
              <a:rPr lang="en-US" sz="2200" dirty="0" err="1"/>
              <a:t>một</a:t>
            </a:r>
            <a:r>
              <a:rPr lang="en-US" sz="2200" dirty="0"/>
              <a:t> </a:t>
            </a:r>
            <a:r>
              <a:rPr lang="en-US" sz="2200" dirty="0" err="1"/>
              <a:t>nải</a:t>
            </a:r>
            <a:r>
              <a:rPr lang="en-US" sz="2200" dirty="0"/>
              <a:t> </a:t>
            </a:r>
            <a:r>
              <a:rPr lang="en-US" sz="2200" dirty="0" err="1"/>
              <a:t>chuối</a:t>
            </a:r>
            <a:r>
              <a:rPr lang="en-US" sz="2200" dirty="0"/>
              <a:t>. </a:t>
            </a:r>
            <a:r>
              <a:rPr lang="en-US" sz="2200" dirty="0" err="1"/>
              <a:t>Khỉ</a:t>
            </a:r>
            <a:r>
              <a:rPr lang="en-US" sz="2200" dirty="0"/>
              <a:t> </a:t>
            </a:r>
            <a:r>
              <a:rPr lang="en-US" sz="2200" dirty="0" err="1"/>
              <a:t>vàng</a:t>
            </a:r>
            <a:r>
              <a:rPr lang="en-US" sz="2200" dirty="0"/>
              <a:t> </a:t>
            </a:r>
            <a:r>
              <a:rPr lang="en-US" sz="2200" dirty="0" err="1"/>
              <a:t>và</a:t>
            </a:r>
            <a:r>
              <a:rPr lang="en-US" sz="2200" dirty="0"/>
              <a:t> </a:t>
            </a:r>
            <a:r>
              <a:rPr lang="en-US" sz="2200" dirty="0" err="1"/>
              <a:t>sóc</a:t>
            </a:r>
            <a:r>
              <a:rPr lang="en-US" sz="2200" dirty="0"/>
              <a:t> </a:t>
            </a:r>
            <a:r>
              <a:rPr lang="en-US" sz="2200" dirty="0" err="1"/>
              <a:t>nâu</a:t>
            </a:r>
            <a:r>
              <a:rPr lang="en-US" sz="2200" dirty="0"/>
              <a:t> </a:t>
            </a:r>
            <a:r>
              <a:rPr lang="en-US" sz="2200" dirty="0" err="1"/>
              <a:t>tặng</a:t>
            </a:r>
            <a:r>
              <a:rPr lang="en-US" sz="2200" dirty="0"/>
              <a:t> </a:t>
            </a:r>
            <a:r>
              <a:rPr lang="en-US" sz="2200" dirty="0" err="1"/>
              <a:t>voi</a:t>
            </a:r>
            <a:r>
              <a:rPr lang="en-US" sz="2200" dirty="0"/>
              <a:t> </a:t>
            </a:r>
            <a:r>
              <a:rPr lang="en-US" sz="2200" dirty="0" err="1"/>
              <a:t>tiết</a:t>
            </a:r>
            <a:r>
              <a:rPr lang="en-US" sz="2200" dirty="0"/>
              <a:t> </a:t>
            </a:r>
            <a:r>
              <a:rPr lang="en-US" sz="2200" dirty="0" err="1"/>
              <a:t>mục</a:t>
            </a:r>
            <a:r>
              <a:rPr lang="en-US" sz="2200" dirty="0"/>
              <a:t> “</a:t>
            </a:r>
            <a:r>
              <a:rPr lang="en-US" sz="2200" dirty="0" err="1"/>
              <a:t>ngúc</a:t>
            </a:r>
            <a:r>
              <a:rPr lang="en-US" sz="2200" dirty="0"/>
              <a:t> </a:t>
            </a:r>
            <a:r>
              <a:rPr lang="en-US" sz="2200" dirty="0" err="1"/>
              <a:t>ngoắc</a:t>
            </a:r>
            <a:r>
              <a:rPr lang="en-US" sz="2200" dirty="0"/>
              <a:t> </a:t>
            </a:r>
            <a:r>
              <a:rPr lang="en-US" sz="2200" dirty="0" err="1"/>
              <a:t>đuôi</a:t>
            </a:r>
            <a:r>
              <a:rPr lang="en-US" sz="2200" dirty="0"/>
              <a:t>”. </a:t>
            </a:r>
            <a:r>
              <a:rPr lang="en-US" sz="2200" dirty="0" err="1"/>
              <a:t>Vẹt</a:t>
            </a:r>
            <a:r>
              <a:rPr lang="en-US" sz="2200" dirty="0"/>
              <a:t> </a:t>
            </a:r>
            <a:r>
              <a:rPr lang="en-US" sz="2200" dirty="0" err="1"/>
              <a:t>mỏ</a:t>
            </a:r>
            <a:r>
              <a:rPr lang="en-US" sz="2200" dirty="0"/>
              <a:t> </a:t>
            </a:r>
            <a:r>
              <a:rPr lang="en-US" sz="2200" dirty="0" err="1"/>
              <a:t>khoằm</a:t>
            </a:r>
            <a:r>
              <a:rPr lang="en-US" sz="2200" dirty="0"/>
              <a:t> </a:t>
            </a:r>
            <a:r>
              <a:rPr lang="en-US" sz="2200" dirty="0" err="1"/>
              <a:t>thay</a:t>
            </a:r>
            <a:r>
              <a:rPr lang="en-US" sz="2200" dirty="0"/>
              <a:t> </a:t>
            </a:r>
            <a:r>
              <a:rPr lang="en-US" sz="2200" dirty="0" err="1"/>
              <a:t>mặt</a:t>
            </a:r>
            <a:r>
              <a:rPr lang="en-US" sz="2200" dirty="0"/>
              <a:t> </a:t>
            </a:r>
            <a:r>
              <a:rPr lang="en-US" sz="2200" dirty="0" err="1"/>
              <a:t>các</a:t>
            </a:r>
            <a:r>
              <a:rPr lang="en-US" sz="2200" dirty="0"/>
              <a:t> </a:t>
            </a:r>
            <a:r>
              <a:rPr lang="en-US" sz="2200" dirty="0" err="1"/>
              <a:t>bạn</a:t>
            </a:r>
            <a:r>
              <a:rPr lang="en-US" sz="2200" dirty="0"/>
              <a:t> </a:t>
            </a:r>
            <a:r>
              <a:rPr lang="en-US" sz="2200" dirty="0" err="1"/>
              <a:t>nói</a:t>
            </a:r>
            <a:r>
              <a:rPr lang="en-US" sz="2200" dirty="0"/>
              <a:t> </a:t>
            </a:r>
            <a:r>
              <a:rPr lang="en-US" sz="2200" dirty="0" err="1"/>
              <a:t>những</a:t>
            </a:r>
            <a:r>
              <a:rPr lang="en-US" sz="2200" dirty="0"/>
              <a:t> </a:t>
            </a:r>
            <a:r>
              <a:rPr lang="en-US" sz="2200" dirty="0" err="1"/>
              <a:t>lời</a:t>
            </a:r>
            <a:r>
              <a:rPr lang="en-US" sz="2200" dirty="0"/>
              <a:t> </a:t>
            </a:r>
            <a:r>
              <a:rPr lang="en-US" sz="2200" dirty="0" err="1"/>
              <a:t>chúc</a:t>
            </a:r>
            <a:r>
              <a:rPr lang="en-US" sz="2200" dirty="0"/>
              <a:t> </a:t>
            </a:r>
            <a:r>
              <a:rPr lang="en-US" sz="2200" dirty="0" err="1"/>
              <a:t>tốt</a:t>
            </a:r>
            <a:r>
              <a:rPr lang="en-US" sz="2200" dirty="0"/>
              <a:t> </a:t>
            </a:r>
            <a:r>
              <a:rPr lang="en-US" sz="2200" dirty="0" err="1"/>
              <a:t>đẹp</a:t>
            </a:r>
            <a:r>
              <a:rPr lang="en-US" sz="2200" dirty="0"/>
              <a:t>.</a:t>
            </a:r>
          </a:p>
          <a:p>
            <a:pPr algn="just"/>
            <a:r>
              <a:rPr lang="en-US" sz="2200" dirty="0"/>
              <a:t>     </a:t>
            </a:r>
            <a:r>
              <a:rPr lang="en-US" sz="2200" dirty="0" err="1"/>
              <a:t>Voi</a:t>
            </a:r>
            <a:r>
              <a:rPr lang="en-US" sz="2200" dirty="0"/>
              <a:t> con </a:t>
            </a:r>
            <a:r>
              <a:rPr lang="en-US" sz="2200" dirty="0" err="1"/>
              <a:t>vui</a:t>
            </a:r>
            <a:r>
              <a:rPr lang="en-US" sz="2200" dirty="0"/>
              <a:t> </a:t>
            </a:r>
            <a:r>
              <a:rPr lang="en-US" sz="2200" dirty="0" err="1"/>
              <a:t>ơi</a:t>
            </a:r>
            <a:r>
              <a:rPr lang="en-US" sz="2200" dirty="0"/>
              <a:t> </a:t>
            </a:r>
            <a:r>
              <a:rPr lang="en-US" sz="2200" dirty="0" err="1"/>
              <a:t>là</a:t>
            </a:r>
            <a:r>
              <a:rPr lang="en-US" sz="2200" dirty="0"/>
              <a:t> </a:t>
            </a:r>
            <a:r>
              <a:rPr lang="en-US" sz="2200" dirty="0" err="1"/>
              <a:t>vui</a:t>
            </a:r>
            <a:r>
              <a:rPr lang="en-US" sz="2200" dirty="0"/>
              <a:t>. </a:t>
            </a:r>
            <a:r>
              <a:rPr lang="en-US" sz="2200" dirty="0" err="1"/>
              <a:t>Nó</a:t>
            </a:r>
            <a:r>
              <a:rPr lang="en-US" sz="2200" dirty="0"/>
              <a:t> </a:t>
            </a:r>
            <a:r>
              <a:rPr lang="en-US" sz="2200" dirty="0" err="1"/>
              <a:t>huơ</a:t>
            </a:r>
            <a:r>
              <a:rPr lang="en-US" sz="2200" dirty="0"/>
              <a:t> </a:t>
            </a:r>
            <a:r>
              <a:rPr lang="en-US" sz="2200" dirty="0" err="1"/>
              <a:t>vòi</a:t>
            </a:r>
            <a:r>
              <a:rPr lang="en-US" sz="2200" dirty="0"/>
              <a:t> </a:t>
            </a:r>
            <a:r>
              <a:rPr lang="en-US" sz="2200" dirty="0" err="1"/>
              <a:t>mấy</a:t>
            </a:r>
            <a:r>
              <a:rPr lang="en-US" sz="2200" dirty="0"/>
              <a:t> </a:t>
            </a:r>
            <a:r>
              <a:rPr lang="en-US" sz="2200" dirty="0" err="1"/>
              <a:t>vòng</a:t>
            </a:r>
            <a:r>
              <a:rPr lang="en-US" sz="2200" dirty="0"/>
              <a:t> </a:t>
            </a:r>
            <a:r>
              <a:rPr lang="en-US" sz="2200" dirty="0" err="1"/>
              <a:t>để</a:t>
            </a:r>
            <a:r>
              <a:rPr lang="en-US" sz="2200" dirty="0"/>
              <a:t> </a:t>
            </a:r>
            <a:r>
              <a:rPr lang="en-US" sz="2200" dirty="0" err="1"/>
              <a:t>cảm</a:t>
            </a:r>
            <a:r>
              <a:rPr lang="en-US" sz="2200" dirty="0"/>
              <a:t> </a:t>
            </a:r>
            <a:r>
              <a:rPr lang="en-US" sz="2200" dirty="0" err="1"/>
              <a:t>ơn</a:t>
            </a:r>
            <a:r>
              <a:rPr lang="en-US" sz="2200" dirty="0"/>
              <a:t> </a:t>
            </a:r>
            <a:r>
              <a:rPr lang="en-US" sz="2200" dirty="0" err="1"/>
              <a:t>các</a:t>
            </a:r>
            <a:r>
              <a:rPr lang="en-US" sz="2200" dirty="0"/>
              <a:t> </a:t>
            </a:r>
            <a:r>
              <a:rPr lang="en-US" sz="2200" dirty="0" err="1"/>
              <a:t>bạn</a:t>
            </a:r>
            <a:r>
              <a:rPr lang="en-US" sz="2200" dirty="0"/>
              <a:t>.</a:t>
            </a:r>
          </a:p>
          <a:p>
            <a:pPr algn="r"/>
            <a:r>
              <a:rPr lang="en-US" sz="2000" dirty="0"/>
              <a:t>( </a:t>
            </a:r>
            <a:r>
              <a:rPr lang="en-US" sz="2000" dirty="0" err="1"/>
              <a:t>Lâm</a:t>
            </a:r>
            <a:r>
              <a:rPr lang="en-US" sz="2000" dirty="0"/>
              <a:t> </a:t>
            </a:r>
            <a:r>
              <a:rPr lang="en-US" sz="2000" dirty="0" err="1"/>
              <a:t>Anh</a:t>
            </a:r>
            <a:r>
              <a:rPr lang="en-US" sz="2000" dirty="0"/>
              <a:t> )</a:t>
            </a:r>
            <a:endParaRPr lang="en-US" sz="1800" dirty="0"/>
          </a:p>
        </p:txBody>
      </p:sp>
      <p:grpSp>
        <p:nvGrpSpPr>
          <p:cNvPr id="29" name="Group 28"/>
          <p:cNvGrpSpPr/>
          <p:nvPr/>
        </p:nvGrpSpPr>
        <p:grpSpPr>
          <a:xfrm>
            <a:off x="2594772" y="2257786"/>
            <a:ext cx="407336" cy="338554"/>
            <a:chOff x="4245430" y="1358049"/>
            <a:chExt cx="407336" cy="338554"/>
          </a:xfrm>
        </p:grpSpPr>
        <p:grpSp>
          <p:nvGrpSpPr>
            <p:cNvPr id="30" name="Group 29"/>
            <p:cNvGrpSpPr/>
            <p:nvPr/>
          </p:nvGrpSpPr>
          <p:grpSpPr>
            <a:xfrm>
              <a:off x="4245430" y="1441342"/>
              <a:ext cx="163284" cy="255261"/>
              <a:chOff x="4245430" y="1441342"/>
              <a:chExt cx="163284" cy="255261"/>
            </a:xfrm>
          </p:grpSpPr>
          <p:cxnSp>
            <p:nvCxnSpPr>
              <p:cNvPr id="32" name="Straight Connector 31"/>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354286" y="1358049"/>
              <a:ext cx="298480" cy="338554"/>
            </a:xfrm>
            <a:prstGeom prst="rect">
              <a:avLst/>
            </a:prstGeom>
            <a:noFill/>
          </p:spPr>
          <p:txBody>
            <a:bodyPr wrap="none" rtlCol="0">
              <a:spAutoFit/>
            </a:bodyPr>
            <a:lstStyle/>
            <a:p>
              <a:r>
                <a:rPr lang="en-US" sz="1600" b="1" smtClean="0">
                  <a:solidFill>
                    <a:srgbClr val="FF0000"/>
                  </a:solidFill>
                </a:rPr>
                <a:t>1</a:t>
              </a:r>
              <a:endParaRPr lang="en-US" sz="1600" b="1">
                <a:solidFill>
                  <a:srgbClr val="FF0000"/>
                </a:solidFill>
              </a:endParaRPr>
            </a:p>
          </p:txBody>
        </p:sp>
      </p:grpSp>
      <p:grpSp>
        <p:nvGrpSpPr>
          <p:cNvPr id="34" name="Group 33"/>
          <p:cNvGrpSpPr/>
          <p:nvPr/>
        </p:nvGrpSpPr>
        <p:grpSpPr>
          <a:xfrm>
            <a:off x="1214815" y="2909570"/>
            <a:ext cx="407336" cy="338554"/>
            <a:chOff x="4245430" y="1358049"/>
            <a:chExt cx="407336" cy="338554"/>
          </a:xfrm>
        </p:grpSpPr>
        <p:grpSp>
          <p:nvGrpSpPr>
            <p:cNvPr id="35" name="Group 34"/>
            <p:cNvGrpSpPr/>
            <p:nvPr/>
          </p:nvGrpSpPr>
          <p:grpSpPr>
            <a:xfrm>
              <a:off x="4245430" y="1441342"/>
              <a:ext cx="163284" cy="255261"/>
              <a:chOff x="4245430" y="1441342"/>
              <a:chExt cx="163284" cy="255261"/>
            </a:xfrm>
          </p:grpSpPr>
          <p:cxnSp>
            <p:nvCxnSpPr>
              <p:cNvPr id="37" name="Straight Connector 36"/>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2</a:t>
              </a:r>
            </a:p>
          </p:txBody>
        </p:sp>
      </p:grpSp>
      <p:sp>
        <p:nvSpPr>
          <p:cNvPr id="28" name="TextBox 27"/>
          <p:cNvSpPr txBox="1"/>
          <p:nvPr/>
        </p:nvSpPr>
        <p:spPr>
          <a:xfrm>
            <a:off x="537386" y="4153847"/>
            <a:ext cx="6490879" cy="369332"/>
          </a:xfrm>
          <a:prstGeom prst="rect">
            <a:avLst/>
          </a:prstGeom>
          <a:solidFill>
            <a:schemeClr val="bg1"/>
          </a:solidFill>
        </p:spPr>
        <p:txBody>
          <a:bodyPr wrap="none" rtlCol="0">
            <a:spAutoFit/>
          </a:bodyPr>
          <a:lstStyle/>
          <a:p>
            <a:r>
              <a:rPr lang="en-US" sz="1800" dirty="0" err="1" smtClean="0">
                <a:solidFill>
                  <a:schemeClr val="tx1"/>
                </a:solidFill>
              </a:rPr>
              <a:t>Giải</a:t>
            </a:r>
            <a:r>
              <a:rPr lang="en-US" sz="1800" dirty="0" smtClean="0">
                <a:solidFill>
                  <a:schemeClr val="tx1"/>
                </a:solidFill>
              </a:rPr>
              <a:t> </a:t>
            </a:r>
            <a:r>
              <a:rPr lang="en-US" sz="1800" dirty="0" err="1" smtClean="0">
                <a:solidFill>
                  <a:schemeClr val="tx1"/>
                </a:solidFill>
              </a:rPr>
              <a:t>nghĩa</a:t>
            </a:r>
            <a:r>
              <a:rPr lang="en-US" sz="1800" dirty="0" smtClean="0">
                <a:solidFill>
                  <a:schemeClr val="tx1"/>
                </a:solidFill>
              </a:rPr>
              <a:t> : </a:t>
            </a:r>
            <a:r>
              <a:rPr lang="en-US" sz="1800" dirty="0" err="1" smtClean="0">
                <a:solidFill>
                  <a:srgbClr val="0418AC"/>
                </a:solidFill>
              </a:rPr>
              <a:t>ngoạm</a:t>
            </a:r>
            <a:r>
              <a:rPr lang="en-US" sz="1800" dirty="0" smtClean="0">
                <a:solidFill>
                  <a:srgbClr val="0418AC"/>
                </a:solidFill>
              </a:rPr>
              <a:t>, </a:t>
            </a:r>
            <a:r>
              <a:rPr lang="en-US" sz="1800" dirty="0" err="1" smtClean="0">
                <a:solidFill>
                  <a:srgbClr val="0418AC"/>
                </a:solidFill>
              </a:rPr>
              <a:t>tiết</a:t>
            </a:r>
            <a:r>
              <a:rPr lang="en-US" sz="1800" dirty="0" smtClean="0">
                <a:solidFill>
                  <a:srgbClr val="0418AC"/>
                </a:solidFill>
              </a:rPr>
              <a:t> </a:t>
            </a:r>
            <a:r>
              <a:rPr lang="en-US" sz="1800" dirty="0" err="1" smtClean="0">
                <a:solidFill>
                  <a:srgbClr val="0418AC"/>
                </a:solidFill>
              </a:rPr>
              <a:t>mục,ngúc</a:t>
            </a:r>
            <a:r>
              <a:rPr lang="en-US" sz="1800" dirty="0" smtClean="0">
                <a:solidFill>
                  <a:srgbClr val="0418AC"/>
                </a:solidFill>
              </a:rPr>
              <a:t> </a:t>
            </a:r>
            <a:r>
              <a:rPr lang="en-US" sz="1800" dirty="0" err="1" smtClean="0">
                <a:solidFill>
                  <a:srgbClr val="0418AC"/>
                </a:solidFill>
              </a:rPr>
              <a:t>ngoắc</a:t>
            </a:r>
            <a:r>
              <a:rPr lang="en-US" sz="1800" dirty="0" smtClean="0">
                <a:solidFill>
                  <a:srgbClr val="0418AC"/>
                </a:solidFill>
              </a:rPr>
              <a:t>, </a:t>
            </a:r>
            <a:r>
              <a:rPr lang="en-US" sz="1800" dirty="0" err="1" smtClean="0">
                <a:solidFill>
                  <a:srgbClr val="0418AC"/>
                </a:solidFill>
              </a:rPr>
              <a:t>mỏ</a:t>
            </a:r>
            <a:r>
              <a:rPr lang="en-US" sz="1800" dirty="0" smtClean="0">
                <a:solidFill>
                  <a:srgbClr val="0418AC"/>
                </a:solidFill>
              </a:rPr>
              <a:t> </a:t>
            </a:r>
            <a:r>
              <a:rPr lang="en-US" sz="1800" dirty="0" err="1" smtClean="0">
                <a:solidFill>
                  <a:srgbClr val="0418AC"/>
                </a:solidFill>
              </a:rPr>
              <a:t>khoằm</a:t>
            </a:r>
            <a:r>
              <a:rPr lang="en-US" sz="1800" dirty="0" smtClean="0">
                <a:solidFill>
                  <a:srgbClr val="0418AC"/>
                </a:solidFill>
              </a:rPr>
              <a:t>, </a:t>
            </a:r>
            <a:r>
              <a:rPr lang="en-US" sz="1800" dirty="0" err="1" smtClean="0">
                <a:solidFill>
                  <a:srgbClr val="0418AC"/>
                </a:solidFill>
              </a:rPr>
              <a:t>huơ</a:t>
            </a:r>
            <a:r>
              <a:rPr lang="en-US" sz="1800" dirty="0" smtClean="0">
                <a:solidFill>
                  <a:srgbClr val="0418AC"/>
                </a:solidFill>
              </a:rPr>
              <a:t> </a:t>
            </a:r>
            <a:r>
              <a:rPr lang="en-US" sz="1800" dirty="0" err="1" smtClean="0">
                <a:solidFill>
                  <a:srgbClr val="0418AC"/>
                </a:solidFill>
              </a:rPr>
              <a:t>vòi</a:t>
            </a:r>
            <a:r>
              <a:rPr lang="en-US" sz="1800" dirty="0" smtClean="0">
                <a:solidFill>
                  <a:srgbClr val="0418AC"/>
                </a:solidFill>
              </a:rPr>
              <a:t>.</a:t>
            </a:r>
            <a:endParaRPr lang="en-US" sz="1800" dirty="0">
              <a:solidFill>
                <a:schemeClr val="tx1"/>
              </a:solidFill>
            </a:endParaRPr>
          </a:p>
        </p:txBody>
      </p:sp>
    </p:spTree>
    <p:extLst>
      <p:ext uri="{BB962C8B-B14F-4D97-AF65-F5344CB8AC3E}">
        <p14:creationId xmlns:p14="http://schemas.microsoft.com/office/powerpoint/2010/main" val="3430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5" name="TextBox 4"/>
          <p:cNvSpPr txBox="1"/>
          <p:nvPr/>
        </p:nvSpPr>
        <p:spPr>
          <a:xfrm>
            <a:off x="537386" y="592104"/>
            <a:ext cx="8234133" cy="3108543"/>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spTree>
    <p:extLst>
      <p:ext uri="{BB962C8B-B14F-4D97-AF65-F5344CB8AC3E}">
        <p14:creationId xmlns:p14="http://schemas.microsoft.com/office/powerpoint/2010/main" val="3453816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Trả lời câu hỏi</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3</a:t>
            </a:r>
            <a:endParaRPr lang="en-US" sz="4800">
              <a:solidFill>
                <a:srgbClr val="FF0000"/>
              </a:solidFill>
            </a:endParaRP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2</a:t>
            </a:r>
            <a:endParaRPr lang="en-US" sz="24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6767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8015" y="78441"/>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8" name="Oval 7"/>
          <p:cNvSpPr/>
          <p:nvPr/>
        </p:nvSpPr>
        <p:spPr>
          <a:xfrm>
            <a:off x="107712" y="4361"/>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rPr>
              <a:t>3</a:t>
            </a:r>
            <a:endParaRPr lang="en-US" sz="2400">
              <a:solidFill>
                <a:srgbClr val="FF0000"/>
              </a:solidFill>
            </a:endParaRPr>
          </a:p>
        </p:txBody>
      </p:sp>
      <p:sp>
        <p:nvSpPr>
          <p:cNvPr id="9" name="TextBox 8"/>
          <p:cNvSpPr txBox="1"/>
          <p:nvPr/>
        </p:nvSpPr>
        <p:spPr>
          <a:xfrm>
            <a:off x="238745" y="552631"/>
            <a:ext cx="7457701" cy="461665"/>
          </a:xfrm>
          <a:prstGeom prst="rect">
            <a:avLst/>
          </a:prstGeom>
          <a:noFill/>
        </p:spPr>
        <p:txBody>
          <a:bodyPr wrap="square" rtlCol="0">
            <a:spAutoFit/>
          </a:bodyPr>
          <a:lstStyle/>
          <a:p>
            <a:r>
              <a:rPr lang="en-US" sz="2400" dirty="0" smtClean="0">
                <a:solidFill>
                  <a:schemeClr val="tx1"/>
                </a:solidFill>
              </a:rPr>
              <a:t>a. </a:t>
            </a:r>
            <a:r>
              <a:rPr lang="en-US" sz="2400" dirty="0" err="1" smtClean="0">
                <a:solidFill>
                  <a:schemeClr val="tx1"/>
                </a:solidFill>
              </a:rPr>
              <a:t>Những</a:t>
            </a:r>
            <a:r>
              <a:rPr lang="en-US" sz="2400" dirty="0" smtClean="0">
                <a:solidFill>
                  <a:schemeClr val="tx1"/>
                </a:solidFill>
              </a:rPr>
              <a:t> </a:t>
            </a:r>
            <a:r>
              <a:rPr lang="en-US" sz="2400" dirty="0" err="1" smtClean="0">
                <a:solidFill>
                  <a:schemeClr val="tx1"/>
                </a:solidFill>
              </a:rPr>
              <a:t>bạn</a:t>
            </a:r>
            <a:r>
              <a:rPr lang="en-US" sz="2400" dirty="0" smtClean="0">
                <a:solidFill>
                  <a:schemeClr val="tx1"/>
                </a:solidFill>
              </a:rPr>
              <a:t> </a:t>
            </a:r>
            <a:r>
              <a:rPr lang="en-US" sz="2400" dirty="0" err="1" smtClean="0">
                <a:solidFill>
                  <a:schemeClr val="tx1"/>
                </a:solidFill>
              </a:rPr>
              <a:t>nào</a:t>
            </a:r>
            <a:r>
              <a:rPr lang="en-US" sz="2400" dirty="0" smtClean="0">
                <a:solidFill>
                  <a:schemeClr val="tx1"/>
                </a:solidFill>
              </a:rPr>
              <a:t> </a:t>
            </a:r>
            <a:r>
              <a:rPr lang="en-US" sz="2400" dirty="0" err="1" smtClean="0">
                <a:solidFill>
                  <a:schemeClr val="tx1"/>
                </a:solidFill>
              </a:rPr>
              <a:t>đến</a:t>
            </a:r>
            <a:r>
              <a:rPr lang="en-US" sz="2400" dirty="0" smtClean="0">
                <a:solidFill>
                  <a:schemeClr val="tx1"/>
                </a:solidFill>
              </a:rPr>
              <a:t> </a:t>
            </a:r>
            <a:r>
              <a:rPr lang="en-US" sz="2400" dirty="0" err="1" smtClean="0">
                <a:solidFill>
                  <a:schemeClr val="tx1"/>
                </a:solidFill>
              </a:rPr>
              <a:t>mừng</a:t>
            </a:r>
            <a:r>
              <a:rPr lang="en-US" sz="2400" dirty="0" smtClean="0">
                <a:solidFill>
                  <a:schemeClr val="tx1"/>
                </a:solidFill>
              </a:rPr>
              <a:t> </a:t>
            </a:r>
            <a:r>
              <a:rPr lang="en-US" sz="2400" dirty="0" err="1" smtClean="0">
                <a:solidFill>
                  <a:schemeClr val="tx1"/>
                </a:solidFill>
              </a:rPr>
              <a:t>sinh</a:t>
            </a:r>
            <a:r>
              <a:rPr lang="en-US" sz="2400" dirty="0" smtClean="0">
                <a:solidFill>
                  <a:schemeClr val="tx1"/>
                </a:solidFill>
              </a:rPr>
              <a:t> </a:t>
            </a:r>
            <a:r>
              <a:rPr lang="en-US" sz="2400" dirty="0" err="1" smtClean="0">
                <a:solidFill>
                  <a:schemeClr val="tx1"/>
                </a:solidFill>
              </a:rPr>
              <a:t>nhật</a:t>
            </a:r>
            <a:r>
              <a:rPr lang="en-US" sz="2400" dirty="0" smtClean="0">
                <a:solidFill>
                  <a:schemeClr val="tx1"/>
                </a:solidFill>
              </a:rPr>
              <a:t> </a:t>
            </a:r>
            <a:r>
              <a:rPr lang="en-US" sz="2400" dirty="0" err="1" smtClean="0">
                <a:solidFill>
                  <a:schemeClr val="tx1"/>
                </a:solidFill>
              </a:rPr>
              <a:t>voi</a:t>
            </a:r>
            <a:r>
              <a:rPr lang="en-US" sz="2400" dirty="0" smtClean="0">
                <a:solidFill>
                  <a:schemeClr val="tx1"/>
                </a:solidFill>
              </a:rPr>
              <a:t> con ? </a:t>
            </a:r>
            <a:endParaRPr lang="en-US" sz="2400" dirty="0">
              <a:solidFill>
                <a:schemeClr val="tx1"/>
              </a:solidFill>
            </a:endParaRPr>
          </a:p>
        </p:txBody>
      </p:sp>
      <p:sp>
        <p:nvSpPr>
          <p:cNvPr id="10" name="TextBox 9"/>
          <p:cNvSpPr txBox="1"/>
          <p:nvPr/>
        </p:nvSpPr>
        <p:spPr>
          <a:xfrm>
            <a:off x="285917" y="1322353"/>
            <a:ext cx="5512449" cy="461665"/>
          </a:xfrm>
          <a:prstGeom prst="rect">
            <a:avLst/>
          </a:prstGeom>
          <a:noFill/>
        </p:spPr>
        <p:txBody>
          <a:bodyPr wrap="square" rtlCol="0">
            <a:spAutoFit/>
          </a:bodyPr>
          <a:lstStyle/>
          <a:p>
            <a:r>
              <a:rPr lang="en-US" sz="2400" dirty="0" smtClean="0">
                <a:solidFill>
                  <a:schemeClr val="tx1"/>
                </a:solidFill>
              </a:rPr>
              <a:t>b. </a:t>
            </a:r>
            <a:r>
              <a:rPr lang="en-US" sz="2400" dirty="0" err="1" smtClean="0">
                <a:solidFill>
                  <a:schemeClr val="tx1"/>
                </a:solidFill>
              </a:rPr>
              <a:t>Voi</a:t>
            </a:r>
            <a:r>
              <a:rPr lang="en-US" sz="2400" dirty="0" smtClean="0">
                <a:solidFill>
                  <a:schemeClr val="tx1"/>
                </a:solidFill>
              </a:rPr>
              <a:t> con </a:t>
            </a:r>
            <a:r>
              <a:rPr lang="en-US" sz="2400" dirty="0" err="1" smtClean="0">
                <a:solidFill>
                  <a:schemeClr val="tx1"/>
                </a:solidFill>
              </a:rPr>
              <a:t>làm</a:t>
            </a:r>
            <a:r>
              <a:rPr lang="en-US" sz="2400" dirty="0" smtClean="0">
                <a:solidFill>
                  <a:schemeClr val="tx1"/>
                </a:solidFill>
              </a:rPr>
              <a:t> </a:t>
            </a:r>
            <a:r>
              <a:rPr lang="en-US" sz="2400" dirty="0" err="1" smtClean="0">
                <a:solidFill>
                  <a:schemeClr val="tx1"/>
                </a:solidFill>
              </a:rPr>
              <a:t>gì</a:t>
            </a:r>
            <a:r>
              <a:rPr lang="en-US" sz="2400" dirty="0" smtClean="0">
                <a:solidFill>
                  <a:schemeClr val="tx1"/>
                </a:solidFill>
              </a:rPr>
              <a:t> </a:t>
            </a:r>
            <a:r>
              <a:rPr lang="en-US" sz="2400" dirty="0" err="1" smtClean="0">
                <a:solidFill>
                  <a:schemeClr val="tx1"/>
                </a:solidFill>
              </a:rPr>
              <a:t>để</a:t>
            </a:r>
            <a:r>
              <a:rPr lang="en-US" sz="2400" dirty="0" smtClean="0">
                <a:solidFill>
                  <a:schemeClr val="tx1"/>
                </a:solidFill>
              </a:rPr>
              <a:t> </a:t>
            </a:r>
            <a:r>
              <a:rPr lang="en-US" sz="2400" dirty="0" err="1" smtClean="0">
                <a:solidFill>
                  <a:schemeClr val="tx1"/>
                </a:solidFill>
              </a:rPr>
              <a:t>cảm</a:t>
            </a:r>
            <a:r>
              <a:rPr lang="en-US" sz="2400" dirty="0" smtClean="0">
                <a:solidFill>
                  <a:schemeClr val="tx1"/>
                </a:solidFill>
              </a:rPr>
              <a:t> </a:t>
            </a:r>
            <a:r>
              <a:rPr lang="en-US" sz="2400" dirty="0" err="1" smtClean="0">
                <a:solidFill>
                  <a:schemeClr val="tx1"/>
                </a:solidFill>
              </a:rPr>
              <a:t>ơn</a:t>
            </a:r>
            <a:r>
              <a:rPr lang="en-US" sz="2400" dirty="0" smtClean="0">
                <a:solidFill>
                  <a:schemeClr val="tx1"/>
                </a:solidFill>
              </a:rPr>
              <a:t> </a:t>
            </a:r>
            <a:r>
              <a:rPr lang="en-US" sz="2400" dirty="0" err="1" smtClean="0">
                <a:solidFill>
                  <a:schemeClr val="tx1"/>
                </a:solidFill>
              </a:rPr>
              <a:t>các</a:t>
            </a:r>
            <a:r>
              <a:rPr lang="en-US" sz="2400" dirty="0" smtClean="0">
                <a:solidFill>
                  <a:schemeClr val="tx1"/>
                </a:solidFill>
              </a:rPr>
              <a:t> </a:t>
            </a:r>
            <a:r>
              <a:rPr lang="en-US" sz="2400" dirty="0" err="1" smtClean="0">
                <a:solidFill>
                  <a:schemeClr val="tx1"/>
                </a:solidFill>
              </a:rPr>
              <a:t>bạn</a:t>
            </a:r>
            <a:r>
              <a:rPr lang="en-US" sz="2400" dirty="0" smtClean="0">
                <a:solidFill>
                  <a:schemeClr val="tx1"/>
                </a:solidFill>
              </a:rPr>
              <a:t>? </a:t>
            </a:r>
            <a:endParaRPr lang="en-US" sz="2400" dirty="0">
              <a:solidFill>
                <a:schemeClr val="tx1"/>
              </a:solidFill>
            </a:endParaRPr>
          </a:p>
        </p:txBody>
      </p:sp>
      <p:sp>
        <p:nvSpPr>
          <p:cNvPr id="11" name="TextBox 10"/>
          <p:cNvSpPr txBox="1"/>
          <p:nvPr/>
        </p:nvSpPr>
        <p:spPr>
          <a:xfrm>
            <a:off x="264442" y="2134664"/>
            <a:ext cx="5410801" cy="461665"/>
          </a:xfrm>
          <a:prstGeom prst="rect">
            <a:avLst/>
          </a:prstGeom>
          <a:noFill/>
        </p:spPr>
        <p:txBody>
          <a:bodyPr wrap="square" rtlCol="0">
            <a:spAutoFit/>
          </a:bodyPr>
          <a:lstStyle/>
          <a:p>
            <a:r>
              <a:rPr lang="en-US" sz="2400" dirty="0" smtClean="0">
                <a:solidFill>
                  <a:schemeClr val="tx1"/>
                </a:solidFill>
              </a:rPr>
              <a:t>c. </a:t>
            </a:r>
            <a:r>
              <a:rPr lang="en-US" sz="2400" dirty="0" err="1" smtClean="0">
                <a:solidFill>
                  <a:schemeClr val="tx1"/>
                </a:solidFill>
              </a:rPr>
              <a:t>Sinh</a:t>
            </a:r>
            <a:r>
              <a:rPr lang="en-US" sz="2400" dirty="0" smtClean="0">
                <a:solidFill>
                  <a:schemeClr val="tx1"/>
                </a:solidFill>
              </a:rPr>
              <a:t> </a:t>
            </a:r>
            <a:r>
              <a:rPr lang="en-US" sz="2400" dirty="0" err="1" smtClean="0">
                <a:solidFill>
                  <a:schemeClr val="tx1"/>
                </a:solidFill>
              </a:rPr>
              <a:t>nhật</a:t>
            </a:r>
            <a:r>
              <a:rPr lang="en-US" sz="2400" dirty="0" smtClean="0">
                <a:solidFill>
                  <a:schemeClr val="tx1"/>
                </a:solidFill>
              </a:rPr>
              <a:t> </a:t>
            </a:r>
            <a:r>
              <a:rPr lang="en-US" sz="2400" dirty="0" err="1" smtClean="0">
                <a:solidFill>
                  <a:schemeClr val="tx1"/>
                </a:solidFill>
              </a:rPr>
              <a:t>của</a:t>
            </a:r>
            <a:r>
              <a:rPr lang="en-US" sz="2400" dirty="0" smtClean="0">
                <a:solidFill>
                  <a:schemeClr val="tx1"/>
                </a:solidFill>
              </a:rPr>
              <a:t> </a:t>
            </a:r>
            <a:r>
              <a:rPr lang="en-US" sz="2400" dirty="0" err="1" smtClean="0">
                <a:solidFill>
                  <a:schemeClr val="tx1"/>
                </a:solidFill>
              </a:rPr>
              <a:t>voi</a:t>
            </a:r>
            <a:r>
              <a:rPr lang="en-US" sz="2400" dirty="0" smtClean="0">
                <a:solidFill>
                  <a:schemeClr val="tx1"/>
                </a:solidFill>
              </a:rPr>
              <a:t> con </a:t>
            </a:r>
            <a:r>
              <a:rPr lang="en-US" sz="2400" dirty="0" err="1" smtClean="0">
                <a:solidFill>
                  <a:schemeClr val="tx1"/>
                </a:solidFill>
              </a:rPr>
              <a:t>như</a:t>
            </a:r>
            <a:r>
              <a:rPr lang="en-US" sz="2400" dirty="0" smtClean="0">
                <a:solidFill>
                  <a:schemeClr val="tx1"/>
                </a:solidFill>
              </a:rPr>
              <a:t> </a:t>
            </a:r>
            <a:r>
              <a:rPr lang="en-US" sz="2400" dirty="0" err="1" smtClean="0">
                <a:solidFill>
                  <a:schemeClr val="tx1"/>
                </a:solidFill>
              </a:rPr>
              <a:t>thế</a:t>
            </a:r>
            <a:r>
              <a:rPr lang="en-US" sz="2400" dirty="0" smtClean="0">
                <a:solidFill>
                  <a:schemeClr val="tx1"/>
                </a:solidFill>
              </a:rPr>
              <a:t> </a:t>
            </a:r>
            <a:r>
              <a:rPr lang="en-US" sz="2400" dirty="0" err="1" smtClean="0">
                <a:solidFill>
                  <a:schemeClr val="tx1"/>
                </a:solidFill>
              </a:rPr>
              <a:t>nào</a:t>
            </a:r>
            <a:r>
              <a:rPr lang="en-US" sz="2400" dirty="0" smtClean="0">
                <a:solidFill>
                  <a:schemeClr val="tx1"/>
                </a:solidFill>
              </a:rPr>
              <a:t>? </a:t>
            </a:r>
            <a:endParaRPr lang="en-US" sz="2400" dirty="0">
              <a:solidFill>
                <a:schemeClr val="tx1"/>
              </a:solidFill>
            </a:endParaRPr>
          </a:p>
        </p:txBody>
      </p:sp>
      <p:sp>
        <p:nvSpPr>
          <p:cNvPr id="12" name="TextBox 11"/>
          <p:cNvSpPr txBox="1"/>
          <p:nvPr/>
        </p:nvSpPr>
        <p:spPr>
          <a:xfrm>
            <a:off x="285917" y="961135"/>
            <a:ext cx="8124340" cy="461665"/>
          </a:xfrm>
          <a:prstGeom prst="rect">
            <a:avLst/>
          </a:prstGeom>
          <a:noFill/>
        </p:spPr>
        <p:txBody>
          <a:bodyPr wrap="none" rtlCol="0">
            <a:spAutoFit/>
          </a:bodyPr>
          <a:lstStyle/>
          <a:p>
            <a:r>
              <a:rPr lang="en-US" sz="2400" dirty="0" err="1" smtClean="0">
                <a:solidFill>
                  <a:srgbClr val="0418AC"/>
                </a:solidFill>
              </a:rPr>
              <a:t>Đến</a:t>
            </a:r>
            <a:r>
              <a:rPr lang="en-US" sz="2400" dirty="0" smtClean="0">
                <a:solidFill>
                  <a:srgbClr val="0418AC"/>
                </a:solidFill>
              </a:rPr>
              <a:t> </a:t>
            </a:r>
            <a:r>
              <a:rPr lang="en-US" sz="2400" dirty="0" err="1" smtClean="0">
                <a:solidFill>
                  <a:srgbClr val="0418AC"/>
                </a:solidFill>
              </a:rPr>
              <a:t>mừng</a:t>
            </a:r>
            <a:r>
              <a:rPr lang="en-US" sz="2400" dirty="0" smtClean="0">
                <a:solidFill>
                  <a:srgbClr val="0418AC"/>
                </a:solidFill>
              </a:rPr>
              <a:t> </a:t>
            </a:r>
            <a:r>
              <a:rPr lang="en-US" sz="2400" dirty="0" err="1" smtClean="0">
                <a:solidFill>
                  <a:srgbClr val="0418AC"/>
                </a:solidFill>
              </a:rPr>
              <a:t>sinh</a:t>
            </a:r>
            <a:r>
              <a:rPr lang="en-US" sz="2400" dirty="0" smtClean="0">
                <a:solidFill>
                  <a:srgbClr val="0418AC"/>
                </a:solidFill>
              </a:rPr>
              <a:t> </a:t>
            </a:r>
            <a:r>
              <a:rPr lang="en-US" sz="2400" dirty="0" err="1" smtClean="0">
                <a:solidFill>
                  <a:srgbClr val="0418AC"/>
                </a:solidFill>
              </a:rPr>
              <a:t>nhật</a:t>
            </a:r>
            <a:r>
              <a:rPr lang="en-US" sz="2400" dirty="0" smtClean="0">
                <a:solidFill>
                  <a:srgbClr val="0418AC"/>
                </a:solidFill>
              </a:rPr>
              <a:t> </a:t>
            </a:r>
            <a:r>
              <a:rPr lang="en-US" sz="2400" dirty="0" err="1" smtClean="0">
                <a:solidFill>
                  <a:srgbClr val="0418AC"/>
                </a:solidFill>
              </a:rPr>
              <a:t>voi</a:t>
            </a:r>
            <a:r>
              <a:rPr lang="en-US" sz="2400" dirty="0" smtClean="0">
                <a:solidFill>
                  <a:srgbClr val="0418AC"/>
                </a:solidFill>
              </a:rPr>
              <a:t> con </a:t>
            </a:r>
            <a:r>
              <a:rPr lang="en-US" sz="2400" dirty="0" err="1" smtClean="0">
                <a:solidFill>
                  <a:srgbClr val="0418AC"/>
                </a:solidFill>
              </a:rPr>
              <a:t>có</a:t>
            </a:r>
            <a:r>
              <a:rPr lang="en-US" sz="2400" dirty="0" smtClean="0">
                <a:solidFill>
                  <a:srgbClr val="0418AC"/>
                </a:solidFill>
              </a:rPr>
              <a:t> </a:t>
            </a:r>
            <a:r>
              <a:rPr lang="en-US" sz="2400" dirty="0" err="1" smtClean="0">
                <a:solidFill>
                  <a:srgbClr val="0418AC"/>
                </a:solidFill>
              </a:rPr>
              <a:t>bạn</a:t>
            </a:r>
            <a:r>
              <a:rPr lang="en-US" sz="2400" dirty="0" smtClean="0">
                <a:solidFill>
                  <a:srgbClr val="0418AC"/>
                </a:solidFill>
              </a:rPr>
              <a:t> </a:t>
            </a:r>
            <a:r>
              <a:rPr lang="en-US" sz="2400" dirty="0" err="1" smtClean="0">
                <a:solidFill>
                  <a:srgbClr val="0418AC"/>
                </a:solidFill>
              </a:rPr>
              <a:t>thỏ</a:t>
            </a:r>
            <a:r>
              <a:rPr lang="en-US" sz="2400" dirty="0" smtClean="0">
                <a:solidFill>
                  <a:srgbClr val="0418AC"/>
                </a:solidFill>
              </a:rPr>
              <a:t>, </a:t>
            </a:r>
            <a:r>
              <a:rPr lang="en-US" sz="2400" dirty="0" err="1" smtClean="0">
                <a:solidFill>
                  <a:srgbClr val="0418AC"/>
                </a:solidFill>
              </a:rPr>
              <a:t>gấu</a:t>
            </a:r>
            <a:r>
              <a:rPr lang="en-US" sz="2400" dirty="0" smtClean="0">
                <a:solidFill>
                  <a:srgbClr val="0418AC"/>
                </a:solidFill>
              </a:rPr>
              <a:t>, </a:t>
            </a:r>
            <a:r>
              <a:rPr lang="en-US" sz="2400" dirty="0" err="1" smtClean="0">
                <a:solidFill>
                  <a:srgbClr val="0418AC"/>
                </a:solidFill>
              </a:rPr>
              <a:t>khỉ</a:t>
            </a:r>
            <a:r>
              <a:rPr lang="en-US" sz="2400" dirty="0" smtClean="0">
                <a:solidFill>
                  <a:srgbClr val="0418AC"/>
                </a:solidFill>
              </a:rPr>
              <a:t>, </a:t>
            </a:r>
            <a:r>
              <a:rPr lang="en-US" sz="2400" dirty="0" err="1" smtClean="0">
                <a:solidFill>
                  <a:srgbClr val="0418AC"/>
                </a:solidFill>
              </a:rPr>
              <a:t>sóc</a:t>
            </a:r>
            <a:r>
              <a:rPr lang="en-US" sz="2400" dirty="0" smtClean="0">
                <a:solidFill>
                  <a:srgbClr val="0418AC"/>
                </a:solidFill>
              </a:rPr>
              <a:t>, </a:t>
            </a:r>
            <a:r>
              <a:rPr lang="en-US" sz="2400" dirty="0" err="1" smtClean="0">
                <a:solidFill>
                  <a:srgbClr val="0418AC"/>
                </a:solidFill>
              </a:rPr>
              <a:t>vẹt</a:t>
            </a:r>
            <a:r>
              <a:rPr lang="en-US" sz="2400" dirty="0" smtClean="0">
                <a:solidFill>
                  <a:srgbClr val="0418AC"/>
                </a:solidFill>
              </a:rPr>
              <a:t>.</a:t>
            </a:r>
            <a:endParaRPr lang="en-US" sz="2400" dirty="0">
              <a:solidFill>
                <a:srgbClr val="0418AC"/>
              </a:solidFill>
            </a:endParaRPr>
          </a:p>
        </p:txBody>
      </p:sp>
      <p:sp>
        <p:nvSpPr>
          <p:cNvPr id="13" name="TextBox 12"/>
          <p:cNvSpPr txBox="1"/>
          <p:nvPr/>
        </p:nvSpPr>
        <p:spPr>
          <a:xfrm>
            <a:off x="289689" y="1763056"/>
            <a:ext cx="5845297" cy="461665"/>
          </a:xfrm>
          <a:prstGeom prst="rect">
            <a:avLst/>
          </a:prstGeom>
          <a:noFill/>
        </p:spPr>
        <p:txBody>
          <a:bodyPr wrap="square" rtlCol="0">
            <a:spAutoFit/>
          </a:bodyPr>
          <a:lstStyle/>
          <a:p>
            <a:r>
              <a:rPr lang="en-US" sz="2400" dirty="0" err="1" smtClean="0">
                <a:solidFill>
                  <a:srgbClr val="0418AC"/>
                </a:solidFill>
              </a:rPr>
              <a:t>Voi</a:t>
            </a:r>
            <a:r>
              <a:rPr lang="en-US" sz="2400" dirty="0" smtClean="0">
                <a:solidFill>
                  <a:srgbClr val="0418AC"/>
                </a:solidFill>
              </a:rPr>
              <a:t> con </a:t>
            </a:r>
            <a:r>
              <a:rPr lang="en-US" sz="2400" dirty="0" err="1" smtClean="0">
                <a:solidFill>
                  <a:srgbClr val="0418AC"/>
                </a:solidFill>
              </a:rPr>
              <a:t>huơ</a:t>
            </a:r>
            <a:r>
              <a:rPr lang="en-US" sz="2400" dirty="0" smtClean="0">
                <a:solidFill>
                  <a:srgbClr val="0418AC"/>
                </a:solidFill>
              </a:rPr>
              <a:t> </a:t>
            </a:r>
            <a:r>
              <a:rPr lang="en-US" sz="2400" dirty="0" err="1" smtClean="0">
                <a:solidFill>
                  <a:srgbClr val="0418AC"/>
                </a:solidFill>
              </a:rPr>
              <a:t>vòi</a:t>
            </a:r>
            <a:r>
              <a:rPr lang="en-US" sz="2400" dirty="0" smtClean="0">
                <a:solidFill>
                  <a:srgbClr val="0418AC"/>
                </a:solidFill>
              </a:rPr>
              <a:t> </a:t>
            </a:r>
            <a:r>
              <a:rPr lang="en-US" sz="2400" dirty="0" err="1" smtClean="0">
                <a:solidFill>
                  <a:srgbClr val="0418AC"/>
                </a:solidFill>
              </a:rPr>
              <a:t>để</a:t>
            </a:r>
            <a:r>
              <a:rPr lang="en-US" sz="2400" dirty="0" smtClean="0">
                <a:solidFill>
                  <a:srgbClr val="0418AC"/>
                </a:solidFill>
              </a:rPr>
              <a:t> </a:t>
            </a:r>
            <a:r>
              <a:rPr lang="en-US" sz="2400" dirty="0" err="1" smtClean="0">
                <a:solidFill>
                  <a:srgbClr val="0418AC"/>
                </a:solidFill>
              </a:rPr>
              <a:t>cảm</a:t>
            </a:r>
            <a:r>
              <a:rPr lang="en-US" sz="2400" dirty="0" smtClean="0">
                <a:solidFill>
                  <a:srgbClr val="0418AC"/>
                </a:solidFill>
              </a:rPr>
              <a:t> </a:t>
            </a:r>
            <a:r>
              <a:rPr lang="en-US" sz="2400" dirty="0" err="1" smtClean="0">
                <a:solidFill>
                  <a:srgbClr val="0418AC"/>
                </a:solidFill>
              </a:rPr>
              <a:t>ơn</a:t>
            </a:r>
            <a:r>
              <a:rPr lang="en-US" sz="2400" dirty="0" smtClean="0">
                <a:solidFill>
                  <a:srgbClr val="0418AC"/>
                </a:solidFill>
              </a:rPr>
              <a:t> </a:t>
            </a:r>
            <a:r>
              <a:rPr lang="en-US" sz="2400" dirty="0" err="1" smtClean="0">
                <a:solidFill>
                  <a:srgbClr val="0418AC"/>
                </a:solidFill>
              </a:rPr>
              <a:t>các</a:t>
            </a:r>
            <a:r>
              <a:rPr lang="en-US" sz="2400" dirty="0" smtClean="0">
                <a:solidFill>
                  <a:srgbClr val="0418AC"/>
                </a:solidFill>
              </a:rPr>
              <a:t> </a:t>
            </a:r>
            <a:r>
              <a:rPr lang="en-US" sz="2400" dirty="0" err="1" smtClean="0">
                <a:solidFill>
                  <a:srgbClr val="0418AC"/>
                </a:solidFill>
              </a:rPr>
              <a:t>bạn</a:t>
            </a:r>
            <a:r>
              <a:rPr lang="en-US" sz="2400" dirty="0" smtClean="0">
                <a:solidFill>
                  <a:srgbClr val="0418AC"/>
                </a:solidFill>
              </a:rPr>
              <a:t>.</a:t>
            </a:r>
            <a:endParaRPr lang="en-US" sz="2400" dirty="0">
              <a:solidFill>
                <a:srgbClr val="0418AC"/>
              </a:solidFill>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41728" y="2134664"/>
            <a:ext cx="4729198" cy="30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64442" y="2507337"/>
            <a:ext cx="8489103" cy="461665"/>
          </a:xfrm>
          <a:prstGeom prst="rect">
            <a:avLst/>
          </a:prstGeom>
          <a:noFill/>
        </p:spPr>
        <p:txBody>
          <a:bodyPr wrap="square" rtlCol="0">
            <a:spAutoFit/>
          </a:bodyPr>
          <a:lstStyle/>
          <a:p>
            <a:r>
              <a:rPr lang="en-US" sz="2400" dirty="0" err="1" smtClean="0">
                <a:solidFill>
                  <a:srgbClr val="0418AC"/>
                </a:solidFill>
              </a:rPr>
              <a:t>Sinh</a:t>
            </a:r>
            <a:r>
              <a:rPr lang="en-US" sz="2400" dirty="0" smtClean="0">
                <a:solidFill>
                  <a:srgbClr val="0418AC"/>
                </a:solidFill>
              </a:rPr>
              <a:t> </a:t>
            </a:r>
            <a:r>
              <a:rPr lang="en-US" sz="2400" dirty="0" err="1" smtClean="0">
                <a:solidFill>
                  <a:srgbClr val="0418AC"/>
                </a:solidFill>
              </a:rPr>
              <a:t>nhật</a:t>
            </a:r>
            <a:r>
              <a:rPr lang="en-US" sz="2400" dirty="0" smtClean="0">
                <a:solidFill>
                  <a:srgbClr val="0418AC"/>
                </a:solidFill>
              </a:rPr>
              <a:t> </a:t>
            </a:r>
            <a:r>
              <a:rPr lang="en-US" sz="2400" dirty="0" err="1" smtClean="0">
                <a:solidFill>
                  <a:srgbClr val="0418AC"/>
                </a:solidFill>
              </a:rPr>
              <a:t>của</a:t>
            </a:r>
            <a:r>
              <a:rPr lang="en-US" sz="2400" dirty="0" smtClean="0">
                <a:solidFill>
                  <a:srgbClr val="0418AC"/>
                </a:solidFill>
              </a:rPr>
              <a:t> </a:t>
            </a:r>
            <a:r>
              <a:rPr lang="en-US" sz="2400" dirty="0" err="1" smtClean="0">
                <a:solidFill>
                  <a:srgbClr val="0418AC"/>
                </a:solidFill>
              </a:rPr>
              <a:t>voi</a:t>
            </a:r>
            <a:r>
              <a:rPr lang="en-US" sz="2400" dirty="0" smtClean="0">
                <a:solidFill>
                  <a:srgbClr val="0418AC"/>
                </a:solidFill>
              </a:rPr>
              <a:t> con </a:t>
            </a:r>
            <a:r>
              <a:rPr lang="en-US" sz="2400" dirty="0" err="1" smtClean="0">
                <a:solidFill>
                  <a:srgbClr val="0418AC"/>
                </a:solidFill>
              </a:rPr>
              <a:t>rất</a:t>
            </a:r>
            <a:r>
              <a:rPr lang="en-US" sz="2400" dirty="0" smtClean="0">
                <a:solidFill>
                  <a:srgbClr val="0418AC"/>
                </a:solidFill>
              </a:rPr>
              <a:t> </a:t>
            </a:r>
            <a:r>
              <a:rPr lang="en-US" sz="2400" dirty="0" err="1" smtClean="0">
                <a:solidFill>
                  <a:srgbClr val="0418AC"/>
                </a:solidFill>
              </a:rPr>
              <a:t>vui</a:t>
            </a:r>
            <a:r>
              <a:rPr lang="en-US" sz="2400" dirty="0" smtClean="0">
                <a:solidFill>
                  <a:srgbClr val="0418AC"/>
                </a:solidFill>
              </a:rPr>
              <a:t>.</a:t>
            </a:r>
            <a:endParaRPr lang="en-US" sz="2400" dirty="0">
              <a:solidFill>
                <a:srgbClr val="0418AC"/>
              </a:solidFill>
            </a:endParaRPr>
          </a:p>
        </p:txBody>
      </p:sp>
    </p:spTree>
    <p:extLst>
      <p:ext uri="{BB962C8B-B14F-4D97-AF65-F5344CB8AC3E}">
        <p14:creationId xmlns:p14="http://schemas.microsoft.com/office/powerpoint/2010/main" val="36468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478038"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280217" y="1925365"/>
            <a:ext cx="3787722" cy="646331"/>
          </a:xfrm>
          <a:prstGeom prst="rect">
            <a:avLst/>
          </a:prstGeom>
          <a:noFill/>
        </p:spPr>
        <p:txBody>
          <a:bodyPr wrap="square" rtlCol="0">
            <a:spAutoFit/>
          </a:bodyPr>
          <a:lstStyle/>
          <a:p>
            <a:pPr algn="ctr"/>
            <a:r>
              <a:rPr lang="en-US" altLang="zh-CN" sz="3600" b="1" dirty="0" smtClean="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4.Viết </a:t>
            </a:r>
            <a:r>
              <a:rPr lang="en-US" altLang="zh-CN" sz="36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vào</a:t>
            </a:r>
            <a:r>
              <a:rPr lang="en-US" altLang="zh-CN" sz="36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vở</a:t>
            </a:r>
            <a:endParaRPr lang="zh-CN" altLang="en-US" sz="36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041405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750" fill="hold"/>
                                        <p:tgtEl>
                                          <p:spTgt spid="5"/>
                                        </p:tgtEl>
                                        <p:attrNameLst>
                                          <p:attrName>r</p:attrName>
                                        </p:attrNameLst>
                                      </p:cBhvr>
                                    </p:animRot>
                                  </p:childTnLst>
                                </p:cTn>
                              </p:par>
                              <p:par>
                                <p:cTn id="7" presetID="12" presetClass="entr" presetSubtype="1" fill="hold" grpId="0" nodeType="withEffect">
                                  <p:stCondLst>
                                    <p:cond delay="1250"/>
                                  </p:stCondLst>
                                  <p:childTnLst>
                                    <p:set>
                                      <p:cBhvr>
                                        <p:cTn id="8" dur="1" fill="hold">
                                          <p:stCondLst>
                                            <p:cond delay="0"/>
                                          </p:stCondLst>
                                        </p:cTn>
                                        <p:tgtEl>
                                          <p:spTgt spid="110"/>
                                        </p:tgtEl>
                                        <p:attrNameLst>
                                          <p:attrName>style.visibility</p:attrName>
                                        </p:attrNameLst>
                                      </p:cBhvr>
                                      <p:to>
                                        <p:strVal val="visible"/>
                                      </p:to>
                                    </p:set>
                                    <p:anim calcmode="lin" valueType="num">
                                      <p:cBhvr additive="base">
                                        <p:cTn id="9" dur="500"/>
                                        <p:tgtEl>
                                          <p:spTgt spid="110"/>
                                        </p:tgtEl>
                                        <p:attrNameLst>
                                          <p:attrName>ppt_y</p:attrName>
                                        </p:attrNameLst>
                                      </p:cBhvr>
                                      <p:tavLst>
                                        <p:tav tm="0">
                                          <p:val>
                                            <p:strVal val="#ppt_y-#ppt_h*1.125000"/>
                                          </p:val>
                                        </p:tav>
                                        <p:tav tm="100000">
                                          <p:val>
                                            <p:strVal val="#ppt_y"/>
                                          </p:val>
                                        </p:tav>
                                      </p:tavLst>
                                    </p:anim>
                                    <p:animEffect transition="in" filter="wipe(down)">
                                      <p:cBhvr>
                                        <p:cTn id="10" dur="500"/>
                                        <p:tgtEl>
                                          <p:spTgt spid="110"/>
                                        </p:tgtEl>
                                      </p:cBhvr>
                                    </p:animEffect>
                                  </p:childTnLst>
                                </p:cTn>
                              </p:par>
                              <p:par>
                                <p:cTn id="11" presetID="34" presetClass="emph" presetSubtype="0" fill="hold" grpId="1" nodeType="withEffect">
                                  <p:stCondLst>
                                    <p:cond delay="1750"/>
                                  </p:stCondLst>
                                  <p:childTnLst>
                                    <p:animMotion origin="layout" path="M -3.61111E-6 2.96296E-6 L -3.61111E-6 -0.07223 " pathEditMode="relative" rAng="0" ptsTypes="AA">
                                      <p:cBhvr>
                                        <p:cTn id="12" dur="250" accel="50000" decel="50000" autoRev="1" fill="hold">
                                          <p:stCondLst>
                                            <p:cond delay="0"/>
                                          </p:stCondLst>
                                        </p:cTn>
                                        <p:tgtEl>
                                          <p:spTgt spid="110"/>
                                        </p:tgtEl>
                                        <p:attrNameLst>
                                          <p:attrName>ppt_x</p:attrName>
                                          <p:attrName>ppt_y</p:attrName>
                                        </p:attrNameLst>
                                      </p:cBhvr>
                                      <p:rCtr x="0" y="-3611"/>
                                    </p:animMotion>
                                    <p:animRot by="1500000">
                                      <p:cBhvr>
                                        <p:cTn id="13" dur="125" fill="hold">
                                          <p:stCondLst>
                                            <p:cond delay="0"/>
                                          </p:stCondLst>
                                        </p:cTn>
                                        <p:tgtEl>
                                          <p:spTgt spid="110"/>
                                        </p:tgtEl>
                                        <p:attrNameLst>
                                          <p:attrName>r</p:attrName>
                                        </p:attrNameLst>
                                      </p:cBhvr>
                                    </p:animRot>
                                    <p:animRot by="-1500000">
                                      <p:cBhvr>
                                        <p:cTn id="14" dur="125" fill="hold">
                                          <p:stCondLst>
                                            <p:cond delay="125"/>
                                          </p:stCondLst>
                                        </p:cTn>
                                        <p:tgtEl>
                                          <p:spTgt spid="110"/>
                                        </p:tgtEl>
                                        <p:attrNameLst>
                                          <p:attrName>r</p:attrName>
                                        </p:attrNameLst>
                                      </p:cBhvr>
                                    </p:animRot>
                                    <p:animRot by="-1500000">
                                      <p:cBhvr>
                                        <p:cTn id="15" dur="125" fill="hold">
                                          <p:stCondLst>
                                            <p:cond delay="250"/>
                                          </p:stCondLst>
                                        </p:cTn>
                                        <p:tgtEl>
                                          <p:spTgt spid="110"/>
                                        </p:tgtEl>
                                        <p:attrNameLst>
                                          <p:attrName>r</p:attrName>
                                        </p:attrNameLst>
                                      </p:cBhvr>
                                    </p:animRot>
                                    <p:animRot by="1500000">
                                      <p:cBhvr>
                                        <p:cTn id="16" dur="125" fill="hold">
                                          <p:stCondLst>
                                            <p:cond delay="375"/>
                                          </p:stCondLst>
                                        </p:cTn>
                                        <p:tgtEl>
                                          <p:spTgt spid="1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1353806" y="533631"/>
            <a:ext cx="7473268" cy="584775"/>
          </a:xfrm>
          <a:prstGeom prst="rect">
            <a:avLst/>
          </a:prstGeom>
        </p:spPr>
        <p:txBody>
          <a:bodyPr wrap="square">
            <a:spAutoFit/>
          </a:bodyPr>
          <a:lstStyle/>
          <a:p>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Viết</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câu</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trả</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lời</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cho</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câu</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hỏi</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b ở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mục</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3 </a:t>
            </a:r>
            <a:endParaRPr lang="zh-CN" altLang="en-US" sz="3200" b="1"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6" name="矩形 8"/>
          <p:cNvSpPr/>
          <p:nvPr/>
        </p:nvSpPr>
        <p:spPr>
          <a:xfrm>
            <a:off x="852917" y="1154695"/>
            <a:ext cx="7473268" cy="584775"/>
          </a:xfrm>
          <a:prstGeom prst="rect">
            <a:avLst/>
          </a:prstGeom>
        </p:spPr>
        <p:txBody>
          <a:bodyPr wrap="square">
            <a:spAutoFit/>
          </a:bodyPr>
          <a:lstStyle/>
          <a:p>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Voi</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con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đã</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là</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gì</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để</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cảm</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ơn</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các</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bạn</a:t>
            </a:r>
            <a:r>
              <a:rPr lang="en-US" altLang="zh-CN" sz="3200"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endParaRPr lang="zh-CN" altLang="en-US" sz="3200" b="1"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3" name="5-Point Star 2"/>
          <p:cNvSpPr/>
          <p:nvPr/>
        </p:nvSpPr>
        <p:spPr>
          <a:xfrm>
            <a:off x="852917" y="592338"/>
            <a:ext cx="579120" cy="46736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latin typeface="Times New Roman" panose="02020603050405020304" pitchFamily="18" charset="0"/>
                <a:cs typeface="Times New Roman" panose="02020603050405020304" pitchFamily="18" charset="0"/>
              </a:rPr>
              <a:t>4</a:t>
            </a:r>
            <a:endParaRPr lang="en-US" sz="16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205" y="2566772"/>
            <a:ext cx="5761219" cy="2063320"/>
          </a:xfrm>
          <a:prstGeom prst="rect">
            <a:avLst/>
          </a:prstGeom>
        </p:spPr>
      </p:pic>
      <p:sp>
        <p:nvSpPr>
          <p:cNvPr id="12" name="TextBox 11"/>
          <p:cNvSpPr txBox="1"/>
          <p:nvPr/>
        </p:nvSpPr>
        <p:spPr>
          <a:xfrm>
            <a:off x="1513286" y="1880725"/>
            <a:ext cx="5123518" cy="461665"/>
          </a:xfrm>
          <a:prstGeom prst="rect">
            <a:avLst/>
          </a:prstGeom>
          <a:noFill/>
        </p:spPr>
        <p:txBody>
          <a:bodyPr wrap="none" rtlCol="0">
            <a:spAutoFit/>
          </a:bodyPr>
          <a:lstStyle/>
          <a:p>
            <a:r>
              <a:rPr lang="en-US" sz="2400" dirty="0" err="1" smtClean="0">
                <a:solidFill>
                  <a:schemeClr val="tx1"/>
                </a:solidFill>
              </a:rPr>
              <a:t>Voi</a:t>
            </a:r>
            <a:r>
              <a:rPr lang="en-US" sz="2400" dirty="0" smtClean="0">
                <a:solidFill>
                  <a:schemeClr val="tx1"/>
                </a:solidFill>
              </a:rPr>
              <a:t> con …….     </a:t>
            </a:r>
            <a:r>
              <a:rPr lang="en-US" sz="2400" dirty="0" err="1" smtClean="0">
                <a:solidFill>
                  <a:schemeClr val="tx1"/>
                </a:solidFill>
              </a:rPr>
              <a:t>để</a:t>
            </a:r>
            <a:r>
              <a:rPr lang="en-US" sz="2400" dirty="0" smtClean="0">
                <a:solidFill>
                  <a:schemeClr val="tx1"/>
                </a:solidFill>
              </a:rPr>
              <a:t> </a:t>
            </a:r>
            <a:r>
              <a:rPr lang="en-US" sz="2400" dirty="0" err="1" smtClean="0">
                <a:solidFill>
                  <a:schemeClr val="tx1"/>
                </a:solidFill>
              </a:rPr>
              <a:t>cảm</a:t>
            </a:r>
            <a:r>
              <a:rPr lang="en-US" sz="2400" dirty="0" smtClean="0">
                <a:solidFill>
                  <a:schemeClr val="tx1"/>
                </a:solidFill>
              </a:rPr>
              <a:t> </a:t>
            </a:r>
            <a:r>
              <a:rPr lang="en-US" sz="2400" dirty="0" err="1" smtClean="0">
                <a:solidFill>
                  <a:schemeClr val="tx1"/>
                </a:solidFill>
              </a:rPr>
              <a:t>ơn</a:t>
            </a:r>
            <a:r>
              <a:rPr lang="en-US" sz="2400" dirty="0" smtClean="0">
                <a:solidFill>
                  <a:schemeClr val="tx1"/>
                </a:solidFill>
              </a:rPr>
              <a:t> </a:t>
            </a:r>
            <a:r>
              <a:rPr lang="en-US" sz="2400" dirty="0" err="1" smtClean="0">
                <a:solidFill>
                  <a:schemeClr val="tx1"/>
                </a:solidFill>
              </a:rPr>
              <a:t>các</a:t>
            </a:r>
            <a:r>
              <a:rPr lang="en-US" sz="2400" dirty="0" smtClean="0">
                <a:solidFill>
                  <a:schemeClr val="tx1"/>
                </a:solidFill>
              </a:rPr>
              <a:t> </a:t>
            </a:r>
            <a:r>
              <a:rPr lang="en-US" sz="2400" dirty="0" err="1" smtClean="0">
                <a:solidFill>
                  <a:schemeClr val="tx1"/>
                </a:solidFill>
              </a:rPr>
              <a:t>bạn</a:t>
            </a:r>
            <a:r>
              <a:rPr lang="en-US" sz="2400" dirty="0" smtClean="0">
                <a:solidFill>
                  <a:schemeClr val="tx1"/>
                </a:solidFill>
              </a:rPr>
              <a:t>.</a:t>
            </a:r>
            <a:endParaRPr lang="en-US" sz="2400" dirty="0">
              <a:solidFill>
                <a:schemeClr val="tx1"/>
              </a:solidFill>
            </a:endParaRPr>
          </a:p>
        </p:txBody>
      </p:sp>
      <p:sp>
        <p:nvSpPr>
          <p:cNvPr id="13" name="TextBox 12"/>
          <p:cNvSpPr txBox="1"/>
          <p:nvPr/>
        </p:nvSpPr>
        <p:spPr>
          <a:xfrm>
            <a:off x="2650507" y="1876001"/>
            <a:ext cx="1208985" cy="461665"/>
          </a:xfrm>
          <a:prstGeom prst="rect">
            <a:avLst/>
          </a:prstGeom>
          <a:noFill/>
        </p:spPr>
        <p:txBody>
          <a:bodyPr wrap="none" rtlCol="0">
            <a:spAutoFit/>
          </a:bodyPr>
          <a:lstStyle/>
          <a:p>
            <a:r>
              <a:rPr lang="en-US" sz="2400" dirty="0" err="1" smtClean="0">
                <a:solidFill>
                  <a:srgbClr val="0418AC"/>
                </a:solidFill>
              </a:rPr>
              <a:t>huơ</a:t>
            </a:r>
            <a:r>
              <a:rPr lang="en-US" sz="2400" dirty="0" smtClean="0">
                <a:solidFill>
                  <a:srgbClr val="0418AC"/>
                </a:solidFill>
              </a:rPr>
              <a:t> </a:t>
            </a:r>
            <a:r>
              <a:rPr lang="en-US" sz="2400" dirty="0" err="1" smtClean="0">
                <a:solidFill>
                  <a:srgbClr val="0418AC"/>
                </a:solidFill>
              </a:rPr>
              <a:t>vòi</a:t>
            </a:r>
            <a:endParaRPr lang="en-US" sz="2400" dirty="0">
              <a:solidFill>
                <a:srgbClr val="0418AC"/>
              </a:solidFill>
            </a:endParaRPr>
          </a:p>
        </p:txBody>
      </p:sp>
    </p:spTree>
    <p:extLst>
      <p:ext uri="{BB962C8B-B14F-4D97-AF65-F5344CB8AC3E}">
        <p14:creationId xmlns:p14="http://schemas.microsoft.com/office/powerpoint/2010/main" val="2813538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146588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412520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Khởi động</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1</a:t>
            </a:r>
            <a:endParaRPr lang="en-US" sz="4800">
              <a:solidFill>
                <a:srgbClr val="FF0000"/>
              </a:solidFill>
            </a:endParaRPr>
          </a:p>
        </p:txBody>
      </p:sp>
      <p:grpSp>
        <p:nvGrpSpPr>
          <p:cNvPr id="2" name="Group 1"/>
          <p:cNvGrpSpPr/>
          <p:nvPr/>
        </p:nvGrpSpPr>
        <p:grpSpPr>
          <a:xfrm>
            <a:off x="0" y="478464"/>
            <a:ext cx="9144000" cy="4732450"/>
            <a:chOff x="0" y="478464"/>
            <a:chExt cx="9144000" cy="4732450"/>
          </a:xfrm>
        </p:grpSpPr>
        <p:pic>
          <p:nvPicPr>
            <p:cNvPr id="102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907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V">
            <a:hlinkClick r:id="" action="ppaction://media"/>
            <a:extLst>
              <a:ext uri="{FF2B5EF4-FFF2-40B4-BE49-F238E27FC236}">
                <a16:creationId xmlns:a16="http://schemas.microsoft.com/office/drawing/2014/main" id="{78BFFCAA-E0F7-4FD6-BAF4-DF054C1184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cxnSp>
        <p:nvCxnSpPr>
          <p:cNvPr id="3" name="Straight Connector 2">
            <a:extLst>
              <a:ext uri="{FF2B5EF4-FFF2-40B4-BE49-F238E27FC236}">
                <a16:creationId xmlns:a16="http://schemas.microsoft.com/office/drawing/2014/main" id="{6DAA4C04-6C59-4213-B7F9-A9ABB4C1D63A}"/>
              </a:ext>
            </a:extLst>
          </p:cNvPr>
          <p:cNvCxnSpPr/>
          <p:nvPr/>
        </p:nvCxnSpPr>
        <p:spPr>
          <a:xfrm flipH="1" flipV="1">
            <a:off x="4220777" y="286638"/>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9AF6E70-440C-4E73-87C6-610DE051741A}"/>
              </a:ext>
            </a:extLst>
          </p:cNvPr>
          <p:cNvCxnSpPr/>
          <p:nvPr/>
        </p:nvCxnSpPr>
        <p:spPr>
          <a:xfrm flipH="1" flipV="1">
            <a:off x="5135738" y="286638"/>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71A01AC-94BC-41A1-939E-F395617A35EB}"/>
              </a:ext>
            </a:extLst>
          </p:cNvPr>
          <p:cNvCxnSpPr/>
          <p:nvPr/>
        </p:nvCxnSpPr>
        <p:spPr>
          <a:xfrm flipH="1" flipV="1">
            <a:off x="6050698" y="286638"/>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C1E48FC-BA40-4E77-941A-F59EF24E461E}"/>
              </a:ext>
            </a:extLst>
          </p:cNvPr>
          <p:cNvCxnSpPr/>
          <p:nvPr/>
        </p:nvCxnSpPr>
        <p:spPr>
          <a:xfrm flipH="1" flipV="1">
            <a:off x="3295185" y="286638"/>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772DF5-5986-43A1-856B-F062AE7B0960}"/>
              </a:ext>
            </a:extLst>
          </p:cNvPr>
          <p:cNvCxnSpPr>
            <a:cxnSpLocks/>
          </p:cNvCxnSpPr>
          <p:nvPr/>
        </p:nvCxnSpPr>
        <p:spPr>
          <a:xfrm>
            <a:off x="2838778" y="3543533"/>
            <a:ext cx="36377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B36B142-2E4B-4B4C-85AB-AC5A1905A8BF}"/>
              </a:ext>
            </a:extLst>
          </p:cNvPr>
          <p:cNvCxnSpPr>
            <a:cxnSpLocks/>
          </p:cNvCxnSpPr>
          <p:nvPr/>
        </p:nvCxnSpPr>
        <p:spPr>
          <a:xfrm>
            <a:off x="2838778" y="2579204"/>
            <a:ext cx="36377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A89F88-3CCD-4E22-BCBA-C95F555BAD4D}"/>
              </a:ext>
            </a:extLst>
          </p:cNvPr>
          <p:cNvCxnSpPr>
            <a:cxnSpLocks/>
          </p:cNvCxnSpPr>
          <p:nvPr/>
        </p:nvCxnSpPr>
        <p:spPr>
          <a:xfrm>
            <a:off x="2838778" y="826451"/>
            <a:ext cx="363772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组合 107"/>
          <p:cNvGrpSpPr/>
          <p:nvPr/>
        </p:nvGrpSpPr>
        <p:grpSpPr>
          <a:xfrm>
            <a:off x="-61340" y="2950652"/>
            <a:ext cx="1291038" cy="2192847"/>
            <a:chOff x="181346" y="1761375"/>
            <a:chExt cx="1517253" cy="2901593"/>
          </a:xfrm>
        </p:grpSpPr>
        <p:pic>
          <p:nvPicPr>
            <p:cNvPr id="12"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3"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4"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grpSp>
        <p:nvGrpSpPr>
          <p:cNvPr id="15" name="组合 107"/>
          <p:cNvGrpSpPr/>
          <p:nvPr/>
        </p:nvGrpSpPr>
        <p:grpSpPr>
          <a:xfrm>
            <a:off x="7973583" y="2950653"/>
            <a:ext cx="1291038" cy="2192847"/>
            <a:chOff x="181346" y="1761375"/>
            <a:chExt cx="1517253" cy="2901593"/>
          </a:xfrm>
        </p:grpSpPr>
        <p:pic>
          <p:nvPicPr>
            <p:cNvPr id="16"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7"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8"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spTree>
    <p:extLst>
      <p:ext uri="{BB962C8B-B14F-4D97-AF65-F5344CB8AC3E}">
        <p14:creationId xmlns:p14="http://schemas.microsoft.com/office/powerpoint/2010/main" val="3278182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9809" y="69754"/>
            <a:ext cx="7038059" cy="461665"/>
          </a:xfrm>
          <a:prstGeom prst="rect">
            <a:avLst/>
          </a:prstGeom>
          <a:solidFill>
            <a:schemeClr val="bg1"/>
          </a:solidFill>
        </p:spPr>
        <p:txBody>
          <a:bodyPr wrap="square" rtlCol="0">
            <a:spAutoFit/>
          </a:bodyPr>
          <a:lstStyle/>
          <a:p>
            <a:r>
              <a:rPr lang="en-US" sz="2400" dirty="0" smtClean="0">
                <a:solidFill>
                  <a:schemeClr val="tx1"/>
                </a:solidFill>
              </a:rPr>
              <a:t>   </a:t>
            </a:r>
            <a:r>
              <a:rPr lang="en-US" sz="2400" dirty="0" err="1" smtClean="0">
                <a:solidFill>
                  <a:schemeClr val="tx1"/>
                </a:solidFill>
              </a:rPr>
              <a:t>Viết</a:t>
            </a:r>
            <a:r>
              <a:rPr lang="en-US" sz="2400" dirty="0" smtClean="0">
                <a:solidFill>
                  <a:schemeClr val="tx1"/>
                </a:solidFill>
              </a:rPr>
              <a:t> </a:t>
            </a:r>
            <a:r>
              <a:rPr lang="en-US" sz="2400" dirty="0" err="1" smtClean="0">
                <a:solidFill>
                  <a:schemeClr val="tx1"/>
                </a:solidFill>
              </a:rPr>
              <a:t>vào</a:t>
            </a:r>
            <a:r>
              <a:rPr lang="en-US" sz="2400" dirty="0" smtClean="0">
                <a:solidFill>
                  <a:schemeClr val="tx1"/>
                </a:solidFill>
              </a:rPr>
              <a:t> </a:t>
            </a:r>
            <a:r>
              <a:rPr lang="en-US" sz="2400" dirty="0" err="1" smtClean="0">
                <a:solidFill>
                  <a:schemeClr val="tx1"/>
                </a:solidFill>
              </a:rPr>
              <a:t>vở</a:t>
            </a:r>
            <a:r>
              <a:rPr lang="en-US" sz="2400" dirty="0" smtClean="0">
                <a:solidFill>
                  <a:schemeClr val="tx1"/>
                </a:solidFill>
              </a:rPr>
              <a:t> </a:t>
            </a:r>
            <a:r>
              <a:rPr lang="en-US" sz="2400" dirty="0" err="1" smtClean="0">
                <a:solidFill>
                  <a:schemeClr val="tx1"/>
                </a:solidFill>
              </a:rPr>
              <a:t>câu</a:t>
            </a:r>
            <a:r>
              <a:rPr lang="en-US" sz="2400" dirty="0" smtClean="0">
                <a:solidFill>
                  <a:schemeClr val="tx1"/>
                </a:solidFill>
              </a:rPr>
              <a:t> </a:t>
            </a:r>
            <a:r>
              <a:rPr lang="en-US" sz="2400" dirty="0" err="1" smtClean="0">
                <a:solidFill>
                  <a:schemeClr val="tx1"/>
                </a:solidFill>
              </a:rPr>
              <a:t>trả</a:t>
            </a:r>
            <a:r>
              <a:rPr lang="en-US" sz="2400" dirty="0" smtClean="0">
                <a:solidFill>
                  <a:schemeClr val="tx1"/>
                </a:solidFill>
              </a:rPr>
              <a:t> </a:t>
            </a:r>
            <a:r>
              <a:rPr lang="en-US" sz="2400" dirty="0" err="1" smtClean="0">
                <a:solidFill>
                  <a:schemeClr val="tx1"/>
                </a:solidFill>
              </a:rPr>
              <a:t>lời</a:t>
            </a:r>
            <a:r>
              <a:rPr lang="en-US" sz="2400" dirty="0" smtClean="0">
                <a:solidFill>
                  <a:schemeClr val="tx1"/>
                </a:solidFill>
              </a:rPr>
              <a:t> </a:t>
            </a:r>
            <a:r>
              <a:rPr lang="en-US" sz="2400" dirty="0" err="1" smtClean="0">
                <a:solidFill>
                  <a:schemeClr val="tx1"/>
                </a:solidFill>
              </a:rPr>
              <a:t>cho</a:t>
            </a:r>
            <a:r>
              <a:rPr lang="en-US" sz="2400" dirty="0" smtClean="0">
                <a:solidFill>
                  <a:schemeClr val="tx1"/>
                </a:solidFill>
              </a:rPr>
              <a:t> </a:t>
            </a:r>
            <a:r>
              <a:rPr lang="en-US" sz="2400" dirty="0" err="1" smtClean="0">
                <a:solidFill>
                  <a:schemeClr val="tx1"/>
                </a:solidFill>
              </a:rPr>
              <a:t>câu</a:t>
            </a:r>
            <a:r>
              <a:rPr lang="en-US" sz="2400" dirty="0" smtClean="0">
                <a:solidFill>
                  <a:schemeClr val="tx1"/>
                </a:solidFill>
              </a:rPr>
              <a:t> </a:t>
            </a:r>
            <a:r>
              <a:rPr lang="en-US" sz="2400" dirty="0" err="1" smtClean="0">
                <a:solidFill>
                  <a:schemeClr val="tx1"/>
                </a:solidFill>
              </a:rPr>
              <a:t>hỏi</a:t>
            </a:r>
            <a:r>
              <a:rPr lang="en-US" sz="2400" dirty="0" smtClean="0">
                <a:solidFill>
                  <a:schemeClr val="tx1"/>
                </a:solidFill>
              </a:rPr>
              <a:t> b ở </a:t>
            </a:r>
            <a:r>
              <a:rPr lang="en-US" sz="2400" dirty="0" err="1" smtClean="0">
                <a:solidFill>
                  <a:schemeClr val="tx1"/>
                </a:solidFill>
              </a:rPr>
              <a:t>mục</a:t>
            </a:r>
            <a:r>
              <a:rPr lang="en-US" sz="2400" dirty="0" smtClean="0">
                <a:solidFill>
                  <a:schemeClr val="tx1"/>
                </a:solidFill>
              </a:rPr>
              <a:t> 3</a:t>
            </a:r>
            <a:endParaRPr lang="en-US" sz="2400" dirty="0">
              <a:solidFill>
                <a:schemeClr val="tx1"/>
              </a:solidFill>
            </a:endParaRPr>
          </a:p>
        </p:txBody>
      </p:sp>
      <p:sp>
        <p:nvSpPr>
          <p:cNvPr id="6" name="Oval 5"/>
          <p:cNvSpPr/>
          <p:nvPr/>
        </p:nvSpPr>
        <p:spPr>
          <a:xfrm>
            <a:off x="429506" y="-432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4</a:t>
            </a:r>
            <a:endParaRPr lang="en-US" sz="3600">
              <a:solidFill>
                <a:srgbClr val="FF0000"/>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483" y="137858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37101" y="1826231"/>
            <a:ext cx="8082518" cy="1077218"/>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V</a:t>
            </a:r>
            <a:r>
              <a:rPr lang="en-US" sz="3200" dirty="0" err="1" smtClean="0">
                <a:solidFill>
                  <a:srgbClr val="0418AC"/>
                </a:solidFill>
                <a:latin typeface="Times New Roman" panose="02020603050405020304" pitchFamily="18" charset="0"/>
                <a:ea typeface="Arial-Rounded" pitchFamily="34" charset="0"/>
                <a:cs typeface="Times New Roman" panose="02020603050405020304" pitchFamily="18" charset="0"/>
              </a:rPr>
              <a:t>oi</a:t>
            </a:r>
            <a:r>
              <a:rPr lang="en-US" sz="3200" dirty="0" smtClean="0">
                <a:solidFill>
                  <a:srgbClr val="0418AC"/>
                </a:solidFill>
                <a:latin typeface="Times New Roman" panose="02020603050405020304" pitchFamily="18" charset="0"/>
                <a:ea typeface="Arial-Rounded" pitchFamily="34" charset="0"/>
                <a:cs typeface="Times New Roman" panose="02020603050405020304" pitchFamily="18" charset="0"/>
              </a:rPr>
              <a:t> </a:t>
            </a:r>
            <a:r>
              <a:rPr lang="en-US" sz="3200" b="1" dirty="0">
                <a:solidFill>
                  <a:srgbClr val="0418AC"/>
                </a:solidFill>
                <a:latin typeface="HP001 4 hàng" pitchFamily="34" charset="0"/>
                <a:ea typeface="Arial-Rounded" pitchFamily="34" charset="0"/>
                <a:cs typeface="Arial-Rounded" pitchFamily="34" charset="0"/>
              </a:rPr>
              <a:t>con </a:t>
            </a:r>
            <a:r>
              <a:rPr lang="en-US" sz="3200" b="1" dirty="0" err="1">
                <a:solidFill>
                  <a:srgbClr val="0418AC"/>
                </a:solidFill>
                <a:latin typeface="HP001 4 hàng" pitchFamily="34" charset="0"/>
                <a:ea typeface="Arial-Rounded" pitchFamily="34" charset="0"/>
                <a:cs typeface="Arial-Rounded" pitchFamily="34" charset="0"/>
              </a:rPr>
              <a:t>huơ</a:t>
            </a:r>
            <a:r>
              <a:rPr lang="en-US" sz="3200" b="1" dirty="0">
                <a:solidFill>
                  <a:srgbClr val="0418AC"/>
                </a:solidFill>
                <a:latin typeface="HP001 4 hàng" pitchFamily="34" charset="0"/>
                <a:ea typeface="Arial-Rounded" pitchFamily="34" charset="0"/>
                <a:cs typeface="Arial-Rounded" pitchFamily="34" charset="0"/>
              </a:rPr>
              <a:t> </a:t>
            </a:r>
            <a:r>
              <a:rPr lang="en-US" sz="3200" dirty="0" err="1" smtClean="0">
                <a:solidFill>
                  <a:srgbClr val="0418AC"/>
                </a:solidFill>
                <a:latin typeface="Times New Roman" panose="02020603050405020304" pitchFamily="18" charset="0"/>
                <a:ea typeface="Arial-Rounded" pitchFamily="34" charset="0"/>
                <a:cs typeface="Times New Roman" panose="02020603050405020304" pitchFamily="18" charset="0"/>
              </a:rPr>
              <a:t>vòi</a:t>
            </a:r>
            <a:r>
              <a:rPr lang="en-US" sz="3200" dirty="0" smtClean="0">
                <a:solidFill>
                  <a:srgbClr val="0418AC"/>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418AC"/>
                </a:solidFill>
                <a:latin typeface="HP001 4 hàng" pitchFamily="34" charset="0"/>
                <a:ea typeface="Arial-Rounded" pitchFamily="34" charset="0"/>
                <a:cs typeface="Arial-Rounded" pitchFamily="34" charset="0"/>
              </a:rPr>
              <a:t>để</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cảm</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ơn</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các</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bạn</a:t>
            </a:r>
            <a:r>
              <a:rPr lang="en-US" sz="3200" b="1" dirty="0">
                <a:solidFill>
                  <a:srgbClr val="0418AC"/>
                </a:solidFill>
                <a:latin typeface="HP001 4 hàng" pitchFamily="34" charset="0"/>
                <a:ea typeface="Arial-Rounded" pitchFamily="34" charset="0"/>
                <a:cs typeface="Arial-Rounded" pitchFamily="34" charset="0"/>
              </a:rPr>
              <a:t>.</a:t>
            </a:r>
          </a:p>
          <a:p>
            <a:endParaRPr lang="en-US" sz="3200" b="1" dirty="0">
              <a:solidFill>
                <a:srgbClr val="0418AC"/>
              </a:solidFill>
              <a:latin typeface="HP001 4 hàng" pitchFamily="34" charset="0"/>
              <a:ea typeface="Arial-Rounded" pitchFamily="34" charset="0"/>
              <a:cs typeface="Arial-Rounded" pitchFamily="34" charset="0"/>
            </a:endParaRPr>
          </a:p>
        </p:txBody>
      </p:sp>
      <p:sp>
        <p:nvSpPr>
          <p:cNvPr id="14" name="TextBox 13"/>
          <p:cNvSpPr txBox="1"/>
          <p:nvPr/>
        </p:nvSpPr>
        <p:spPr>
          <a:xfrm>
            <a:off x="410715" y="789010"/>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Tree>
    <p:extLst>
      <p:ext uri="{BB962C8B-B14F-4D97-AF65-F5344CB8AC3E}">
        <p14:creationId xmlns:p14="http://schemas.microsoft.com/office/powerpoint/2010/main" val="24146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0777" y="56338"/>
            <a:ext cx="5775940" cy="400110"/>
          </a:xfrm>
          <a:prstGeom prst="rect">
            <a:avLst/>
          </a:prstGeom>
          <a:solidFill>
            <a:schemeClr val="bg1"/>
          </a:solidFill>
        </p:spPr>
        <p:txBody>
          <a:bodyPr wrap="none" rtlCol="0">
            <a:spAutoFit/>
          </a:bodyPr>
          <a:lstStyle/>
          <a:p>
            <a:r>
              <a:rPr lang="en-US" sz="2000" smtClean="0"/>
              <a:t>Quan sát tranh và nói về từng con vật trong tranh</a:t>
            </a:r>
            <a:endParaRPr lang="en-US" sz="2000"/>
          </a:p>
        </p:txBody>
      </p:sp>
      <p:sp>
        <p:nvSpPr>
          <p:cNvPr id="16" name="Oval 1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1</a:t>
            </a:r>
            <a:endParaRPr lang="en-US" sz="2400">
              <a:solidFill>
                <a:srgbClr val="0418AC"/>
              </a:solidFill>
            </a:endParaRPr>
          </a:p>
        </p:txBody>
      </p:sp>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26" b="100000" l="387" r="98376">
                        <a14:backgroundMark x1="12142" y1="37239" x2="12142" y2="37239"/>
                        <a14:backgroundMark x1="8043" y1="13715" x2="8043" y2="13715"/>
                        <a14:backgroundMark x1="22738" y1="38147" x2="22738" y2="38147"/>
                        <a14:backgroundMark x1="52049" y1="18983" x2="52049" y2="18983"/>
                        <a14:backgroundMark x1="67981" y1="82198" x2="67981" y2="82198"/>
                        <a14:backgroundMark x1="79196" y1="43415" x2="79196" y2="43415"/>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74442" y="305551"/>
            <a:ext cx="5275402" cy="449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120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16066" y="463010"/>
            <a:ext cx="4948338" cy="3794749"/>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210746" y="1894093"/>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2.ĐỌC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3238592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125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p:tgtEl>
                                          <p:spTgt spid="110"/>
                                        </p:tgtEl>
                                        <p:attrNameLst>
                                          <p:attrName>ppt_y</p:attrName>
                                        </p:attrNameLst>
                                      </p:cBhvr>
                                      <p:tavLst>
                                        <p:tav tm="0">
                                          <p:val>
                                            <p:strVal val="#ppt_y-#ppt_h*1.125000"/>
                                          </p:val>
                                        </p:tav>
                                        <p:tav tm="100000">
                                          <p:val>
                                            <p:strVal val="#ppt_y"/>
                                          </p:val>
                                        </p:tav>
                                      </p:tavLst>
                                    </p:anim>
                                    <p:animEffect transition="in" filter="wipe(down)">
                                      <p:cBhvr>
                                        <p:cTn id="8"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grpSp>
        <p:nvGrpSpPr>
          <p:cNvPr id="7" name="Group 6"/>
          <p:cNvGrpSpPr/>
          <p:nvPr/>
        </p:nvGrpSpPr>
        <p:grpSpPr>
          <a:xfrm>
            <a:off x="1142999" y="1705251"/>
            <a:ext cx="7790793" cy="1150177"/>
            <a:chOff x="1143000" y="2412173"/>
            <a:chExt cx="6553201" cy="1150177"/>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05001" y="2579060"/>
              <a:ext cx="5121462" cy="584763"/>
            </a:xfrm>
            <a:prstGeom prst="rect">
              <a:avLst/>
            </a:prstGeom>
            <a:noFill/>
          </p:spPr>
          <p:txBody>
            <a:bodyPr wrap="square" lIns="91428" tIns="45714" rIns="91428" bIns="45714" rtlCol="0">
              <a:spAutoFit/>
            </a:bodyPr>
            <a:lstStyle/>
            <a:p>
              <a:pPr algn="ctr"/>
              <a:r>
                <a:rPr lang="en-US" sz="3200" b="1" dirty="0" smtClean="0">
                  <a:solidFill>
                    <a:srgbClr val="00863D"/>
                  </a:solidFill>
                  <a:latin typeface="Arial-Rounded" pitchFamily="34" charset="0"/>
                  <a:ea typeface="Arial-Rounded" pitchFamily="34" charset="0"/>
                  <a:cs typeface="Arial-Rounded" pitchFamily="34" charset="0"/>
                </a:rPr>
                <a:t>SINH NHẬT CỦA VOI CON</a:t>
              </a:r>
              <a:endParaRPr lang="en-US" sz="3200" b="1" dirty="0">
                <a:solidFill>
                  <a:srgbClr val="00863D"/>
                </a:solidFill>
                <a:latin typeface="Arial-Rounded" pitchFamily="34" charset="0"/>
                <a:ea typeface="Arial-Rounded" pitchFamily="34" charset="0"/>
                <a:cs typeface="Arial-Rounded" pitchFamily="34" charset="0"/>
              </a:endParaRPr>
            </a:p>
          </p:txBody>
        </p:sp>
      </p:grpSp>
      <p:sp>
        <p:nvSpPr>
          <p:cNvPr id="11" name="TextBox 10"/>
          <p:cNvSpPr txBox="1"/>
          <p:nvPr/>
        </p:nvSpPr>
        <p:spPr>
          <a:xfrm>
            <a:off x="1252579" y="1979853"/>
            <a:ext cx="990600" cy="954095"/>
          </a:xfrm>
          <a:prstGeom prst="rect">
            <a:avLst/>
          </a:prstGeom>
          <a:noFill/>
        </p:spPr>
        <p:txBody>
          <a:bodyPr wrap="square" lIns="91428" tIns="45714" rIns="91428" bIns="45714" rtlCol="0">
            <a:spAutoFit/>
          </a:bodyPr>
          <a:lstStyle/>
          <a:p>
            <a:pPr algn="ctr"/>
            <a:r>
              <a:rPr lang="en-US" sz="2400" b="1" dirty="0" err="1" smtClean="0">
                <a:solidFill>
                  <a:schemeClr val="bg1"/>
                </a:solidFill>
                <a:latin typeface="Arial-Rounded" pitchFamily="34" charset="0"/>
                <a:ea typeface="Arial-Rounded" pitchFamily="34" charset="0"/>
                <a:cs typeface="Arial-Rounded" pitchFamily="34" charset="0"/>
              </a:rPr>
              <a:t>Bài</a:t>
            </a:r>
            <a:endParaRPr lang="en-US" sz="2400" b="1" dirty="0" smtClean="0">
              <a:solidFill>
                <a:schemeClr val="bg1"/>
              </a:solidFill>
              <a:latin typeface="Arial-Rounded" pitchFamily="34" charset="0"/>
              <a:ea typeface="Arial-Rounded" pitchFamily="34" charset="0"/>
              <a:cs typeface="Arial-Rounded" pitchFamily="34" charset="0"/>
            </a:endParaRPr>
          </a:p>
          <a:p>
            <a:pPr algn="ctr"/>
            <a:endParaRPr lang="en-US" sz="3200" b="1" dirty="0">
              <a:solidFill>
                <a:schemeClr val="bg1"/>
              </a:solidFill>
              <a:latin typeface="Arial Rounded MT Bold" pitchFamily="34" charset="0"/>
              <a:ea typeface="Arial-Rounded"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dirty="0" err="1" smtClean="0"/>
              <a:t>Sinh</a:t>
            </a:r>
            <a:r>
              <a:rPr lang="en-US" sz="3200" dirty="0" smtClean="0"/>
              <a:t> </a:t>
            </a:r>
            <a:r>
              <a:rPr lang="en-US" sz="3200" dirty="0" err="1" smtClean="0"/>
              <a:t>nhật</a:t>
            </a:r>
            <a:r>
              <a:rPr lang="en-US" sz="3200" dirty="0" smtClean="0"/>
              <a:t> </a:t>
            </a:r>
            <a:r>
              <a:rPr lang="en-US" sz="3200" dirty="0" err="1" smtClean="0"/>
              <a:t>của</a:t>
            </a:r>
            <a:r>
              <a:rPr lang="en-US" sz="3200" dirty="0" smtClean="0"/>
              <a:t> </a:t>
            </a:r>
            <a:r>
              <a:rPr lang="en-US" sz="3200" dirty="0" err="1" smtClean="0"/>
              <a:t>voi</a:t>
            </a:r>
            <a:r>
              <a:rPr lang="en-US" sz="3200" dirty="0" smtClean="0"/>
              <a:t> con</a:t>
            </a:r>
            <a:endParaRPr lang="en-US" sz="3200" dirty="0"/>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25" b="94226" l="1221" r="96892">
                        <a14:foregroundMark x1="71587" y1="47769" x2="71587" y2="47769"/>
                        <a14:foregroundMark x1="67925" y1="49606" x2="67925" y2="49606"/>
                        <a14:foregroundMark x1="29634" y1="48819" x2="29634" y2="48819"/>
                        <a14:foregroundMark x1="29523" y1="62205" x2="29523" y2="62205"/>
                        <a14:foregroundMark x1="38069" y1="63255" x2="38069" y2="63255"/>
                        <a14:foregroundMark x1="39845" y1="50656" x2="39845" y2="50656"/>
                        <a14:foregroundMark x1="41953" y1="40945" x2="41953" y2="40945"/>
                        <a14:foregroundMark x1="43174" y1="41995" x2="43174" y2="41995"/>
                        <a14:foregroundMark x1="37847" y1="36745" x2="37847" y2="36745"/>
                        <a14:foregroundMark x1="43174" y1="40157" x2="43174" y2="40157"/>
                        <a14:foregroundMark x1="32852" y1="24672" x2="32852" y2="24672"/>
                        <a14:foregroundMark x1="25749" y1="24672" x2="25749" y2="24672"/>
                        <a14:foregroundMark x1="20422" y1="17848" x2="20422" y2="17848"/>
                        <a14:foregroundMark x1="17314" y1="9186" x2="17314" y2="9186"/>
                        <a14:foregroundMark x1="13097" y1="38845" x2="13097" y2="38845"/>
                        <a14:foregroundMark x1="8768" y1="44357" x2="8768" y2="44357"/>
                        <a14:foregroundMark x1="5216" y1="60105" x2="5216" y2="60105"/>
                        <a14:foregroundMark x1="12986" y1="74016" x2="12986" y2="74016"/>
                        <a14:foregroundMark x1="11876" y1="81627" x2="11876" y2="81627"/>
                        <a14:foregroundMark x1="24750" y1="86877" x2="24750" y2="86877"/>
                        <a14:foregroundMark x1="33185" y1="85827" x2="33185" y2="85827"/>
                        <a14:foregroundMark x1="31964" y1="74278" x2="31964" y2="74278"/>
                        <a14:foregroundMark x1="31521" y1="79528" x2="31521" y2="79528"/>
                        <a14:foregroundMark x1="29412" y1="85564" x2="29412" y2="85564"/>
                        <a14:backgroundMark x1="36404" y1="49869" x2="36404" y2="49869"/>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b="8028"/>
          <a:stretch/>
        </p:blipFill>
        <p:spPr bwMode="auto">
          <a:xfrm>
            <a:off x="2412259" y="407918"/>
            <a:ext cx="4317104" cy="167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0405" y="2011572"/>
            <a:ext cx="8004456" cy="3139321"/>
          </a:xfrm>
          <a:prstGeom prst="rect">
            <a:avLst/>
          </a:prstGeom>
          <a:noFill/>
        </p:spPr>
        <p:txBody>
          <a:bodyPr wrap="square" rtlCol="0">
            <a:spAutoFit/>
          </a:bodyPr>
          <a:lstStyle/>
          <a:p>
            <a:pPr algn="just"/>
            <a:r>
              <a:rPr lang="en-US" sz="2200" dirty="0"/>
              <a:t> </a:t>
            </a:r>
            <a:r>
              <a:rPr lang="en-US" sz="2200" dirty="0" smtClean="0"/>
              <a:t>    </a:t>
            </a:r>
            <a:r>
              <a:rPr lang="en-US" sz="2200" dirty="0" err="1" smtClean="0"/>
              <a:t>Hôm</a:t>
            </a:r>
            <a:r>
              <a:rPr lang="en-US" sz="2200" dirty="0" smtClean="0"/>
              <a:t> nay </a:t>
            </a:r>
            <a:r>
              <a:rPr lang="en-US" sz="2200" dirty="0" err="1" smtClean="0"/>
              <a:t>là</a:t>
            </a:r>
            <a:r>
              <a:rPr lang="en-US" sz="2200" dirty="0" smtClean="0"/>
              <a:t> </a:t>
            </a:r>
            <a:r>
              <a:rPr lang="en-US" sz="2200" dirty="0" err="1" smtClean="0"/>
              <a:t>sinh</a:t>
            </a:r>
            <a:r>
              <a:rPr lang="en-US" sz="2200" dirty="0" smtClean="0"/>
              <a:t> </a:t>
            </a:r>
            <a:r>
              <a:rPr lang="en-US" sz="2200" dirty="0" err="1" smtClean="0"/>
              <a:t>nhật</a:t>
            </a:r>
            <a:r>
              <a:rPr lang="en-US" sz="2200" dirty="0" smtClean="0"/>
              <a:t> </a:t>
            </a:r>
            <a:r>
              <a:rPr lang="en-US" sz="2200" dirty="0" err="1" smtClean="0"/>
              <a:t>của</a:t>
            </a:r>
            <a:r>
              <a:rPr lang="en-US" sz="2200" dirty="0" smtClean="0"/>
              <a:t> </a:t>
            </a:r>
            <a:r>
              <a:rPr lang="en-US" sz="2200" dirty="0" err="1" smtClean="0"/>
              <a:t>voi</a:t>
            </a:r>
            <a:r>
              <a:rPr lang="en-US" sz="2200" dirty="0" smtClean="0"/>
              <a:t> con, </a:t>
            </a:r>
            <a:r>
              <a:rPr lang="en-US" sz="2200" dirty="0" err="1" smtClean="0"/>
              <a:t>nhưng</a:t>
            </a:r>
            <a:r>
              <a:rPr lang="en-US" sz="2200" dirty="0" smtClean="0"/>
              <a:t> </a:t>
            </a:r>
            <a:r>
              <a:rPr lang="en-US" sz="2200" dirty="0" err="1" smtClean="0"/>
              <a:t>nó</a:t>
            </a:r>
            <a:r>
              <a:rPr lang="en-US" sz="2200" dirty="0" smtClean="0"/>
              <a:t> </a:t>
            </a:r>
            <a:r>
              <a:rPr lang="en-US" sz="2200" dirty="0" err="1" smtClean="0"/>
              <a:t>bị</a:t>
            </a:r>
            <a:r>
              <a:rPr lang="en-US" sz="2200" dirty="0" smtClean="0"/>
              <a:t> </a:t>
            </a:r>
            <a:r>
              <a:rPr lang="en-US" sz="2200" dirty="0" err="1" smtClean="0"/>
              <a:t>ốm</a:t>
            </a:r>
            <a:r>
              <a:rPr lang="en-US" sz="2200" dirty="0" smtClean="0"/>
              <a:t>. </a:t>
            </a:r>
            <a:r>
              <a:rPr lang="en-US" sz="2200" dirty="0" err="1" smtClean="0"/>
              <a:t>Đang</a:t>
            </a:r>
            <a:r>
              <a:rPr lang="en-US" sz="2200" dirty="0" smtClean="0"/>
              <a:t> </a:t>
            </a:r>
            <a:r>
              <a:rPr lang="en-US" sz="2200" dirty="0" err="1" smtClean="0"/>
              <a:t>buồn</a:t>
            </a:r>
            <a:r>
              <a:rPr lang="en-US" sz="2200" dirty="0" smtClean="0"/>
              <a:t> </a:t>
            </a:r>
            <a:r>
              <a:rPr lang="en-US" sz="2200" dirty="0" err="1" smtClean="0"/>
              <a:t>bã</a:t>
            </a:r>
            <a:r>
              <a:rPr lang="en-US" sz="2200" dirty="0" smtClean="0"/>
              <a:t>, </a:t>
            </a:r>
            <a:r>
              <a:rPr lang="en-US" sz="2200" dirty="0" err="1" smtClean="0"/>
              <a:t>bỗng</a:t>
            </a:r>
            <a:r>
              <a:rPr lang="en-US" sz="2200" dirty="0" smtClean="0"/>
              <a:t> </a:t>
            </a:r>
            <a:r>
              <a:rPr lang="en-US" sz="2200" dirty="0" err="1" smtClean="0"/>
              <a:t>voi</a:t>
            </a:r>
            <a:r>
              <a:rPr lang="en-US" sz="2200" dirty="0" smtClean="0"/>
              <a:t> con </a:t>
            </a:r>
            <a:r>
              <a:rPr lang="en-US" sz="2200" dirty="0" err="1" smtClean="0"/>
              <a:t>nghe</a:t>
            </a:r>
            <a:r>
              <a:rPr lang="en-US" sz="2200" dirty="0" smtClean="0"/>
              <a:t> </a:t>
            </a:r>
            <a:r>
              <a:rPr lang="en-US" sz="2200" dirty="0" err="1" smtClean="0"/>
              <a:t>tiếng</a:t>
            </a:r>
            <a:r>
              <a:rPr lang="en-US" sz="2200" dirty="0" smtClean="0"/>
              <a:t> </a:t>
            </a:r>
            <a:r>
              <a:rPr lang="en-US" sz="2200" dirty="0" err="1" smtClean="0"/>
              <a:t>gọi</a:t>
            </a:r>
            <a:r>
              <a:rPr lang="en-US" sz="2200" dirty="0" smtClean="0"/>
              <a:t>. </a:t>
            </a:r>
            <a:r>
              <a:rPr lang="en-US" sz="2200" dirty="0" err="1" smtClean="0"/>
              <a:t>Thì</a:t>
            </a:r>
            <a:r>
              <a:rPr lang="en-US" sz="2200" dirty="0" smtClean="0"/>
              <a:t> </a:t>
            </a:r>
            <a:r>
              <a:rPr lang="en-US" sz="2200" dirty="0" err="1" smtClean="0"/>
              <a:t>ra</a:t>
            </a:r>
            <a:r>
              <a:rPr lang="en-US" sz="2200" dirty="0" smtClean="0"/>
              <a:t> </a:t>
            </a:r>
            <a:r>
              <a:rPr lang="en-US" sz="2200" dirty="0" err="1" smtClean="0"/>
              <a:t>các</a:t>
            </a:r>
            <a:r>
              <a:rPr lang="en-US" sz="2200" dirty="0" smtClean="0"/>
              <a:t> </a:t>
            </a:r>
            <a:r>
              <a:rPr lang="en-US" sz="2200" dirty="0" err="1" smtClean="0"/>
              <a:t>bạn</a:t>
            </a:r>
            <a:r>
              <a:rPr lang="en-US" sz="2200" dirty="0" smtClean="0"/>
              <a:t> </a:t>
            </a:r>
            <a:r>
              <a:rPr lang="en-US" sz="2200" dirty="0" err="1" smtClean="0"/>
              <a:t>đến</a:t>
            </a:r>
            <a:r>
              <a:rPr lang="en-US" sz="2200" dirty="0" smtClean="0"/>
              <a:t> </a:t>
            </a:r>
            <a:r>
              <a:rPr lang="en-US" sz="2200" dirty="0" err="1" smtClean="0"/>
              <a:t>chúc</a:t>
            </a:r>
            <a:r>
              <a:rPr lang="en-US" sz="2200" dirty="0" smtClean="0"/>
              <a:t> </a:t>
            </a:r>
            <a:r>
              <a:rPr lang="en-US" sz="2200" dirty="0" err="1" smtClean="0"/>
              <a:t>mừng</a:t>
            </a:r>
            <a:r>
              <a:rPr lang="en-US" sz="2200" dirty="0" smtClean="0"/>
              <a:t> </a:t>
            </a:r>
            <a:r>
              <a:rPr lang="en-US" sz="2200" dirty="0" err="1" smtClean="0"/>
              <a:t>sinh</a:t>
            </a:r>
            <a:r>
              <a:rPr lang="en-US" sz="2200" dirty="0" smtClean="0"/>
              <a:t> </a:t>
            </a:r>
            <a:r>
              <a:rPr lang="en-US" sz="2200" dirty="0" err="1" smtClean="0"/>
              <a:t>nhật</a:t>
            </a:r>
            <a:r>
              <a:rPr lang="en-US" sz="2200" dirty="0" smtClean="0"/>
              <a:t> </a:t>
            </a:r>
            <a:r>
              <a:rPr lang="en-US" sz="2200" dirty="0" err="1" smtClean="0"/>
              <a:t>voi</a:t>
            </a:r>
            <a:r>
              <a:rPr lang="en-US" sz="2200" dirty="0" smtClean="0"/>
              <a:t>. </a:t>
            </a:r>
            <a:r>
              <a:rPr lang="en-US" sz="2200" dirty="0" err="1" smtClean="0"/>
              <a:t>Thỏ</a:t>
            </a:r>
            <a:r>
              <a:rPr lang="en-US" sz="2200" dirty="0" smtClean="0"/>
              <a:t> </a:t>
            </a:r>
            <a:r>
              <a:rPr lang="en-US" sz="2200" dirty="0" err="1" smtClean="0"/>
              <a:t>trắng</a:t>
            </a:r>
            <a:r>
              <a:rPr lang="en-US" sz="2200" dirty="0" smtClean="0"/>
              <a:t> </a:t>
            </a:r>
            <a:r>
              <a:rPr lang="en-US" sz="2200" dirty="0" err="1" smtClean="0"/>
              <a:t>mang</a:t>
            </a:r>
            <a:r>
              <a:rPr lang="en-US" sz="2200" dirty="0" smtClean="0"/>
              <a:t> </a:t>
            </a:r>
            <a:r>
              <a:rPr lang="en-US" sz="2200" dirty="0" err="1" smtClean="0"/>
              <a:t>cà</a:t>
            </a:r>
            <a:r>
              <a:rPr lang="en-US" sz="2200" dirty="0" smtClean="0"/>
              <a:t> </a:t>
            </a:r>
            <a:r>
              <a:rPr lang="en-US" sz="2200" dirty="0" err="1" smtClean="0"/>
              <a:t>rốt</a:t>
            </a:r>
            <a:r>
              <a:rPr lang="en-US" sz="2200" dirty="0" smtClean="0"/>
              <a:t>. </a:t>
            </a:r>
            <a:r>
              <a:rPr lang="en-US" sz="2200" dirty="0" err="1" smtClean="0"/>
              <a:t>Gấu</a:t>
            </a:r>
            <a:r>
              <a:rPr lang="en-US" sz="2200" dirty="0" smtClean="0"/>
              <a:t> </a:t>
            </a:r>
            <a:r>
              <a:rPr lang="en-US" sz="2200" dirty="0" err="1" smtClean="0"/>
              <a:t>đen</a:t>
            </a:r>
            <a:r>
              <a:rPr lang="en-US" sz="2200" dirty="0" smtClean="0"/>
              <a:t> </a:t>
            </a:r>
            <a:r>
              <a:rPr lang="en-US" sz="2200" dirty="0" err="1" smtClean="0"/>
              <a:t>ngoạm</a:t>
            </a:r>
            <a:r>
              <a:rPr lang="en-US" sz="2200" dirty="0" smtClean="0"/>
              <a:t> </a:t>
            </a:r>
            <a:r>
              <a:rPr lang="en-US" sz="2200" dirty="0" err="1" smtClean="0"/>
              <a:t>nguyên</a:t>
            </a:r>
            <a:r>
              <a:rPr lang="en-US" sz="2200" dirty="0" smtClean="0"/>
              <a:t> </a:t>
            </a:r>
            <a:r>
              <a:rPr lang="en-US" sz="2200" dirty="0" err="1" smtClean="0"/>
              <a:t>một</a:t>
            </a:r>
            <a:r>
              <a:rPr lang="en-US" sz="2200" dirty="0" smtClean="0"/>
              <a:t> </a:t>
            </a:r>
            <a:r>
              <a:rPr lang="en-US" sz="2200" dirty="0" err="1" smtClean="0"/>
              <a:t>nải</a:t>
            </a:r>
            <a:r>
              <a:rPr lang="en-US" sz="2200" dirty="0" smtClean="0"/>
              <a:t> </a:t>
            </a:r>
            <a:r>
              <a:rPr lang="en-US" sz="2200" dirty="0" err="1" smtClean="0"/>
              <a:t>chuối</a:t>
            </a:r>
            <a:r>
              <a:rPr lang="en-US" sz="2200" dirty="0" smtClean="0"/>
              <a:t>. </a:t>
            </a:r>
            <a:r>
              <a:rPr lang="en-US" sz="2200" dirty="0" err="1" smtClean="0"/>
              <a:t>Khỉ</a:t>
            </a:r>
            <a:r>
              <a:rPr lang="en-US" sz="2200" dirty="0" smtClean="0"/>
              <a:t> </a:t>
            </a:r>
            <a:r>
              <a:rPr lang="en-US" sz="2200" dirty="0" err="1" smtClean="0"/>
              <a:t>vàng</a:t>
            </a:r>
            <a:r>
              <a:rPr lang="en-US" sz="2200" dirty="0" smtClean="0"/>
              <a:t> </a:t>
            </a:r>
            <a:r>
              <a:rPr lang="en-US" sz="2200" dirty="0" err="1" smtClean="0"/>
              <a:t>và</a:t>
            </a:r>
            <a:r>
              <a:rPr lang="en-US" sz="2200" dirty="0" smtClean="0"/>
              <a:t> </a:t>
            </a:r>
            <a:r>
              <a:rPr lang="en-US" sz="2200" dirty="0" err="1" smtClean="0"/>
              <a:t>sóc</a:t>
            </a:r>
            <a:r>
              <a:rPr lang="en-US" sz="2200" dirty="0" smtClean="0"/>
              <a:t> </a:t>
            </a:r>
            <a:r>
              <a:rPr lang="en-US" sz="2200" dirty="0" err="1" smtClean="0"/>
              <a:t>nâu</a:t>
            </a:r>
            <a:r>
              <a:rPr lang="en-US" sz="2200" dirty="0" smtClean="0"/>
              <a:t> </a:t>
            </a:r>
            <a:r>
              <a:rPr lang="en-US" sz="2200" dirty="0" err="1" smtClean="0"/>
              <a:t>tặng</a:t>
            </a:r>
            <a:r>
              <a:rPr lang="en-US" sz="2200" dirty="0" smtClean="0"/>
              <a:t> </a:t>
            </a:r>
            <a:r>
              <a:rPr lang="en-US" sz="2200" dirty="0" err="1" smtClean="0"/>
              <a:t>voi</a:t>
            </a:r>
            <a:r>
              <a:rPr lang="en-US" sz="2200" dirty="0" smtClean="0"/>
              <a:t> </a:t>
            </a:r>
            <a:r>
              <a:rPr lang="en-US" sz="2200" dirty="0" err="1" smtClean="0"/>
              <a:t>tiết</a:t>
            </a:r>
            <a:r>
              <a:rPr lang="en-US" sz="2200" dirty="0" smtClean="0"/>
              <a:t> </a:t>
            </a:r>
            <a:r>
              <a:rPr lang="en-US" sz="2200" dirty="0" err="1" smtClean="0"/>
              <a:t>mục</a:t>
            </a:r>
            <a:r>
              <a:rPr lang="en-US" sz="2200" dirty="0" smtClean="0"/>
              <a:t> “</a:t>
            </a:r>
            <a:r>
              <a:rPr lang="en-US" sz="2200" dirty="0" err="1" smtClean="0"/>
              <a:t>ngúc</a:t>
            </a:r>
            <a:r>
              <a:rPr lang="en-US" sz="2200" dirty="0" smtClean="0"/>
              <a:t> </a:t>
            </a:r>
            <a:r>
              <a:rPr lang="en-US" sz="2200" dirty="0" err="1" smtClean="0"/>
              <a:t>ngoắc</a:t>
            </a:r>
            <a:r>
              <a:rPr lang="en-US" sz="2200" dirty="0" smtClean="0"/>
              <a:t> </a:t>
            </a:r>
            <a:r>
              <a:rPr lang="en-US" sz="2200" dirty="0" err="1" smtClean="0"/>
              <a:t>đuôi</a:t>
            </a:r>
            <a:r>
              <a:rPr lang="en-US" sz="2200" dirty="0" smtClean="0"/>
              <a:t>”. </a:t>
            </a:r>
            <a:r>
              <a:rPr lang="en-US" sz="2200" dirty="0" err="1" smtClean="0"/>
              <a:t>Vẹt</a:t>
            </a:r>
            <a:r>
              <a:rPr lang="en-US" sz="2200" dirty="0" smtClean="0"/>
              <a:t> </a:t>
            </a:r>
            <a:r>
              <a:rPr lang="en-US" sz="2200" dirty="0" err="1" smtClean="0"/>
              <a:t>mỏ</a:t>
            </a:r>
            <a:r>
              <a:rPr lang="en-US" sz="2200" dirty="0" smtClean="0"/>
              <a:t> </a:t>
            </a:r>
            <a:r>
              <a:rPr lang="en-US" sz="2200" dirty="0" err="1" smtClean="0"/>
              <a:t>khoằm</a:t>
            </a:r>
            <a:r>
              <a:rPr lang="en-US" sz="2200" dirty="0" smtClean="0"/>
              <a:t> </a:t>
            </a:r>
            <a:r>
              <a:rPr lang="en-US" sz="2200" dirty="0" err="1" smtClean="0"/>
              <a:t>thay</a:t>
            </a:r>
            <a:r>
              <a:rPr lang="en-US" sz="2200" dirty="0" smtClean="0"/>
              <a:t> </a:t>
            </a:r>
            <a:r>
              <a:rPr lang="en-US" sz="2200" dirty="0" err="1" smtClean="0"/>
              <a:t>mặt</a:t>
            </a:r>
            <a:r>
              <a:rPr lang="en-US" sz="2200" dirty="0" smtClean="0"/>
              <a:t> </a:t>
            </a:r>
            <a:r>
              <a:rPr lang="en-US" sz="2200" dirty="0" err="1" smtClean="0"/>
              <a:t>các</a:t>
            </a:r>
            <a:r>
              <a:rPr lang="en-US" sz="2200" dirty="0" smtClean="0"/>
              <a:t> </a:t>
            </a:r>
            <a:r>
              <a:rPr lang="en-US" sz="2200" dirty="0" err="1" smtClean="0"/>
              <a:t>bạn</a:t>
            </a:r>
            <a:r>
              <a:rPr lang="en-US" sz="2200" dirty="0" smtClean="0"/>
              <a:t> </a:t>
            </a:r>
            <a:r>
              <a:rPr lang="en-US" sz="2200" dirty="0" err="1" smtClean="0"/>
              <a:t>nói</a:t>
            </a:r>
            <a:r>
              <a:rPr lang="en-US" sz="2200" dirty="0" smtClean="0"/>
              <a:t> </a:t>
            </a:r>
            <a:r>
              <a:rPr lang="en-US" sz="2200" dirty="0" err="1" smtClean="0"/>
              <a:t>những</a:t>
            </a:r>
            <a:r>
              <a:rPr lang="en-US" sz="2200" dirty="0" smtClean="0"/>
              <a:t> </a:t>
            </a:r>
            <a:r>
              <a:rPr lang="en-US" sz="2200" dirty="0" err="1" smtClean="0"/>
              <a:t>lời</a:t>
            </a:r>
            <a:r>
              <a:rPr lang="en-US" sz="2200" dirty="0" smtClean="0"/>
              <a:t> </a:t>
            </a:r>
            <a:r>
              <a:rPr lang="en-US" sz="2200" dirty="0" err="1" smtClean="0"/>
              <a:t>chúc</a:t>
            </a:r>
            <a:r>
              <a:rPr lang="en-US" sz="2200" dirty="0" smtClean="0"/>
              <a:t> </a:t>
            </a:r>
            <a:r>
              <a:rPr lang="en-US" sz="2200" dirty="0" err="1" smtClean="0"/>
              <a:t>tốt</a:t>
            </a:r>
            <a:r>
              <a:rPr lang="en-US" sz="2200" dirty="0" smtClean="0"/>
              <a:t> </a:t>
            </a:r>
            <a:r>
              <a:rPr lang="en-US" sz="2200" dirty="0" err="1" smtClean="0"/>
              <a:t>đẹp</a:t>
            </a:r>
            <a:r>
              <a:rPr lang="en-US" sz="2200" dirty="0" smtClean="0"/>
              <a:t>.</a:t>
            </a:r>
          </a:p>
          <a:p>
            <a:pPr algn="just"/>
            <a:r>
              <a:rPr lang="en-US" sz="2200" dirty="0"/>
              <a:t> </a:t>
            </a:r>
            <a:r>
              <a:rPr lang="en-US" sz="2200" dirty="0" smtClean="0"/>
              <a:t>    </a:t>
            </a:r>
            <a:r>
              <a:rPr lang="en-US" sz="2200" dirty="0" err="1" smtClean="0"/>
              <a:t>Voi</a:t>
            </a:r>
            <a:r>
              <a:rPr lang="en-US" sz="2200" dirty="0" smtClean="0"/>
              <a:t> con </a:t>
            </a:r>
            <a:r>
              <a:rPr lang="en-US" sz="2200" dirty="0" err="1" smtClean="0"/>
              <a:t>vui</a:t>
            </a:r>
            <a:r>
              <a:rPr lang="en-US" sz="2200" dirty="0" smtClean="0"/>
              <a:t> </a:t>
            </a:r>
            <a:r>
              <a:rPr lang="en-US" sz="2200" dirty="0" err="1" smtClean="0"/>
              <a:t>ơi</a:t>
            </a:r>
            <a:r>
              <a:rPr lang="en-US" sz="2200" dirty="0" smtClean="0"/>
              <a:t> </a:t>
            </a:r>
            <a:r>
              <a:rPr lang="en-US" sz="2200" dirty="0" err="1" smtClean="0"/>
              <a:t>là</a:t>
            </a:r>
            <a:r>
              <a:rPr lang="en-US" sz="2200" dirty="0" smtClean="0"/>
              <a:t> </a:t>
            </a:r>
            <a:r>
              <a:rPr lang="en-US" sz="2200" dirty="0" err="1" smtClean="0"/>
              <a:t>vui</a:t>
            </a:r>
            <a:r>
              <a:rPr lang="en-US" sz="2200" dirty="0" smtClean="0"/>
              <a:t>. </a:t>
            </a:r>
            <a:r>
              <a:rPr lang="en-US" sz="2200" dirty="0" err="1" smtClean="0"/>
              <a:t>Nó</a:t>
            </a:r>
            <a:r>
              <a:rPr lang="en-US" sz="2200" dirty="0" smtClean="0"/>
              <a:t> </a:t>
            </a:r>
            <a:r>
              <a:rPr lang="en-US" sz="2200" dirty="0" err="1" smtClean="0"/>
              <a:t>huơ</a:t>
            </a:r>
            <a:r>
              <a:rPr lang="en-US" sz="2200" dirty="0" smtClean="0"/>
              <a:t> </a:t>
            </a:r>
            <a:r>
              <a:rPr lang="en-US" sz="2200" dirty="0" err="1" smtClean="0"/>
              <a:t>vòi</a:t>
            </a:r>
            <a:r>
              <a:rPr lang="en-US" sz="2200" dirty="0" smtClean="0"/>
              <a:t> </a:t>
            </a:r>
            <a:r>
              <a:rPr lang="en-US" sz="2200" dirty="0" err="1" smtClean="0"/>
              <a:t>mấy</a:t>
            </a:r>
            <a:r>
              <a:rPr lang="en-US" sz="2200" dirty="0" smtClean="0"/>
              <a:t> </a:t>
            </a:r>
            <a:r>
              <a:rPr lang="en-US" sz="2200" dirty="0" err="1" smtClean="0"/>
              <a:t>vòng</a:t>
            </a:r>
            <a:r>
              <a:rPr lang="en-US" sz="2200" dirty="0" smtClean="0"/>
              <a:t> </a:t>
            </a:r>
            <a:r>
              <a:rPr lang="en-US" sz="2200" dirty="0" err="1" smtClean="0"/>
              <a:t>để</a:t>
            </a:r>
            <a:r>
              <a:rPr lang="en-US" sz="2200" dirty="0" smtClean="0"/>
              <a:t> </a:t>
            </a:r>
            <a:r>
              <a:rPr lang="en-US" sz="2200" dirty="0" err="1" smtClean="0"/>
              <a:t>cảm</a:t>
            </a:r>
            <a:r>
              <a:rPr lang="en-US" sz="2200" dirty="0" smtClean="0"/>
              <a:t> </a:t>
            </a:r>
            <a:r>
              <a:rPr lang="en-US" sz="2200" dirty="0" err="1" smtClean="0"/>
              <a:t>ơn</a:t>
            </a:r>
            <a:r>
              <a:rPr lang="en-US" sz="2200" dirty="0" smtClean="0"/>
              <a:t> </a:t>
            </a:r>
            <a:r>
              <a:rPr lang="en-US" sz="2200" dirty="0" err="1" smtClean="0"/>
              <a:t>các</a:t>
            </a:r>
            <a:r>
              <a:rPr lang="en-US" sz="2200" dirty="0" smtClean="0"/>
              <a:t> </a:t>
            </a:r>
            <a:r>
              <a:rPr lang="en-US" sz="2200" dirty="0" err="1" smtClean="0"/>
              <a:t>bạn</a:t>
            </a:r>
            <a:r>
              <a:rPr lang="en-US" sz="2200" dirty="0" smtClean="0"/>
              <a:t>.</a:t>
            </a:r>
          </a:p>
          <a:p>
            <a:pPr algn="r"/>
            <a:r>
              <a:rPr lang="en-US" sz="2000" dirty="0" smtClean="0"/>
              <a:t>( </a:t>
            </a:r>
            <a:r>
              <a:rPr lang="en-US" sz="2000" dirty="0" err="1" smtClean="0"/>
              <a:t>Lâm</a:t>
            </a:r>
            <a:r>
              <a:rPr lang="en-US" sz="2000" dirty="0" smtClean="0"/>
              <a:t> </a:t>
            </a:r>
            <a:r>
              <a:rPr lang="en-US" sz="2000" dirty="0" err="1" smtClean="0"/>
              <a:t>Anh</a:t>
            </a:r>
            <a:r>
              <a:rPr lang="en-US" sz="2000" dirty="0" smtClean="0"/>
              <a:t> )</a:t>
            </a:r>
            <a:endParaRPr lang="en-US" sz="1800" dirty="0"/>
          </a:p>
        </p:txBody>
      </p:sp>
    </p:spTree>
    <p:extLst>
      <p:ext uri="{BB962C8B-B14F-4D97-AF65-F5344CB8AC3E}">
        <p14:creationId xmlns:p14="http://schemas.microsoft.com/office/powerpoint/2010/main" val="3940945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6" name="TextBox 5"/>
          <p:cNvSpPr txBox="1"/>
          <p:nvPr/>
        </p:nvSpPr>
        <p:spPr>
          <a:xfrm>
            <a:off x="311718" y="518279"/>
            <a:ext cx="8234133" cy="2800767"/>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r>
              <a:rPr lang="en-US" sz="2200" smtClean="0"/>
              <a:t>.</a:t>
            </a:r>
            <a:endParaRPr lang="en-US" sz="2200"/>
          </a:p>
        </p:txBody>
      </p:sp>
      <p:sp>
        <p:nvSpPr>
          <p:cNvPr id="35" name="TextBox 34"/>
          <p:cNvSpPr txBox="1"/>
          <p:nvPr/>
        </p:nvSpPr>
        <p:spPr>
          <a:xfrm>
            <a:off x="964266" y="3078499"/>
            <a:ext cx="4775666" cy="369332"/>
          </a:xfrm>
          <a:prstGeom prst="rect">
            <a:avLst/>
          </a:prstGeom>
          <a:noFill/>
        </p:spPr>
        <p:txBody>
          <a:bodyPr wrap="none" rtlCol="0">
            <a:spAutoFit/>
          </a:bodyPr>
          <a:lstStyle/>
          <a:p>
            <a:r>
              <a:rPr lang="en-US" sz="1800" dirty="0" err="1" smtClean="0">
                <a:solidFill>
                  <a:schemeClr val="tx1"/>
                </a:solidFill>
              </a:rPr>
              <a:t>Tìm</a:t>
            </a:r>
            <a:r>
              <a:rPr lang="en-US" sz="1800" dirty="0" smtClean="0">
                <a:solidFill>
                  <a:schemeClr val="tx1"/>
                </a:solidFill>
              </a:rPr>
              <a:t> </a:t>
            </a:r>
            <a:r>
              <a:rPr lang="en-US" sz="1800" dirty="0" err="1" smtClean="0">
                <a:solidFill>
                  <a:schemeClr val="tx1"/>
                </a:solidFill>
              </a:rPr>
              <a:t>từ</a:t>
            </a:r>
            <a:r>
              <a:rPr lang="en-US" sz="1800" dirty="0" smtClean="0">
                <a:solidFill>
                  <a:schemeClr val="tx1"/>
                </a:solidFill>
              </a:rPr>
              <a:t> </a:t>
            </a:r>
            <a:r>
              <a:rPr lang="en-US" sz="1800" dirty="0" err="1" smtClean="0">
                <a:solidFill>
                  <a:schemeClr val="tx1"/>
                </a:solidFill>
              </a:rPr>
              <a:t>ngữ</a:t>
            </a:r>
            <a:r>
              <a:rPr lang="en-US" sz="1800" dirty="0" smtClean="0">
                <a:solidFill>
                  <a:schemeClr val="tx1"/>
                </a:solidFill>
              </a:rPr>
              <a:t> </a:t>
            </a:r>
            <a:r>
              <a:rPr lang="en-US" sz="1800" dirty="0" err="1" smtClean="0">
                <a:solidFill>
                  <a:schemeClr val="tx1"/>
                </a:solidFill>
              </a:rPr>
              <a:t>có</a:t>
            </a:r>
            <a:r>
              <a:rPr lang="en-US" sz="1800" dirty="0" smtClean="0">
                <a:solidFill>
                  <a:schemeClr val="tx1"/>
                </a:solidFill>
              </a:rPr>
              <a:t> </a:t>
            </a:r>
            <a:r>
              <a:rPr lang="en-US" sz="1800" dirty="0" err="1" smtClean="0">
                <a:solidFill>
                  <a:schemeClr val="tx1"/>
                </a:solidFill>
              </a:rPr>
              <a:t>tiếng</a:t>
            </a:r>
            <a:r>
              <a:rPr lang="en-US" sz="1800" dirty="0" smtClean="0">
                <a:solidFill>
                  <a:schemeClr val="tx1"/>
                </a:solidFill>
              </a:rPr>
              <a:t> </a:t>
            </a:r>
            <a:r>
              <a:rPr lang="en-US" sz="1800" dirty="0" err="1" smtClean="0">
                <a:solidFill>
                  <a:schemeClr val="tx1"/>
                </a:solidFill>
              </a:rPr>
              <a:t>chứa</a:t>
            </a:r>
            <a:r>
              <a:rPr lang="en-US" sz="1800" dirty="0" smtClean="0">
                <a:solidFill>
                  <a:schemeClr val="tx1"/>
                </a:solidFill>
              </a:rPr>
              <a:t> </a:t>
            </a:r>
            <a:r>
              <a:rPr lang="en-US" sz="1800" dirty="0" err="1" smtClean="0">
                <a:solidFill>
                  <a:schemeClr val="tx1"/>
                </a:solidFill>
              </a:rPr>
              <a:t>vần</a:t>
            </a:r>
            <a:r>
              <a:rPr lang="en-US" sz="1800" dirty="0" smtClean="0">
                <a:solidFill>
                  <a:schemeClr val="tx1"/>
                </a:solidFill>
              </a:rPr>
              <a:t> </a:t>
            </a:r>
            <a:r>
              <a:rPr lang="en-US" sz="1800" dirty="0" err="1" smtClean="0">
                <a:solidFill>
                  <a:schemeClr val="tx1"/>
                </a:solidFill>
              </a:rPr>
              <a:t>trong</a:t>
            </a:r>
            <a:r>
              <a:rPr lang="en-US" sz="1800" dirty="0" smtClean="0">
                <a:solidFill>
                  <a:schemeClr val="tx1"/>
                </a:solidFill>
              </a:rPr>
              <a:t> </a:t>
            </a:r>
            <a:r>
              <a:rPr lang="en-US" sz="1800" dirty="0" err="1" smtClean="0">
                <a:solidFill>
                  <a:schemeClr val="tx1"/>
                </a:solidFill>
              </a:rPr>
              <a:t>văn</a:t>
            </a:r>
            <a:r>
              <a:rPr lang="en-US" sz="1800" dirty="0" smtClean="0">
                <a:solidFill>
                  <a:schemeClr val="tx1"/>
                </a:solidFill>
              </a:rPr>
              <a:t> </a:t>
            </a:r>
            <a:r>
              <a:rPr lang="en-US" sz="1800" dirty="0" err="1" smtClean="0">
                <a:solidFill>
                  <a:schemeClr val="tx1"/>
                </a:solidFill>
              </a:rPr>
              <a:t>bản</a:t>
            </a:r>
            <a:r>
              <a:rPr lang="en-US" sz="1800" dirty="0" smtClean="0">
                <a:solidFill>
                  <a:schemeClr val="tx1"/>
                </a:solidFill>
              </a:rPr>
              <a:t>:</a:t>
            </a:r>
            <a:endParaRPr lang="en-US" sz="1800" dirty="0">
              <a:solidFill>
                <a:schemeClr val="tx1"/>
              </a:solidFill>
            </a:endParaRPr>
          </a:p>
        </p:txBody>
      </p:sp>
      <p:cxnSp>
        <p:nvCxnSpPr>
          <p:cNvPr id="20" name="Straight Connector 19"/>
          <p:cNvCxnSpPr/>
          <p:nvPr/>
        </p:nvCxnSpPr>
        <p:spPr>
          <a:xfrm>
            <a:off x="7616525" y="1585248"/>
            <a:ext cx="8118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3822" y="3454399"/>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74167"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1577" y="3657600"/>
            <a:ext cx="885179" cy="523220"/>
          </a:xfrm>
          <a:prstGeom prst="rect">
            <a:avLst/>
          </a:prstGeom>
          <a:solidFill>
            <a:srgbClr val="FEE7EF"/>
          </a:solidFill>
          <a:ln w="12700">
            <a:solidFill>
              <a:srgbClr val="009242"/>
            </a:solidFill>
          </a:ln>
        </p:spPr>
        <p:txBody>
          <a:bodyPr wrap="none" rtlCol="0">
            <a:spAutoFit/>
          </a:bodyPr>
          <a:lstStyle/>
          <a:p>
            <a:pPr algn="ctr"/>
            <a:r>
              <a:rPr lang="en-US" sz="2800" smtClean="0"/>
              <a:t>oam</a:t>
            </a:r>
            <a:endParaRPr lang="en-US" sz="2800"/>
          </a:p>
        </p:txBody>
      </p:sp>
      <p:cxnSp>
        <p:nvCxnSpPr>
          <p:cNvPr id="25" name="Straight Connector 24"/>
          <p:cNvCxnSpPr/>
          <p:nvPr/>
        </p:nvCxnSpPr>
        <p:spPr>
          <a:xfrm>
            <a:off x="1174167"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2250" y="4384021"/>
            <a:ext cx="1285929" cy="523220"/>
          </a:xfrm>
          <a:prstGeom prst="rect">
            <a:avLst/>
          </a:prstGeom>
          <a:solidFill>
            <a:srgbClr val="FEE7EF"/>
          </a:solidFill>
          <a:ln w="12700">
            <a:solidFill>
              <a:srgbClr val="009242"/>
            </a:solidFill>
          </a:ln>
        </p:spPr>
        <p:txBody>
          <a:bodyPr wrap="none" rtlCol="0">
            <a:spAutoFit/>
          </a:bodyPr>
          <a:lstStyle/>
          <a:p>
            <a:pPr algn="ctr"/>
            <a:r>
              <a:rPr lang="en-US" sz="2800" dirty="0" err="1" smtClean="0"/>
              <a:t>ngoạm</a:t>
            </a:r>
            <a:endParaRPr lang="en-US" sz="2800" dirty="0"/>
          </a:p>
        </p:txBody>
      </p:sp>
      <p:cxnSp>
        <p:nvCxnSpPr>
          <p:cNvPr id="23" name="Straight Connector 22"/>
          <p:cNvCxnSpPr/>
          <p:nvPr/>
        </p:nvCxnSpPr>
        <p:spPr>
          <a:xfrm>
            <a:off x="1227864" y="2241231"/>
            <a:ext cx="6903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01490" y="2241231"/>
            <a:ext cx="8394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43723" y="2917092"/>
            <a:ext cx="4031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522512" y="3447831"/>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18620" y="3657600"/>
            <a:ext cx="764953" cy="523220"/>
          </a:xfrm>
          <a:prstGeom prst="rect">
            <a:avLst/>
          </a:prstGeom>
          <a:solidFill>
            <a:srgbClr val="FEE7EF"/>
          </a:solidFill>
          <a:ln w="12700">
            <a:solidFill>
              <a:srgbClr val="009242"/>
            </a:solidFill>
          </a:ln>
        </p:spPr>
        <p:txBody>
          <a:bodyPr wrap="none" rtlCol="0">
            <a:spAutoFit/>
          </a:bodyPr>
          <a:lstStyle/>
          <a:p>
            <a:pPr algn="ctr"/>
            <a:r>
              <a:rPr lang="en-US" sz="2800" dirty="0" err="1" smtClean="0"/>
              <a:t>oăc</a:t>
            </a:r>
            <a:endParaRPr lang="en-US" sz="2800" dirty="0"/>
          </a:p>
        </p:txBody>
      </p:sp>
      <p:cxnSp>
        <p:nvCxnSpPr>
          <p:cNvPr id="41" name="Straight Connector 40"/>
          <p:cNvCxnSpPr/>
          <p:nvPr/>
        </p:nvCxnSpPr>
        <p:spPr>
          <a:xfrm>
            <a:off x="5765563" y="3435925"/>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297342" y="3657600"/>
            <a:ext cx="885179" cy="523220"/>
          </a:xfrm>
          <a:prstGeom prst="rect">
            <a:avLst/>
          </a:prstGeom>
          <a:solidFill>
            <a:srgbClr val="FEE7EF"/>
          </a:solidFill>
          <a:ln w="12700">
            <a:solidFill>
              <a:srgbClr val="009242"/>
            </a:solidFill>
          </a:ln>
        </p:spPr>
        <p:txBody>
          <a:bodyPr wrap="none" rtlCol="0">
            <a:spAutoFit/>
          </a:bodyPr>
          <a:lstStyle/>
          <a:p>
            <a:pPr algn="ctr"/>
            <a:r>
              <a:rPr lang="en-US" sz="2800" smtClean="0"/>
              <a:t>oăm</a:t>
            </a:r>
            <a:endParaRPr lang="en-US" sz="2800"/>
          </a:p>
        </p:txBody>
      </p:sp>
      <p:cxnSp>
        <p:nvCxnSpPr>
          <p:cNvPr id="43" name="Straight Connector 42"/>
          <p:cNvCxnSpPr/>
          <p:nvPr/>
        </p:nvCxnSpPr>
        <p:spPr>
          <a:xfrm>
            <a:off x="7746527"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436185" y="3657600"/>
            <a:ext cx="620684" cy="523220"/>
          </a:xfrm>
          <a:prstGeom prst="rect">
            <a:avLst/>
          </a:prstGeom>
          <a:solidFill>
            <a:srgbClr val="FEE7EF"/>
          </a:solidFill>
          <a:ln w="12700">
            <a:solidFill>
              <a:srgbClr val="009242"/>
            </a:solidFill>
          </a:ln>
        </p:spPr>
        <p:txBody>
          <a:bodyPr wrap="none" rtlCol="0">
            <a:spAutoFit/>
          </a:bodyPr>
          <a:lstStyle/>
          <a:p>
            <a:pPr algn="ctr"/>
            <a:r>
              <a:rPr lang="en-US" sz="2800" dirty="0" err="1"/>
              <a:t>u</a:t>
            </a:r>
            <a:r>
              <a:rPr lang="en-US" sz="2800" dirty="0" err="1" smtClean="0"/>
              <a:t>ơ</a:t>
            </a:r>
            <a:endParaRPr lang="en-US" sz="2800" dirty="0"/>
          </a:p>
        </p:txBody>
      </p:sp>
      <p:cxnSp>
        <p:nvCxnSpPr>
          <p:cNvPr id="46" name="Straight Connector 45"/>
          <p:cNvCxnSpPr/>
          <p:nvPr/>
        </p:nvCxnSpPr>
        <p:spPr>
          <a:xfrm>
            <a:off x="3522512" y="418081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00473" y="4372685"/>
            <a:ext cx="2105063" cy="523220"/>
          </a:xfrm>
          <a:prstGeom prst="rect">
            <a:avLst/>
          </a:prstGeom>
          <a:solidFill>
            <a:srgbClr val="FEE7EF"/>
          </a:solidFill>
          <a:ln w="12700">
            <a:solidFill>
              <a:srgbClr val="009242"/>
            </a:solidFill>
          </a:ln>
        </p:spPr>
        <p:txBody>
          <a:bodyPr wrap="none" rtlCol="0">
            <a:spAutoFit/>
          </a:bodyPr>
          <a:lstStyle/>
          <a:p>
            <a:pPr algn="ctr"/>
            <a:r>
              <a:rPr lang="en-US" sz="2800" dirty="0" err="1" smtClean="0"/>
              <a:t>Ngúc</a:t>
            </a:r>
            <a:r>
              <a:rPr lang="en-US" sz="2800" dirty="0" smtClean="0"/>
              <a:t> </a:t>
            </a:r>
            <a:r>
              <a:rPr lang="en-US" sz="2800" dirty="0" err="1" smtClean="0"/>
              <a:t>ngoắc</a:t>
            </a:r>
            <a:endParaRPr lang="en-US" sz="2800" dirty="0"/>
          </a:p>
        </p:txBody>
      </p:sp>
      <p:cxnSp>
        <p:nvCxnSpPr>
          <p:cNvPr id="48" name="Straight Connector 47"/>
          <p:cNvCxnSpPr/>
          <p:nvPr/>
        </p:nvCxnSpPr>
        <p:spPr>
          <a:xfrm>
            <a:off x="5739931" y="418081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129547" y="4384021"/>
            <a:ext cx="1265090" cy="523220"/>
          </a:xfrm>
          <a:prstGeom prst="rect">
            <a:avLst/>
          </a:prstGeom>
          <a:solidFill>
            <a:srgbClr val="FEE7EF"/>
          </a:solidFill>
          <a:ln w="12700">
            <a:solidFill>
              <a:srgbClr val="009242"/>
            </a:solidFill>
          </a:ln>
        </p:spPr>
        <p:txBody>
          <a:bodyPr wrap="none" rtlCol="0">
            <a:spAutoFit/>
          </a:bodyPr>
          <a:lstStyle/>
          <a:p>
            <a:pPr algn="ctr"/>
            <a:r>
              <a:rPr lang="en-US" sz="2800" dirty="0" err="1" smtClean="0"/>
              <a:t>khoằm</a:t>
            </a:r>
            <a:endParaRPr lang="en-US" sz="2800" dirty="0"/>
          </a:p>
        </p:txBody>
      </p:sp>
      <p:cxnSp>
        <p:nvCxnSpPr>
          <p:cNvPr id="50" name="Straight Connector 49"/>
          <p:cNvCxnSpPr/>
          <p:nvPr/>
        </p:nvCxnSpPr>
        <p:spPr>
          <a:xfrm>
            <a:off x="7770778" y="418081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026617" y="4384021"/>
            <a:ext cx="1439818" cy="523220"/>
          </a:xfrm>
          <a:prstGeom prst="rect">
            <a:avLst/>
          </a:prstGeom>
          <a:solidFill>
            <a:srgbClr val="FEE7EF"/>
          </a:solidFill>
          <a:ln w="12700">
            <a:solidFill>
              <a:srgbClr val="009242"/>
            </a:solidFill>
          </a:ln>
        </p:spPr>
        <p:txBody>
          <a:bodyPr wrap="none" rtlCol="0">
            <a:spAutoFit/>
          </a:bodyPr>
          <a:lstStyle/>
          <a:p>
            <a:pPr algn="ctr"/>
            <a:r>
              <a:rPr lang="en-US" sz="2800" dirty="0" err="1" smtClean="0"/>
              <a:t>Huơ</a:t>
            </a:r>
            <a:r>
              <a:rPr lang="en-US" sz="2800" dirty="0" smtClean="0"/>
              <a:t> </a:t>
            </a:r>
            <a:r>
              <a:rPr lang="en-US" sz="2800" dirty="0" err="1" smtClean="0"/>
              <a:t>vòi</a:t>
            </a:r>
            <a:endParaRPr lang="en-US" sz="2800" dirty="0"/>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down)">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inVertical)">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26" grpId="0" animBg="1"/>
      <p:bldP spid="40" grpId="0" animBg="1"/>
      <p:bldP spid="42" grpId="0" animBg="1"/>
      <p:bldP spid="44" grpId="0" animBg="1"/>
      <p:bldP spid="47" grpId="0" animBg="1"/>
      <p:bldP spid="49"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5" name="TextBox 4"/>
          <p:cNvSpPr txBox="1"/>
          <p:nvPr/>
        </p:nvSpPr>
        <p:spPr>
          <a:xfrm>
            <a:off x="537386" y="592104"/>
            <a:ext cx="8234133" cy="3108543"/>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spTree>
    <p:extLst>
      <p:ext uri="{BB962C8B-B14F-4D97-AF65-F5344CB8AC3E}">
        <p14:creationId xmlns:p14="http://schemas.microsoft.com/office/powerpoint/2010/main" val="9270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p:cNvSpPr/>
          <p:nvPr/>
        </p:nvSpPr>
        <p:spPr>
          <a:xfrm>
            <a:off x="1" y="-231112"/>
            <a:ext cx="9143999" cy="6019931"/>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a:solidFill>
                  <a:srgbClr val="F14420"/>
                </a:solidFill>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pPr algn="just"/>
            <a:r>
              <a:rPr lang="en-US" altLang="zh-CN" sz="3200"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Hôm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nay là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sinh</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nhật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của</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nhưng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nó bị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ốm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Đang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buồn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ba</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bỗng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nghe</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tiếng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gọi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Thi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ra</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các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bạn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đến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chúc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mừng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sinh</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nhật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Thỏ</a:t>
            </a:r>
            <a:r>
              <a:rPr lang="en-US" altLang="zh-CN" sz="3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trắng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mang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cà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rốt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Gấu</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đen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ngoạm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nguyên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một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nải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chuối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Khi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vàng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và</a:t>
            </a:r>
            <a:r>
              <a:rPr lang="en-US" altLang="zh-CN" sz="3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sóc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nâu</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tặng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với</a:t>
            </a:r>
            <a:r>
              <a:rPr lang="en-US" altLang="zh-CN" sz="3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tiết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mục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ngúc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ngoắc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đuôi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Vẹt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mỏ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khoằm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thay</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mặt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các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bạn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những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lời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chúc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tốt</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đẹp</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a:p>
            <a:pPr algn="just"/>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vui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ơi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là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vui</a:t>
            </a:r>
            <a:r>
              <a:rPr lang="en-US" altLang="zh-CN" sz="3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Nó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huơ</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vòi</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mấy</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vòng</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đê</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cảm</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ơn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các</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bạn</a:t>
            </a:r>
            <a:r>
              <a:rPr lang="en-US" altLang="zh-CN"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a:p>
            <a:pPr algn="just"/>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Lâm</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Lưu đồ: Đường kết nối 8"/>
          <p:cNvSpPr/>
          <p:nvPr/>
        </p:nvSpPr>
        <p:spPr>
          <a:xfrm>
            <a:off x="672256" y="69069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p:cNvSpPr/>
          <p:nvPr/>
        </p:nvSpPr>
        <p:spPr>
          <a:xfrm>
            <a:off x="1139253" y="1117535"/>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p:cNvSpPr/>
          <p:nvPr/>
        </p:nvSpPr>
        <p:spPr>
          <a:xfrm>
            <a:off x="0" y="158203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p:cNvSpPr/>
          <p:nvPr/>
        </p:nvSpPr>
        <p:spPr>
          <a:xfrm>
            <a:off x="7702195" y="158203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p:cNvSpPr/>
          <p:nvPr/>
        </p:nvSpPr>
        <p:spPr>
          <a:xfrm>
            <a:off x="3296641" y="2087702"/>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p:cNvSpPr/>
          <p:nvPr/>
        </p:nvSpPr>
        <p:spPr>
          <a:xfrm>
            <a:off x="1330639" y="2466182"/>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p:cNvSpPr/>
          <p:nvPr/>
        </p:nvSpPr>
        <p:spPr>
          <a:xfrm>
            <a:off x="2432024" y="29800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p:cNvSpPr/>
          <p:nvPr/>
        </p:nvSpPr>
        <p:spPr>
          <a:xfrm>
            <a:off x="697604" y="387390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8</a:t>
            </a:r>
            <a:endParaRPr lang="vi-VN" sz="2400" b="1" dirty="0">
              <a:latin typeface="Times New Roman" panose="02020603050405020304" pitchFamily="18" charset="0"/>
              <a:cs typeface="Times New Roman" panose="02020603050405020304" pitchFamily="18" charset="0"/>
            </a:endParaRPr>
          </a:p>
        </p:txBody>
      </p:sp>
      <p:sp>
        <p:nvSpPr>
          <p:cNvPr id="17" name="Lưu đồ: Đường kết nối 15"/>
          <p:cNvSpPr/>
          <p:nvPr/>
        </p:nvSpPr>
        <p:spPr>
          <a:xfrm>
            <a:off x="4391246" y="3873903"/>
            <a:ext cx="361507" cy="44764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9</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900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3562</TotalTime>
  <Words>882</Words>
  <PresentationFormat>On-screen Show (16:9)</PresentationFormat>
  <Paragraphs>99</Paragraphs>
  <Slides>22</Slides>
  <Notes>5</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等线</vt:lpstr>
      <vt:lpstr>Times New Roman</vt:lpstr>
      <vt:lpstr>Arial-Rounded</vt:lpstr>
      <vt:lpstr>SimSun</vt:lpstr>
      <vt:lpstr>Lato</vt:lpstr>
      <vt:lpstr>SimSun</vt:lpstr>
      <vt:lpstr>Arial Rounded MT Bold</vt:lpstr>
      <vt:lpstr>HP001 4 hàng</vt:lpstr>
      <vt:lpstr>Calibri Light</vt:lpstr>
      <vt:lpstr>Calibri</vt:lpstr>
      <vt:lpstr>Quicksand Medium</vt:lpstr>
      <vt:lpstr>Arial</vt:lpstr>
      <vt:lpstr>Microsoft YaHei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2021-01-19T03:00:12Z</dcterms:modified>
</cp:coreProperties>
</file>