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9DC0-AD91-407C-B5DF-3537F94105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8ADF-526F-4CDF-89A1-C3A51486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slide" Target="slide7.xml"/><Relationship Id="rId20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19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790" y="319314"/>
            <a:ext cx="7467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BIÊN PHỦ</a:t>
            </a:r>
          </a:p>
          <a:p>
            <a:pPr algn="ctr"/>
            <a:r>
              <a:rPr lang="en-US" sz="4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TRÌNH KÉO PHÁO</a:t>
            </a:r>
            <a:endParaRPr lang="en-US" sz="4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Quang Thọ (NSND) – Hò Kéo Pháo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6987" y="1778921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53" y="5453730"/>
            <a:ext cx="1163191" cy="12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8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122">
            <a:off x="22090" y="3779651"/>
            <a:ext cx="4836698" cy="3845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171" y="5150729"/>
            <a:ext cx="5087060" cy="5468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6" y="6263517"/>
            <a:ext cx="5836714" cy="6273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12" y="5831568"/>
            <a:ext cx="5481967" cy="5892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8607" y="4777041"/>
            <a:ext cx="5902568" cy="5892601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45" y="5875221"/>
            <a:ext cx="530398" cy="652329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82" y="5450248"/>
            <a:ext cx="530398" cy="652329"/>
          </a:xfrm>
          <a:prstGeom prst="rect">
            <a:avLst/>
          </a:prstGeom>
        </p:spPr>
      </p:pic>
      <p:pic>
        <p:nvPicPr>
          <p:cNvPr id="21" name="Picture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88" y="4971146"/>
            <a:ext cx="524301" cy="652329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98" y="4223051"/>
            <a:ext cx="548688" cy="652329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06" y="3666757"/>
            <a:ext cx="536494" cy="6523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95483" y="119776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31" y="1159504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08" y="586500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81120" y="3217321"/>
            <a:ext cx="609600" cy="609600"/>
          </a:xfrm>
          <a:prstGeom prst="rect">
            <a:avLst/>
          </a:prstGeom>
        </p:spPr>
      </p:pic>
      <p:pic>
        <p:nvPicPr>
          <p:cNvPr id="26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81120" y="4018403"/>
            <a:ext cx="609600" cy="609600"/>
          </a:xfrm>
          <a:prstGeom prst="rect">
            <a:avLst/>
          </a:prstGeom>
        </p:spPr>
      </p:pic>
      <p:pic>
        <p:nvPicPr>
          <p:cNvPr id="27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4657" y="4819485"/>
            <a:ext cx="609600" cy="609600"/>
          </a:xfrm>
          <a:prstGeom prst="rect">
            <a:avLst/>
          </a:prstGeom>
        </p:spPr>
      </p:pic>
      <p:pic>
        <p:nvPicPr>
          <p:cNvPr id="28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514257" y="5831568"/>
            <a:ext cx="609600" cy="609600"/>
          </a:xfrm>
          <a:prstGeom prst="rect">
            <a:avLst/>
          </a:prstGeom>
        </p:spPr>
      </p:pic>
      <p:pic>
        <p:nvPicPr>
          <p:cNvPr id="29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01175" y="6991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294 -0.0599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30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68 -0.06181 L 0.29935 -0.121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9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-0.11412 L 0.47122 -0.1930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39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92 -0.1838 L 0.64258 -0.2840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50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4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06 -0.28333 L 1.03971 -0.5898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1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4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28788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5758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27273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28788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21212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79" y="5621309"/>
            <a:ext cx="1098883" cy="1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79" y="5621309"/>
            <a:ext cx="1098883" cy="1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79" y="5621309"/>
            <a:ext cx="1098883" cy="1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79" y="5621309"/>
            <a:ext cx="1098883" cy="1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79" y="5621309"/>
            <a:ext cx="1098883" cy="1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84</Words>
  <PresentationFormat>Widescreen</PresentationFormat>
  <Paragraphs>13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2019-04-11T09:24:43Z</dcterms:created>
  <dcterms:modified xsi:type="dcterms:W3CDTF">2019-04-16T01:26:58Z</dcterms:modified>
</cp:coreProperties>
</file>