
<file path=[Content_Types].xml><?xml version="1.0" encoding="utf-8"?>
<Types xmlns="http://schemas.openxmlformats.org/package/2006/content-types">
  <Default Extension="jpeg" ContentType="image/jpeg"/>
  <Default Extension="wav" ContentType="audio/x-wav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2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5" r:id="rId4"/>
  </p:sldMasterIdLst>
  <p:notesMasterIdLst>
    <p:notesMasterId r:id="rId15"/>
  </p:notesMasterIdLst>
  <p:sldIdLst>
    <p:sldId id="269" r:id="rId5"/>
    <p:sldId id="260" r:id="rId6"/>
    <p:sldId id="256" r:id="rId7"/>
    <p:sldId id="257" r:id="rId8"/>
    <p:sldId id="261" r:id="rId9"/>
    <p:sldId id="263" r:id="rId10"/>
    <p:sldId id="258" r:id="rId11"/>
    <p:sldId id="259" r:id="rId12"/>
    <p:sldId id="262" r:id="rId13"/>
    <p:sldId id="270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" Type="http://schemas.openxmlformats.org/officeDocument/2006/relationships/slide" Target="slides/slide1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9" Type="http://schemas.openxmlformats.org/officeDocument/2006/relationships/commentAuthors" Target="commentAuthors.xml"/><Relationship Id="rId18" Type="http://schemas.openxmlformats.org/officeDocument/2006/relationships/tableStyles" Target="tableStyles.xml"/><Relationship Id="rId17" Type="http://schemas.openxmlformats.org/officeDocument/2006/relationships/viewProps" Target="viewProps.xml"/><Relationship Id="rId16" Type="http://schemas.openxmlformats.org/officeDocument/2006/relationships/presProps" Target="presProps.xml"/><Relationship Id="rId15" Type="http://schemas.openxmlformats.org/officeDocument/2006/relationships/notesMaster" Target="notesMasters/notesMaster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>
        <p:sndAc>
          <p:stSnd>
            <p:snd r:embed="rId2" name="当我们同在一起.wav"/>
          </p:stSnd>
        </p:sndAc>
      </p:transition>
    </mc:Choice>
    <mc:Fallback>
      <p:transition spd="slow" advTm="3000">
        <p:sndAc>
          <p:stSnd>
            <p:snd r:embed="rId2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4.xml"/><Relationship Id="rId8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1.xml"/><Relationship Id="rId5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3" Type="http://schemas.openxmlformats.org/officeDocument/2006/relationships/theme" Target="../theme/theme3.xml"/><Relationship Id="rId12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35.xml"/><Relationship Id="rId1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image17.wdp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.svg"/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4117" cy="6860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194896"/>
            <a:ext cx="7584843" cy="5304785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3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4373" y="356659"/>
            <a:ext cx="7874076" cy="36762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" y="3934376"/>
            <a:ext cx="12194117" cy="292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2335" y="1411418"/>
            <a:ext cx="3138047" cy="5633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72643" y="-153894"/>
            <a:ext cx="2768533" cy="3130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49" y="4391728"/>
            <a:ext cx="3139976" cy="2109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113820" y="807489"/>
            <a:ext cx="4060371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3908690" y="1788154"/>
            <a:ext cx="437673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3862289" y="2714893"/>
            <a:ext cx="51530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endParaRPr lang="en-US" alt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00"/>
    </mc:Choice>
    <mc:Fallback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3" t="17681" r="59262" b="70725"/>
          <a:stretch>
            <a:fillRect/>
          </a:stretch>
        </p:blipFill>
        <p:spPr>
          <a:xfrm>
            <a:off x="1" y="-9940"/>
            <a:ext cx="1935896" cy="9740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12" t="30290" b="7971"/>
          <a:stretch>
            <a:fillRect/>
          </a:stretch>
        </p:blipFill>
        <p:spPr>
          <a:xfrm>
            <a:off x="2594112" y="188842"/>
            <a:ext cx="6718853" cy="6586199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71" t="14348" r="18540" b="48261"/>
          <a:stretch>
            <a:fillRect/>
          </a:stretch>
        </p:blipFill>
        <p:spPr>
          <a:xfrm>
            <a:off x="2802835" y="705677"/>
            <a:ext cx="8102705" cy="5665305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1" t="5205" r="61111" b="85608"/>
          <a:stretch>
            <a:fillRect/>
          </a:stretch>
        </p:blipFill>
        <p:spPr>
          <a:xfrm>
            <a:off x="0" y="-1"/>
            <a:ext cx="2423729" cy="10436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9" t="53241" r="9407" b="8165"/>
          <a:stretch>
            <a:fillRect/>
          </a:stretch>
        </p:blipFill>
        <p:spPr>
          <a:xfrm>
            <a:off x="2423729" y="521803"/>
            <a:ext cx="8931965" cy="5847523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0" t="5217" r="9721" b="79566"/>
          <a:stretch>
            <a:fillRect/>
          </a:stretch>
        </p:blipFill>
        <p:spPr>
          <a:xfrm>
            <a:off x="1639957" y="1709530"/>
            <a:ext cx="8645718" cy="2315818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18" t="13004" r="3770" b="48750"/>
          <a:stretch>
            <a:fillRect/>
          </a:stretch>
        </p:blipFill>
        <p:spPr>
          <a:xfrm>
            <a:off x="152401" y="1123348"/>
            <a:ext cx="6559940" cy="40836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3" t="51022" r="7142" b="7366"/>
          <a:stretch>
            <a:fillRect/>
          </a:stretch>
        </p:blipFill>
        <p:spPr>
          <a:xfrm>
            <a:off x="5892801" y="1346200"/>
            <a:ext cx="5829300" cy="435035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2784062" y="2688096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</a:rPr>
              <a:t>11</a:t>
            </a:r>
            <a:endParaRPr lang="en-US" sz="12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4698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454388" y="4558195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0705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59788" y="257269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4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145580" y="4796734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5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54551" y="2057400"/>
            <a:ext cx="630696" cy="6306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2" t="5678" r="9333" b="54507"/>
          <a:stretch>
            <a:fillRect/>
          </a:stretch>
        </p:blipFill>
        <p:spPr>
          <a:xfrm>
            <a:off x="2386030" y="2286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479788" y="30253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7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805970" y="2850322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3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95988" y="5844761"/>
            <a:ext cx="477078" cy="477078"/>
          </a:xfrm>
          <a:prstGeom prst="rect">
            <a:avLst/>
          </a:prstGeom>
          <a:solidFill>
            <a:schemeClr val="bg1"/>
          </a:solidFill>
          <a:ln w="28575">
            <a:solidFill>
              <a:srgbClr val="0A587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9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77251" y="5080000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84" t="50290" r="9071" b="9895"/>
          <a:stretch>
            <a:fillRect/>
          </a:stretch>
        </p:blipFill>
        <p:spPr>
          <a:xfrm>
            <a:off x="2373330" y="279400"/>
            <a:ext cx="9560442" cy="63246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456677" y="1739900"/>
            <a:ext cx="1652742" cy="32743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10 cm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454182" y="3097363"/>
            <a:ext cx="1303435" cy="57867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8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9" t="5216" r="58777" b="86503"/>
          <a:stretch>
            <a:fillRect/>
          </a:stretch>
        </p:blipFill>
        <p:spPr>
          <a:xfrm>
            <a:off x="0" y="0"/>
            <a:ext cx="2386030" cy="856648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0815375" y="4752562"/>
            <a:ext cx="1351219" cy="55603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>
                <a:solidFill>
                  <a:srgbClr val="FF0000"/>
                </a:solidFill>
              </a:rPr>
              <a:t>12 cm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Graphic 12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518" y="1436643"/>
            <a:ext cx="630696" cy="630696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>
            <a:off x="3302000" y="918704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9105900" y="859402"/>
            <a:ext cx="0" cy="4935996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7962900" y="2590800"/>
            <a:ext cx="0" cy="33061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0283048" y="4368800"/>
            <a:ext cx="0" cy="1540898"/>
          </a:xfrm>
          <a:prstGeom prst="line">
            <a:avLst/>
          </a:prstGeom>
          <a:ln>
            <a:prstDash val="lg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Checkmar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98518" y="4752562"/>
            <a:ext cx="630696" cy="630696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1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158</Words>
  <PresentationFormat>Custom</PresentationFormat>
  <Paragraphs>37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10</vt:i4>
      </vt:variant>
    </vt:vector>
  </HeadingPairs>
  <TitlesOfParts>
    <vt:vector size="24" baseType="lpstr">
      <vt:lpstr>Arial</vt:lpstr>
      <vt:lpstr>SimSun</vt:lpstr>
      <vt:lpstr>Wingdings</vt:lpstr>
      <vt:lpstr>Microsoft YaHei</vt:lpstr>
      <vt:lpstr>Arial Unicode MS</vt:lpstr>
      <vt:lpstr>Calibri Light</vt:lpstr>
      <vt:lpstr>Calibri</vt:lpstr>
      <vt:lpstr>Segoe UI</vt:lpstr>
      <vt:lpstr>Times New Roman</vt:lpstr>
      <vt:lpstr>Times New Roman</vt:lpstr>
      <vt:lpstr>Tahoma</vt:lpstr>
      <vt:lpstr>Office Theme</vt:lpstr>
      <vt:lpstr>Bạn nhỏ 16x9</vt:lpstr>
      <vt:lpstr>1_Office Theme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2020-08-07T08:50:00Z</dcterms:created>
  <dcterms:modified xsi:type="dcterms:W3CDTF">2020-08-29T06:49:39Z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