
<file path=[Content_Types].xml><?xml version="1.0" encoding="utf-8"?>
<Types xmlns="http://schemas.openxmlformats.org/package/2006/content-types">
  <Default Extension="emf" ContentType="image/x-emf"/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4" r:id="rId7"/>
    <p:sldId id="266" r:id="rId8"/>
    <p:sldId id="265" r:id="rId9"/>
    <p:sldId id="267" r:id="rId10"/>
    <p:sldId id="268" r:id="rId11"/>
    <p:sldId id="269" r:id="rId12"/>
    <p:sldId id="262" r:id="rId13"/>
    <p:sldId id="270" r:id="rId14"/>
    <p:sldId id="263" r:id="rId15"/>
    <p:sldId id="272" r:id="rId16"/>
    <p:sldId id="271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068C"/>
    <a:srgbClr val="00FF00"/>
    <a:srgbClr val="0000CC"/>
    <a:srgbClr val="461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8DC7DD-1CD7-4B4F-85F4-6483D44460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1291FBC-CD3B-4F5C-BB44-C817EFB281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5435B3B-DB1A-483E-81A2-C45DA5921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B17E-FC56-4520-9676-3DD591479DBD}" type="datetimeFigureOut">
              <a:rPr lang="vi-VN" smtClean="0"/>
              <a:t>27/10/2020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9B04F2-FD6A-4BA5-A103-16035C22C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E527756-3F78-40F3-8737-4C8BCB590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47A46-9A64-40E3-B8DA-E0B3221A50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9126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70B28A4-0C9A-4CDE-871B-A5CDF43EC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FFB2C2B-CC8C-4A6E-BE39-E8BDA76DE4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FCC706-7DE0-4B60-B083-F87926799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B17E-FC56-4520-9676-3DD591479DBD}" type="datetimeFigureOut">
              <a:rPr lang="vi-VN" smtClean="0"/>
              <a:t>27/10/2020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AD9D6D-A071-48A7-999B-4778EE19E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10AA3D7-17A5-4311-8511-9EA073495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47A46-9A64-40E3-B8DA-E0B3221A50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40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441C41B-AB97-491E-B1A0-DE9DB46F00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23FBE57-203F-40A9-813C-0788AB39BF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11042B-A67A-4F61-BFC9-8D98000E0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B17E-FC56-4520-9676-3DD591479DBD}" type="datetimeFigureOut">
              <a:rPr lang="vi-VN" smtClean="0"/>
              <a:t>27/10/2020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A084B1B-63D7-4C79-999F-2F1A32E85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D8E6477-DBF1-418F-8F20-13317901F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47A46-9A64-40E3-B8DA-E0B3221A50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880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CFABD4B8-5F2C-42D4-AF1B-10142142099E}"/>
              </a:ext>
            </a:extLst>
          </p:cNvPr>
          <p:cNvGrpSpPr/>
          <p:nvPr userDrawn="1"/>
        </p:nvGrpSpPr>
        <p:grpSpPr>
          <a:xfrm>
            <a:off x="-8420" y="0"/>
            <a:ext cx="12200420" cy="849570"/>
            <a:chOff x="-4210" y="-3004"/>
            <a:chExt cx="12200420" cy="849570"/>
          </a:xfrm>
        </p:grpSpPr>
        <p:sp>
          <p:nvSpPr>
            <p:cNvPr id="8" name="Hình chữ nhật 7">
              <a:extLst>
                <a:ext uri="{FF2B5EF4-FFF2-40B4-BE49-F238E27FC236}">
                  <a16:creationId xmlns:a16="http://schemas.microsoft.com/office/drawing/2014/main" id="{A28425B4-BDAE-4F48-BC96-F3FB05ED8802}"/>
                </a:ext>
              </a:extLst>
            </p:cNvPr>
            <p:cNvSpPr/>
            <p:nvPr/>
          </p:nvSpPr>
          <p:spPr>
            <a:xfrm>
              <a:off x="-4210" y="-3004"/>
              <a:ext cx="12200420" cy="845962"/>
            </a:xfrm>
            <a:prstGeom prst="rect">
              <a:avLst/>
            </a:prstGeom>
            <a:solidFill>
              <a:srgbClr val="1B95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Hình chữ nhật: Một Góc Tròn 8">
              <a:extLst>
                <a:ext uri="{FF2B5EF4-FFF2-40B4-BE49-F238E27FC236}">
                  <a16:creationId xmlns:a16="http://schemas.microsoft.com/office/drawing/2014/main" id="{B99DA6C9-A0EF-42DA-84A2-7ED626B02A9F}"/>
                </a:ext>
              </a:extLst>
            </p:cNvPr>
            <p:cNvSpPr/>
            <p:nvPr/>
          </p:nvSpPr>
          <p:spPr>
            <a:xfrm flipH="1">
              <a:off x="-1" y="105421"/>
              <a:ext cx="12191995" cy="737537"/>
            </a:xfrm>
            <a:prstGeom prst="round1Rect">
              <a:avLst>
                <a:gd name="adj" fmla="val 1882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314A8966-903C-4311-A0B0-9779DA36A25E}"/>
                </a:ext>
              </a:extLst>
            </p:cNvPr>
            <p:cNvGrpSpPr/>
            <p:nvPr/>
          </p:nvGrpSpPr>
          <p:grpSpPr>
            <a:xfrm>
              <a:off x="950925" y="186264"/>
              <a:ext cx="693375" cy="636316"/>
              <a:chOff x="903671" y="832174"/>
              <a:chExt cx="693375" cy="636316"/>
            </a:xfrm>
          </p:grpSpPr>
          <p:sp>
            <p:nvSpPr>
              <p:cNvPr id="19" name="Hình chữ nhật: Góc Tròn 18">
                <a:extLst>
                  <a:ext uri="{FF2B5EF4-FFF2-40B4-BE49-F238E27FC236}">
                    <a16:creationId xmlns:a16="http://schemas.microsoft.com/office/drawing/2014/main" id="{238C6918-16B4-41EF-B31D-2B977731671B}"/>
                  </a:ext>
                </a:extLst>
              </p:cNvPr>
              <p:cNvSpPr/>
              <p:nvPr/>
            </p:nvSpPr>
            <p:spPr>
              <a:xfrm>
                <a:off x="922290" y="832174"/>
                <a:ext cx="657614" cy="636316"/>
              </a:xfrm>
              <a:prstGeom prst="roundRect">
                <a:avLst/>
              </a:prstGeom>
              <a:solidFill>
                <a:srgbClr val="1B95A3"/>
              </a:solidFill>
              <a:ln>
                <a:solidFill>
                  <a:srgbClr val="1897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vi-VN"/>
              </a:p>
            </p:txBody>
          </p:sp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2EE85488-B380-4B32-A77F-C6E9A24FA085}"/>
                  </a:ext>
                </a:extLst>
              </p:cNvPr>
              <p:cNvSpPr txBox="1"/>
              <p:nvPr/>
            </p:nvSpPr>
            <p:spPr>
              <a:xfrm>
                <a:off x="939432" y="832174"/>
                <a:ext cx="65761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endParaRPr lang="vi-VN" sz="1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D6D3284D-23BE-46C5-8A52-1FE4A6D818A5}"/>
                  </a:ext>
                </a:extLst>
              </p:cNvPr>
              <p:cNvSpPr txBox="1"/>
              <p:nvPr/>
            </p:nvSpPr>
            <p:spPr>
              <a:xfrm>
                <a:off x="903671" y="964338"/>
                <a:ext cx="657615" cy="468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endParaRPr lang="vi-VN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9CA149DE-D9A2-4ABA-9FF8-229755704119}"/>
                </a:ext>
              </a:extLst>
            </p:cNvPr>
            <p:cNvGrpSpPr/>
            <p:nvPr/>
          </p:nvGrpSpPr>
          <p:grpSpPr>
            <a:xfrm>
              <a:off x="1760488" y="189873"/>
              <a:ext cx="10431511" cy="655401"/>
              <a:chOff x="1760490" y="1719498"/>
              <a:chExt cx="10431511" cy="655401"/>
            </a:xfrm>
          </p:grpSpPr>
          <p:sp>
            <p:nvSpPr>
              <p:cNvPr id="15" name="Hình chữ nhật: Góc Trên Tròn 14">
                <a:extLst>
                  <a:ext uri="{FF2B5EF4-FFF2-40B4-BE49-F238E27FC236}">
                    <a16:creationId xmlns:a16="http://schemas.microsoft.com/office/drawing/2014/main" id="{473B5F5F-CA80-4A1E-9D90-09F6DB6E95AD}"/>
                  </a:ext>
                </a:extLst>
              </p:cNvPr>
              <p:cNvSpPr/>
              <p:nvPr/>
            </p:nvSpPr>
            <p:spPr>
              <a:xfrm rot="16200000">
                <a:off x="6649704" y="-3169715"/>
                <a:ext cx="653084" cy="10431510"/>
              </a:xfrm>
              <a:prstGeom prst="round2SameRect">
                <a:avLst/>
              </a:prstGeom>
              <a:solidFill>
                <a:srgbClr val="1B95A3"/>
              </a:solidFill>
              <a:ln>
                <a:solidFill>
                  <a:srgbClr val="1B95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13290478-1F05-46D0-90B0-8F84536D0F49}"/>
                  </a:ext>
                </a:extLst>
              </p:cNvPr>
              <p:cNvSpPr txBox="1"/>
              <p:nvPr/>
            </p:nvSpPr>
            <p:spPr>
              <a:xfrm>
                <a:off x="1760490" y="2067122"/>
                <a:ext cx="12197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>
                    <a:solidFill>
                      <a:srgbClr val="FFF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</a:t>
                </a:r>
                <a:r>
                  <a:rPr lang="vi-VN" sz="1400" b="1">
                    <a:solidFill>
                      <a:srgbClr val="FFF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ƯƠNG II   </a:t>
                </a:r>
              </a:p>
            </p:txBody>
          </p:sp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125BF89-C1CA-4808-9909-794989F0302B}"/>
                  </a:ext>
                </a:extLst>
              </p:cNvPr>
              <p:cNvSpPr txBox="1"/>
              <p:nvPr/>
            </p:nvSpPr>
            <p:spPr>
              <a:xfrm>
                <a:off x="1785370" y="1737834"/>
                <a:ext cx="1224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9: </a:t>
                </a:r>
                <a:endParaRPr lang="vi-VN" sz="20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BD72B1CE-177C-4370-930B-5C9EBF87DAEA}"/>
                  </a:ext>
                </a:extLst>
              </p:cNvPr>
              <p:cNvSpPr txBox="1"/>
              <p:nvPr/>
            </p:nvSpPr>
            <p:spPr>
              <a:xfrm>
                <a:off x="2984491" y="1780195"/>
                <a:ext cx="914931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SÓNG DỪNG</a:t>
                </a:r>
                <a:endParaRPr lang="vi-VN" sz="28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DFC7F89C-7EDE-481C-B7A1-789C871E78E5}"/>
                </a:ext>
              </a:extLst>
            </p:cNvPr>
            <p:cNvGrpSpPr/>
            <p:nvPr/>
          </p:nvGrpSpPr>
          <p:grpSpPr>
            <a:xfrm>
              <a:off x="170773" y="186263"/>
              <a:ext cx="663963" cy="660303"/>
              <a:chOff x="76263" y="832173"/>
              <a:chExt cx="663963" cy="660303"/>
            </a:xfrm>
          </p:grpSpPr>
          <p:sp>
            <p:nvSpPr>
              <p:cNvPr id="13" name="Hình chữ nhật: Góc Tròn 12">
                <a:extLst>
                  <a:ext uri="{FF2B5EF4-FFF2-40B4-BE49-F238E27FC236}">
                    <a16:creationId xmlns:a16="http://schemas.microsoft.com/office/drawing/2014/main" id="{5EE93391-446B-4963-B47A-7B84641C867C}"/>
                  </a:ext>
                </a:extLst>
              </p:cNvPr>
              <p:cNvSpPr/>
              <p:nvPr/>
            </p:nvSpPr>
            <p:spPr>
              <a:xfrm>
                <a:off x="82611" y="832174"/>
                <a:ext cx="657615" cy="636316"/>
              </a:xfrm>
              <a:prstGeom prst="roundRect">
                <a:avLst/>
              </a:prstGeom>
              <a:solidFill>
                <a:srgbClr val="1B95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vi-VN"/>
              </a:p>
            </p:txBody>
          </p:sp>
          <p:pic>
            <p:nvPicPr>
              <p:cNvPr id="14" name="Hình ảnh 13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A11FC75C-1100-40F4-9BA9-D445DF299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63" y="832173"/>
                <a:ext cx="657614" cy="660303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087836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1B6A20-7878-4E74-9AF8-BF0B5F62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5473590-5241-4B21-BD8A-2F19DFC18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D761C79-4C40-4052-842D-4802C5C2F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B17E-FC56-4520-9676-3DD591479DBD}" type="datetimeFigureOut">
              <a:rPr lang="vi-VN" smtClean="0"/>
              <a:t>27/10/2020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AD81F02-1150-44F0-88A7-FE86CCF9D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13F32F-5902-45F4-84A7-24737AE23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47A46-9A64-40E3-B8DA-E0B3221A50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64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F1B7CE6-0BC9-4CD6-8FD1-5DF38D58E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CEA3F56-B952-467A-9058-3095EA4A3A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21B04CD-52A5-454F-AF93-8A633C41D5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5825FE1-DC1C-47E4-9C73-459D7D179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B17E-FC56-4520-9676-3DD591479DBD}" type="datetimeFigureOut">
              <a:rPr lang="vi-VN" smtClean="0"/>
              <a:t>27/10/2020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D6DFF4-7598-4063-8A9C-973F38F47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4B3E525-9443-47E4-B80C-69B86D2AB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47A46-9A64-40E3-B8DA-E0B3221A50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3621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8C41858-3AB8-4C98-B3E3-37CE495A9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487568E-F1EC-4738-9FBF-BEDBDEA90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A1678A0-8E71-49D3-8DE5-74767601C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0F47777-87A1-42C9-845C-C23236ADE3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B0400F4-4332-4FE0-ABCD-FA98D0EBC7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863D9F3-A548-4BB1-991D-3169C1BB0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B17E-FC56-4520-9676-3DD591479DBD}" type="datetimeFigureOut">
              <a:rPr lang="vi-VN" smtClean="0"/>
              <a:t>27/10/2020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678AF23-D8F9-4CF8-A3E7-759FDB5D0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EC69002-EFF9-4672-AB19-E964E8EB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47A46-9A64-40E3-B8DA-E0B3221A50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2042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107D59-DA48-40E5-A8FE-D5F975BB9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D32232B-A817-4446-BE47-A22E58177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B17E-FC56-4520-9676-3DD591479DBD}" type="datetimeFigureOut">
              <a:rPr lang="vi-VN" smtClean="0"/>
              <a:t>27/10/2020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52A19B8-4A9E-4CD6-8702-DA345C8E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141F32-9B4C-4E00-A2DF-0346BB6F7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47A46-9A64-40E3-B8DA-E0B3221A50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8295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98C3469-B980-4160-9896-CCC4A13F2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B17E-FC56-4520-9676-3DD591479DBD}" type="datetimeFigureOut">
              <a:rPr lang="vi-VN" smtClean="0"/>
              <a:t>27/10/2020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E2B2B63-261E-4712-A72E-D2634EA38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EE824B3-CFAA-440D-83A6-948C01544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47A46-9A64-40E3-B8DA-E0B3221A50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6967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4445568-AF2A-4D49-AFAC-8A2640CCC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6AB9A6B-37AA-4A2A-BF12-C64771562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DA7111C-8F8F-4621-A74F-79DEE8803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ED1A3C9-2092-4A9E-AC2E-07E0F7D04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B17E-FC56-4520-9676-3DD591479DBD}" type="datetimeFigureOut">
              <a:rPr lang="vi-VN" smtClean="0"/>
              <a:t>27/10/2020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120BBD-7BFD-48DE-8E12-E580182EB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2C65DE2-8FFC-4736-9CF9-1FB4FAF83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47A46-9A64-40E3-B8DA-E0B3221A50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7692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07823F-790F-4BC2-AFFB-74DBDFE53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ABB3F7F-D6A4-4F57-B772-97FF3318AC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CD1C889-EB27-43AF-841D-F64EFDED9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FFE305D-AFF9-4064-A991-1F59CDE2D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CB17E-FC56-4520-9676-3DD591479DBD}" type="datetimeFigureOut">
              <a:rPr lang="vi-VN" smtClean="0"/>
              <a:t>27/10/2020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3481E0E-9F56-4E02-9128-736F2909D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F3EAEE0-8A82-4415-A384-B417293FF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47A46-9A64-40E3-B8DA-E0B3221A50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9104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3A97694-BB39-4AB2-BEFE-11DBB4191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A365531-DE8C-4BDC-B772-9552071F1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240230C-A8C3-452D-A2C7-CEEB1EEE7B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CB17E-FC56-4520-9676-3DD591479DBD}" type="datetimeFigureOut">
              <a:rPr lang="vi-VN" smtClean="0"/>
              <a:t>27/10/2020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BBE4CC-7E7F-47AE-9E26-8CEBB3BD1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C74397-05A2-443A-A980-FFB4E93F4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47A46-9A64-40E3-B8DA-E0B3221A50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49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3464672F-9F56-4B9B-9FD5-82E073E2A9EF}"/>
              </a:ext>
            </a:extLst>
          </p:cNvPr>
          <p:cNvGrpSpPr/>
          <p:nvPr/>
        </p:nvGrpSpPr>
        <p:grpSpPr>
          <a:xfrm>
            <a:off x="-20" y="-10"/>
            <a:ext cx="12192000" cy="6858010"/>
            <a:chOff x="-20" y="-10"/>
            <a:chExt cx="12192000" cy="685801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C8BFEC-3088-4B8C-BFF9-AE5D4A5E2D17}"/>
                </a:ext>
              </a:extLst>
            </p:cNvPr>
            <p:cNvSpPr/>
            <p:nvPr/>
          </p:nvSpPr>
          <p:spPr>
            <a:xfrm>
              <a:off x="0" y="0"/>
              <a:ext cx="1219198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5" name="Hình ảnh 4" descr="Ảnh có chứa gương&#10;&#10;Mô tả được tạo tự động">
              <a:extLst>
                <a:ext uri="{FF2B5EF4-FFF2-40B4-BE49-F238E27FC236}">
                  <a16:creationId xmlns:a16="http://schemas.microsoft.com/office/drawing/2014/main" id="{5611E5C9-DB8E-4553-AB1C-70D44ED55A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12"/>
            <a:stretch/>
          </p:blipFill>
          <p:spPr>
            <a:xfrm flipV="1">
              <a:off x="0" y="0"/>
              <a:ext cx="8705850" cy="6857990"/>
            </a:xfrm>
            <a:custGeom>
              <a:avLst/>
              <a:gdLst/>
              <a:ahLst/>
              <a:cxnLst/>
              <a:rect l="l" t="t" r="r" b="b"/>
              <a:pathLst>
                <a:path w="12009304" h="6858000">
                  <a:moveTo>
                    <a:pt x="8239723" y="5083103"/>
                  </a:moveTo>
                  <a:cubicBezTo>
                    <a:pt x="8239723" y="5083103"/>
                    <a:pt x="8239723" y="5083103"/>
                    <a:pt x="9505105" y="5083103"/>
                  </a:cubicBezTo>
                  <a:cubicBezTo>
                    <a:pt x="9525601" y="5083103"/>
                    <a:pt x="9545588" y="5085825"/>
                    <a:pt x="9564676" y="5091016"/>
                  </a:cubicBezTo>
                  <a:lnTo>
                    <a:pt x="9605648" y="5108194"/>
                  </a:lnTo>
                  <a:lnTo>
                    <a:pt x="9580608" y="5151499"/>
                  </a:lnTo>
                  <a:cubicBezTo>
                    <a:pt x="9354208" y="5543062"/>
                    <a:pt x="9064418" y="6044264"/>
                    <a:pt x="8693486" y="6685800"/>
                  </a:cubicBezTo>
                  <a:cubicBezTo>
                    <a:pt x="8665958" y="6733339"/>
                    <a:pt x="8632925" y="6776306"/>
                    <a:pt x="8595419" y="6814017"/>
                  </a:cubicBezTo>
                  <a:lnTo>
                    <a:pt x="8545620" y="6858000"/>
                  </a:lnTo>
                  <a:lnTo>
                    <a:pt x="7612173" y="6858000"/>
                  </a:lnTo>
                  <a:lnTo>
                    <a:pt x="7591825" y="6822959"/>
                  </a:lnTo>
                  <a:cubicBezTo>
                    <a:pt x="7538315" y="6730809"/>
                    <a:pt x="7478495" y="6627794"/>
                    <a:pt x="7411622" y="6512633"/>
                  </a:cubicBezTo>
                  <a:cubicBezTo>
                    <a:pt x="7370628" y="6444560"/>
                    <a:pt x="7370628" y="6357427"/>
                    <a:pt x="7411622" y="6289354"/>
                  </a:cubicBezTo>
                  <a:cubicBezTo>
                    <a:pt x="7411622" y="6289354"/>
                    <a:pt x="7411622" y="6289354"/>
                    <a:pt x="8045680" y="5197465"/>
                  </a:cubicBezTo>
                  <a:cubicBezTo>
                    <a:pt x="8083943" y="5126669"/>
                    <a:pt x="8160465" y="5083103"/>
                    <a:pt x="8239723" y="5083103"/>
                  </a:cubicBezTo>
                  <a:close/>
                  <a:moveTo>
                    <a:pt x="10622296" y="1326563"/>
                  </a:moveTo>
                  <a:cubicBezTo>
                    <a:pt x="10622296" y="1326563"/>
                    <a:pt x="10622296" y="1326563"/>
                    <a:pt x="11448522" y="1326563"/>
                  </a:cubicBezTo>
                  <a:cubicBezTo>
                    <a:pt x="11502058" y="1326563"/>
                    <a:pt x="11550238" y="1355009"/>
                    <a:pt x="11577006" y="1401233"/>
                  </a:cubicBezTo>
                  <a:cubicBezTo>
                    <a:pt x="11577006" y="1401233"/>
                    <a:pt x="11577006" y="1401233"/>
                    <a:pt x="11989228" y="2114179"/>
                  </a:cubicBezTo>
                  <a:cubicBezTo>
                    <a:pt x="12015996" y="2158629"/>
                    <a:pt x="12015996" y="2215522"/>
                    <a:pt x="11989228" y="2259969"/>
                  </a:cubicBezTo>
                  <a:cubicBezTo>
                    <a:pt x="11989228" y="2259969"/>
                    <a:pt x="11989228" y="2259969"/>
                    <a:pt x="11577006" y="2972914"/>
                  </a:cubicBezTo>
                  <a:cubicBezTo>
                    <a:pt x="11550238" y="3019141"/>
                    <a:pt x="11502058" y="3047587"/>
                    <a:pt x="11448522" y="3047587"/>
                  </a:cubicBezTo>
                  <a:cubicBezTo>
                    <a:pt x="11448522" y="3047587"/>
                    <a:pt x="11448522" y="3047587"/>
                    <a:pt x="10622296" y="3047587"/>
                  </a:cubicBezTo>
                  <a:cubicBezTo>
                    <a:pt x="10570544" y="3047587"/>
                    <a:pt x="10520578" y="3019141"/>
                    <a:pt x="10495594" y="2972914"/>
                  </a:cubicBezTo>
                  <a:cubicBezTo>
                    <a:pt x="10495594" y="2972914"/>
                    <a:pt x="10495594" y="2972914"/>
                    <a:pt x="10081589" y="2259969"/>
                  </a:cubicBezTo>
                  <a:cubicBezTo>
                    <a:pt x="10054821" y="2215522"/>
                    <a:pt x="10054821" y="2158629"/>
                    <a:pt x="10081589" y="2114179"/>
                  </a:cubicBezTo>
                  <a:cubicBezTo>
                    <a:pt x="10081589" y="2114179"/>
                    <a:pt x="10081589" y="2114179"/>
                    <a:pt x="10495594" y="1401233"/>
                  </a:cubicBezTo>
                  <a:cubicBezTo>
                    <a:pt x="10520578" y="1355009"/>
                    <a:pt x="10570544" y="1326563"/>
                    <a:pt x="10622296" y="1326563"/>
                  </a:cubicBezTo>
                  <a:close/>
                  <a:moveTo>
                    <a:pt x="0" y="0"/>
                  </a:moveTo>
                  <a:lnTo>
                    <a:pt x="4457990" y="0"/>
                  </a:lnTo>
                  <a:lnTo>
                    <a:pt x="5902610" y="0"/>
                  </a:lnTo>
                  <a:lnTo>
                    <a:pt x="8476869" y="0"/>
                  </a:lnTo>
                  <a:lnTo>
                    <a:pt x="8535933" y="39849"/>
                  </a:lnTo>
                  <a:cubicBezTo>
                    <a:pt x="8598516" y="88273"/>
                    <a:pt x="8652195" y="149296"/>
                    <a:pt x="8693486" y="220603"/>
                  </a:cubicBezTo>
                  <a:cubicBezTo>
                    <a:pt x="8693486" y="220603"/>
                    <a:pt x="8693486" y="220603"/>
                    <a:pt x="10389180" y="3153347"/>
                  </a:cubicBezTo>
                  <a:cubicBezTo>
                    <a:pt x="10499291" y="3336185"/>
                    <a:pt x="10499291" y="3570221"/>
                    <a:pt x="10389180" y="3753061"/>
                  </a:cubicBezTo>
                  <a:cubicBezTo>
                    <a:pt x="10389180" y="3753061"/>
                    <a:pt x="10389180" y="3753061"/>
                    <a:pt x="9759557" y="4842009"/>
                  </a:cubicBezTo>
                  <a:lnTo>
                    <a:pt x="9706493" y="4933778"/>
                  </a:lnTo>
                  <a:lnTo>
                    <a:pt x="9708360" y="4934561"/>
                  </a:lnTo>
                  <a:cubicBezTo>
                    <a:pt x="9746510" y="4956830"/>
                    <a:pt x="9778880" y="4989078"/>
                    <a:pt x="9802002" y="5029008"/>
                  </a:cubicBezTo>
                  <a:cubicBezTo>
                    <a:pt x="9802002" y="5029008"/>
                    <a:pt x="9802002" y="5029008"/>
                    <a:pt x="10514131" y="6260653"/>
                  </a:cubicBezTo>
                  <a:cubicBezTo>
                    <a:pt x="10560376" y="6337439"/>
                    <a:pt x="10560376" y="6435725"/>
                    <a:pt x="10514131" y="6512512"/>
                  </a:cubicBezTo>
                  <a:cubicBezTo>
                    <a:pt x="10514131" y="6512512"/>
                    <a:pt x="10514131" y="6512512"/>
                    <a:pt x="10340271" y="6813206"/>
                  </a:cubicBezTo>
                  <a:lnTo>
                    <a:pt x="10314372" y="6858000"/>
                  </a:lnTo>
                  <a:lnTo>
                    <a:pt x="10119136" y="6858000"/>
                  </a:lnTo>
                  <a:lnTo>
                    <a:pt x="10122008" y="6853033"/>
                  </a:lnTo>
                  <a:cubicBezTo>
                    <a:pt x="10327158" y="6498223"/>
                    <a:pt x="10327158" y="6498223"/>
                    <a:pt x="10327158" y="6498223"/>
                  </a:cubicBezTo>
                  <a:cubicBezTo>
                    <a:pt x="10368154" y="6430148"/>
                    <a:pt x="10368154" y="6343015"/>
                    <a:pt x="10327158" y="6274942"/>
                  </a:cubicBezTo>
                  <a:cubicBezTo>
                    <a:pt x="9695832" y="5183053"/>
                    <a:pt x="9695832" y="5183053"/>
                    <a:pt x="9695832" y="5183053"/>
                  </a:cubicBezTo>
                  <a:cubicBezTo>
                    <a:pt x="9675334" y="5147654"/>
                    <a:pt x="9646640" y="5119063"/>
                    <a:pt x="9612819" y="5099323"/>
                  </a:cubicBezTo>
                  <a:lnTo>
                    <a:pt x="9603213" y="5095298"/>
                  </a:lnTo>
                  <a:lnTo>
                    <a:pt x="9654707" y="5006238"/>
                  </a:lnTo>
                  <a:lnTo>
                    <a:pt x="9693004" y="4940002"/>
                  </a:lnTo>
                  <a:lnTo>
                    <a:pt x="9653283" y="4923348"/>
                  </a:lnTo>
                  <a:cubicBezTo>
                    <a:pt x="9631750" y="4917491"/>
                    <a:pt x="9609208" y="4914420"/>
                    <a:pt x="9586087" y="4914420"/>
                  </a:cubicBezTo>
                  <a:cubicBezTo>
                    <a:pt x="8158743" y="4914420"/>
                    <a:pt x="8158743" y="4914420"/>
                    <a:pt x="8158743" y="4914420"/>
                  </a:cubicBezTo>
                  <a:cubicBezTo>
                    <a:pt x="8069341" y="4914420"/>
                    <a:pt x="7983024" y="4963563"/>
                    <a:pt x="7939863" y="5043420"/>
                  </a:cubicBezTo>
                  <a:cubicBezTo>
                    <a:pt x="7224650" y="6275065"/>
                    <a:pt x="7224650" y="6275065"/>
                    <a:pt x="7224650" y="6275065"/>
                  </a:cubicBezTo>
                  <a:cubicBezTo>
                    <a:pt x="7178407" y="6351849"/>
                    <a:pt x="7178407" y="6450135"/>
                    <a:pt x="7224650" y="6526922"/>
                  </a:cubicBezTo>
                  <a:cubicBezTo>
                    <a:pt x="7269350" y="6603900"/>
                    <a:pt x="7311257" y="6676067"/>
                    <a:pt x="7350544" y="6743723"/>
                  </a:cubicBezTo>
                  <a:lnTo>
                    <a:pt x="7416905" y="6858000"/>
                  </a:lnTo>
                  <a:lnTo>
                    <a:pt x="5902610" y="6858000"/>
                  </a:lnTo>
                  <a:lnTo>
                    <a:pt x="4389358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pic>
          <p:nvPicPr>
            <p:cNvPr id="6" name="Hình ảnh 5" descr="Ảnh có chứa gương&#10;&#10;Mô tả được tạo tự động">
              <a:extLst>
                <a:ext uri="{FF2B5EF4-FFF2-40B4-BE49-F238E27FC236}">
                  <a16:creationId xmlns:a16="http://schemas.microsoft.com/office/drawing/2014/main" id="{8A3ABD05-7AC7-4964-8F54-991F06D9A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12"/>
            <a:stretch/>
          </p:blipFill>
          <p:spPr>
            <a:xfrm>
              <a:off x="0" y="-10"/>
              <a:ext cx="8705850" cy="6857990"/>
            </a:xfrm>
            <a:custGeom>
              <a:avLst/>
              <a:gdLst/>
              <a:ahLst/>
              <a:cxnLst/>
              <a:rect l="l" t="t" r="r" b="b"/>
              <a:pathLst>
                <a:path w="12009304" h="6858000">
                  <a:moveTo>
                    <a:pt x="8239723" y="5083103"/>
                  </a:moveTo>
                  <a:cubicBezTo>
                    <a:pt x="8239723" y="5083103"/>
                    <a:pt x="8239723" y="5083103"/>
                    <a:pt x="9505105" y="5083103"/>
                  </a:cubicBezTo>
                  <a:cubicBezTo>
                    <a:pt x="9525601" y="5083103"/>
                    <a:pt x="9545588" y="5085825"/>
                    <a:pt x="9564676" y="5091016"/>
                  </a:cubicBezTo>
                  <a:lnTo>
                    <a:pt x="9605648" y="5108194"/>
                  </a:lnTo>
                  <a:lnTo>
                    <a:pt x="9580608" y="5151499"/>
                  </a:lnTo>
                  <a:cubicBezTo>
                    <a:pt x="9354208" y="5543062"/>
                    <a:pt x="9064418" y="6044264"/>
                    <a:pt x="8693486" y="6685800"/>
                  </a:cubicBezTo>
                  <a:cubicBezTo>
                    <a:pt x="8665958" y="6733339"/>
                    <a:pt x="8632925" y="6776306"/>
                    <a:pt x="8595419" y="6814017"/>
                  </a:cubicBezTo>
                  <a:lnTo>
                    <a:pt x="8545620" y="6858000"/>
                  </a:lnTo>
                  <a:lnTo>
                    <a:pt x="7612173" y="6858000"/>
                  </a:lnTo>
                  <a:lnTo>
                    <a:pt x="7591825" y="6822959"/>
                  </a:lnTo>
                  <a:cubicBezTo>
                    <a:pt x="7538315" y="6730809"/>
                    <a:pt x="7478495" y="6627794"/>
                    <a:pt x="7411622" y="6512633"/>
                  </a:cubicBezTo>
                  <a:cubicBezTo>
                    <a:pt x="7370628" y="6444560"/>
                    <a:pt x="7370628" y="6357427"/>
                    <a:pt x="7411622" y="6289354"/>
                  </a:cubicBezTo>
                  <a:cubicBezTo>
                    <a:pt x="7411622" y="6289354"/>
                    <a:pt x="7411622" y="6289354"/>
                    <a:pt x="8045680" y="5197465"/>
                  </a:cubicBezTo>
                  <a:cubicBezTo>
                    <a:pt x="8083943" y="5126669"/>
                    <a:pt x="8160465" y="5083103"/>
                    <a:pt x="8239723" y="5083103"/>
                  </a:cubicBezTo>
                  <a:close/>
                  <a:moveTo>
                    <a:pt x="10622296" y="1326563"/>
                  </a:moveTo>
                  <a:cubicBezTo>
                    <a:pt x="10622296" y="1326563"/>
                    <a:pt x="10622296" y="1326563"/>
                    <a:pt x="11448522" y="1326563"/>
                  </a:cubicBezTo>
                  <a:cubicBezTo>
                    <a:pt x="11502058" y="1326563"/>
                    <a:pt x="11550238" y="1355009"/>
                    <a:pt x="11577006" y="1401233"/>
                  </a:cubicBezTo>
                  <a:cubicBezTo>
                    <a:pt x="11577006" y="1401233"/>
                    <a:pt x="11577006" y="1401233"/>
                    <a:pt x="11989228" y="2114179"/>
                  </a:cubicBezTo>
                  <a:cubicBezTo>
                    <a:pt x="12015996" y="2158629"/>
                    <a:pt x="12015996" y="2215522"/>
                    <a:pt x="11989228" y="2259969"/>
                  </a:cubicBezTo>
                  <a:cubicBezTo>
                    <a:pt x="11989228" y="2259969"/>
                    <a:pt x="11989228" y="2259969"/>
                    <a:pt x="11577006" y="2972914"/>
                  </a:cubicBezTo>
                  <a:cubicBezTo>
                    <a:pt x="11550238" y="3019141"/>
                    <a:pt x="11502058" y="3047587"/>
                    <a:pt x="11448522" y="3047587"/>
                  </a:cubicBezTo>
                  <a:cubicBezTo>
                    <a:pt x="11448522" y="3047587"/>
                    <a:pt x="11448522" y="3047587"/>
                    <a:pt x="10622296" y="3047587"/>
                  </a:cubicBezTo>
                  <a:cubicBezTo>
                    <a:pt x="10570544" y="3047587"/>
                    <a:pt x="10520578" y="3019141"/>
                    <a:pt x="10495594" y="2972914"/>
                  </a:cubicBezTo>
                  <a:cubicBezTo>
                    <a:pt x="10495594" y="2972914"/>
                    <a:pt x="10495594" y="2972914"/>
                    <a:pt x="10081589" y="2259969"/>
                  </a:cubicBezTo>
                  <a:cubicBezTo>
                    <a:pt x="10054821" y="2215522"/>
                    <a:pt x="10054821" y="2158629"/>
                    <a:pt x="10081589" y="2114179"/>
                  </a:cubicBezTo>
                  <a:cubicBezTo>
                    <a:pt x="10081589" y="2114179"/>
                    <a:pt x="10081589" y="2114179"/>
                    <a:pt x="10495594" y="1401233"/>
                  </a:cubicBezTo>
                  <a:cubicBezTo>
                    <a:pt x="10520578" y="1355009"/>
                    <a:pt x="10570544" y="1326563"/>
                    <a:pt x="10622296" y="1326563"/>
                  </a:cubicBezTo>
                  <a:close/>
                  <a:moveTo>
                    <a:pt x="0" y="0"/>
                  </a:moveTo>
                  <a:lnTo>
                    <a:pt x="4457990" y="0"/>
                  </a:lnTo>
                  <a:lnTo>
                    <a:pt x="5902610" y="0"/>
                  </a:lnTo>
                  <a:lnTo>
                    <a:pt x="8476869" y="0"/>
                  </a:lnTo>
                  <a:lnTo>
                    <a:pt x="8535933" y="39849"/>
                  </a:lnTo>
                  <a:cubicBezTo>
                    <a:pt x="8598516" y="88273"/>
                    <a:pt x="8652195" y="149296"/>
                    <a:pt x="8693486" y="220603"/>
                  </a:cubicBezTo>
                  <a:cubicBezTo>
                    <a:pt x="8693486" y="220603"/>
                    <a:pt x="8693486" y="220603"/>
                    <a:pt x="10389180" y="3153347"/>
                  </a:cubicBezTo>
                  <a:cubicBezTo>
                    <a:pt x="10499291" y="3336185"/>
                    <a:pt x="10499291" y="3570221"/>
                    <a:pt x="10389180" y="3753061"/>
                  </a:cubicBezTo>
                  <a:cubicBezTo>
                    <a:pt x="10389180" y="3753061"/>
                    <a:pt x="10389180" y="3753061"/>
                    <a:pt x="9759557" y="4842009"/>
                  </a:cubicBezTo>
                  <a:lnTo>
                    <a:pt x="9706493" y="4933778"/>
                  </a:lnTo>
                  <a:lnTo>
                    <a:pt x="9708360" y="4934561"/>
                  </a:lnTo>
                  <a:cubicBezTo>
                    <a:pt x="9746510" y="4956830"/>
                    <a:pt x="9778880" y="4989078"/>
                    <a:pt x="9802002" y="5029008"/>
                  </a:cubicBezTo>
                  <a:cubicBezTo>
                    <a:pt x="9802002" y="5029008"/>
                    <a:pt x="9802002" y="5029008"/>
                    <a:pt x="10514131" y="6260653"/>
                  </a:cubicBezTo>
                  <a:cubicBezTo>
                    <a:pt x="10560376" y="6337439"/>
                    <a:pt x="10560376" y="6435725"/>
                    <a:pt x="10514131" y="6512512"/>
                  </a:cubicBezTo>
                  <a:cubicBezTo>
                    <a:pt x="10514131" y="6512512"/>
                    <a:pt x="10514131" y="6512512"/>
                    <a:pt x="10340271" y="6813206"/>
                  </a:cubicBezTo>
                  <a:lnTo>
                    <a:pt x="10314372" y="6858000"/>
                  </a:lnTo>
                  <a:lnTo>
                    <a:pt x="10119136" y="6858000"/>
                  </a:lnTo>
                  <a:lnTo>
                    <a:pt x="10122008" y="6853033"/>
                  </a:lnTo>
                  <a:cubicBezTo>
                    <a:pt x="10327158" y="6498223"/>
                    <a:pt x="10327158" y="6498223"/>
                    <a:pt x="10327158" y="6498223"/>
                  </a:cubicBezTo>
                  <a:cubicBezTo>
                    <a:pt x="10368154" y="6430148"/>
                    <a:pt x="10368154" y="6343015"/>
                    <a:pt x="10327158" y="6274942"/>
                  </a:cubicBezTo>
                  <a:cubicBezTo>
                    <a:pt x="9695832" y="5183053"/>
                    <a:pt x="9695832" y="5183053"/>
                    <a:pt x="9695832" y="5183053"/>
                  </a:cubicBezTo>
                  <a:cubicBezTo>
                    <a:pt x="9675334" y="5147654"/>
                    <a:pt x="9646640" y="5119063"/>
                    <a:pt x="9612819" y="5099323"/>
                  </a:cubicBezTo>
                  <a:lnTo>
                    <a:pt x="9603213" y="5095298"/>
                  </a:lnTo>
                  <a:lnTo>
                    <a:pt x="9654707" y="5006238"/>
                  </a:lnTo>
                  <a:lnTo>
                    <a:pt x="9693004" y="4940002"/>
                  </a:lnTo>
                  <a:lnTo>
                    <a:pt x="9653283" y="4923348"/>
                  </a:lnTo>
                  <a:cubicBezTo>
                    <a:pt x="9631750" y="4917491"/>
                    <a:pt x="9609208" y="4914420"/>
                    <a:pt x="9586087" y="4914420"/>
                  </a:cubicBezTo>
                  <a:cubicBezTo>
                    <a:pt x="8158743" y="4914420"/>
                    <a:pt x="8158743" y="4914420"/>
                    <a:pt x="8158743" y="4914420"/>
                  </a:cubicBezTo>
                  <a:cubicBezTo>
                    <a:pt x="8069341" y="4914420"/>
                    <a:pt x="7983024" y="4963563"/>
                    <a:pt x="7939863" y="5043420"/>
                  </a:cubicBezTo>
                  <a:cubicBezTo>
                    <a:pt x="7224650" y="6275065"/>
                    <a:pt x="7224650" y="6275065"/>
                    <a:pt x="7224650" y="6275065"/>
                  </a:cubicBezTo>
                  <a:cubicBezTo>
                    <a:pt x="7178407" y="6351849"/>
                    <a:pt x="7178407" y="6450135"/>
                    <a:pt x="7224650" y="6526922"/>
                  </a:cubicBezTo>
                  <a:cubicBezTo>
                    <a:pt x="7269350" y="6603900"/>
                    <a:pt x="7311257" y="6676067"/>
                    <a:pt x="7350544" y="6743723"/>
                  </a:cubicBezTo>
                  <a:lnTo>
                    <a:pt x="7416905" y="6858000"/>
                  </a:lnTo>
                  <a:lnTo>
                    <a:pt x="5902610" y="6858000"/>
                  </a:lnTo>
                  <a:lnTo>
                    <a:pt x="4389358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A5C25143-F4B3-4366-B470-50941A6E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228" b="81200" l="18000" r="497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26" t="14856" r="46234" b="11429"/>
            <a:stretch/>
          </p:blipFill>
          <p:spPr>
            <a:xfrm>
              <a:off x="-20" y="517711"/>
              <a:ext cx="3713871" cy="3757563"/>
            </a:xfrm>
            <a:prstGeom prst="rect">
              <a:avLst/>
            </a:prstGeom>
          </p:spPr>
        </p:pic>
      </p:grp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D75405B-F376-43E0-A3E1-95EE65F9027A}"/>
              </a:ext>
            </a:extLst>
          </p:cNvPr>
          <p:cNvSpPr txBox="1"/>
          <p:nvPr/>
        </p:nvSpPr>
        <p:spPr>
          <a:xfrm>
            <a:off x="3056187" y="928919"/>
            <a:ext cx="9135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4611AF"/>
                </a:solidFill>
                <a:latin typeface="UTM Swiss Condensed" panose="02000500000000000000" pitchFamily="2" charset="0"/>
              </a:rPr>
              <a:t>CHƯƠNG II: SÓNG CƠ HỌC  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7B54574-67CC-41BC-A66C-2B42185B8AAE}"/>
              </a:ext>
            </a:extLst>
          </p:cNvPr>
          <p:cNvSpPr txBox="1"/>
          <p:nvPr/>
        </p:nvSpPr>
        <p:spPr>
          <a:xfrm>
            <a:off x="3056227" y="2119707"/>
            <a:ext cx="9135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>
                <a:solidFill>
                  <a:srgbClr val="0000CC"/>
                </a:solidFill>
                <a:latin typeface="UTM Swiss Condensed" panose="02000500000000000000" pitchFamily="2" charset="0"/>
              </a:rPr>
              <a:t>BÀI 9:  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BA92F7D-3E26-451B-8E68-72F49AEA6871}"/>
              </a:ext>
            </a:extLst>
          </p:cNvPr>
          <p:cNvSpPr txBox="1"/>
          <p:nvPr/>
        </p:nvSpPr>
        <p:spPr>
          <a:xfrm>
            <a:off x="3056207" y="3030134"/>
            <a:ext cx="9135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>
                <a:solidFill>
                  <a:schemeClr val="accent2">
                    <a:lumMod val="75000"/>
                  </a:schemeClr>
                </a:solidFill>
                <a:latin typeface="UTM Swiss Condensed" panose="02000500000000000000" pitchFamily="2" charset="0"/>
              </a:rPr>
              <a:t>SÓNG DỪNG</a:t>
            </a:r>
          </a:p>
        </p:txBody>
      </p:sp>
    </p:spTree>
    <p:extLst>
      <p:ext uri="{BB962C8B-B14F-4D97-AF65-F5344CB8AC3E}">
        <p14:creationId xmlns:p14="http://schemas.microsoft.com/office/powerpoint/2010/main" val="2009699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E78664E6-F95C-47C5-9051-F213F768E821}"/>
              </a:ext>
            </a:extLst>
          </p:cNvPr>
          <p:cNvGrpSpPr/>
          <p:nvPr/>
        </p:nvGrpSpPr>
        <p:grpSpPr>
          <a:xfrm>
            <a:off x="0" y="898910"/>
            <a:ext cx="5914103" cy="453526"/>
            <a:chOff x="0" y="718048"/>
            <a:chExt cx="5593270" cy="453526"/>
          </a:xfrm>
        </p:grpSpPr>
        <p:sp>
          <p:nvSpPr>
            <p:cNvPr id="3" name="Mũi tên: Hình ngũ giác 2">
              <a:extLst>
                <a:ext uri="{FF2B5EF4-FFF2-40B4-BE49-F238E27FC236}">
                  <a16:creationId xmlns:a16="http://schemas.microsoft.com/office/drawing/2014/main" id="{F40F4C6B-F3CB-4CFA-B425-F26315B75E49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" name="Mũi tên: Hình ngũ giác 3">
              <a:extLst>
                <a:ext uri="{FF2B5EF4-FFF2-40B4-BE49-F238E27FC236}">
                  <a16:creationId xmlns:a16="http://schemas.microsoft.com/office/drawing/2014/main" id="{87A4CDA3-1873-433E-B219-8E02CC53EF5C}"/>
                </a:ext>
              </a:extLst>
            </p:cNvPr>
            <p:cNvSpPr/>
            <p:nvPr/>
          </p:nvSpPr>
          <p:spPr>
            <a:xfrm>
              <a:off x="1057276" y="718049"/>
              <a:ext cx="4535994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0000"/>
                  </a:solidFill>
                  <a:latin typeface="UTM Swiss Condensed" panose="02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SÓNG DỪNG</a:t>
              </a:r>
              <a:endParaRPr lang="vi-VN" sz="3000" b="1">
                <a:solidFill>
                  <a:srgbClr val="FF0000"/>
                </a:solidFill>
                <a:latin typeface="UTM Swiss Condensed" panose="020005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4454344C-3680-47C0-ABE5-198326FD7DD5}"/>
              </a:ext>
            </a:extLst>
          </p:cNvPr>
          <p:cNvGrpSpPr/>
          <p:nvPr/>
        </p:nvGrpSpPr>
        <p:grpSpPr>
          <a:xfrm>
            <a:off x="376350" y="1457656"/>
            <a:ext cx="8826643" cy="453525"/>
            <a:chOff x="339725" y="1464888"/>
            <a:chExt cx="9378519" cy="453526"/>
          </a:xfrm>
        </p:grpSpPr>
        <p:sp>
          <p:nvSpPr>
            <p:cNvPr id="8" name="Mũi tên: Hình ngũ giác 7">
              <a:extLst>
                <a:ext uri="{FF2B5EF4-FFF2-40B4-BE49-F238E27FC236}">
                  <a16:creationId xmlns:a16="http://schemas.microsoft.com/office/drawing/2014/main" id="{F0580184-22DC-41A7-A794-CED1E4495B47}"/>
                </a:ext>
              </a:extLst>
            </p:cNvPr>
            <p:cNvSpPr/>
            <p:nvPr/>
          </p:nvSpPr>
          <p:spPr>
            <a:xfrm>
              <a:off x="942975" y="1464888"/>
              <a:ext cx="8775269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>
                  <a:solidFill>
                    <a:srgbClr val="4611AF"/>
                  </a:solidFill>
                  <a:latin typeface="UTM Swiss Condensed" panose="02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Sóng dừng trên hai đầu sợi dây hai đầu cố định</a:t>
              </a:r>
              <a:endParaRPr lang="vi-VN" sz="3200" b="1">
                <a:solidFill>
                  <a:srgbClr val="4611AF"/>
                </a:solidFill>
                <a:latin typeface="UTM Swiss Condensed" panose="020005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Mũi tên: Hình ngũ giác 8">
              <a:extLst>
                <a:ext uri="{FF2B5EF4-FFF2-40B4-BE49-F238E27FC236}">
                  <a16:creationId xmlns:a16="http://schemas.microsoft.com/office/drawing/2014/main" id="{7FBE2FD9-283C-4931-B9A8-ABCC70F5D788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UTM Swiss Condensed" panose="02000500000000000000" pitchFamily="2" charset="0"/>
                </a:rPr>
                <a:t>2</a:t>
              </a:r>
              <a:endParaRPr lang="vi-VN" sz="3200" b="1">
                <a:solidFill>
                  <a:srgbClr val="FFFF00"/>
                </a:solidFill>
                <a:latin typeface="UTM Swiss Condensed" panose="02000500000000000000" pitchFamily="2" charset="0"/>
              </a:endParaRPr>
            </a:p>
          </p:txBody>
        </p:sp>
      </p:grpSp>
      <p:grpSp>
        <p:nvGrpSpPr>
          <p:cNvPr id="61" name="Group 2">
            <a:extLst>
              <a:ext uri="{FF2B5EF4-FFF2-40B4-BE49-F238E27FC236}">
                <a16:creationId xmlns:a16="http://schemas.microsoft.com/office/drawing/2014/main" id="{CC7A3AC0-FC42-452B-BFE2-F65F77F83129}"/>
              </a:ext>
            </a:extLst>
          </p:cNvPr>
          <p:cNvGrpSpPr>
            <a:grpSpLocks/>
          </p:cNvGrpSpPr>
          <p:nvPr/>
        </p:nvGrpSpPr>
        <p:grpSpPr bwMode="auto">
          <a:xfrm>
            <a:off x="2015996" y="2497291"/>
            <a:ext cx="7796213" cy="1300163"/>
            <a:chOff x="604" y="1474"/>
            <a:chExt cx="4854" cy="819"/>
          </a:xfrm>
        </p:grpSpPr>
        <p:grpSp>
          <p:nvGrpSpPr>
            <p:cNvPr id="62" name="Group 3">
              <a:extLst>
                <a:ext uri="{FF2B5EF4-FFF2-40B4-BE49-F238E27FC236}">
                  <a16:creationId xmlns:a16="http://schemas.microsoft.com/office/drawing/2014/main" id="{F684D3DF-5A43-48B7-8495-3B981BAE9C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4" y="1474"/>
              <a:ext cx="1580" cy="819"/>
              <a:chOff x="1341" y="492"/>
              <a:chExt cx="1728" cy="1134"/>
            </a:xfrm>
          </p:grpSpPr>
          <p:sp>
            <p:nvSpPr>
              <p:cNvPr id="105" name="Line 4">
                <a:extLst>
                  <a:ext uri="{FF2B5EF4-FFF2-40B4-BE49-F238E27FC236}">
                    <a16:creationId xmlns:a16="http://schemas.microsoft.com/office/drawing/2014/main" id="{52DEB3F9-6BB7-4F28-9E35-6649247B81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2" y="1056"/>
                <a:ext cx="1727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>
                  <a:latin typeface="UTM Swiss Condensed" panose="02000500000000000000" pitchFamily="2" charset="0"/>
                </a:endParaRPr>
              </a:p>
            </p:txBody>
          </p:sp>
          <p:grpSp>
            <p:nvGrpSpPr>
              <p:cNvPr id="106" name="Group 5">
                <a:extLst>
                  <a:ext uri="{FF2B5EF4-FFF2-40B4-BE49-F238E27FC236}">
                    <a16:creationId xmlns:a16="http://schemas.microsoft.com/office/drawing/2014/main" id="{AA94BC12-711D-4B42-AD71-7693F0D9A5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1" y="492"/>
                <a:ext cx="1728" cy="564"/>
                <a:chOff x="1344" y="492"/>
                <a:chExt cx="1728" cy="564"/>
              </a:xfrm>
            </p:grpSpPr>
            <p:sp>
              <p:nvSpPr>
                <p:cNvPr id="113" name="Freeform 6">
                  <a:extLst>
                    <a:ext uri="{FF2B5EF4-FFF2-40B4-BE49-F238E27FC236}">
                      <a16:creationId xmlns:a16="http://schemas.microsoft.com/office/drawing/2014/main" id="{1AEBA19B-6FD6-4E9C-817C-B32BBEC2A2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960"/>
                  <a:ext cx="1728" cy="96"/>
                </a:xfrm>
                <a:custGeom>
                  <a:avLst/>
                  <a:gdLst>
                    <a:gd name="T0" fmla="*/ 0 w 1728"/>
                    <a:gd name="T1" fmla="*/ 6 h 240"/>
                    <a:gd name="T2" fmla="*/ 864 w 1728"/>
                    <a:gd name="T3" fmla="*/ 0 h 240"/>
                    <a:gd name="T4" fmla="*/ 1728 w 1728"/>
                    <a:gd name="T5" fmla="*/ 6 h 240"/>
                    <a:gd name="T6" fmla="*/ 0 60000 65536"/>
                    <a:gd name="T7" fmla="*/ 0 60000 65536"/>
                    <a:gd name="T8" fmla="*/ 0 60000 65536"/>
                    <a:gd name="T9" fmla="*/ 0 w 1728"/>
                    <a:gd name="T10" fmla="*/ 0 h 240"/>
                    <a:gd name="T11" fmla="*/ 1728 w 1728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28" h="240">
                      <a:moveTo>
                        <a:pt x="0" y="240"/>
                      </a:moveTo>
                      <a:cubicBezTo>
                        <a:pt x="288" y="120"/>
                        <a:pt x="576" y="0"/>
                        <a:pt x="864" y="0"/>
                      </a:cubicBezTo>
                      <a:cubicBezTo>
                        <a:pt x="1152" y="0"/>
                        <a:pt x="1440" y="120"/>
                        <a:pt x="1728" y="24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114" name="Freeform 7">
                  <a:extLst>
                    <a:ext uri="{FF2B5EF4-FFF2-40B4-BE49-F238E27FC236}">
                      <a16:creationId xmlns:a16="http://schemas.microsoft.com/office/drawing/2014/main" id="{8D73625C-E905-4034-8533-621962FDDE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858"/>
                  <a:ext cx="1728" cy="198"/>
                </a:xfrm>
                <a:custGeom>
                  <a:avLst/>
                  <a:gdLst>
                    <a:gd name="T0" fmla="*/ 0 w 1728"/>
                    <a:gd name="T1" fmla="*/ 111 h 240"/>
                    <a:gd name="T2" fmla="*/ 864 w 1728"/>
                    <a:gd name="T3" fmla="*/ 0 h 240"/>
                    <a:gd name="T4" fmla="*/ 1728 w 1728"/>
                    <a:gd name="T5" fmla="*/ 111 h 240"/>
                    <a:gd name="T6" fmla="*/ 0 60000 65536"/>
                    <a:gd name="T7" fmla="*/ 0 60000 65536"/>
                    <a:gd name="T8" fmla="*/ 0 60000 65536"/>
                    <a:gd name="T9" fmla="*/ 0 w 1728"/>
                    <a:gd name="T10" fmla="*/ 0 h 240"/>
                    <a:gd name="T11" fmla="*/ 1728 w 1728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28" h="240">
                      <a:moveTo>
                        <a:pt x="0" y="240"/>
                      </a:moveTo>
                      <a:cubicBezTo>
                        <a:pt x="288" y="120"/>
                        <a:pt x="576" y="0"/>
                        <a:pt x="864" y="0"/>
                      </a:cubicBezTo>
                      <a:cubicBezTo>
                        <a:pt x="1152" y="0"/>
                        <a:pt x="1440" y="120"/>
                        <a:pt x="1728" y="24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115" name="Freeform 8">
                  <a:extLst>
                    <a:ext uri="{FF2B5EF4-FFF2-40B4-BE49-F238E27FC236}">
                      <a16:creationId xmlns:a16="http://schemas.microsoft.com/office/drawing/2014/main" id="{0BF8F6BC-5B87-4765-8D5A-707B892156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738"/>
                  <a:ext cx="1728" cy="318"/>
                </a:xfrm>
                <a:custGeom>
                  <a:avLst/>
                  <a:gdLst>
                    <a:gd name="T0" fmla="*/ 0 w 1728"/>
                    <a:gd name="T1" fmla="*/ 739 h 240"/>
                    <a:gd name="T2" fmla="*/ 864 w 1728"/>
                    <a:gd name="T3" fmla="*/ 0 h 240"/>
                    <a:gd name="T4" fmla="*/ 1728 w 1728"/>
                    <a:gd name="T5" fmla="*/ 739 h 240"/>
                    <a:gd name="T6" fmla="*/ 0 60000 65536"/>
                    <a:gd name="T7" fmla="*/ 0 60000 65536"/>
                    <a:gd name="T8" fmla="*/ 0 60000 65536"/>
                    <a:gd name="T9" fmla="*/ 0 w 1728"/>
                    <a:gd name="T10" fmla="*/ 0 h 240"/>
                    <a:gd name="T11" fmla="*/ 1728 w 1728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28" h="240">
                      <a:moveTo>
                        <a:pt x="0" y="240"/>
                      </a:moveTo>
                      <a:cubicBezTo>
                        <a:pt x="288" y="120"/>
                        <a:pt x="576" y="0"/>
                        <a:pt x="864" y="0"/>
                      </a:cubicBezTo>
                      <a:cubicBezTo>
                        <a:pt x="1152" y="0"/>
                        <a:pt x="1440" y="120"/>
                        <a:pt x="1728" y="24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116" name="Freeform 9">
                  <a:extLst>
                    <a:ext uri="{FF2B5EF4-FFF2-40B4-BE49-F238E27FC236}">
                      <a16:creationId xmlns:a16="http://schemas.microsoft.com/office/drawing/2014/main" id="{041DCBA4-CE01-4A47-85C4-92F7FE96EF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618"/>
                  <a:ext cx="1728" cy="438"/>
                </a:xfrm>
                <a:custGeom>
                  <a:avLst/>
                  <a:gdLst>
                    <a:gd name="T0" fmla="*/ 0 w 1728"/>
                    <a:gd name="T1" fmla="*/ 2661 h 240"/>
                    <a:gd name="T2" fmla="*/ 864 w 1728"/>
                    <a:gd name="T3" fmla="*/ 0 h 240"/>
                    <a:gd name="T4" fmla="*/ 1728 w 1728"/>
                    <a:gd name="T5" fmla="*/ 2661 h 240"/>
                    <a:gd name="T6" fmla="*/ 0 60000 65536"/>
                    <a:gd name="T7" fmla="*/ 0 60000 65536"/>
                    <a:gd name="T8" fmla="*/ 0 60000 65536"/>
                    <a:gd name="T9" fmla="*/ 0 w 1728"/>
                    <a:gd name="T10" fmla="*/ 0 h 240"/>
                    <a:gd name="T11" fmla="*/ 1728 w 1728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28" h="240">
                      <a:moveTo>
                        <a:pt x="0" y="240"/>
                      </a:moveTo>
                      <a:cubicBezTo>
                        <a:pt x="288" y="120"/>
                        <a:pt x="576" y="0"/>
                        <a:pt x="864" y="0"/>
                      </a:cubicBezTo>
                      <a:cubicBezTo>
                        <a:pt x="1152" y="0"/>
                        <a:pt x="1440" y="120"/>
                        <a:pt x="1728" y="24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117" name="Freeform 10">
                  <a:extLst>
                    <a:ext uri="{FF2B5EF4-FFF2-40B4-BE49-F238E27FC236}">
                      <a16:creationId xmlns:a16="http://schemas.microsoft.com/office/drawing/2014/main" id="{0773D981-3846-45D9-8E46-774A0DEE5D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492"/>
                  <a:ext cx="1728" cy="564"/>
                </a:xfrm>
                <a:custGeom>
                  <a:avLst/>
                  <a:gdLst>
                    <a:gd name="T0" fmla="*/ 0 w 1728"/>
                    <a:gd name="T1" fmla="*/ 7318 h 240"/>
                    <a:gd name="T2" fmla="*/ 864 w 1728"/>
                    <a:gd name="T3" fmla="*/ 0 h 240"/>
                    <a:gd name="T4" fmla="*/ 1728 w 1728"/>
                    <a:gd name="T5" fmla="*/ 7318 h 240"/>
                    <a:gd name="T6" fmla="*/ 0 60000 65536"/>
                    <a:gd name="T7" fmla="*/ 0 60000 65536"/>
                    <a:gd name="T8" fmla="*/ 0 60000 65536"/>
                    <a:gd name="T9" fmla="*/ 0 w 1728"/>
                    <a:gd name="T10" fmla="*/ 0 h 240"/>
                    <a:gd name="T11" fmla="*/ 1728 w 1728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28" h="240">
                      <a:moveTo>
                        <a:pt x="0" y="240"/>
                      </a:moveTo>
                      <a:cubicBezTo>
                        <a:pt x="288" y="120"/>
                        <a:pt x="576" y="0"/>
                        <a:pt x="864" y="0"/>
                      </a:cubicBezTo>
                      <a:cubicBezTo>
                        <a:pt x="1152" y="0"/>
                        <a:pt x="1440" y="120"/>
                        <a:pt x="1728" y="24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</p:grpSp>
          <p:grpSp>
            <p:nvGrpSpPr>
              <p:cNvPr id="107" name="Group 11">
                <a:extLst>
                  <a:ext uri="{FF2B5EF4-FFF2-40B4-BE49-F238E27FC236}">
                    <a16:creationId xmlns:a16="http://schemas.microsoft.com/office/drawing/2014/main" id="{675A1BDF-2323-420E-B3B3-E022148D9C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1341" y="1062"/>
                <a:ext cx="1728" cy="564"/>
                <a:chOff x="1344" y="492"/>
                <a:chExt cx="1728" cy="564"/>
              </a:xfrm>
            </p:grpSpPr>
            <p:sp>
              <p:nvSpPr>
                <p:cNvPr id="108" name="Freeform 12">
                  <a:extLst>
                    <a:ext uri="{FF2B5EF4-FFF2-40B4-BE49-F238E27FC236}">
                      <a16:creationId xmlns:a16="http://schemas.microsoft.com/office/drawing/2014/main" id="{4A648665-C6CB-4329-A1AB-C1D6DF5BB7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960"/>
                  <a:ext cx="1728" cy="96"/>
                </a:xfrm>
                <a:custGeom>
                  <a:avLst/>
                  <a:gdLst>
                    <a:gd name="T0" fmla="*/ 0 w 1728"/>
                    <a:gd name="T1" fmla="*/ 6 h 240"/>
                    <a:gd name="T2" fmla="*/ 864 w 1728"/>
                    <a:gd name="T3" fmla="*/ 0 h 240"/>
                    <a:gd name="T4" fmla="*/ 1728 w 1728"/>
                    <a:gd name="T5" fmla="*/ 6 h 240"/>
                    <a:gd name="T6" fmla="*/ 0 60000 65536"/>
                    <a:gd name="T7" fmla="*/ 0 60000 65536"/>
                    <a:gd name="T8" fmla="*/ 0 60000 65536"/>
                    <a:gd name="T9" fmla="*/ 0 w 1728"/>
                    <a:gd name="T10" fmla="*/ 0 h 240"/>
                    <a:gd name="T11" fmla="*/ 1728 w 1728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28" h="240">
                      <a:moveTo>
                        <a:pt x="0" y="240"/>
                      </a:moveTo>
                      <a:cubicBezTo>
                        <a:pt x="288" y="120"/>
                        <a:pt x="576" y="0"/>
                        <a:pt x="864" y="0"/>
                      </a:cubicBezTo>
                      <a:cubicBezTo>
                        <a:pt x="1152" y="0"/>
                        <a:pt x="1440" y="120"/>
                        <a:pt x="1728" y="24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109" name="Freeform 13">
                  <a:extLst>
                    <a:ext uri="{FF2B5EF4-FFF2-40B4-BE49-F238E27FC236}">
                      <a16:creationId xmlns:a16="http://schemas.microsoft.com/office/drawing/2014/main" id="{BB4DCA90-E075-41A7-BB0A-7F27284DFE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858"/>
                  <a:ext cx="1728" cy="198"/>
                </a:xfrm>
                <a:custGeom>
                  <a:avLst/>
                  <a:gdLst>
                    <a:gd name="T0" fmla="*/ 0 w 1728"/>
                    <a:gd name="T1" fmla="*/ 111 h 240"/>
                    <a:gd name="T2" fmla="*/ 864 w 1728"/>
                    <a:gd name="T3" fmla="*/ 0 h 240"/>
                    <a:gd name="T4" fmla="*/ 1728 w 1728"/>
                    <a:gd name="T5" fmla="*/ 111 h 240"/>
                    <a:gd name="T6" fmla="*/ 0 60000 65536"/>
                    <a:gd name="T7" fmla="*/ 0 60000 65536"/>
                    <a:gd name="T8" fmla="*/ 0 60000 65536"/>
                    <a:gd name="T9" fmla="*/ 0 w 1728"/>
                    <a:gd name="T10" fmla="*/ 0 h 240"/>
                    <a:gd name="T11" fmla="*/ 1728 w 1728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28" h="240">
                      <a:moveTo>
                        <a:pt x="0" y="240"/>
                      </a:moveTo>
                      <a:cubicBezTo>
                        <a:pt x="288" y="120"/>
                        <a:pt x="576" y="0"/>
                        <a:pt x="864" y="0"/>
                      </a:cubicBezTo>
                      <a:cubicBezTo>
                        <a:pt x="1152" y="0"/>
                        <a:pt x="1440" y="120"/>
                        <a:pt x="1728" y="24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110" name="Freeform 14">
                  <a:extLst>
                    <a:ext uri="{FF2B5EF4-FFF2-40B4-BE49-F238E27FC236}">
                      <a16:creationId xmlns:a16="http://schemas.microsoft.com/office/drawing/2014/main" id="{ACF75390-3849-43D7-A705-FC1843668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738"/>
                  <a:ext cx="1728" cy="318"/>
                </a:xfrm>
                <a:custGeom>
                  <a:avLst/>
                  <a:gdLst>
                    <a:gd name="T0" fmla="*/ 0 w 1728"/>
                    <a:gd name="T1" fmla="*/ 739 h 240"/>
                    <a:gd name="T2" fmla="*/ 864 w 1728"/>
                    <a:gd name="T3" fmla="*/ 0 h 240"/>
                    <a:gd name="T4" fmla="*/ 1728 w 1728"/>
                    <a:gd name="T5" fmla="*/ 739 h 240"/>
                    <a:gd name="T6" fmla="*/ 0 60000 65536"/>
                    <a:gd name="T7" fmla="*/ 0 60000 65536"/>
                    <a:gd name="T8" fmla="*/ 0 60000 65536"/>
                    <a:gd name="T9" fmla="*/ 0 w 1728"/>
                    <a:gd name="T10" fmla="*/ 0 h 240"/>
                    <a:gd name="T11" fmla="*/ 1728 w 1728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28" h="240">
                      <a:moveTo>
                        <a:pt x="0" y="240"/>
                      </a:moveTo>
                      <a:cubicBezTo>
                        <a:pt x="288" y="120"/>
                        <a:pt x="576" y="0"/>
                        <a:pt x="864" y="0"/>
                      </a:cubicBezTo>
                      <a:cubicBezTo>
                        <a:pt x="1152" y="0"/>
                        <a:pt x="1440" y="120"/>
                        <a:pt x="1728" y="24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111" name="Freeform 15">
                  <a:extLst>
                    <a:ext uri="{FF2B5EF4-FFF2-40B4-BE49-F238E27FC236}">
                      <a16:creationId xmlns:a16="http://schemas.microsoft.com/office/drawing/2014/main" id="{0C634533-511B-4AA5-92EA-C7B5666F58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618"/>
                  <a:ext cx="1728" cy="438"/>
                </a:xfrm>
                <a:custGeom>
                  <a:avLst/>
                  <a:gdLst>
                    <a:gd name="T0" fmla="*/ 0 w 1728"/>
                    <a:gd name="T1" fmla="*/ 2661 h 240"/>
                    <a:gd name="T2" fmla="*/ 864 w 1728"/>
                    <a:gd name="T3" fmla="*/ 0 h 240"/>
                    <a:gd name="T4" fmla="*/ 1728 w 1728"/>
                    <a:gd name="T5" fmla="*/ 2661 h 240"/>
                    <a:gd name="T6" fmla="*/ 0 60000 65536"/>
                    <a:gd name="T7" fmla="*/ 0 60000 65536"/>
                    <a:gd name="T8" fmla="*/ 0 60000 65536"/>
                    <a:gd name="T9" fmla="*/ 0 w 1728"/>
                    <a:gd name="T10" fmla="*/ 0 h 240"/>
                    <a:gd name="T11" fmla="*/ 1728 w 1728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28" h="240">
                      <a:moveTo>
                        <a:pt x="0" y="240"/>
                      </a:moveTo>
                      <a:cubicBezTo>
                        <a:pt x="288" y="120"/>
                        <a:pt x="576" y="0"/>
                        <a:pt x="864" y="0"/>
                      </a:cubicBezTo>
                      <a:cubicBezTo>
                        <a:pt x="1152" y="0"/>
                        <a:pt x="1440" y="120"/>
                        <a:pt x="1728" y="24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112" name="Freeform 16">
                  <a:extLst>
                    <a:ext uri="{FF2B5EF4-FFF2-40B4-BE49-F238E27FC236}">
                      <a16:creationId xmlns:a16="http://schemas.microsoft.com/office/drawing/2014/main" id="{020B6EDF-D5C7-462B-B9BC-5900F960B3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492"/>
                  <a:ext cx="1728" cy="564"/>
                </a:xfrm>
                <a:custGeom>
                  <a:avLst/>
                  <a:gdLst>
                    <a:gd name="T0" fmla="*/ 0 w 1728"/>
                    <a:gd name="T1" fmla="*/ 7318 h 240"/>
                    <a:gd name="T2" fmla="*/ 864 w 1728"/>
                    <a:gd name="T3" fmla="*/ 0 h 240"/>
                    <a:gd name="T4" fmla="*/ 1728 w 1728"/>
                    <a:gd name="T5" fmla="*/ 7318 h 240"/>
                    <a:gd name="T6" fmla="*/ 0 60000 65536"/>
                    <a:gd name="T7" fmla="*/ 0 60000 65536"/>
                    <a:gd name="T8" fmla="*/ 0 60000 65536"/>
                    <a:gd name="T9" fmla="*/ 0 w 1728"/>
                    <a:gd name="T10" fmla="*/ 0 h 240"/>
                    <a:gd name="T11" fmla="*/ 1728 w 1728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28" h="240">
                      <a:moveTo>
                        <a:pt x="0" y="240"/>
                      </a:moveTo>
                      <a:cubicBezTo>
                        <a:pt x="288" y="120"/>
                        <a:pt x="576" y="0"/>
                        <a:pt x="864" y="0"/>
                      </a:cubicBezTo>
                      <a:cubicBezTo>
                        <a:pt x="1152" y="0"/>
                        <a:pt x="1440" y="120"/>
                        <a:pt x="1728" y="24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</p:grpSp>
        </p:grpSp>
        <p:grpSp>
          <p:nvGrpSpPr>
            <p:cNvPr id="63" name="Group 17">
              <a:extLst>
                <a:ext uri="{FF2B5EF4-FFF2-40B4-BE49-F238E27FC236}">
                  <a16:creationId xmlns:a16="http://schemas.microsoft.com/office/drawing/2014/main" id="{08445013-3BE7-4716-9F7E-E6A6483F3D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8" y="1474"/>
              <a:ext cx="1580" cy="819"/>
              <a:chOff x="1341" y="492"/>
              <a:chExt cx="1728" cy="1134"/>
            </a:xfrm>
          </p:grpSpPr>
          <p:sp>
            <p:nvSpPr>
              <p:cNvPr id="92" name="Line 18">
                <a:extLst>
                  <a:ext uri="{FF2B5EF4-FFF2-40B4-BE49-F238E27FC236}">
                    <a16:creationId xmlns:a16="http://schemas.microsoft.com/office/drawing/2014/main" id="{F1C6AB43-9378-4061-BA9A-3103C90BEA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2" y="1056"/>
                <a:ext cx="1727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>
                  <a:latin typeface="UTM Swiss Condensed" panose="02000500000000000000" pitchFamily="2" charset="0"/>
                </a:endParaRPr>
              </a:p>
            </p:txBody>
          </p:sp>
          <p:grpSp>
            <p:nvGrpSpPr>
              <p:cNvPr id="93" name="Group 19">
                <a:extLst>
                  <a:ext uri="{FF2B5EF4-FFF2-40B4-BE49-F238E27FC236}">
                    <a16:creationId xmlns:a16="http://schemas.microsoft.com/office/drawing/2014/main" id="{8D658EE2-6099-47D2-94C9-A675395FA8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1" y="492"/>
                <a:ext cx="1728" cy="564"/>
                <a:chOff x="1344" y="492"/>
                <a:chExt cx="1728" cy="564"/>
              </a:xfrm>
            </p:grpSpPr>
            <p:sp>
              <p:nvSpPr>
                <p:cNvPr id="100" name="Freeform 20">
                  <a:extLst>
                    <a:ext uri="{FF2B5EF4-FFF2-40B4-BE49-F238E27FC236}">
                      <a16:creationId xmlns:a16="http://schemas.microsoft.com/office/drawing/2014/main" id="{F1BCB17A-5CDE-4A3A-8B4E-19CF156629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960"/>
                  <a:ext cx="1728" cy="96"/>
                </a:xfrm>
                <a:custGeom>
                  <a:avLst/>
                  <a:gdLst>
                    <a:gd name="T0" fmla="*/ 0 w 1728"/>
                    <a:gd name="T1" fmla="*/ 6 h 240"/>
                    <a:gd name="T2" fmla="*/ 864 w 1728"/>
                    <a:gd name="T3" fmla="*/ 0 h 240"/>
                    <a:gd name="T4" fmla="*/ 1728 w 1728"/>
                    <a:gd name="T5" fmla="*/ 6 h 240"/>
                    <a:gd name="T6" fmla="*/ 0 60000 65536"/>
                    <a:gd name="T7" fmla="*/ 0 60000 65536"/>
                    <a:gd name="T8" fmla="*/ 0 60000 65536"/>
                    <a:gd name="T9" fmla="*/ 0 w 1728"/>
                    <a:gd name="T10" fmla="*/ 0 h 240"/>
                    <a:gd name="T11" fmla="*/ 1728 w 1728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28" h="240">
                      <a:moveTo>
                        <a:pt x="0" y="240"/>
                      </a:moveTo>
                      <a:cubicBezTo>
                        <a:pt x="288" y="120"/>
                        <a:pt x="576" y="0"/>
                        <a:pt x="864" y="0"/>
                      </a:cubicBezTo>
                      <a:cubicBezTo>
                        <a:pt x="1152" y="0"/>
                        <a:pt x="1440" y="120"/>
                        <a:pt x="1728" y="24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101" name="Freeform 21">
                  <a:extLst>
                    <a:ext uri="{FF2B5EF4-FFF2-40B4-BE49-F238E27FC236}">
                      <a16:creationId xmlns:a16="http://schemas.microsoft.com/office/drawing/2014/main" id="{C0C34855-DCB3-4970-9B05-47F88AF017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858"/>
                  <a:ext cx="1728" cy="198"/>
                </a:xfrm>
                <a:custGeom>
                  <a:avLst/>
                  <a:gdLst>
                    <a:gd name="T0" fmla="*/ 0 w 1728"/>
                    <a:gd name="T1" fmla="*/ 111 h 240"/>
                    <a:gd name="T2" fmla="*/ 864 w 1728"/>
                    <a:gd name="T3" fmla="*/ 0 h 240"/>
                    <a:gd name="T4" fmla="*/ 1728 w 1728"/>
                    <a:gd name="T5" fmla="*/ 111 h 240"/>
                    <a:gd name="T6" fmla="*/ 0 60000 65536"/>
                    <a:gd name="T7" fmla="*/ 0 60000 65536"/>
                    <a:gd name="T8" fmla="*/ 0 60000 65536"/>
                    <a:gd name="T9" fmla="*/ 0 w 1728"/>
                    <a:gd name="T10" fmla="*/ 0 h 240"/>
                    <a:gd name="T11" fmla="*/ 1728 w 1728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28" h="240">
                      <a:moveTo>
                        <a:pt x="0" y="240"/>
                      </a:moveTo>
                      <a:cubicBezTo>
                        <a:pt x="288" y="120"/>
                        <a:pt x="576" y="0"/>
                        <a:pt x="864" y="0"/>
                      </a:cubicBezTo>
                      <a:cubicBezTo>
                        <a:pt x="1152" y="0"/>
                        <a:pt x="1440" y="120"/>
                        <a:pt x="1728" y="24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102" name="Freeform 22">
                  <a:extLst>
                    <a:ext uri="{FF2B5EF4-FFF2-40B4-BE49-F238E27FC236}">
                      <a16:creationId xmlns:a16="http://schemas.microsoft.com/office/drawing/2014/main" id="{EEBD8772-B5C5-4232-BEBD-F64AFBA1EC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738"/>
                  <a:ext cx="1728" cy="318"/>
                </a:xfrm>
                <a:custGeom>
                  <a:avLst/>
                  <a:gdLst>
                    <a:gd name="T0" fmla="*/ 0 w 1728"/>
                    <a:gd name="T1" fmla="*/ 739 h 240"/>
                    <a:gd name="T2" fmla="*/ 864 w 1728"/>
                    <a:gd name="T3" fmla="*/ 0 h 240"/>
                    <a:gd name="T4" fmla="*/ 1728 w 1728"/>
                    <a:gd name="T5" fmla="*/ 739 h 240"/>
                    <a:gd name="T6" fmla="*/ 0 60000 65536"/>
                    <a:gd name="T7" fmla="*/ 0 60000 65536"/>
                    <a:gd name="T8" fmla="*/ 0 60000 65536"/>
                    <a:gd name="T9" fmla="*/ 0 w 1728"/>
                    <a:gd name="T10" fmla="*/ 0 h 240"/>
                    <a:gd name="T11" fmla="*/ 1728 w 1728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28" h="240">
                      <a:moveTo>
                        <a:pt x="0" y="240"/>
                      </a:moveTo>
                      <a:cubicBezTo>
                        <a:pt x="288" y="120"/>
                        <a:pt x="576" y="0"/>
                        <a:pt x="864" y="0"/>
                      </a:cubicBezTo>
                      <a:cubicBezTo>
                        <a:pt x="1152" y="0"/>
                        <a:pt x="1440" y="120"/>
                        <a:pt x="1728" y="24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103" name="Freeform 23">
                  <a:extLst>
                    <a:ext uri="{FF2B5EF4-FFF2-40B4-BE49-F238E27FC236}">
                      <a16:creationId xmlns:a16="http://schemas.microsoft.com/office/drawing/2014/main" id="{94EE268C-C286-4C38-860E-40508B247A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618"/>
                  <a:ext cx="1728" cy="438"/>
                </a:xfrm>
                <a:custGeom>
                  <a:avLst/>
                  <a:gdLst>
                    <a:gd name="T0" fmla="*/ 0 w 1728"/>
                    <a:gd name="T1" fmla="*/ 2661 h 240"/>
                    <a:gd name="T2" fmla="*/ 864 w 1728"/>
                    <a:gd name="T3" fmla="*/ 0 h 240"/>
                    <a:gd name="T4" fmla="*/ 1728 w 1728"/>
                    <a:gd name="T5" fmla="*/ 2661 h 240"/>
                    <a:gd name="T6" fmla="*/ 0 60000 65536"/>
                    <a:gd name="T7" fmla="*/ 0 60000 65536"/>
                    <a:gd name="T8" fmla="*/ 0 60000 65536"/>
                    <a:gd name="T9" fmla="*/ 0 w 1728"/>
                    <a:gd name="T10" fmla="*/ 0 h 240"/>
                    <a:gd name="T11" fmla="*/ 1728 w 1728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28" h="240">
                      <a:moveTo>
                        <a:pt x="0" y="240"/>
                      </a:moveTo>
                      <a:cubicBezTo>
                        <a:pt x="288" y="120"/>
                        <a:pt x="576" y="0"/>
                        <a:pt x="864" y="0"/>
                      </a:cubicBezTo>
                      <a:cubicBezTo>
                        <a:pt x="1152" y="0"/>
                        <a:pt x="1440" y="120"/>
                        <a:pt x="1728" y="24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104" name="Freeform 24">
                  <a:extLst>
                    <a:ext uri="{FF2B5EF4-FFF2-40B4-BE49-F238E27FC236}">
                      <a16:creationId xmlns:a16="http://schemas.microsoft.com/office/drawing/2014/main" id="{ED358977-723A-4BCD-AA10-F6B99459E7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492"/>
                  <a:ext cx="1728" cy="564"/>
                </a:xfrm>
                <a:custGeom>
                  <a:avLst/>
                  <a:gdLst>
                    <a:gd name="T0" fmla="*/ 0 w 1728"/>
                    <a:gd name="T1" fmla="*/ 7318 h 240"/>
                    <a:gd name="T2" fmla="*/ 864 w 1728"/>
                    <a:gd name="T3" fmla="*/ 0 h 240"/>
                    <a:gd name="T4" fmla="*/ 1728 w 1728"/>
                    <a:gd name="T5" fmla="*/ 7318 h 240"/>
                    <a:gd name="T6" fmla="*/ 0 60000 65536"/>
                    <a:gd name="T7" fmla="*/ 0 60000 65536"/>
                    <a:gd name="T8" fmla="*/ 0 60000 65536"/>
                    <a:gd name="T9" fmla="*/ 0 w 1728"/>
                    <a:gd name="T10" fmla="*/ 0 h 240"/>
                    <a:gd name="T11" fmla="*/ 1728 w 1728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28" h="240">
                      <a:moveTo>
                        <a:pt x="0" y="240"/>
                      </a:moveTo>
                      <a:cubicBezTo>
                        <a:pt x="288" y="120"/>
                        <a:pt x="576" y="0"/>
                        <a:pt x="864" y="0"/>
                      </a:cubicBezTo>
                      <a:cubicBezTo>
                        <a:pt x="1152" y="0"/>
                        <a:pt x="1440" y="120"/>
                        <a:pt x="1728" y="24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</p:grpSp>
          <p:grpSp>
            <p:nvGrpSpPr>
              <p:cNvPr id="94" name="Group 25">
                <a:extLst>
                  <a:ext uri="{FF2B5EF4-FFF2-40B4-BE49-F238E27FC236}">
                    <a16:creationId xmlns:a16="http://schemas.microsoft.com/office/drawing/2014/main" id="{518D7A0B-6BE2-4465-A43E-7DC17FAC14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1341" y="1062"/>
                <a:ext cx="1728" cy="564"/>
                <a:chOff x="1344" y="492"/>
                <a:chExt cx="1728" cy="564"/>
              </a:xfrm>
            </p:grpSpPr>
            <p:sp>
              <p:nvSpPr>
                <p:cNvPr id="95" name="Freeform 26">
                  <a:extLst>
                    <a:ext uri="{FF2B5EF4-FFF2-40B4-BE49-F238E27FC236}">
                      <a16:creationId xmlns:a16="http://schemas.microsoft.com/office/drawing/2014/main" id="{8FF9F67D-F5DF-4B69-A69A-458B69054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960"/>
                  <a:ext cx="1728" cy="96"/>
                </a:xfrm>
                <a:custGeom>
                  <a:avLst/>
                  <a:gdLst>
                    <a:gd name="T0" fmla="*/ 0 w 1728"/>
                    <a:gd name="T1" fmla="*/ 6 h 240"/>
                    <a:gd name="T2" fmla="*/ 864 w 1728"/>
                    <a:gd name="T3" fmla="*/ 0 h 240"/>
                    <a:gd name="T4" fmla="*/ 1728 w 1728"/>
                    <a:gd name="T5" fmla="*/ 6 h 240"/>
                    <a:gd name="T6" fmla="*/ 0 60000 65536"/>
                    <a:gd name="T7" fmla="*/ 0 60000 65536"/>
                    <a:gd name="T8" fmla="*/ 0 60000 65536"/>
                    <a:gd name="T9" fmla="*/ 0 w 1728"/>
                    <a:gd name="T10" fmla="*/ 0 h 240"/>
                    <a:gd name="T11" fmla="*/ 1728 w 1728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28" h="240">
                      <a:moveTo>
                        <a:pt x="0" y="240"/>
                      </a:moveTo>
                      <a:cubicBezTo>
                        <a:pt x="288" y="120"/>
                        <a:pt x="576" y="0"/>
                        <a:pt x="864" y="0"/>
                      </a:cubicBezTo>
                      <a:cubicBezTo>
                        <a:pt x="1152" y="0"/>
                        <a:pt x="1440" y="120"/>
                        <a:pt x="1728" y="24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96" name="Freeform 27">
                  <a:extLst>
                    <a:ext uri="{FF2B5EF4-FFF2-40B4-BE49-F238E27FC236}">
                      <a16:creationId xmlns:a16="http://schemas.microsoft.com/office/drawing/2014/main" id="{6717F1CB-6E50-4DBD-A140-3C093B9068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858"/>
                  <a:ext cx="1728" cy="198"/>
                </a:xfrm>
                <a:custGeom>
                  <a:avLst/>
                  <a:gdLst>
                    <a:gd name="T0" fmla="*/ 0 w 1728"/>
                    <a:gd name="T1" fmla="*/ 111 h 240"/>
                    <a:gd name="T2" fmla="*/ 864 w 1728"/>
                    <a:gd name="T3" fmla="*/ 0 h 240"/>
                    <a:gd name="T4" fmla="*/ 1728 w 1728"/>
                    <a:gd name="T5" fmla="*/ 111 h 240"/>
                    <a:gd name="T6" fmla="*/ 0 60000 65536"/>
                    <a:gd name="T7" fmla="*/ 0 60000 65536"/>
                    <a:gd name="T8" fmla="*/ 0 60000 65536"/>
                    <a:gd name="T9" fmla="*/ 0 w 1728"/>
                    <a:gd name="T10" fmla="*/ 0 h 240"/>
                    <a:gd name="T11" fmla="*/ 1728 w 1728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28" h="240">
                      <a:moveTo>
                        <a:pt x="0" y="240"/>
                      </a:moveTo>
                      <a:cubicBezTo>
                        <a:pt x="288" y="120"/>
                        <a:pt x="576" y="0"/>
                        <a:pt x="864" y="0"/>
                      </a:cubicBezTo>
                      <a:cubicBezTo>
                        <a:pt x="1152" y="0"/>
                        <a:pt x="1440" y="120"/>
                        <a:pt x="1728" y="24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97" name="Freeform 28">
                  <a:extLst>
                    <a:ext uri="{FF2B5EF4-FFF2-40B4-BE49-F238E27FC236}">
                      <a16:creationId xmlns:a16="http://schemas.microsoft.com/office/drawing/2014/main" id="{2C447153-9368-4FA5-B118-4CD008CDB5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738"/>
                  <a:ext cx="1728" cy="318"/>
                </a:xfrm>
                <a:custGeom>
                  <a:avLst/>
                  <a:gdLst>
                    <a:gd name="T0" fmla="*/ 0 w 1728"/>
                    <a:gd name="T1" fmla="*/ 739 h 240"/>
                    <a:gd name="T2" fmla="*/ 864 w 1728"/>
                    <a:gd name="T3" fmla="*/ 0 h 240"/>
                    <a:gd name="T4" fmla="*/ 1728 w 1728"/>
                    <a:gd name="T5" fmla="*/ 739 h 240"/>
                    <a:gd name="T6" fmla="*/ 0 60000 65536"/>
                    <a:gd name="T7" fmla="*/ 0 60000 65536"/>
                    <a:gd name="T8" fmla="*/ 0 60000 65536"/>
                    <a:gd name="T9" fmla="*/ 0 w 1728"/>
                    <a:gd name="T10" fmla="*/ 0 h 240"/>
                    <a:gd name="T11" fmla="*/ 1728 w 1728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28" h="240">
                      <a:moveTo>
                        <a:pt x="0" y="240"/>
                      </a:moveTo>
                      <a:cubicBezTo>
                        <a:pt x="288" y="120"/>
                        <a:pt x="576" y="0"/>
                        <a:pt x="864" y="0"/>
                      </a:cubicBezTo>
                      <a:cubicBezTo>
                        <a:pt x="1152" y="0"/>
                        <a:pt x="1440" y="120"/>
                        <a:pt x="1728" y="24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98" name="Freeform 29">
                  <a:extLst>
                    <a:ext uri="{FF2B5EF4-FFF2-40B4-BE49-F238E27FC236}">
                      <a16:creationId xmlns:a16="http://schemas.microsoft.com/office/drawing/2014/main" id="{93DD6B0A-731D-4B72-AD7E-7D108938F1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618"/>
                  <a:ext cx="1728" cy="438"/>
                </a:xfrm>
                <a:custGeom>
                  <a:avLst/>
                  <a:gdLst>
                    <a:gd name="T0" fmla="*/ 0 w 1728"/>
                    <a:gd name="T1" fmla="*/ 2661 h 240"/>
                    <a:gd name="T2" fmla="*/ 864 w 1728"/>
                    <a:gd name="T3" fmla="*/ 0 h 240"/>
                    <a:gd name="T4" fmla="*/ 1728 w 1728"/>
                    <a:gd name="T5" fmla="*/ 2661 h 240"/>
                    <a:gd name="T6" fmla="*/ 0 60000 65536"/>
                    <a:gd name="T7" fmla="*/ 0 60000 65536"/>
                    <a:gd name="T8" fmla="*/ 0 60000 65536"/>
                    <a:gd name="T9" fmla="*/ 0 w 1728"/>
                    <a:gd name="T10" fmla="*/ 0 h 240"/>
                    <a:gd name="T11" fmla="*/ 1728 w 1728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28" h="240">
                      <a:moveTo>
                        <a:pt x="0" y="240"/>
                      </a:moveTo>
                      <a:cubicBezTo>
                        <a:pt x="288" y="120"/>
                        <a:pt x="576" y="0"/>
                        <a:pt x="864" y="0"/>
                      </a:cubicBezTo>
                      <a:cubicBezTo>
                        <a:pt x="1152" y="0"/>
                        <a:pt x="1440" y="120"/>
                        <a:pt x="1728" y="24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99" name="Freeform 30">
                  <a:extLst>
                    <a:ext uri="{FF2B5EF4-FFF2-40B4-BE49-F238E27FC236}">
                      <a16:creationId xmlns:a16="http://schemas.microsoft.com/office/drawing/2014/main" id="{83FBE45E-A980-4AE4-A74A-A0F987D312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492"/>
                  <a:ext cx="1728" cy="564"/>
                </a:xfrm>
                <a:custGeom>
                  <a:avLst/>
                  <a:gdLst>
                    <a:gd name="T0" fmla="*/ 0 w 1728"/>
                    <a:gd name="T1" fmla="*/ 7318 h 240"/>
                    <a:gd name="T2" fmla="*/ 864 w 1728"/>
                    <a:gd name="T3" fmla="*/ 0 h 240"/>
                    <a:gd name="T4" fmla="*/ 1728 w 1728"/>
                    <a:gd name="T5" fmla="*/ 7318 h 240"/>
                    <a:gd name="T6" fmla="*/ 0 60000 65536"/>
                    <a:gd name="T7" fmla="*/ 0 60000 65536"/>
                    <a:gd name="T8" fmla="*/ 0 60000 65536"/>
                    <a:gd name="T9" fmla="*/ 0 w 1728"/>
                    <a:gd name="T10" fmla="*/ 0 h 240"/>
                    <a:gd name="T11" fmla="*/ 1728 w 1728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28" h="240">
                      <a:moveTo>
                        <a:pt x="0" y="240"/>
                      </a:moveTo>
                      <a:cubicBezTo>
                        <a:pt x="288" y="120"/>
                        <a:pt x="576" y="0"/>
                        <a:pt x="864" y="0"/>
                      </a:cubicBezTo>
                      <a:cubicBezTo>
                        <a:pt x="1152" y="0"/>
                        <a:pt x="1440" y="120"/>
                        <a:pt x="1728" y="24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</p:grpSp>
        </p:grpSp>
        <p:grpSp>
          <p:nvGrpSpPr>
            <p:cNvPr id="64" name="Group 31">
              <a:extLst>
                <a:ext uri="{FF2B5EF4-FFF2-40B4-BE49-F238E27FC236}">
                  <a16:creationId xmlns:a16="http://schemas.microsoft.com/office/drawing/2014/main" id="{EDA6096D-A5F5-4AAD-9F16-B0CBA7DC00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83" y="1474"/>
              <a:ext cx="1580" cy="819"/>
              <a:chOff x="1341" y="492"/>
              <a:chExt cx="1728" cy="1134"/>
            </a:xfrm>
          </p:grpSpPr>
          <p:sp>
            <p:nvSpPr>
              <p:cNvPr id="79" name="Line 32">
                <a:extLst>
                  <a:ext uri="{FF2B5EF4-FFF2-40B4-BE49-F238E27FC236}">
                    <a16:creationId xmlns:a16="http://schemas.microsoft.com/office/drawing/2014/main" id="{3AA67D84-80CC-4BA4-A95B-F5AD0850F1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2" y="1056"/>
                <a:ext cx="1727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>
                  <a:latin typeface="UTM Swiss Condensed" panose="02000500000000000000" pitchFamily="2" charset="0"/>
                </a:endParaRPr>
              </a:p>
            </p:txBody>
          </p:sp>
          <p:grpSp>
            <p:nvGrpSpPr>
              <p:cNvPr id="80" name="Group 33">
                <a:extLst>
                  <a:ext uri="{FF2B5EF4-FFF2-40B4-BE49-F238E27FC236}">
                    <a16:creationId xmlns:a16="http://schemas.microsoft.com/office/drawing/2014/main" id="{1A18A58C-1EA4-4ED3-BC04-F331176EFE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1" y="492"/>
                <a:ext cx="1728" cy="564"/>
                <a:chOff x="1344" y="492"/>
                <a:chExt cx="1728" cy="564"/>
              </a:xfrm>
            </p:grpSpPr>
            <p:sp>
              <p:nvSpPr>
                <p:cNvPr id="87" name="Freeform 34">
                  <a:extLst>
                    <a:ext uri="{FF2B5EF4-FFF2-40B4-BE49-F238E27FC236}">
                      <a16:creationId xmlns:a16="http://schemas.microsoft.com/office/drawing/2014/main" id="{6D7E2B1A-4379-43F4-A8C1-F139B7131B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960"/>
                  <a:ext cx="1728" cy="96"/>
                </a:xfrm>
                <a:custGeom>
                  <a:avLst/>
                  <a:gdLst>
                    <a:gd name="T0" fmla="*/ 0 w 1728"/>
                    <a:gd name="T1" fmla="*/ 6 h 240"/>
                    <a:gd name="T2" fmla="*/ 864 w 1728"/>
                    <a:gd name="T3" fmla="*/ 0 h 240"/>
                    <a:gd name="T4" fmla="*/ 1728 w 1728"/>
                    <a:gd name="T5" fmla="*/ 6 h 240"/>
                    <a:gd name="T6" fmla="*/ 0 60000 65536"/>
                    <a:gd name="T7" fmla="*/ 0 60000 65536"/>
                    <a:gd name="T8" fmla="*/ 0 60000 65536"/>
                    <a:gd name="T9" fmla="*/ 0 w 1728"/>
                    <a:gd name="T10" fmla="*/ 0 h 240"/>
                    <a:gd name="T11" fmla="*/ 1728 w 1728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28" h="240">
                      <a:moveTo>
                        <a:pt x="0" y="240"/>
                      </a:moveTo>
                      <a:cubicBezTo>
                        <a:pt x="288" y="120"/>
                        <a:pt x="576" y="0"/>
                        <a:pt x="864" y="0"/>
                      </a:cubicBezTo>
                      <a:cubicBezTo>
                        <a:pt x="1152" y="0"/>
                        <a:pt x="1440" y="120"/>
                        <a:pt x="1728" y="24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88" name="Freeform 35">
                  <a:extLst>
                    <a:ext uri="{FF2B5EF4-FFF2-40B4-BE49-F238E27FC236}">
                      <a16:creationId xmlns:a16="http://schemas.microsoft.com/office/drawing/2014/main" id="{4F878E1B-A001-4E12-BC95-BBF13CEB7E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858"/>
                  <a:ext cx="1728" cy="198"/>
                </a:xfrm>
                <a:custGeom>
                  <a:avLst/>
                  <a:gdLst>
                    <a:gd name="T0" fmla="*/ 0 w 1728"/>
                    <a:gd name="T1" fmla="*/ 111 h 240"/>
                    <a:gd name="T2" fmla="*/ 864 w 1728"/>
                    <a:gd name="T3" fmla="*/ 0 h 240"/>
                    <a:gd name="T4" fmla="*/ 1728 w 1728"/>
                    <a:gd name="T5" fmla="*/ 111 h 240"/>
                    <a:gd name="T6" fmla="*/ 0 60000 65536"/>
                    <a:gd name="T7" fmla="*/ 0 60000 65536"/>
                    <a:gd name="T8" fmla="*/ 0 60000 65536"/>
                    <a:gd name="T9" fmla="*/ 0 w 1728"/>
                    <a:gd name="T10" fmla="*/ 0 h 240"/>
                    <a:gd name="T11" fmla="*/ 1728 w 1728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28" h="240">
                      <a:moveTo>
                        <a:pt x="0" y="240"/>
                      </a:moveTo>
                      <a:cubicBezTo>
                        <a:pt x="288" y="120"/>
                        <a:pt x="576" y="0"/>
                        <a:pt x="864" y="0"/>
                      </a:cubicBezTo>
                      <a:cubicBezTo>
                        <a:pt x="1152" y="0"/>
                        <a:pt x="1440" y="120"/>
                        <a:pt x="1728" y="24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89" name="Freeform 36">
                  <a:extLst>
                    <a:ext uri="{FF2B5EF4-FFF2-40B4-BE49-F238E27FC236}">
                      <a16:creationId xmlns:a16="http://schemas.microsoft.com/office/drawing/2014/main" id="{5FB9F865-97DD-4D3F-BA38-E485983109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738"/>
                  <a:ext cx="1728" cy="318"/>
                </a:xfrm>
                <a:custGeom>
                  <a:avLst/>
                  <a:gdLst>
                    <a:gd name="T0" fmla="*/ 0 w 1728"/>
                    <a:gd name="T1" fmla="*/ 739 h 240"/>
                    <a:gd name="T2" fmla="*/ 864 w 1728"/>
                    <a:gd name="T3" fmla="*/ 0 h 240"/>
                    <a:gd name="T4" fmla="*/ 1728 w 1728"/>
                    <a:gd name="T5" fmla="*/ 739 h 240"/>
                    <a:gd name="T6" fmla="*/ 0 60000 65536"/>
                    <a:gd name="T7" fmla="*/ 0 60000 65536"/>
                    <a:gd name="T8" fmla="*/ 0 60000 65536"/>
                    <a:gd name="T9" fmla="*/ 0 w 1728"/>
                    <a:gd name="T10" fmla="*/ 0 h 240"/>
                    <a:gd name="T11" fmla="*/ 1728 w 1728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28" h="240">
                      <a:moveTo>
                        <a:pt x="0" y="240"/>
                      </a:moveTo>
                      <a:cubicBezTo>
                        <a:pt x="288" y="120"/>
                        <a:pt x="576" y="0"/>
                        <a:pt x="864" y="0"/>
                      </a:cubicBezTo>
                      <a:cubicBezTo>
                        <a:pt x="1152" y="0"/>
                        <a:pt x="1440" y="120"/>
                        <a:pt x="1728" y="24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90" name="Freeform 37">
                  <a:extLst>
                    <a:ext uri="{FF2B5EF4-FFF2-40B4-BE49-F238E27FC236}">
                      <a16:creationId xmlns:a16="http://schemas.microsoft.com/office/drawing/2014/main" id="{87E3C56F-AC47-46F1-B3ED-BA50F0BBFA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618"/>
                  <a:ext cx="1728" cy="438"/>
                </a:xfrm>
                <a:custGeom>
                  <a:avLst/>
                  <a:gdLst>
                    <a:gd name="T0" fmla="*/ 0 w 1728"/>
                    <a:gd name="T1" fmla="*/ 2661 h 240"/>
                    <a:gd name="T2" fmla="*/ 864 w 1728"/>
                    <a:gd name="T3" fmla="*/ 0 h 240"/>
                    <a:gd name="T4" fmla="*/ 1728 w 1728"/>
                    <a:gd name="T5" fmla="*/ 2661 h 240"/>
                    <a:gd name="T6" fmla="*/ 0 60000 65536"/>
                    <a:gd name="T7" fmla="*/ 0 60000 65536"/>
                    <a:gd name="T8" fmla="*/ 0 60000 65536"/>
                    <a:gd name="T9" fmla="*/ 0 w 1728"/>
                    <a:gd name="T10" fmla="*/ 0 h 240"/>
                    <a:gd name="T11" fmla="*/ 1728 w 1728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28" h="240">
                      <a:moveTo>
                        <a:pt x="0" y="240"/>
                      </a:moveTo>
                      <a:cubicBezTo>
                        <a:pt x="288" y="120"/>
                        <a:pt x="576" y="0"/>
                        <a:pt x="864" y="0"/>
                      </a:cubicBezTo>
                      <a:cubicBezTo>
                        <a:pt x="1152" y="0"/>
                        <a:pt x="1440" y="120"/>
                        <a:pt x="1728" y="24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91" name="Freeform 38">
                  <a:extLst>
                    <a:ext uri="{FF2B5EF4-FFF2-40B4-BE49-F238E27FC236}">
                      <a16:creationId xmlns:a16="http://schemas.microsoft.com/office/drawing/2014/main" id="{672184ED-130B-4985-A279-780A42CC4C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492"/>
                  <a:ext cx="1728" cy="564"/>
                </a:xfrm>
                <a:custGeom>
                  <a:avLst/>
                  <a:gdLst>
                    <a:gd name="T0" fmla="*/ 0 w 1728"/>
                    <a:gd name="T1" fmla="*/ 7318 h 240"/>
                    <a:gd name="T2" fmla="*/ 864 w 1728"/>
                    <a:gd name="T3" fmla="*/ 0 h 240"/>
                    <a:gd name="T4" fmla="*/ 1728 w 1728"/>
                    <a:gd name="T5" fmla="*/ 7318 h 240"/>
                    <a:gd name="T6" fmla="*/ 0 60000 65536"/>
                    <a:gd name="T7" fmla="*/ 0 60000 65536"/>
                    <a:gd name="T8" fmla="*/ 0 60000 65536"/>
                    <a:gd name="T9" fmla="*/ 0 w 1728"/>
                    <a:gd name="T10" fmla="*/ 0 h 240"/>
                    <a:gd name="T11" fmla="*/ 1728 w 1728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28" h="240">
                      <a:moveTo>
                        <a:pt x="0" y="240"/>
                      </a:moveTo>
                      <a:cubicBezTo>
                        <a:pt x="288" y="120"/>
                        <a:pt x="576" y="0"/>
                        <a:pt x="864" y="0"/>
                      </a:cubicBezTo>
                      <a:cubicBezTo>
                        <a:pt x="1152" y="0"/>
                        <a:pt x="1440" y="120"/>
                        <a:pt x="1728" y="24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</p:grpSp>
          <p:grpSp>
            <p:nvGrpSpPr>
              <p:cNvPr id="81" name="Group 39">
                <a:extLst>
                  <a:ext uri="{FF2B5EF4-FFF2-40B4-BE49-F238E27FC236}">
                    <a16:creationId xmlns:a16="http://schemas.microsoft.com/office/drawing/2014/main" id="{6BBA205C-EB24-4F35-A766-608C2CA929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1341" y="1062"/>
                <a:ext cx="1728" cy="564"/>
                <a:chOff x="1344" y="492"/>
                <a:chExt cx="1728" cy="564"/>
              </a:xfrm>
            </p:grpSpPr>
            <p:sp>
              <p:nvSpPr>
                <p:cNvPr id="82" name="Freeform 40">
                  <a:extLst>
                    <a:ext uri="{FF2B5EF4-FFF2-40B4-BE49-F238E27FC236}">
                      <a16:creationId xmlns:a16="http://schemas.microsoft.com/office/drawing/2014/main" id="{135954C3-D3DB-49DB-928D-5BBB29F274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960"/>
                  <a:ext cx="1728" cy="96"/>
                </a:xfrm>
                <a:custGeom>
                  <a:avLst/>
                  <a:gdLst>
                    <a:gd name="T0" fmla="*/ 0 w 1728"/>
                    <a:gd name="T1" fmla="*/ 6 h 240"/>
                    <a:gd name="T2" fmla="*/ 864 w 1728"/>
                    <a:gd name="T3" fmla="*/ 0 h 240"/>
                    <a:gd name="T4" fmla="*/ 1728 w 1728"/>
                    <a:gd name="T5" fmla="*/ 6 h 240"/>
                    <a:gd name="T6" fmla="*/ 0 60000 65536"/>
                    <a:gd name="T7" fmla="*/ 0 60000 65536"/>
                    <a:gd name="T8" fmla="*/ 0 60000 65536"/>
                    <a:gd name="T9" fmla="*/ 0 w 1728"/>
                    <a:gd name="T10" fmla="*/ 0 h 240"/>
                    <a:gd name="T11" fmla="*/ 1728 w 1728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28" h="240">
                      <a:moveTo>
                        <a:pt x="0" y="240"/>
                      </a:moveTo>
                      <a:cubicBezTo>
                        <a:pt x="288" y="120"/>
                        <a:pt x="576" y="0"/>
                        <a:pt x="864" y="0"/>
                      </a:cubicBezTo>
                      <a:cubicBezTo>
                        <a:pt x="1152" y="0"/>
                        <a:pt x="1440" y="120"/>
                        <a:pt x="1728" y="24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83" name="Freeform 41">
                  <a:extLst>
                    <a:ext uri="{FF2B5EF4-FFF2-40B4-BE49-F238E27FC236}">
                      <a16:creationId xmlns:a16="http://schemas.microsoft.com/office/drawing/2014/main" id="{A641F13B-4812-4AF2-BE2F-A9D9A5CAC1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858"/>
                  <a:ext cx="1728" cy="198"/>
                </a:xfrm>
                <a:custGeom>
                  <a:avLst/>
                  <a:gdLst>
                    <a:gd name="T0" fmla="*/ 0 w 1728"/>
                    <a:gd name="T1" fmla="*/ 111 h 240"/>
                    <a:gd name="T2" fmla="*/ 864 w 1728"/>
                    <a:gd name="T3" fmla="*/ 0 h 240"/>
                    <a:gd name="T4" fmla="*/ 1728 w 1728"/>
                    <a:gd name="T5" fmla="*/ 111 h 240"/>
                    <a:gd name="T6" fmla="*/ 0 60000 65536"/>
                    <a:gd name="T7" fmla="*/ 0 60000 65536"/>
                    <a:gd name="T8" fmla="*/ 0 60000 65536"/>
                    <a:gd name="T9" fmla="*/ 0 w 1728"/>
                    <a:gd name="T10" fmla="*/ 0 h 240"/>
                    <a:gd name="T11" fmla="*/ 1728 w 1728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28" h="240">
                      <a:moveTo>
                        <a:pt x="0" y="240"/>
                      </a:moveTo>
                      <a:cubicBezTo>
                        <a:pt x="288" y="120"/>
                        <a:pt x="576" y="0"/>
                        <a:pt x="864" y="0"/>
                      </a:cubicBezTo>
                      <a:cubicBezTo>
                        <a:pt x="1152" y="0"/>
                        <a:pt x="1440" y="120"/>
                        <a:pt x="1728" y="24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84" name="Freeform 42">
                  <a:extLst>
                    <a:ext uri="{FF2B5EF4-FFF2-40B4-BE49-F238E27FC236}">
                      <a16:creationId xmlns:a16="http://schemas.microsoft.com/office/drawing/2014/main" id="{50F574E3-FAA9-4AD1-A4CE-8D38828166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738"/>
                  <a:ext cx="1728" cy="318"/>
                </a:xfrm>
                <a:custGeom>
                  <a:avLst/>
                  <a:gdLst>
                    <a:gd name="T0" fmla="*/ 0 w 1728"/>
                    <a:gd name="T1" fmla="*/ 739 h 240"/>
                    <a:gd name="T2" fmla="*/ 864 w 1728"/>
                    <a:gd name="T3" fmla="*/ 0 h 240"/>
                    <a:gd name="T4" fmla="*/ 1728 w 1728"/>
                    <a:gd name="T5" fmla="*/ 739 h 240"/>
                    <a:gd name="T6" fmla="*/ 0 60000 65536"/>
                    <a:gd name="T7" fmla="*/ 0 60000 65536"/>
                    <a:gd name="T8" fmla="*/ 0 60000 65536"/>
                    <a:gd name="T9" fmla="*/ 0 w 1728"/>
                    <a:gd name="T10" fmla="*/ 0 h 240"/>
                    <a:gd name="T11" fmla="*/ 1728 w 1728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28" h="240">
                      <a:moveTo>
                        <a:pt x="0" y="240"/>
                      </a:moveTo>
                      <a:cubicBezTo>
                        <a:pt x="288" y="120"/>
                        <a:pt x="576" y="0"/>
                        <a:pt x="864" y="0"/>
                      </a:cubicBezTo>
                      <a:cubicBezTo>
                        <a:pt x="1152" y="0"/>
                        <a:pt x="1440" y="120"/>
                        <a:pt x="1728" y="24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85" name="Freeform 43">
                  <a:extLst>
                    <a:ext uri="{FF2B5EF4-FFF2-40B4-BE49-F238E27FC236}">
                      <a16:creationId xmlns:a16="http://schemas.microsoft.com/office/drawing/2014/main" id="{62F72238-7D84-40A2-B73C-F89235A0B2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618"/>
                  <a:ext cx="1728" cy="438"/>
                </a:xfrm>
                <a:custGeom>
                  <a:avLst/>
                  <a:gdLst>
                    <a:gd name="T0" fmla="*/ 0 w 1728"/>
                    <a:gd name="T1" fmla="*/ 2661 h 240"/>
                    <a:gd name="T2" fmla="*/ 864 w 1728"/>
                    <a:gd name="T3" fmla="*/ 0 h 240"/>
                    <a:gd name="T4" fmla="*/ 1728 w 1728"/>
                    <a:gd name="T5" fmla="*/ 2661 h 240"/>
                    <a:gd name="T6" fmla="*/ 0 60000 65536"/>
                    <a:gd name="T7" fmla="*/ 0 60000 65536"/>
                    <a:gd name="T8" fmla="*/ 0 60000 65536"/>
                    <a:gd name="T9" fmla="*/ 0 w 1728"/>
                    <a:gd name="T10" fmla="*/ 0 h 240"/>
                    <a:gd name="T11" fmla="*/ 1728 w 1728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28" h="240">
                      <a:moveTo>
                        <a:pt x="0" y="240"/>
                      </a:moveTo>
                      <a:cubicBezTo>
                        <a:pt x="288" y="120"/>
                        <a:pt x="576" y="0"/>
                        <a:pt x="864" y="0"/>
                      </a:cubicBezTo>
                      <a:cubicBezTo>
                        <a:pt x="1152" y="0"/>
                        <a:pt x="1440" y="120"/>
                        <a:pt x="1728" y="24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86" name="Freeform 44">
                  <a:extLst>
                    <a:ext uri="{FF2B5EF4-FFF2-40B4-BE49-F238E27FC236}">
                      <a16:creationId xmlns:a16="http://schemas.microsoft.com/office/drawing/2014/main" id="{CE1744F1-E463-4B42-AE02-2657969115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492"/>
                  <a:ext cx="1728" cy="564"/>
                </a:xfrm>
                <a:custGeom>
                  <a:avLst/>
                  <a:gdLst>
                    <a:gd name="T0" fmla="*/ 0 w 1728"/>
                    <a:gd name="T1" fmla="*/ 7318 h 240"/>
                    <a:gd name="T2" fmla="*/ 864 w 1728"/>
                    <a:gd name="T3" fmla="*/ 0 h 240"/>
                    <a:gd name="T4" fmla="*/ 1728 w 1728"/>
                    <a:gd name="T5" fmla="*/ 7318 h 240"/>
                    <a:gd name="T6" fmla="*/ 0 60000 65536"/>
                    <a:gd name="T7" fmla="*/ 0 60000 65536"/>
                    <a:gd name="T8" fmla="*/ 0 60000 65536"/>
                    <a:gd name="T9" fmla="*/ 0 w 1728"/>
                    <a:gd name="T10" fmla="*/ 0 h 240"/>
                    <a:gd name="T11" fmla="*/ 1728 w 1728"/>
                    <a:gd name="T12" fmla="*/ 240 h 2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28" h="240">
                      <a:moveTo>
                        <a:pt x="0" y="240"/>
                      </a:moveTo>
                      <a:cubicBezTo>
                        <a:pt x="288" y="120"/>
                        <a:pt x="576" y="0"/>
                        <a:pt x="864" y="0"/>
                      </a:cubicBezTo>
                      <a:cubicBezTo>
                        <a:pt x="1152" y="0"/>
                        <a:pt x="1440" y="120"/>
                        <a:pt x="1728" y="24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</p:grpSp>
        </p:grpSp>
        <p:grpSp>
          <p:nvGrpSpPr>
            <p:cNvPr id="65" name="Group 45">
              <a:extLst>
                <a:ext uri="{FF2B5EF4-FFF2-40B4-BE49-F238E27FC236}">
                  <a16:creationId xmlns:a16="http://schemas.microsoft.com/office/drawing/2014/main" id="{F5D9580A-9188-41AA-9328-D0E59B62D0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6" y="1828"/>
              <a:ext cx="92" cy="108"/>
              <a:chOff x="2016" y="2138"/>
              <a:chExt cx="323" cy="567"/>
            </a:xfrm>
          </p:grpSpPr>
          <p:sp>
            <p:nvSpPr>
              <p:cNvPr id="66" name="Line 46">
                <a:extLst>
                  <a:ext uri="{FF2B5EF4-FFF2-40B4-BE49-F238E27FC236}">
                    <a16:creationId xmlns:a16="http://schemas.microsoft.com/office/drawing/2014/main" id="{1C404D5F-3F55-4B4C-9F1A-233430BBE0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7" y="2423"/>
                <a:ext cx="315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>
                  <a:latin typeface="UTM Swiss Condensed" panose="02000500000000000000" pitchFamily="2" charset="0"/>
                </a:endParaRPr>
              </a:p>
            </p:txBody>
          </p:sp>
          <p:grpSp>
            <p:nvGrpSpPr>
              <p:cNvPr id="67" name="Group 47">
                <a:extLst>
                  <a:ext uri="{FF2B5EF4-FFF2-40B4-BE49-F238E27FC236}">
                    <a16:creationId xmlns:a16="http://schemas.microsoft.com/office/drawing/2014/main" id="{B12F2BCB-CBDD-4D1B-A5AC-3F3B544058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16" y="2138"/>
                <a:ext cx="323" cy="285"/>
                <a:chOff x="2016" y="2138"/>
                <a:chExt cx="323" cy="285"/>
              </a:xfrm>
            </p:grpSpPr>
            <p:sp>
              <p:nvSpPr>
                <p:cNvPr id="74" name="Freeform 48">
                  <a:extLst>
                    <a:ext uri="{FF2B5EF4-FFF2-40B4-BE49-F238E27FC236}">
                      <a16:creationId xmlns:a16="http://schemas.microsoft.com/office/drawing/2014/main" id="{F5B42730-E15B-48D9-A8D1-8CEBD2D2B8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6" y="2375"/>
                  <a:ext cx="321" cy="48"/>
                </a:xfrm>
                <a:custGeom>
                  <a:avLst/>
                  <a:gdLst>
                    <a:gd name="T0" fmla="*/ 0 w 321"/>
                    <a:gd name="T1" fmla="*/ 48 h 48"/>
                    <a:gd name="T2" fmla="*/ 321 w 321"/>
                    <a:gd name="T3" fmla="*/ 0 h 48"/>
                    <a:gd name="T4" fmla="*/ 0 60000 65536"/>
                    <a:gd name="T5" fmla="*/ 0 60000 65536"/>
                    <a:gd name="T6" fmla="*/ 0 w 321"/>
                    <a:gd name="T7" fmla="*/ 0 h 48"/>
                    <a:gd name="T8" fmla="*/ 321 w 321"/>
                    <a:gd name="T9" fmla="*/ 48 h 48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21" h="48">
                      <a:moveTo>
                        <a:pt x="0" y="48"/>
                      </a:moveTo>
                      <a:cubicBezTo>
                        <a:pt x="53" y="40"/>
                        <a:pt x="268" y="8"/>
                        <a:pt x="321" y="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75" name="Freeform 49">
                  <a:extLst>
                    <a:ext uri="{FF2B5EF4-FFF2-40B4-BE49-F238E27FC236}">
                      <a16:creationId xmlns:a16="http://schemas.microsoft.com/office/drawing/2014/main" id="{5DC55260-F03D-49CF-A4F3-56C9980B80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6" y="2322"/>
                  <a:ext cx="320" cy="101"/>
                </a:xfrm>
                <a:custGeom>
                  <a:avLst/>
                  <a:gdLst>
                    <a:gd name="T0" fmla="*/ 0 w 320"/>
                    <a:gd name="T1" fmla="*/ 101 h 101"/>
                    <a:gd name="T2" fmla="*/ 320 w 320"/>
                    <a:gd name="T3" fmla="*/ 0 h 101"/>
                    <a:gd name="T4" fmla="*/ 0 60000 65536"/>
                    <a:gd name="T5" fmla="*/ 0 60000 65536"/>
                    <a:gd name="T6" fmla="*/ 0 w 320"/>
                    <a:gd name="T7" fmla="*/ 0 h 101"/>
                    <a:gd name="T8" fmla="*/ 320 w 320"/>
                    <a:gd name="T9" fmla="*/ 101 h 101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20" h="101">
                      <a:moveTo>
                        <a:pt x="0" y="101"/>
                      </a:moveTo>
                      <a:cubicBezTo>
                        <a:pt x="53" y="84"/>
                        <a:pt x="267" y="17"/>
                        <a:pt x="320" y="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76" name="Freeform 50">
                  <a:extLst>
                    <a:ext uri="{FF2B5EF4-FFF2-40B4-BE49-F238E27FC236}">
                      <a16:creationId xmlns:a16="http://schemas.microsoft.com/office/drawing/2014/main" id="{80837A0B-E3BA-43E6-9B35-8D31672A42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6" y="2264"/>
                  <a:ext cx="321" cy="159"/>
                </a:xfrm>
                <a:custGeom>
                  <a:avLst/>
                  <a:gdLst>
                    <a:gd name="T0" fmla="*/ 0 w 321"/>
                    <a:gd name="T1" fmla="*/ 159 h 159"/>
                    <a:gd name="T2" fmla="*/ 321 w 321"/>
                    <a:gd name="T3" fmla="*/ 0 h 159"/>
                    <a:gd name="T4" fmla="*/ 0 60000 65536"/>
                    <a:gd name="T5" fmla="*/ 0 60000 65536"/>
                    <a:gd name="T6" fmla="*/ 0 w 321"/>
                    <a:gd name="T7" fmla="*/ 0 h 159"/>
                    <a:gd name="T8" fmla="*/ 321 w 321"/>
                    <a:gd name="T9" fmla="*/ 159 h 159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21" h="159">
                      <a:moveTo>
                        <a:pt x="0" y="159"/>
                      </a:moveTo>
                      <a:cubicBezTo>
                        <a:pt x="53" y="133"/>
                        <a:pt x="268" y="26"/>
                        <a:pt x="321" y="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77" name="Freeform 51">
                  <a:extLst>
                    <a:ext uri="{FF2B5EF4-FFF2-40B4-BE49-F238E27FC236}">
                      <a16:creationId xmlns:a16="http://schemas.microsoft.com/office/drawing/2014/main" id="{17985105-ADF1-4551-8E45-0889CFD590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6" y="2201"/>
                  <a:ext cx="323" cy="222"/>
                </a:xfrm>
                <a:custGeom>
                  <a:avLst/>
                  <a:gdLst>
                    <a:gd name="T0" fmla="*/ 0 w 323"/>
                    <a:gd name="T1" fmla="*/ 222 h 222"/>
                    <a:gd name="T2" fmla="*/ 323 w 323"/>
                    <a:gd name="T3" fmla="*/ 0 h 222"/>
                    <a:gd name="T4" fmla="*/ 0 60000 65536"/>
                    <a:gd name="T5" fmla="*/ 0 60000 65536"/>
                    <a:gd name="T6" fmla="*/ 0 w 323"/>
                    <a:gd name="T7" fmla="*/ 0 h 222"/>
                    <a:gd name="T8" fmla="*/ 323 w 323"/>
                    <a:gd name="T9" fmla="*/ 222 h 22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23" h="222">
                      <a:moveTo>
                        <a:pt x="0" y="222"/>
                      </a:moveTo>
                      <a:cubicBezTo>
                        <a:pt x="54" y="185"/>
                        <a:pt x="269" y="37"/>
                        <a:pt x="323" y="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78" name="Freeform 52">
                  <a:extLst>
                    <a:ext uri="{FF2B5EF4-FFF2-40B4-BE49-F238E27FC236}">
                      <a16:creationId xmlns:a16="http://schemas.microsoft.com/office/drawing/2014/main" id="{66461572-2667-4C71-B8E2-C9ED66B787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6" y="2138"/>
                  <a:ext cx="321" cy="285"/>
                </a:xfrm>
                <a:custGeom>
                  <a:avLst/>
                  <a:gdLst>
                    <a:gd name="T0" fmla="*/ 0 w 321"/>
                    <a:gd name="T1" fmla="*/ 285 h 285"/>
                    <a:gd name="T2" fmla="*/ 321 w 321"/>
                    <a:gd name="T3" fmla="*/ 0 h 285"/>
                    <a:gd name="T4" fmla="*/ 0 60000 65536"/>
                    <a:gd name="T5" fmla="*/ 0 60000 65536"/>
                    <a:gd name="T6" fmla="*/ 0 w 321"/>
                    <a:gd name="T7" fmla="*/ 0 h 285"/>
                    <a:gd name="T8" fmla="*/ 321 w 321"/>
                    <a:gd name="T9" fmla="*/ 285 h 28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21" h="285">
                      <a:moveTo>
                        <a:pt x="0" y="285"/>
                      </a:moveTo>
                      <a:cubicBezTo>
                        <a:pt x="54" y="238"/>
                        <a:pt x="268" y="48"/>
                        <a:pt x="321" y="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</p:grpSp>
          <p:grpSp>
            <p:nvGrpSpPr>
              <p:cNvPr id="68" name="Group 53">
                <a:extLst>
                  <a:ext uri="{FF2B5EF4-FFF2-40B4-BE49-F238E27FC236}">
                    <a16:creationId xmlns:a16="http://schemas.microsoft.com/office/drawing/2014/main" id="{B5144608-A37A-4389-BBD7-33D1B85E9D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2016" y="2420"/>
                <a:ext cx="323" cy="285"/>
                <a:chOff x="2016" y="2138"/>
                <a:chExt cx="323" cy="285"/>
              </a:xfrm>
            </p:grpSpPr>
            <p:sp>
              <p:nvSpPr>
                <p:cNvPr id="69" name="Freeform 54">
                  <a:extLst>
                    <a:ext uri="{FF2B5EF4-FFF2-40B4-BE49-F238E27FC236}">
                      <a16:creationId xmlns:a16="http://schemas.microsoft.com/office/drawing/2014/main" id="{420AE3F2-295A-434B-971C-725F8BFC33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6" y="2375"/>
                  <a:ext cx="321" cy="48"/>
                </a:xfrm>
                <a:custGeom>
                  <a:avLst/>
                  <a:gdLst>
                    <a:gd name="T0" fmla="*/ 0 w 321"/>
                    <a:gd name="T1" fmla="*/ 48 h 48"/>
                    <a:gd name="T2" fmla="*/ 321 w 321"/>
                    <a:gd name="T3" fmla="*/ 0 h 48"/>
                    <a:gd name="T4" fmla="*/ 0 60000 65536"/>
                    <a:gd name="T5" fmla="*/ 0 60000 65536"/>
                    <a:gd name="T6" fmla="*/ 0 w 321"/>
                    <a:gd name="T7" fmla="*/ 0 h 48"/>
                    <a:gd name="T8" fmla="*/ 321 w 321"/>
                    <a:gd name="T9" fmla="*/ 48 h 48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21" h="48">
                      <a:moveTo>
                        <a:pt x="0" y="48"/>
                      </a:moveTo>
                      <a:cubicBezTo>
                        <a:pt x="53" y="40"/>
                        <a:pt x="268" y="8"/>
                        <a:pt x="321" y="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70" name="Freeform 55">
                  <a:extLst>
                    <a:ext uri="{FF2B5EF4-FFF2-40B4-BE49-F238E27FC236}">
                      <a16:creationId xmlns:a16="http://schemas.microsoft.com/office/drawing/2014/main" id="{2A056C45-3A25-45AA-9D71-94BB6709B4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6" y="2322"/>
                  <a:ext cx="320" cy="101"/>
                </a:xfrm>
                <a:custGeom>
                  <a:avLst/>
                  <a:gdLst>
                    <a:gd name="T0" fmla="*/ 0 w 320"/>
                    <a:gd name="T1" fmla="*/ 101 h 101"/>
                    <a:gd name="T2" fmla="*/ 320 w 320"/>
                    <a:gd name="T3" fmla="*/ 0 h 101"/>
                    <a:gd name="T4" fmla="*/ 0 60000 65536"/>
                    <a:gd name="T5" fmla="*/ 0 60000 65536"/>
                    <a:gd name="T6" fmla="*/ 0 w 320"/>
                    <a:gd name="T7" fmla="*/ 0 h 101"/>
                    <a:gd name="T8" fmla="*/ 320 w 320"/>
                    <a:gd name="T9" fmla="*/ 101 h 101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20" h="101">
                      <a:moveTo>
                        <a:pt x="0" y="101"/>
                      </a:moveTo>
                      <a:cubicBezTo>
                        <a:pt x="53" y="84"/>
                        <a:pt x="267" y="17"/>
                        <a:pt x="320" y="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71" name="Freeform 56">
                  <a:extLst>
                    <a:ext uri="{FF2B5EF4-FFF2-40B4-BE49-F238E27FC236}">
                      <a16:creationId xmlns:a16="http://schemas.microsoft.com/office/drawing/2014/main" id="{D23887DD-8513-4693-91F8-DE272EDA18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6" y="2264"/>
                  <a:ext cx="321" cy="159"/>
                </a:xfrm>
                <a:custGeom>
                  <a:avLst/>
                  <a:gdLst>
                    <a:gd name="T0" fmla="*/ 0 w 321"/>
                    <a:gd name="T1" fmla="*/ 159 h 159"/>
                    <a:gd name="T2" fmla="*/ 321 w 321"/>
                    <a:gd name="T3" fmla="*/ 0 h 159"/>
                    <a:gd name="T4" fmla="*/ 0 60000 65536"/>
                    <a:gd name="T5" fmla="*/ 0 60000 65536"/>
                    <a:gd name="T6" fmla="*/ 0 w 321"/>
                    <a:gd name="T7" fmla="*/ 0 h 159"/>
                    <a:gd name="T8" fmla="*/ 321 w 321"/>
                    <a:gd name="T9" fmla="*/ 159 h 159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21" h="159">
                      <a:moveTo>
                        <a:pt x="0" y="159"/>
                      </a:moveTo>
                      <a:cubicBezTo>
                        <a:pt x="53" y="133"/>
                        <a:pt x="268" y="26"/>
                        <a:pt x="321" y="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72" name="Freeform 57">
                  <a:extLst>
                    <a:ext uri="{FF2B5EF4-FFF2-40B4-BE49-F238E27FC236}">
                      <a16:creationId xmlns:a16="http://schemas.microsoft.com/office/drawing/2014/main" id="{FA2D3B26-1CCB-4A97-8853-0BA9E8EB9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6" y="2201"/>
                  <a:ext cx="323" cy="222"/>
                </a:xfrm>
                <a:custGeom>
                  <a:avLst/>
                  <a:gdLst>
                    <a:gd name="T0" fmla="*/ 0 w 323"/>
                    <a:gd name="T1" fmla="*/ 222 h 222"/>
                    <a:gd name="T2" fmla="*/ 323 w 323"/>
                    <a:gd name="T3" fmla="*/ 0 h 222"/>
                    <a:gd name="T4" fmla="*/ 0 60000 65536"/>
                    <a:gd name="T5" fmla="*/ 0 60000 65536"/>
                    <a:gd name="T6" fmla="*/ 0 w 323"/>
                    <a:gd name="T7" fmla="*/ 0 h 222"/>
                    <a:gd name="T8" fmla="*/ 323 w 323"/>
                    <a:gd name="T9" fmla="*/ 222 h 22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23" h="222">
                      <a:moveTo>
                        <a:pt x="0" y="222"/>
                      </a:moveTo>
                      <a:cubicBezTo>
                        <a:pt x="54" y="185"/>
                        <a:pt x="269" y="37"/>
                        <a:pt x="323" y="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73" name="Freeform 58">
                  <a:extLst>
                    <a:ext uri="{FF2B5EF4-FFF2-40B4-BE49-F238E27FC236}">
                      <a16:creationId xmlns:a16="http://schemas.microsoft.com/office/drawing/2014/main" id="{C277ADAF-1F24-4899-9A4B-C81F8E3520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6" y="2138"/>
                  <a:ext cx="321" cy="285"/>
                </a:xfrm>
                <a:custGeom>
                  <a:avLst/>
                  <a:gdLst>
                    <a:gd name="T0" fmla="*/ 0 w 321"/>
                    <a:gd name="T1" fmla="*/ 285 h 285"/>
                    <a:gd name="T2" fmla="*/ 321 w 321"/>
                    <a:gd name="T3" fmla="*/ 0 h 285"/>
                    <a:gd name="T4" fmla="*/ 0 60000 65536"/>
                    <a:gd name="T5" fmla="*/ 0 60000 65536"/>
                    <a:gd name="T6" fmla="*/ 0 w 321"/>
                    <a:gd name="T7" fmla="*/ 0 h 285"/>
                    <a:gd name="T8" fmla="*/ 321 w 321"/>
                    <a:gd name="T9" fmla="*/ 285 h 28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21" h="285">
                      <a:moveTo>
                        <a:pt x="0" y="285"/>
                      </a:moveTo>
                      <a:cubicBezTo>
                        <a:pt x="54" y="238"/>
                        <a:pt x="268" y="48"/>
                        <a:pt x="321" y="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</p:grpSp>
        </p:grpSp>
      </p:grpSp>
      <p:grpSp>
        <p:nvGrpSpPr>
          <p:cNvPr id="118" name="Group 59">
            <a:extLst>
              <a:ext uri="{FF2B5EF4-FFF2-40B4-BE49-F238E27FC236}">
                <a16:creationId xmlns:a16="http://schemas.microsoft.com/office/drawing/2014/main" id="{F444EEFD-84B0-4841-AC6A-EDA9690CF73D}"/>
              </a:ext>
            </a:extLst>
          </p:cNvPr>
          <p:cNvGrpSpPr>
            <a:grpSpLocks/>
          </p:cNvGrpSpPr>
          <p:nvPr/>
        </p:nvGrpSpPr>
        <p:grpSpPr bwMode="auto">
          <a:xfrm>
            <a:off x="1768346" y="2386166"/>
            <a:ext cx="228600" cy="1476375"/>
            <a:chOff x="1152" y="1968"/>
            <a:chExt cx="240" cy="930"/>
          </a:xfrm>
        </p:grpSpPr>
        <p:sp>
          <p:nvSpPr>
            <p:cNvPr id="119" name="Rectangle 60" descr="Dark upward diagonal">
              <a:extLst>
                <a:ext uri="{FF2B5EF4-FFF2-40B4-BE49-F238E27FC236}">
                  <a16:creationId xmlns:a16="http://schemas.microsoft.com/office/drawing/2014/main" id="{AF4521E1-B4EB-447C-89D5-243174B5D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968"/>
              <a:ext cx="240" cy="912"/>
            </a:xfrm>
            <a:prstGeom prst="rect">
              <a:avLst/>
            </a:prstGeom>
            <a:pattFill prst="dkUpDiag">
              <a:fgClr>
                <a:schemeClr val="tx2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vi-VN">
                <a:latin typeface="UTM Swiss Condensed" panose="02000500000000000000" pitchFamily="2" charset="0"/>
              </a:endParaRPr>
            </a:p>
          </p:txBody>
        </p:sp>
        <p:sp>
          <p:nvSpPr>
            <p:cNvPr id="120" name="Line 61" descr="Dark upward diagonal">
              <a:extLst>
                <a:ext uri="{FF2B5EF4-FFF2-40B4-BE49-F238E27FC236}">
                  <a16:creationId xmlns:a16="http://schemas.microsoft.com/office/drawing/2014/main" id="{688B3F90-A9C8-459F-AFEC-5FCD886CD5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968"/>
              <a:ext cx="0" cy="9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latin typeface="UTM Swiss Condensed" panose="02000500000000000000" pitchFamily="2" charset="0"/>
              </a:endParaRPr>
            </a:p>
          </p:txBody>
        </p:sp>
      </p:grpSp>
      <p:sp>
        <p:nvSpPr>
          <p:cNvPr id="121" name="Text Box 62">
            <a:extLst>
              <a:ext uri="{FF2B5EF4-FFF2-40B4-BE49-F238E27FC236}">
                <a16:creationId xmlns:a16="http://schemas.microsoft.com/office/drawing/2014/main" id="{EAC4B63C-F51E-40D5-AF4B-F9725277D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309" y="2754466"/>
            <a:ext cx="571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00CC"/>
                </a:solidFill>
                <a:latin typeface="UTM Swiss Condensed" panose="02000500000000000000" pitchFamily="2" charset="0"/>
              </a:rPr>
              <a:t>Q</a:t>
            </a:r>
          </a:p>
        </p:txBody>
      </p:sp>
      <p:sp>
        <p:nvSpPr>
          <p:cNvPr id="122" name="Text Box 63">
            <a:extLst>
              <a:ext uri="{FF2B5EF4-FFF2-40B4-BE49-F238E27FC236}">
                <a16:creationId xmlns:a16="http://schemas.microsoft.com/office/drawing/2014/main" id="{FF1AD164-F600-468B-9CF0-15BF882D5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3041" y="2787712"/>
            <a:ext cx="482016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00CC"/>
                </a:solidFill>
                <a:latin typeface="UTM Swiss Condensed" panose="02000500000000000000" pitchFamily="2" charset="0"/>
              </a:rPr>
              <a:t>P</a:t>
            </a:r>
          </a:p>
        </p:txBody>
      </p:sp>
      <p:pic>
        <p:nvPicPr>
          <p:cNvPr id="127" name="Picture 68" descr="Song dung hai dau co dinh (3)">
            <a:extLst>
              <a:ext uri="{FF2B5EF4-FFF2-40B4-BE49-F238E27FC236}">
                <a16:creationId xmlns:a16="http://schemas.microsoft.com/office/drawing/2014/main" id="{1374F87A-FD4B-42EE-BFE4-EDEA2487F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096" y="4372129"/>
            <a:ext cx="84963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" name="Rectangle 71">
            <a:extLst>
              <a:ext uri="{FF2B5EF4-FFF2-40B4-BE49-F238E27FC236}">
                <a16:creationId xmlns:a16="http://schemas.microsoft.com/office/drawing/2014/main" id="{8E6AEDF6-DACC-4096-8B5E-EDD2485E2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8596" y="4157816"/>
            <a:ext cx="1600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vi-VN">
              <a:latin typeface="UTM Swiss Condensed" panose="02000500000000000000" pitchFamily="2" charset="0"/>
            </a:endParaRPr>
          </a:p>
        </p:txBody>
      </p:sp>
      <p:sp>
        <p:nvSpPr>
          <p:cNvPr id="129" name="Text Box 72">
            <a:extLst>
              <a:ext uri="{FF2B5EF4-FFF2-40B4-BE49-F238E27FC236}">
                <a16:creationId xmlns:a16="http://schemas.microsoft.com/office/drawing/2014/main" id="{FEA5A1A6-6484-41CE-8AAE-191BEFEDD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059" y="4792816"/>
            <a:ext cx="571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00CC"/>
                </a:solidFill>
                <a:latin typeface="UTM Swiss Condensed" panose="02000500000000000000" pitchFamily="2" charset="0"/>
              </a:rPr>
              <a:t>Q</a:t>
            </a:r>
          </a:p>
        </p:txBody>
      </p:sp>
      <p:sp>
        <p:nvSpPr>
          <p:cNvPr id="130" name="Text Box 73">
            <a:extLst>
              <a:ext uri="{FF2B5EF4-FFF2-40B4-BE49-F238E27FC236}">
                <a16:creationId xmlns:a16="http://schemas.microsoft.com/office/drawing/2014/main" id="{F6CD4AB9-0A5B-4702-8B95-C955CB070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2509" y="5303991"/>
            <a:ext cx="571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00CC"/>
                </a:solidFill>
                <a:latin typeface="UTM Swiss Condensed" panose="02000500000000000000" pitchFamily="2" charset="0"/>
              </a:rPr>
              <a:t>P</a:t>
            </a:r>
          </a:p>
        </p:txBody>
      </p:sp>
      <p:grpSp>
        <p:nvGrpSpPr>
          <p:cNvPr id="131" name="Group 74">
            <a:extLst>
              <a:ext uri="{FF2B5EF4-FFF2-40B4-BE49-F238E27FC236}">
                <a16:creationId xmlns:a16="http://schemas.microsoft.com/office/drawing/2014/main" id="{A7ADD4BB-C017-4C4E-B98C-234CF2FA6246}"/>
              </a:ext>
            </a:extLst>
          </p:cNvPr>
          <p:cNvGrpSpPr>
            <a:grpSpLocks/>
          </p:cNvGrpSpPr>
          <p:nvPr/>
        </p:nvGrpSpPr>
        <p:grpSpPr bwMode="auto">
          <a:xfrm>
            <a:off x="1730295" y="4519766"/>
            <a:ext cx="260350" cy="1311275"/>
            <a:chOff x="1044" y="2736"/>
            <a:chExt cx="156" cy="1090"/>
          </a:xfrm>
        </p:grpSpPr>
        <p:sp>
          <p:nvSpPr>
            <p:cNvPr id="132" name="Rectangle 75" descr="Dark upward diagonal">
              <a:extLst>
                <a:ext uri="{FF2B5EF4-FFF2-40B4-BE49-F238E27FC236}">
                  <a16:creationId xmlns:a16="http://schemas.microsoft.com/office/drawing/2014/main" id="{95E778AD-84BC-4689-9FEA-50CCA46A1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" y="2736"/>
              <a:ext cx="156" cy="1090"/>
            </a:xfrm>
            <a:prstGeom prst="rect">
              <a:avLst/>
            </a:prstGeom>
            <a:pattFill prst="dkUpDiag">
              <a:fgClr>
                <a:schemeClr val="tx2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vi-VN">
                <a:latin typeface="UTM Swiss Condensed" panose="02000500000000000000" pitchFamily="2" charset="0"/>
              </a:endParaRPr>
            </a:p>
          </p:txBody>
        </p:sp>
        <p:sp>
          <p:nvSpPr>
            <p:cNvPr id="133" name="Line 76">
              <a:extLst>
                <a:ext uri="{FF2B5EF4-FFF2-40B4-BE49-F238E27FC236}">
                  <a16:creationId xmlns:a16="http://schemas.microsoft.com/office/drawing/2014/main" id="{6F109714-A179-42A1-8C41-35388AD8DA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753"/>
              <a:ext cx="0" cy="10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latin typeface="UTM Swiss Condensed" panose="02000500000000000000" pitchFamily="2" charset="0"/>
              </a:endParaRPr>
            </a:p>
          </p:txBody>
        </p:sp>
      </p:grpSp>
      <p:grpSp>
        <p:nvGrpSpPr>
          <p:cNvPr id="134" name="Group 77">
            <a:extLst>
              <a:ext uri="{FF2B5EF4-FFF2-40B4-BE49-F238E27FC236}">
                <a16:creationId xmlns:a16="http://schemas.microsoft.com/office/drawing/2014/main" id="{AE058188-70FC-4C8B-91ED-87EFF14C88B1}"/>
              </a:ext>
            </a:extLst>
          </p:cNvPr>
          <p:cNvGrpSpPr>
            <a:grpSpLocks/>
          </p:cNvGrpSpPr>
          <p:nvPr/>
        </p:nvGrpSpPr>
        <p:grpSpPr bwMode="auto">
          <a:xfrm>
            <a:off x="2003296" y="2538566"/>
            <a:ext cx="7654925" cy="3695700"/>
            <a:chOff x="584" y="1572"/>
            <a:chExt cx="4822" cy="2448"/>
          </a:xfrm>
        </p:grpSpPr>
        <p:sp>
          <p:nvSpPr>
            <p:cNvPr id="135" name="Line 78">
              <a:extLst>
                <a:ext uri="{FF2B5EF4-FFF2-40B4-BE49-F238E27FC236}">
                  <a16:creationId xmlns:a16="http://schemas.microsoft.com/office/drawing/2014/main" id="{93738FD4-23F7-40F8-A3A7-13570B6616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06" y="1572"/>
              <a:ext cx="0" cy="2448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latin typeface="UTM Swiss Condensed" panose="02000500000000000000" pitchFamily="2" charset="0"/>
              </a:endParaRPr>
            </a:p>
          </p:txBody>
        </p:sp>
        <p:sp>
          <p:nvSpPr>
            <p:cNvPr id="136" name="Line 79">
              <a:extLst>
                <a:ext uri="{FF2B5EF4-FFF2-40B4-BE49-F238E27FC236}">
                  <a16:creationId xmlns:a16="http://schemas.microsoft.com/office/drawing/2014/main" id="{E2D5FC08-779A-4F49-A72C-173D770894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8" y="1572"/>
              <a:ext cx="0" cy="2448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latin typeface="UTM Swiss Condensed" panose="02000500000000000000" pitchFamily="2" charset="0"/>
              </a:endParaRPr>
            </a:p>
          </p:txBody>
        </p:sp>
        <p:sp>
          <p:nvSpPr>
            <p:cNvPr id="137" name="Line 80">
              <a:extLst>
                <a:ext uri="{FF2B5EF4-FFF2-40B4-BE49-F238E27FC236}">
                  <a16:creationId xmlns:a16="http://schemas.microsoft.com/office/drawing/2014/main" id="{517798E0-7BAF-4E47-B320-74768637BE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2" y="1572"/>
              <a:ext cx="0" cy="2448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latin typeface="UTM Swiss Condensed" panose="02000500000000000000" pitchFamily="2" charset="0"/>
              </a:endParaRPr>
            </a:p>
          </p:txBody>
        </p:sp>
        <p:sp>
          <p:nvSpPr>
            <p:cNvPr id="138" name="Line 81">
              <a:extLst>
                <a:ext uri="{FF2B5EF4-FFF2-40B4-BE49-F238E27FC236}">
                  <a16:creationId xmlns:a16="http://schemas.microsoft.com/office/drawing/2014/main" id="{3C2B4E8F-C09B-4500-93BA-59F88786A9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4" y="1572"/>
              <a:ext cx="0" cy="2448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latin typeface="UTM Swiss Condensed" panose="02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5078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E78664E6-F95C-47C5-9051-F213F768E821}"/>
              </a:ext>
            </a:extLst>
          </p:cNvPr>
          <p:cNvGrpSpPr/>
          <p:nvPr/>
        </p:nvGrpSpPr>
        <p:grpSpPr>
          <a:xfrm>
            <a:off x="0" y="898910"/>
            <a:ext cx="5914103" cy="453526"/>
            <a:chOff x="0" y="718048"/>
            <a:chExt cx="5593270" cy="453526"/>
          </a:xfrm>
        </p:grpSpPr>
        <p:sp>
          <p:nvSpPr>
            <p:cNvPr id="3" name="Mũi tên: Hình ngũ giác 2">
              <a:extLst>
                <a:ext uri="{FF2B5EF4-FFF2-40B4-BE49-F238E27FC236}">
                  <a16:creationId xmlns:a16="http://schemas.microsoft.com/office/drawing/2014/main" id="{F40F4C6B-F3CB-4CFA-B425-F26315B75E49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" name="Mũi tên: Hình ngũ giác 3">
              <a:extLst>
                <a:ext uri="{FF2B5EF4-FFF2-40B4-BE49-F238E27FC236}">
                  <a16:creationId xmlns:a16="http://schemas.microsoft.com/office/drawing/2014/main" id="{87A4CDA3-1873-433E-B219-8E02CC53EF5C}"/>
                </a:ext>
              </a:extLst>
            </p:cNvPr>
            <p:cNvSpPr/>
            <p:nvPr/>
          </p:nvSpPr>
          <p:spPr>
            <a:xfrm>
              <a:off x="1057276" y="718049"/>
              <a:ext cx="4535994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0000"/>
                  </a:solidFill>
                  <a:latin typeface="UTM Swiss Condensed" panose="02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SÓNG DỪNG</a:t>
              </a:r>
              <a:endParaRPr lang="vi-VN" sz="3000" b="1">
                <a:solidFill>
                  <a:srgbClr val="FF0000"/>
                </a:solidFill>
                <a:latin typeface="UTM Swiss Condensed" panose="020005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4454344C-3680-47C0-ABE5-198326FD7DD5}"/>
              </a:ext>
            </a:extLst>
          </p:cNvPr>
          <p:cNvGrpSpPr/>
          <p:nvPr/>
        </p:nvGrpSpPr>
        <p:grpSpPr>
          <a:xfrm>
            <a:off x="376350" y="1457656"/>
            <a:ext cx="8826643" cy="453525"/>
            <a:chOff x="339725" y="1464888"/>
            <a:chExt cx="9378519" cy="453526"/>
          </a:xfrm>
        </p:grpSpPr>
        <p:sp>
          <p:nvSpPr>
            <p:cNvPr id="8" name="Mũi tên: Hình ngũ giác 7">
              <a:extLst>
                <a:ext uri="{FF2B5EF4-FFF2-40B4-BE49-F238E27FC236}">
                  <a16:creationId xmlns:a16="http://schemas.microsoft.com/office/drawing/2014/main" id="{F0580184-22DC-41A7-A794-CED1E4495B47}"/>
                </a:ext>
              </a:extLst>
            </p:cNvPr>
            <p:cNvSpPr/>
            <p:nvPr/>
          </p:nvSpPr>
          <p:spPr>
            <a:xfrm>
              <a:off x="942975" y="1464888"/>
              <a:ext cx="8775269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>
                  <a:solidFill>
                    <a:srgbClr val="4611AF"/>
                  </a:solidFill>
                  <a:latin typeface="UTM Swiss Condensed" panose="02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Sóng dừng trên hai đầu sợi dây hai đầu cố định</a:t>
              </a:r>
              <a:endParaRPr lang="vi-VN" sz="3200" b="1">
                <a:solidFill>
                  <a:srgbClr val="4611AF"/>
                </a:solidFill>
                <a:latin typeface="UTM Swiss Condensed" panose="020005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Mũi tên: Hình ngũ giác 8">
              <a:extLst>
                <a:ext uri="{FF2B5EF4-FFF2-40B4-BE49-F238E27FC236}">
                  <a16:creationId xmlns:a16="http://schemas.microsoft.com/office/drawing/2014/main" id="{7FBE2FD9-283C-4931-B9A8-ABCC70F5D788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UTM Swiss Condensed" panose="02000500000000000000" pitchFamily="2" charset="0"/>
                </a:rPr>
                <a:t>2</a:t>
              </a:r>
              <a:endParaRPr lang="vi-VN" sz="3200" b="1">
                <a:solidFill>
                  <a:srgbClr val="FFFF00"/>
                </a:solidFill>
                <a:latin typeface="UTM Swiss Condensed" panose="02000500000000000000" pitchFamily="2" charset="0"/>
              </a:endParaRPr>
            </a:p>
          </p:txBody>
        </p:sp>
      </p:grpSp>
      <p:grpSp>
        <p:nvGrpSpPr>
          <p:cNvPr id="61" name="Group 2">
            <a:extLst>
              <a:ext uri="{FF2B5EF4-FFF2-40B4-BE49-F238E27FC236}">
                <a16:creationId xmlns:a16="http://schemas.microsoft.com/office/drawing/2014/main" id="{559BFBDE-C1BA-4BC6-BF63-5EF0E16F353F}"/>
              </a:ext>
            </a:extLst>
          </p:cNvPr>
          <p:cNvGrpSpPr>
            <a:grpSpLocks/>
          </p:cNvGrpSpPr>
          <p:nvPr/>
        </p:nvGrpSpPr>
        <p:grpSpPr bwMode="auto">
          <a:xfrm>
            <a:off x="2045365" y="2519004"/>
            <a:ext cx="7737475" cy="1300163"/>
            <a:chOff x="591" y="1618"/>
            <a:chExt cx="4850" cy="819"/>
          </a:xfrm>
        </p:grpSpPr>
        <p:grpSp>
          <p:nvGrpSpPr>
            <p:cNvPr id="62" name="Group 3">
              <a:extLst>
                <a:ext uri="{FF2B5EF4-FFF2-40B4-BE49-F238E27FC236}">
                  <a16:creationId xmlns:a16="http://schemas.microsoft.com/office/drawing/2014/main" id="{9D011AFA-FE3A-4EC9-8AFB-EF86A42ED9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1" y="1618"/>
              <a:ext cx="4766" cy="819"/>
              <a:chOff x="1296" y="672"/>
              <a:chExt cx="3855" cy="630"/>
            </a:xfrm>
          </p:grpSpPr>
          <p:grpSp>
            <p:nvGrpSpPr>
              <p:cNvPr id="77" name="Group 4">
                <a:extLst>
                  <a:ext uri="{FF2B5EF4-FFF2-40B4-BE49-F238E27FC236}">
                    <a16:creationId xmlns:a16="http://schemas.microsoft.com/office/drawing/2014/main" id="{46F0FC14-D76D-4D99-85B3-C9D0EDFC01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96" y="672"/>
                <a:ext cx="960" cy="630"/>
                <a:chOff x="1341" y="492"/>
                <a:chExt cx="1728" cy="1134"/>
              </a:xfrm>
            </p:grpSpPr>
            <p:sp>
              <p:nvSpPr>
                <p:cNvPr id="120" name="Line 5">
                  <a:extLst>
                    <a:ext uri="{FF2B5EF4-FFF2-40B4-BE49-F238E27FC236}">
                      <a16:creationId xmlns:a16="http://schemas.microsoft.com/office/drawing/2014/main" id="{309AD803-3E26-4C27-9304-616338F013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2" y="1056"/>
                  <a:ext cx="1727" cy="0"/>
                </a:xfrm>
                <a:prstGeom prst="line">
                  <a:avLst/>
                </a:pr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vi-VN">
                    <a:latin typeface="UTM Swiss Condensed" panose="02000500000000000000" pitchFamily="2" charset="0"/>
                  </a:endParaRPr>
                </a:p>
              </p:txBody>
            </p:sp>
            <p:grpSp>
              <p:nvGrpSpPr>
                <p:cNvPr id="121" name="Group 6">
                  <a:extLst>
                    <a:ext uri="{FF2B5EF4-FFF2-40B4-BE49-F238E27FC236}">
                      <a16:creationId xmlns:a16="http://schemas.microsoft.com/office/drawing/2014/main" id="{F8FD6E8F-ED52-4DC4-BD2C-7963E2FD6CF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41" y="492"/>
                  <a:ext cx="1728" cy="564"/>
                  <a:chOff x="1344" y="492"/>
                  <a:chExt cx="1728" cy="564"/>
                </a:xfrm>
              </p:grpSpPr>
              <p:sp>
                <p:nvSpPr>
                  <p:cNvPr id="128" name="Freeform 7">
                    <a:extLst>
                      <a:ext uri="{FF2B5EF4-FFF2-40B4-BE49-F238E27FC236}">
                        <a16:creationId xmlns:a16="http://schemas.microsoft.com/office/drawing/2014/main" id="{73F40E85-8707-4028-9E38-0BA85F87A1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960"/>
                    <a:ext cx="1728" cy="96"/>
                  </a:xfrm>
                  <a:custGeom>
                    <a:avLst/>
                    <a:gdLst>
                      <a:gd name="T0" fmla="*/ 0 w 1728"/>
                      <a:gd name="T1" fmla="*/ 6 h 240"/>
                      <a:gd name="T2" fmla="*/ 864 w 1728"/>
                      <a:gd name="T3" fmla="*/ 0 h 240"/>
                      <a:gd name="T4" fmla="*/ 1728 w 1728"/>
                      <a:gd name="T5" fmla="*/ 6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129" name="Freeform 8">
                    <a:extLst>
                      <a:ext uri="{FF2B5EF4-FFF2-40B4-BE49-F238E27FC236}">
                        <a16:creationId xmlns:a16="http://schemas.microsoft.com/office/drawing/2014/main" id="{F80E9F04-A804-47AE-B88D-9BD5701642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858"/>
                    <a:ext cx="1728" cy="198"/>
                  </a:xfrm>
                  <a:custGeom>
                    <a:avLst/>
                    <a:gdLst>
                      <a:gd name="T0" fmla="*/ 0 w 1728"/>
                      <a:gd name="T1" fmla="*/ 111 h 240"/>
                      <a:gd name="T2" fmla="*/ 864 w 1728"/>
                      <a:gd name="T3" fmla="*/ 0 h 240"/>
                      <a:gd name="T4" fmla="*/ 1728 w 1728"/>
                      <a:gd name="T5" fmla="*/ 111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130" name="Freeform 9">
                    <a:extLst>
                      <a:ext uri="{FF2B5EF4-FFF2-40B4-BE49-F238E27FC236}">
                        <a16:creationId xmlns:a16="http://schemas.microsoft.com/office/drawing/2014/main" id="{1304376B-C4DF-4F75-A1C1-D4833C65D8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738"/>
                    <a:ext cx="1728" cy="318"/>
                  </a:xfrm>
                  <a:custGeom>
                    <a:avLst/>
                    <a:gdLst>
                      <a:gd name="T0" fmla="*/ 0 w 1728"/>
                      <a:gd name="T1" fmla="*/ 739 h 240"/>
                      <a:gd name="T2" fmla="*/ 864 w 1728"/>
                      <a:gd name="T3" fmla="*/ 0 h 240"/>
                      <a:gd name="T4" fmla="*/ 1728 w 1728"/>
                      <a:gd name="T5" fmla="*/ 739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131" name="Freeform 10">
                    <a:extLst>
                      <a:ext uri="{FF2B5EF4-FFF2-40B4-BE49-F238E27FC236}">
                        <a16:creationId xmlns:a16="http://schemas.microsoft.com/office/drawing/2014/main" id="{AD092BB2-5A27-4FE2-AEB8-E731D53758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618"/>
                    <a:ext cx="1728" cy="438"/>
                  </a:xfrm>
                  <a:custGeom>
                    <a:avLst/>
                    <a:gdLst>
                      <a:gd name="T0" fmla="*/ 0 w 1728"/>
                      <a:gd name="T1" fmla="*/ 2661 h 240"/>
                      <a:gd name="T2" fmla="*/ 864 w 1728"/>
                      <a:gd name="T3" fmla="*/ 0 h 240"/>
                      <a:gd name="T4" fmla="*/ 1728 w 1728"/>
                      <a:gd name="T5" fmla="*/ 2661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132" name="Freeform 11">
                    <a:extLst>
                      <a:ext uri="{FF2B5EF4-FFF2-40B4-BE49-F238E27FC236}">
                        <a16:creationId xmlns:a16="http://schemas.microsoft.com/office/drawing/2014/main" id="{32F0610A-F0BF-4D68-B1F8-6E38915C7E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492"/>
                    <a:ext cx="1728" cy="564"/>
                  </a:xfrm>
                  <a:custGeom>
                    <a:avLst/>
                    <a:gdLst>
                      <a:gd name="T0" fmla="*/ 0 w 1728"/>
                      <a:gd name="T1" fmla="*/ 7318 h 240"/>
                      <a:gd name="T2" fmla="*/ 864 w 1728"/>
                      <a:gd name="T3" fmla="*/ 0 h 240"/>
                      <a:gd name="T4" fmla="*/ 1728 w 1728"/>
                      <a:gd name="T5" fmla="*/ 7318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</p:grpSp>
            <p:grpSp>
              <p:nvGrpSpPr>
                <p:cNvPr id="122" name="Group 12">
                  <a:extLst>
                    <a:ext uri="{FF2B5EF4-FFF2-40B4-BE49-F238E27FC236}">
                      <a16:creationId xmlns:a16="http://schemas.microsoft.com/office/drawing/2014/main" id="{64F0BBD3-49BD-4921-B5C2-43B1FC5B08D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V="1">
                  <a:off x="1341" y="1062"/>
                  <a:ext cx="1728" cy="564"/>
                  <a:chOff x="1344" y="492"/>
                  <a:chExt cx="1728" cy="564"/>
                </a:xfrm>
              </p:grpSpPr>
              <p:sp>
                <p:nvSpPr>
                  <p:cNvPr id="123" name="Freeform 13">
                    <a:extLst>
                      <a:ext uri="{FF2B5EF4-FFF2-40B4-BE49-F238E27FC236}">
                        <a16:creationId xmlns:a16="http://schemas.microsoft.com/office/drawing/2014/main" id="{35CF9418-7FC8-49C3-AC7E-4A5B8ADE2B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960"/>
                    <a:ext cx="1728" cy="96"/>
                  </a:xfrm>
                  <a:custGeom>
                    <a:avLst/>
                    <a:gdLst>
                      <a:gd name="T0" fmla="*/ 0 w 1728"/>
                      <a:gd name="T1" fmla="*/ 6 h 240"/>
                      <a:gd name="T2" fmla="*/ 864 w 1728"/>
                      <a:gd name="T3" fmla="*/ 0 h 240"/>
                      <a:gd name="T4" fmla="*/ 1728 w 1728"/>
                      <a:gd name="T5" fmla="*/ 6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124" name="Freeform 14">
                    <a:extLst>
                      <a:ext uri="{FF2B5EF4-FFF2-40B4-BE49-F238E27FC236}">
                        <a16:creationId xmlns:a16="http://schemas.microsoft.com/office/drawing/2014/main" id="{2C07FECB-DBF1-4090-BFB4-7B844FCF1E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858"/>
                    <a:ext cx="1728" cy="198"/>
                  </a:xfrm>
                  <a:custGeom>
                    <a:avLst/>
                    <a:gdLst>
                      <a:gd name="T0" fmla="*/ 0 w 1728"/>
                      <a:gd name="T1" fmla="*/ 111 h 240"/>
                      <a:gd name="T2" fmla="*/ 864 w 1728"/>
                      <a:gd name="T3" fmla="*/ 0 h 240"/>
                      <a:gd name="T4" fmla="*/ 1728 w 1728"/>
                      <a:gd name="T5" fmla="*/ 111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125" name="Freeform 15">
                    <a:extLst>
                      <a:ext uri="{FF2B5EF4-FFF2-40B4-BE49-F238E27FC236}">
                        <a16:creationId xmlns:a16="http://schemas.microsoft.com/office/drawing/2014/main" id="{55BC854A-CB5A-4EB7-B6CF-F1A010BA847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738"/>
                    <a:ext cx="1728" cy="318"/>
                  </a:xfrm>
                  <a:custGeom>
                    <a:avLst/>
                    <a:gdLst>
                      <a:gd name="T0" fmla="*/ 0 w 1728"/>
                      <a:gd name="T1" fmla="*/ 739 h 240"/>
                      <a:gd name="T2" fmla="*/ 864 w 1728"/>
                      <a:gd name="T3" fmla="*/ 0 h 240"/>
                      <a:gd name="T4" fmla="*/ 1728 w 1728"/>
                      <a:gd name="T5" fmla="*/ 739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126" name="Freeform 16">
                    <a:extLst>
                      <a:ext uri="{FF2B5EF4-FFF2-40B4-BE49-F238E27FC236}">
                        <a16:creationId xmlns:a16="http://schemas.microsoft.com/office/drawing/2014/main" id="{C135E807-4179-4F1B-BC29-0A68B3EC21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618"/>
                    <a:ext cx="1728" cy="438"/>
                  </a:xfrm>
                  <a:custGeom>
                    <a:avLst/>
                    <a:gdLst>
                      <a:gd name="T0" fmla="*/ 0 w 1728"/>
                      <a:gd name="T1" fmla="*/ 2661 h 240"/>
                      <a:gd name="T2" fmla="*/ 864 w 1728"/>
                      <a:gd name="T3" fmla="*/ 0 h 240"/>
                      <a:gd name="T4" fmla="*/ 1728 w 1728"/>
                      <a:gd name="T5" fmla="*/ 2661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127" name="Freeform 17">
                    <a:extLst>
                      <a:ext uri="{FF2B5EF4-FFF2-40B4-BE49-F238E27FC236}">
                        <a16:creationId xmlns:a16="http://schemas.microsoft.com/office/drawing/2014/main" id="{007DF013-9DAB-40B0-B560-4F51117263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492"/>
                    <a:ext cx="1728" cy="564"/>
                  </a:xfrm>
                  <a:custGeom>
                    <a:avLst/>
                    <a:gdLst>
                      <a:gd name="T0" fmla="*/ 0 w 1728"/>
                      <a:gd name="T1" fmla="*/ 7318 h 240"/>
                      <a:gd name="T2" fmla="*/ 864 w 1728"/>
                      <a:gd name="T3" fmla="*/ 0 h 240"/>
                      <a:gd name="T4" fmla="*/ 1728 w 1728"/>
                      <a:gd name="T5" fmla="*/ 7318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</p:grpSp>
          </p:grpSp>
          <p:grpSp>
            <p:nvGrpSpPr>
              <p:cNvPr id="78" name="Group 18">
                <a:extLst>
                  <a:ext uri="{FF2B5EF4-FFF2-40B4-BE49-F238E27FC236}">
                    <a16:creationId xmlns:a16="http://schemas.microsoft.com/office/drawing/2014/main" id="{389DB718-EED6-4752-A827-AA0DD049B6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59" y="672"/>
                <a:ext cx="960" cy="630"/>
                <a:chOff x="1341" y="492"/>
                <a:chExt cx="1728" cy="1134"/>
              </a:xfrm>
            </p:grpSpPr>
            <p:sp>
              <p:nvSpPr>
                <p:cNvPr id="107" name="Line 19">
                  <a:extLst>
                    <a:ext uri="{FF2B5EF4-FFF2-40B4-BE49-F238E27FC236}">
                      <a16:creationId xmlns:a16="http://schemas.microsoft.com/office/drawing/2014/main" id="{6526F5C0-40E0-4293-A18D-61366BED03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2" y="1056"/>
                  <a:ext cx="1727" cy="0"/>
                </a:xfrm>
                <a:prstGeom prst="line">
                  <a:avLst/>
                </a:pr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vi-VN">
                    <a:latin typeface="UTM Swiss Condensed" panose="02000500000000000000" pitchFamily="2" charset="0"/>
                  </a:endParaRPr>
                </a:p>
              </p:txBody>
            </p:sp>
            <p:grpSp>
              <p:nvGrpSpPr>
                <p:cNvPr id="108" name="Group 20">
                  <a:extLst>
                    <a:ext uri="{FF2B5EF4-FFF2-40B4-BE49-F238E27FC236}">
                      <a16:creationId xmlns:a16="http://schemas.microsoft.com/office/drawing/2014/main" id="{65EE89EA-E176-4450-81A2-B1B29DF26C8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41" y="492"/>
                  <a:ext cx="1728" cy="564"/>
                  <a:chOff x="1344" y="492"/>
                  <a:chExt cx="1728" cy="564"/>
                </a:xfrm>
              </p:grpSpPr>
              <p:sp>
                <p:nvSpPr>
                  <p:cNvPr id="115" name="Freeform 21">
                    <a:extLst>
                      <a:ext uri="{FF2B5EF4-FFF2-40B4-BE49-F238E27FC236}">
                        <a16:creationId xmlns:a16="http://schemas.microsoft.com/office/drawing/2014/main" id="{E89D6655-33A0-4E21-BBBE-40433D79C0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960"/>
                    <a:ext cx="1728" cy="96"/>
                  </a:xfrm>
                  <a:custGeom>
                    <a:avLst/>
                    <a:gdLst>
                      <a:gd name="T0" fmla="*/ 0 w 1728"/>
                      <a:gd name="T1" fmla="*/ 6 h 240"/>
                      <a:gd name="T2" fmla="*/ 864 w 1728"/>
                      <a:gd name="T3" fmla="*/ 0 h 240"/>
                      <a:gd name="T4" fmla="*/ 1728 w 1728"/>
                      <a:gd name="T5" fmla="*/ 6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116" name="Freeform 22">
                    <a:extLst>
                      <a:ext uri="{FF2B5EF4-FFF2-40B4-BE49-F238E27FC236}">
                        <a16:creationId xmlns:a16="http://schemas.microsoft.com/office/drawing/2014/main" id="{EB911584-123D-45A9-99AF-9187AC6BE2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858"/>
                    <a:ext cx="1728" cy="198"/>
                  </a:xfrm>
                  <a:custGeom>
                    <a:avLst/>
                    <a:gdLst>
                      <a:gd name="T0" fmla="*/ 0 w 1728"/>
                      <a:gd name="T1" fmla="*/ 111 h 240"/>
                      <a:gd name="T2" fmla="*/ 864 w 1728"/>
                      <a:gd name="T3" fmla="*/ 0 h 240"/>
                      <a:gd name="T4" fmla="*/ 1728 w 1728"/>
                      <a:gd name="T5" fmla="*/ 111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117" name="Freeform 23">
                    <a:extLst>
                      <a:ext uri="{FF2B5EF4-FFF2-40B4-BE49-F238E27FC236}">
                        <a16:creationId xmlns:a16="http://schemas.microsoft.com/office/drawing/2014/main" id="{0AEC3223-CBB0-45AC-8171-5E9A084B6F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738"/>
                    <a:ext cx="1728" cy="318"/>
                  </a:xfrm>
                  <a:custGeom>
                    <a:avLst/>
                    <a:gdLst>
                      <a:gd name="T0" fmla="*/ 0 w 1728"/>
                      <a:gd name="T1" fmla="*/ 739 h 240"/>
                      <a:gd name="T2" fmla="*/ 864 w 1728"/>
                      <a:gd name="T3" fmla="*/ 0 h 240"/>
                      <a:gd name="T4" fmla="*/ 1728 w 1728"/>
                      <a:gd name="T5" fmla="*/ 739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118" name="Freeform 24">
                    <a:extLst>
                      <a:ext uri="{FF2B5EF4-FFF2-40B4-BE49-F238E27FC236}">
                        <a16:creationId xmlns:a16="http://schemas.microsoft.com/office/drawing/2014/main" id="{1F6BD672-BF98-4EED-A21D-2CA6104831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618"/>
                    <a:ext cx="1728" cy="438"/>
                  </a:xfrm>
                  <a:custGeom>
                    <a:avLst/>
                    <a:gdLst>
                      <a:gd name="T0" fmla="*/ 0 w 1728"/>
                      <a:gd name="T1" fmla="*/ 2661 h 240"/>
                      <a:gd name="T2" fmla="*/ 864 w 1728"/>
                      <a:gd name="T3" fmla="*/ 0 h 240"/>
                      <a:gd name="T4" fmla="*/ 1728 w 1728"/>
                      <a:gd name="T5" fmla="*/ 2661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119" name="Freeform 25">
                    <a:extLst>
                      <a:ext uri="{FF2B5EF4-FFF2-40B4-BE49-F238E27FC236}">
                        <a16:creationId xmlns:a16="http://schemas.microsoft.com/office/drawing/2014/main" id="{A341853B-1D76-4E49-83C8-76406ABEC82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492"/>
                    <a:ext cx="1728" cy="564"/>
                  </a:xfrm>
                  <a:custGeom>
                    <a:avLst/>
                    <a:gdLst>
                      <a:gd name="T0" fmla="*/ 0 w 1728"/>
                      <a:gd name="T1" fmla="*/ 7318 h 240"/>
                      <a:gd name="T2" fmla="*/ 864 w 1728"/>
                      <a:gd name="T3" fmla="*/ 0 h 240"/>
                      <a:gd name="T4" fmla="*/ 1728 w 1728"/>
                      <a:gd name="T5" fmla="*/ 7318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</p:grpSp>
            <p:grpSp>
              <p:nvGrpSpPr>
                <p:cNvPr id="109" name="Group 26">
                  <a:extLst>
                    <a:ext uri="{FF2B5EF4-FFF2-40B4-BE49-F238E27FC236}">
                      <a16:creationId xmlns:a16="http://schemas.microsoft.com/office/drawing/2014/main" id="{B397D827-DDB4-49FF-8DB9-AD9F85E66D0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V="1">
                  <a:off x="1341" y="1062"/>
                  <a:ext cx="1728" cy="564"/>
                  <a:chOff x="1344" y="492"/>
                  <a:chExt cx="1728" cy="564"/>
                </a:xfrm>
              </p:grpSpPr>
              <p:sp>
                <p:nvSpPr>
                  <p:cNvPr id="110" name="Freeform 27">
                    <a:extLst>
                      <a:ext uri="{FF2B5EF4-FFF2-40B4-BE49-F238E27FC236}">
                        <a16:creationId xmlns:a16="http://schemas.microsoft.com/office/drawing/2014/main" id="{58191BA2-E923-4936-9CFC-E3FDF07C38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960"/>
                    <a:ext cx="1728" cy="96"/>
                  </a:xfrm>
                  <a:custGeom>
                    <a:avLst/>
                    <a:gdLst>
                      <a:gd name="T0" fmla="*/ 0 w 1728"/>
                      <a:gd name="T1" fmla="*/ 6 h 240"/>
                      <a:gd name="T2" fmla="*/ 864 w 1728"/>
                      <a:gd name="T3" fmla="*/ 0 h 240"/>
                      <a:gd name="T4" fmla="*/ 1728 w 1728"/>
                      <a:gd name="T5" fmla="*/ 6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111" name="Freeform 28">
                    <a:extLst>
                      <a:ext uri="{FF2B5EF4-FFF2-40B4-BE49-F238E27FC236}">
                        <a16:creationId xmlns:a16="http://schemas.microsoft.com/office/drawing/2014/main" id="{CE70F721-0C77-49EB-8769-86242B3C65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858"/>
                    <a:ext cx="1728" cy="198"/>
                  </a:xfrm>
                  <a:custGeom>
                    <a:avLst/>
                    <a:gdLst>
                      <a:gd name="T0" fmla="*/ 0 w 1728"/>
                      <a:gd name="T1" fmla="*/ 111 h 240"/>
                      <a:gd name="T2" fmla="*/ 864 w 1728"/>
                      <a:gd name="T3" fmla="*/ 0 h 240"/>
                      <a:gd name="T4" fmla="*/ 1728 w 1728"/>
                      <a:gd name="T5" fmla="*/ 111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112" name="Freeform 29">
                    <a:extLst>
                      <a:ext uri="{FF2B5EF4-FFF2-40B4-BE49-F238E27FC236}">
                        <a16:creationId xmlns:a16="http://schemas.microsoft.com/office/drawing/2014/main" id="{25C7C47D-BCED-4989-8FDF-EE8FE6E9185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738"/>
                    <a:ext cx="1728" cy="318"/>
                  </a:xfrm>
                  <a:custGeom>
                    <a:avLst/>
                    <a:gdLst>
                      <a:gd name="T0" fmla="*/ 0 w 1728"/>
                      <a:gd name="T1" fmla="*/ 739 h 240"/>
                      <a:gd name="T2" fmla="*/ 864 w 1728"/>
                      <a:gd name="T3" fmla="*/ 0 h 240"/>
                      <a:gd name="T4" fmla="*/ 1728 w 1728"/>
                      <a:gd name="T5" fmla="*/ 739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113" name="Freeform 30">
                    <a:extLst>
                      <a:ext uri="{FF2B5EF4-FFF2-40B4-BE49-F238E27FC236}">
                        <a16:creationId xmlns:a16="http://schemas.microsoft.com/office/drawing/2014/main" id="{3FB6821D-3ECD-4F3B-88D7-858416563C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618"/>
                    <a:ext cx="1728" cy="438"/>
                  </a:xfrm>
                  <a:custGeom>
                    <a:avLst/>
                    <a:gdLst>
                      <a:gd name="T0" fmla="*/ 0 w 1728"/>
                      <a:gd name="T1" fmla="*/ 2661 h 240"/>
                      <a:gd name="T2" fmla="*/ 864 w 1728"/>
                      <a:gd name="T3" fmla="*/ 0 h 240"/>
                      <a:gd name="T4" fmla="*/ 1728 w 1728"/>
                      <a:gd name="T5" fmla="*/ 2661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114" name="Freeform 31">
                    <a:extLst>
                      <a:ext uri="{FF2B5EF4-FFF2-40B4-BE49-F238E27FC236}">
                        <a16:creationId xmlns:a16="http://schemas.microsoft.com/office/drawing/2014/main" id="{A9C8E7E3-D3C5-4E5E-B868-465F333CFB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492"/>
                    <a:ext cx="1728" cy="564"/>
                  </a:xfrm>
                  <a:custGeom>
                    <a:avLst/>
                    <a:gdLst>
                      <a:gd name="T0" fmla="*/ 0 w 1728"/>
                      <a:gd name="T1" fmla="*/ 7318 h 240"/>
                      <a:gd name="T2" fmla="*/ 864 w 1728"/>
                      <a:gd name="T3" fmla="*/ 0 h 240"/>
                      <a:gd name="T4" fmla="*/ 1728 w 1728"/>
                      <a:gd name="T5" fmla="*/ 7318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</p:grpSp>
          </p:grpSp>
          <p:grpSp>
            <p:nvGrpSpPr>
              <p:cNvPr id="79" name="Group 32">
                <a:extLst>
                  <a:ext uri="{FF2B5EF4-FFF2-40B4-BE49-F238E27FC236}">
                    <a16:creationId xmlns:a16="http://schemas.microsoft.com/office/drawing/2014/main" id="{D9752CEA-A21B-463D-8C81-41F6BB8CB7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28" y="672"/>
                <a:ext cx="960" cy="630"/>
                <a:chOff x="1341" y="492"/>
                <a:chExt cx="1728" cy="1134"/>
              </a:xfrm>
            </p:grpSpPr>
            <p:sp>
              <p:nvSpPr>
                <p:cNvPr id="94" name="Line 33">
                  <a:extLst>
                    <a:ext uri="{FF2B5EF4-FFF2-40B4-BE49-F238E27FC236}">
                      <a16:creationId xmlns:a16="http://schemas.microsoft.com/office/drawing/2014/main" id="{35F2B963-691C-4EE1-9F91-29CD389702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2" y="1056"/>
                  <a:ext cx="1727" cy="0"/>
                </a:xfrm>
                <a:prstGeom prst="line">
                  <a:avLst/>
                </a:pr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vi-VN">
                    <a:latin typeface="UTM Swiss Condensed" panose="02000500000000000000" pitchFamily="2" charset="0"/>
                  </a:endParaRPr>
                </a:p>
              </p:txBody>
            </p:sp>
            <p:grpSp>
              <p:nvGrpSpPr>
                <p:cNvPr id="95" name="Group 34">
                  <a:extLst>
                    <a:ext uri="{FF2B5EF4-FFF2-40B4-BE49-F238E27FC236}">
                      <a16:creationId xmlns:a16="http://schemas.microsoft.com/office/drawing/2014/main" id="{D0218A51-A03D-4625-8701-A9207F1320C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41" y="492"/>
                  <a:ext cx="1728" cy="564"/>
                  <a:chOff x="1344" y="492"/>
                  <a:chExt cx="1728" cy="564"/>
                </a:xfrm>
              </p:grpSpPr>
              <p:sp>
                <p:nvSpPr>
                  <p:cNvPr id="102" name="Freeform 35">
                    <a:extLst>
                      <a:ext uri="{FF2B5EF4-FFF2-40B4-BE49-F238E27FC236}">
                        <a16:creationId xmlns:a16="http://schemas.microsoft.com/office/drawing/2014/main" id="{C19DE5F8-9050-4851-8B27-8D514BE4BA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960"/>
                    <a:ext cx="1728" cy="96"/>
                  </a:xfrm>
                  <a:custGeom>
                    <a:avLst/>
                    <a:gdLst>
                      <a:gd name="T0" fmla="*/ 0 w 1728"/>
                      <a:gd name="T1" fmla="*/ 6 h 240"/>
                      <a:gd name="T2" fmla="*/ 864 w 1728"/>
                      <a:gd name="T3" fmla="*/ 0 h 240"/>
                      <a:gd name="T4" fmla="*/ 1728 w 1728"/>
                      <a:gd name="T5" fmla="*/ 6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103" name="Freeform 36">
                    <a:extLst>
                      <a:ext uri="{FF2B5EF4-FFF2-40B4-BE49-F238E27FC236}">
                        <a16:creationId xmlns:a16="http://schemas.microsoft.com/office/drawing/2014/main" id="{6E555759-9BA6-4F41-9FC7-D573EFD6CA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858"/>
                    <a:ext cx="1728" cy="198"/>
                  </a:xfrm>
                  <a:custGeom>
                    <a:avLst/>
                    <a:gdLst>
                      <a:gd name="T0" fmla="*/ 0 w 1728"/>
                      <a:gd name="T1" fmla="*/ 111 h 240"/>
                      <a:gd name="T2" fmla="*/ 864 w 1728"/>
                      <a:gd name="T3" fmla="*/ 0 h 240"/>
                      <a:gd name="T4" fmla="*/ 1728 w 1728"/>
                      <a:gd name="T5" fmla="*/ 111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104" name="Freeform 37">
                    <a:extLst>
                      <a:ext uri="{FF2B5EF4-FFF2-40B4-BE49-F238E27FC236}">
                        <a16:creationId xmlns:a16="http://schemas.microsoft.com/office/drawing/2014/main" id="{7EC34232-2D4C-4E1D-8F95-DE2355DBDB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738"/>
                    <a:ext cx="1728" cy="318"/>
                  </a:xfrm>
                  <a:custGeom>
                    <a:avLst/>
                    <a:gdLst>
                      <a:gd name="T0" fmla="*/ 0 w 1728"/>
                      <a:gd name="T1" fmla="*/ 739 h 240"/>
                      <a:gd name="T2" fmla="*/ 864 w 1728"/>
                      <a:gd name="T3" fmla="*/ 0 h 240"/>
                      <a:gd name="T4" fmla="*/ 1728 w 1728"/>
                      <a:gd name="T5" fmla="*/ 739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105" name="Freeform 38">
                    <a:extLst>
                      <a:ext uri="{FF2B5EF4-FFF2-40B4-BE49-F238E27FC236}">
                        <a16:creationId xmlns:a16="http://schemas.microsoft.com/office/drawing/2014/main" id="{A1A3A2B9-5366-4B1F-BFF1-E7157C939C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618"/>
                    <a:ext cx="1728" cy="438"/>
                  </a:xfrm>
                  <a:custGeom>
                    <a:avLst/>
                    <a:gdLst>
                      <a:gd name="T0" fmla="*/ 0 w 1728"/>
                      <a:gd name="T1" fmla="*/ 2661 h 240"/>
                      <a:gd name="T2" fmla="*/ 864 w 1728"/>
                      <a:gd name="T3" fmla="*/ 0 h 240"/>
                      <a:gd name="T4" fmla="*/ 1728 w 1728"/>
                      <a:gd name="T5" fmla="*/ 2661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106" name="Freeform 39">
                    <a:extLst>
                      <a:ext uri="{FF2B5EF4-FFF2-40B4-BE49-F238E27FC236}">
                        <a16:creationId xmlns:a16="http://schemas.microsoft.com/office/drawing/2014/main" id="{D7D2EB3A-3D02-4B0D-B3E0-7F98505FD4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492"/>
                    <a:ext cx="1728" cy="564"/>
                  </a:xfrm>
                  <a:custGeom>
                    <a:avLst/>
                    <a:gdLst>
                      <a:gd name="T0" fmla="*/ 0 w 1728"/>
                      <a:gd name="T1" fmla="*/ 7318 h 240"/>
                      <a:gd name="T2" fmla="*/ 864 w 1728"/>
                      <a:gd name="T3" fmla="*/ 0 h 240"/>
                      <a:gd name="T4" fmla="*/ 1728 w 1728"/>
                      <a:gd name="T5" fmla="*/ 7318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</p:grpSp>
            <p:grpSp>
              <p:nvGrpSpPr>
                <p:cNvPr id="96" name="Group 40">
                  <a:extLst>
                    <a:ext uri="{FF2B5EF4-FFF2-40B4-BE49-F238E27FC236}">
                      <a16:creationId xmlns:a16="http://schemas.microsoft.com/office/drawing/2014/main" id="{6173E911-E230-48D1-B9F8-D5183FFEE5E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V="1">
                  <a:off x="1341" y="1062"/>
                  <a:ext cx="1728" cy="564"/>
                  <a:chOff x="1344" y="492"/>
                  <a:chExt cx="1728" cy="564"/>
                </a:xfrm>
              </p:grpSpPr>
              <p:sp>
                <p:nvSpPr>
                  <p:cNvPr id="97" name="Freeform 41">
                    <a:extLst>
                      <a:ext uri="{FF2B5EF4-FFF2-40B4-BE49-F238E27FC236}">
                        <a16:creationId xmlns:a16="http://schemas.microsoft.com/office/drawing/2014/main" id="{C5BC69DF-F98D-48C6-B3E1-B1015915525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960"/>
                    <a:ext cx="1728" cy="96"/>
                  </a:xfrm>
                  <a:custGeom>
                    <a:avLst/>
                    <a:gdLst>
                      <a:gd name="T0" fmla="*/ 0 w 1728"/>
                      <a:gd name="T1" fmla="*/ 6 h 240"/>
                      <a:gd name="T2" fmla="*/ 864 w 1728"/>
                      <a:gd name="T3" fmla="*/ 0 h 240"/>
                      <a:gd name="T4" fmla="*/ 1728 w 1728"/>
                      <a:gd name="T5" fmla="*/ 6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98" name="Freeform 42">
                    <a:extLst>
                      <a:ext uri="{FF2B5EF4-FFF2-40B4-BE49-F238E27FC236}">
                        <a16:creationId xmlns:a16="http://schemas.microsoft.com/office/drawing/2014/main" id="{97862D0D-BB7D-4D1C-881D-53E21A0321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858"/>
                    <a:ext cx="1728" cy="198"/>
                  </a:xfrm>
                  <a:custGeom>
                    <a:avLst/>
                    <a:gdLst>
                      <a:gd name="T0" fmla="*/ 0 w 1728"/>
                      <a:gd name="T1" fmla="*/ 111 h 240"/>
                      <a:gd name="T2" fmla="*/ 864 w 1728"/>
                      <a:gd name="T3" fmla="*/ 0 h 240"/>
                      <a:gd name="T4" fmla="*/ 1728 w 1728"/>
                      <a:gd name="T5" fmla="*/ 111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99" name="Freeform 43">
                    <a:extLst>
                      <a:ext uri="{FF2B5EF4-FFF2-40B4-BE49-F238E27FC236}">
                        <a16:creationId xmlns:a16="http://schemas.microsoft.com/office/drawing/2014/main" id="{0D20A921-359D-4C34-8E62-64A6C02A86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738"/>
                    <a:ext cx="1728" cy="318"/>
                  </a:xfrm>
                  <a:custGeom>
                    <a:avLst/>
                    <a:gdLst>
                      <a:gd name="T0" fmla="*/ 0 w 1728"/>
                      <a:gd name="T1" fmla="*/ 739 h 240"/>
                      <a:gd name="T2" fmla="*/ 864 w 1728"/>
                      <a:gd name="T3" fmla="*/ 0 h 240"/>
                      <a:gd name="T4" fmla="*/ 1728 w 1728"/>
                      <a:gd name="T5" fmla="*/ 739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100" name="Freeform 44">
                    <a:extLst>
                      <a:ext uri="{FF2B5EF4-FFF2-40B4-BE49-F238E27FC236}">
                        <a16:creationId xmlns:a16="http://schemas.microsoft.com/office/drawing/2014/main" id="{8B8095E9-5B85-4DE0-A1F7-356DC276F5E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618"/>
                    <a:ext cx="1728" cy="438"/>
                  </a:xfrm>
                  <a:custGeom>
                    <a:avLst/>
                    <a:gdLst>
                      <a:gd name="T0" fmla="*/ 0 w 1728"/>
                      <a:gd name="T1" fmla="*/ 2661 h 240"/>
                      <a:gd name="T2" fmla="*/ 864 w 1728"/>
                      <a:gd name="T3" fmla="*/ 0 h 240"/>
                      <a:gd name="T4" fmla="*/ 1728 w 1728"/>
                      <a:gd name="T5" fmla="*/ 2661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101" name="Freeform 45">
                    <a:extLst>
                      <a:ext uri="{FF2B5EF4-FFF2-40B4-BE49-F238E27FC236}">
                        <a16:creationId xmlns:a16="http://schemas.microsoft.com/office/drawing/2014/main" id="{DDAA72DC-9C3F-41D6-8166-997FAB44EF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492"/>
                    <a:ext cx="1728" cy="564"/>
                  </a:xfrm>
                  <a:custGeom>
                    <a:avLst/>
                    <a:gdLst>
                      <a:gd name="T0" fmla="*/ 0 w 1728"/>
                      <a:gd name="T1" fmla="*/ 7318 h 240"/>
                      <a:gd name="T2" fmla="*/ 864 w 1728"/>
                      <a:gd name="T3" fmla="*/ 0 h 240"/>
                      <a:gd name="T4" fmla="*/ 1728 w 1728"/>
                      <a:gd name="T5" fmla="*/ 7318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</p:grpSp>
          </p:grpSp>
          <p:grpSp>
            <p:nvGrpSpPr>
              <p:cNvPr id="80" name="Group 46">
                <a:extLst>
                  <a:ext uri="{FF2B5EF4-FFF2-40B4-BE49-F238E27FC236}">
                    <a16:creationId xmlns:a16="http://schemas.microsoft.com/office/drawing/2014/main" id="{7C7469F5-2C48-40DD-A826-D149714ABA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91" y="672"/>
                <a:ext cx="960" cy="630"/>
                <a:chOff x="1341" y="492"/>
                <a:chExt cx="1728" cy="1134"/>
              </a:xfrm>
            </p:grpSpPr>
            <p:sp>
              <p:nvSpPr>
                <p:cNvPr id="81" name="Line 47">
                  <a:extLst>
                    <a:ext uri="{FF2B5EF4-FFF2-40B4-BE49-F238E27FC236}">
                      <a16:creationId xmlns:a16="http://schemas.microsoft.com/office/drawing/2014/main" id="{10A2BE02-6F8D-4787-9A60-B69E24F65F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2" y="1056"/>
                  <a:ext cx="1727" cy="0"/>
                </a:xfrm>
                <a:prstGeom prst="line">
                  <a:avLst/>
                </a:pr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vi-VN">
                    <a:latin typeface="UTM Swiss Condensed" panose="02000500000000000000" pitchFamily="2" charset="0"/>
                  </a:endParaRPr>
                </a:p>
              </p:txBody>
            </p:sp>
            <p:grpSp>
              <p:nvGrpSpPr>
                <p:cNvPr id="82" name="Group 48">
                  <a:extLst>
                    <a:ext uri="{FF2B5EF4-FFF2-40B4-BE49-F238E27FC236}">
                      <a16:creationId xmlns:a16="http://schemas.microsoft.com/office/drawing/2014/main" id="{19E490B4-7C0C-496F-BB5F-A6FAD035D52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41" y="492"/>
                  <a:ext cx="1728" cy="564"/>
                  <a:chOff x="1344" y="492"/>
                  <a:chExt cx="1728" cy="564"/>
                </a:xfrm>
              </p:grpSpPr>
              <p:sp>
                <p:nvSpPr>
                  <p:cNvPr id="89" name="Freeform 49">
                    <a:extLst>
                      <a:ext uri="{FF2B5EF4-FFF2-40B4-BE49-F238E27FC236}">
                        <a16:creationId xmlns:a16="http://schemas.microsoft.com/office/drawing/2014/main" id="{077D8361-D2BF-4114-ABFA-CD8E7C6682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960"/>
                    <a:ext cx="1728" cy="96"/>
                  </a:xfrm>
                  <a:custGeom>
                    <a:avLst/>
                    <a:gdLst>
                      <a:gd name="T0" fmla="*/ 0 w 1728"/>
                      <a:gd name="T1" fmla="*/ 6 h 240"/>
                      <a:gd name="T2" fmla="*/ 864 w 1728"/>
                      <a:gd name="T3" fmla="*/ 0 h 240"/>
                      <a:gd name="T4" fmla="*/ 1728 w 1728"/>
                      <a:gd name="T5" fmla="*/ 6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90" name="Freeform 50">
                    <a:extLst>
                      <a:ext uri="{FF2B5EF4-FFF2-40B4-BE49-F238E27FC236}">
                        <a16:creationId xmlns:a16="http://schemas.microsoft.com/office/drawing/2014/main" id="{6CF30233-DC82-445E-9082-9227906DE8C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858"/>
                    <a:ext cx="1728" cy="198"/>
                  </a:xfrm>
                  <a:custGeom>
                    <a:avLst/>
                    <a:gdLst>
                      <a:gd name="T0" fmla="*/ 0 w 1728"/>
                      <a:gd name="T1" fmla="*/ 111 h 240"/>
                      <a:gd name="T2" fmla="*/ 864 w 1728"/>
                      <a:gd name="T3" fmla="*/ 0 h 240"/>
                      <a:gd name="T4" fmla="*/ 1728 w 1728"/>
                      <a:gd name="T5" fmla="*/ 111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91" name="Freeform 51">
                    <a:extLst>
                      <a:ext uri="{FF2B5EF4-FFF2-40B4-BE49-F238E27FC236}">
                        <a16:creationId xmlns:a16="http://schemas.microsoft.com/office/drawing/2014/main" id="{3AB29BDC-B41F-499A-8726-2CFECBEC82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738"/>
                    <a:ext cx="1728" cy="318"/>
                  </a:xfrm>
                  <a:custGeom>
                    <a:avLst/>
                    <a:gdLst>
                      <a:gd name="T0" fmla="*/ 0 w 1728"/>
                      <a:gd name="T1" fmla="*/ 739 h 240"/>
                      <a:gd name="T2" fmla="*/ 864 w 1728"/>
                      <a:gd name="T3" fmla="*/ 0 h 240"/>
                      <a:gd name="T4" fmla="*/ 1728 w 1728"/>
                      <a:gd name="T5" fmla="*/ 739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92" name="Freeform 52">
                    <a:extLst>
                      <a:ext uri="{FF2B5EF4-FFF2-40B4-BE49-F238E27FC236}">
                        <a16:creationId xmlns:a16="http://schemas.microsoft.com/office/drawing/2014/main" id="{0CB1FBCD-8D7A-48AE-9C9D-B7ACEED558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618"/>
                    <a:ext cx="1728" cy="438"/>
                  </a:xfrm>
                  <a:custGeom>
                    <a:avLst/>
                    <a:gdLst>
                      <a:gd name="T0" fmla="*/ 0 w 1728"/>
                      <a:gd name="T1" fmla="*/ 2661 h 240"/>
                      <a:gd name="T2" fmla="*/ 864 w 1728"/>
                      <a:gd name="T3" fmla="*/ 0 h 240"/>
                      <a:gd name="T4" fmla="*/ 1728 w 1728"/>
                      <a:gd name="T5" fmla="*/ 2661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93" name="Freeform 53">
                    <a:extLst>
                      <a:ext uri="{FF2B5EF4-FFF2-40B4-BE49-F238E27FC236}">
                        <a16:creationId xmlns:a16="http://schemas.microsoft.com/office/drawing/2014/main" id="{E024CC9F-BEF9-4082-958D-8A5AB0735DA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492"/>
                    <a:ext cx="1728" cy="564"/>
                  </a:xfrm>
                  <a:custGeom>
                    <a:avLst/>
                    <a:gdLst>
                      <a:gd name="T0" fmla="*/ 0 w 1728"/>
                      <a:gd name="T1" fmla="*/ 7318 h 240"/>
                      <a:gd name="T2" fmla="*/ 864 w 1728"/>
                      <a:gd name="T3" fmla="*/ 0 h 240"/>
                      <a:gd name="T4" fmla="*/ 1728 w 1728"/>
                      <a:gd name="T5" fmla="*/ 7318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</p:grpSp>
            <p:grpSp>
              <p:nvGrpSpPr>
                <p:cNvPr id="83" name="Group 54">
                  <a:extLst>
                    <a:ext uri="{FF2B5EF4-FFF2-40B4-BE49-F238E27FC236}">
                      <a16:creationId xmlns:a16="http://schemas.microsoft.com/office/drawing/2014/main" id="{B7FEBE4D-FD8F-43AD-9D2B-A826AD4F27B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V="1">
                  <a:off x="1341" y="1062"/>
                  <a:ext cx="1728" cy="564"/>
                  <a:chOff x="1344" y="492"/>
                  <a:chExt cx="1728" cy="564"/>
                </a:xfrm>
              </p:grpSpPr>
              <p:sp>
                <p:nvSpPr>
                  <p:cNvPr id="84" name="Freeform 55">
                    <a:extLst>
                      <a:ext uri="{FF2B5EF4-FFF2-40B4-BE49-F238E27FC236}">
                        <a16:creationId xmlns:a16="http://schemas.microsoft.com/office/drawing/2014/main" id="{1334F54A-3616-4235-B112-908912CDE3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960"/>
                    <a:ext cx="1728" cy="96"/>
                  </a:xfrm>
                  <a:custGeom>
                    <a:avLst/>
                    <a:gdLst>
                      <a:gd name="T0" fmla="*/ 0 w 1728"/>
                      <a:gd name="T1" fmla="*/ 6 h 240"/>
                      <a:gd name="T2" fmla="*/ 864 w 1728"/>
                      <a:gd name="T3" fmla="*/ 0 h 240"/>
                      <a:gd name="T4" fmla="*/ 1728 w 1728"/>
                      <a:gd name="T5" fmla="*/ 6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85" name="Freeform 56">
                    <a:extLst>
                      <a:ext uri="{FF2B5EF4-FFF2-40B4-BE49-F238E27FC236}">
                        <a16:creationId xmlns:a16="http://schemas.microsoft.com/office/drawing/2014/main" id="{406FA35F-DF9E-4B72-A16E-38851599B1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858"/>
                    <a:ext cx="1728" cy="198"/>
                  </a:xfrm>
                  <a:custGeom>
                    <a:avLst/>
                    <a:gdLst>
                      <a:gd name="T0" fmla="*/ 0 w 1728"/>
                      <a:gd name="T1" fmla="*/ 111 h 240"/>
                      <a:gd name="T2" fmla="*/ 864 w 1728"/>
                      <a:gd name="T3" fmla="*/ 0 h 240"/>
                      <a:gd name="T4" fmla="*/ 1728 w 1728"/>
                      <a:gd name="T5" fmla="*/ 111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86" name="Freeform 57">
                    <a:extLst>
                      <a:ext uri="{FF2B5EF4-FFF2-40B4-BE49-F238E27FC236}">
                        <a16:creationId xmlns:a16="http://schemas.microsoft.com/office/drawing/2014/main" id="{EEDE2835-25D4-4F95-BB14-35B4F88BB7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738"/>
                    <a:ext cx="1728" cy="318"/>
                  </a:xfrm>
                  <a:custGeom>
                    <a:avLst/>
                    <a:gdLst>
                      <a:gd name="T0" fmla="*/ 0 w 1728"/>
                      <a:gd name="T1" fmla="*/ 739 h 240"/>
                      <a:gd name="T2" fmla="*/ 864 w 1728"/>
                      <a:gd name="T3" fmla="*/ 0 h 240"/>
                      <a:gd name="T4" fmla="*/ 1728 w 1728"/>
                      <a:gd name="T5" fmla="*/ 739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87" name="Freeform 58">
                    <a:extLst>
                      <a:ext uri="{FF2B5EF4-FFF2-40B4-BE49-F238E27FC236}">
                        <a16:creationId xmlns:a16="http://schemas.microsoft.com/office/drawing/2014/main" id="{E70C0944-D602-4AEC-9DD0-190B6C8827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618"/>
                    <a:ext cx="1728" cy="438"/>
                  </a:xfrm>
                  <a:custGeom>
                    <a:avLst/>
                    <a:gdLst>
                      <a:gd name="T0" fmla="*/ 0 w 1728"/>
                      <a:gd name="T1" fmla="*/ 2661 h 240"/>
                      <a:gd name="T2" fmla="*/ 864 w 1728"/>
                      <a:gd name="T3" fmla="*/ 0 h 240"/>
                      <a:gd name="T4" fmla="*/ 1728 w 1728"/>
                      <a:gd name="T5" fmla="*/ 2661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88" name="Freeform 59">
                    <a:extLst>
                      <a:ext uri="{FF2B5EF4-FFF2-40B4-BE49-F238E27FC236}">
                        <a16:creationId xmlns:a16="http://schemas.microsoft.com/office/drawing/2014/main" id="{B0AF7346-A01C-480D-B90B-2F4B4D4B20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492"/>
                    <a:ext cx="1728" cy="564"/>
                  </a:xfrm>
                  <a:custGeom>
                    <a:avLst/>
                    <a:gdLst>
                      <a:gd name="T0" fmla="*/ 0 w 1728"/>
                      <a:gd name="T1" fmla="*/ 7318 h 240"/>
                      <a:gd name="T2" fmla="*/ 864 w 1728"/>
                      <a:gd name="T3" fmla="*/ 0 h 240"/>
                      <a:gd name="T4" fmla="*/ 1728 w 1728"/>
                      <a:gd name="T5" fmla="*/ 7318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>
                      <a:latin typeface="UTM Swiss Condensed" panose="02000500000000000000" pitchFamily="2" charset="0"/>
                    </a:endParaRPr>
                  </a:p>
                </p:txBody>
              </p:sp>
            </p:grpSp>
          </p:grpSp>
        </p:grpSp>
        <p:grpSp>
          <p:nvGrpSpPr>
            <p:cNvPr id="63" name="Group 60">
              <a:extLst>
                <a:ext uri="{FF2B5EF4-FFF2-40B4-BE49-F238E27FC236}">
                  <a16:creationId xmlns:a16="http://schemas.microsoft.com/office/drawing/2014/main" id="{DC6664F0-0E06-45AC-870E-9DB2AB500D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59" y="1952"/>
              <a:ext cx="82" cy="150"/>
              <a:chOff x="2016" y="2138"/>
              <a:chExt cx="323" cy="567"/>
            </a:xfrm>
          </p:grpSpPr>
          <p:sp>
            <p:nvSpPr>
              <p:cNvPr id="64" name="Line 61">
                <a:extLst>
                  <a:ext uri="{FF2B5EF4-FFF2-40B4-BE49-F238E27FC236}">
                    <a16:creationId xmlns:a16="http://schemas.microsoft.com/office/drawing/2014/main" id="{F9943126-4D71-4E70-82AD-0B94002E7B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7" y="2423"/>
                <a:ext cx="315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>
                  <a:latin typeface="UTM Swiss Condensed" panose="02000500000000000000" pitchFamily="2" charset="0"/>
                </a:endParaRPr>
              </a:p>
            </p:txBody>
          </p:sp>
          <p:grpSp>
            <p:nvGrpSpPr>
              <p:cNvPr id="65" name="Group 62">
                <a:extLst>
                  <a:ext uri="{FF2B5EF4-FFF2-40B4-BE49-F238E27FC236}">
                    <a16:creationId xmlns:a16="http://schemas.microsoft.com/office/drawing/2014/main" id="{DA137B00-2956-415E-AEB8-1AF627EE08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16" y="2138"/>
                <a:ext cx="323" cy="285"/>
                <a:chOff x="2016" y="2138"/>
                <a:chExt cx="323" cy="285"/>
              </a:xfrm>
            </p:grpSpPr>
            <p:sp>
              <p:nvSpPr>
                <p:cNvPr id="72" name="Freeform 63">
                  <a:extLst>
                    <a:ext uri="{FF2B5EF4-FFF2-40B4-BE49-F238E27FC236}">
                      <a16:creationId xmlns:a16="http://schemas.microsoft.com/office/drawing/2014/main" id="{E68CC6B4-6849-466B-84DF-98E4A0B8BD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6" y="2375"/>
                  <a:ext cx="321" cy="48"/>
                </a:xfrm>
                <a:custGeom>
                  <a:avLst/>
                  <a:gdLst>
                    <a:gd name="T0" fmla="*/ 0 w 321"/>
                    <a:gd name="T1" fmla="*/ 48 h 48"/>
                    <a:gd name="T2" fmla="*/ 321 w 321"/>
                    <a:gd name="T3" fmla="*/ 0 h 48"/>
                    <a:gd name="T4" fmla="*/ 0 60000 65536"/>
                    <a:gd name="T5" fmla="*/ 0 60000 65536"/>
                    <a:gd name="T6" fmla="*/ 0 w 321"/>
                    <a:gd name="T7" fmla="*/ 0 h 48"/>
                    <a:gd name="T8" fmla="*/ 321 w 321"/>
                    <a:gd name="T9" fmla="*/ 48 h 48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21" h="48">
                      <a:moveTo>
                        <a:pt x="0" y="48"/>
                      </a:moveTo>
                      <a:cubicBezTo>
                        <a:pt x="53" y="40"/>
                        <a:pt x="268" y="8"/>
                        <a:pt x="321" y="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73" name="Freeform 64">
                  <a:extLst>
                    <a:ext uri="{FF2B5EF4-FFF2-40B4-BE49-F238E27FC236}">
                      <a16:creationId xmlns:a16="http://schemas.microsoft.com/office/drawing/2014/main" id="{55882CCF-E048-4676-89AF-AC432147C4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6" y="2322"/>
                  <a:ext cx="320" cy="101"/>
                </a:xfrm>
                <a:custGeom>
                  <a:avLst/>
                  <a:gdLst>
                    <a:gd name="T0" fmla="*/ 0 w 320"/>
                    <a:gd name="T1" fmla="*/ 101 h 101"/>
                    <a:gd name="T2" fmla="*/ 320 w 320"/>
                    <a:gd name="T3" fmla="*/ 0 h 101"/>
                    <a:gd name="T4" fmla="*/ 0 60000 65536"/>
                    <a:gd name="T5" fmla="*/ 0 60000 65536"/>
                    <a:gd name="T6" fmla="*/ 0 w 320"/>
                    <a:gd name="T7" fmla="*/ 0 h 101"/>
                    <a:gd name="T8" fmla="*/ 320 w 320"/>
                    <a:gd name="T9" fmla="*/ 101 h 101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20" h="101">
                      <a:moveTo>
                        <a:pt x="0" y="101"/>
                      </a:moveTo>
                      <a:cubicBezTo>
                        <a:pt x="53" y="84"/>
                        <a:pt x="267" y="17"/>
                        <a:pt x="320" y="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74" name="Freeform 65">
                  <a:extLst>
                    <a:ext uri="{FF2B5EF4-FFF2-40B4-BE49-F238E27FC236}">
                      <a16:creationId xmlns:a16="http://schemas.microsoft.com/office/drawing/2014/main" id="{CBA36AFA-36C2-479C-A3A9-30EDEDCB29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6" y="2264"/>
                  <a:ext cx="321" cy="159"/>
                </a:xfrm>
                <a:custGeom>
                  <a:avLst/>
                  <a:gdLst>
                    <a:gd name="T0" fmla="*/ 0 w 321"/>
                    <a:gd name="T1" fmla="*/ 159 h 159"/>
                    <a:gd name="T2" fmla="*/ 321 w 321"/>
                    <a:gd name="T3" fmla="*/ 0 h 159"/>
                    <a:gd name="T4" fmla="*/ 0 60000 65536"/>
                    <a:gd name="T5" fmla="*/ 0 60000 65536"/>
                    <a:gd name="T6" fmla="*/ 0 w 321"/>
                    <a:gd name="T7" fmla="*/ 0 h 159"/>
                    <a:gd name="T8" fmla="*/ 321 w 321"/>
                    <a:gd name="T9" fmla="*/ 159 h 159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21" h="159">
                      <a:moveTo>
                        <a:pt x="0" y="159"/>
                      </a:moveTo>
                      <a:cubicBezTo>
                        <a:pt x="53" y="133"/>
                        <a:pt x="268" y="26"/>
                        <a:pt x="321" y="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75" name="Freeform 66">
                  <a:extLst>
                    <a:ext uri="{FF2B5EF4-FFF2-40B4-BE49-F238E27FC236}">
                      <a16:creationId xmlns:a16="http://schemas.microsoft.com/office/drawing/2014/main" id="{5F75E07E-04FE-48AB-9FB8-514222AC92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6" y="2201"/>
                  <a:ext cx="323" cy="222"/>
                </a:xfrm>
                <a:custGeom>
                  <a:avLst/>
                  <a:gdLst>
                    <a:gd name="T0" fmla="*/ 0 w 323"/>
                    <a:gd name="T1" fmla="*/ 222 h 222"/>
                    <a:gd name="T2" fmla="*/ 323 w 323"/>
                    <a:gd name="T3" fmla="*/ 0 h 222"/>
                    <a:gd name="T4" fmla="*/ 0 60000 65536"/>
                    <a:gd name="T5" fmla="*/ 0 60000 65536"/>
                    <a:gd name="T6" fmla="*/ 0 w 323"/>
                    <a:gd name="T7" fmla="*/ 0 h 222"/>
                    <a:gd name="T8" fmla="*/ 323 w 323"/>
                    <a:gd name="T9" fmla="*/ 222 h 22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23" h="222">
                      <a:moveTo>
                        <a:pt x="0" y="222"/>
                      </a:moveTo>
                      <a:cubicBezTo>
                        <a:pt x="54" y="185"/>
                        <a:pt x="269" y="37"/>
                        <a:pt x="323" y="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76" name="Freeform 67">
                  <a:extLst>
                    <a:ext uri="{FF2B5EF4-FFF2-40B4-BE49-F238E27FC236}">
                      <a16:creationId xmlns:a16="http://schemas.microsoft.com/office/drawing/2014/main" id="{154CF599-F59E-4ACD-9A5B-FE7C6AACA2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6" y="2138"/>
                  <a:ext cx="321" cy="285"/>
                </a:xfrm>
                <a:custGeom>
                  <a:avLst/>
                  <a:gdLst>
                    <a:gd name="T0" fmla="*/ 0 w 321"/>
                    <a:gd name="T1" fmla="*/ 285 h 285"/>
                    <a:gd name="T2" fmla="*/ 321 w 321"/>
                    <a:gd name="T3" fmla="*/ 0 h 285"/>
                    <a:gd name="T4" fmla="*/ 0 60000 65536"/>
                    <a:gd name="T5" fmla="*/ 0 60000 65536"/>
                    <a:gd name="T6" fmla="*/ 0 w 321"/>
                    <a:gd name="T7" fmla="*/ 0 h 285"/>
                    <a:gd name="T8" fmla="*/ 321 w 321"/>
                    <a:gd name="T9" fmla="*/ 285 h 28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21" h="285">
                      <a:moveTo>
                        <a:pt x="0" y="285"/>
                      </a:moveTo>
                      <a:cubicBezTo>
                        <a:pt x="54" y="238"/>
                        <a:pt x="268" y="48"/>
                        <a:pt x="321" y="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</p:grpSp>
          <p:grpSp>
            <p:nvGrpSpPr>
              <p:cNvPr id="66" name="Group 68">
                <a:extLst>
                  <a:ext uri="{FF2B5EF4-FFF2-40B4-BE49-F238E27FC236}">
                    <a16:creationId xmlns:a16="http://schemas.microsoft.com/office/drawing/2014/main" id="{D508FE4C-30FA-4156-8EE2-C22EA75A40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2016" y="2420"/>
                <a:ext cx="323" cy="285"/>
                <a:chOff x="2016" y="2138"/>
                <a:chExt cx="323" cy="285"/>
              </a:xfrm>
            </p:grpSpPr>
            <p:sp>
              <p:nvSpPr>
                <p:cNvPr id="67" name="Freeform 69">
                  <a:extLst>
                    <a:ext uri="{FF2B5EF4-FFF2-40B4-BE49-F238E27FC236}">
                      <a16:creationId xmlns:a16="http://schemas.microsoft.com/office/drawing/2014/main" id="{A3377A88-2A7C-40D6-AE33-DCB0A964F9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6" y="2375"/>
                  <a:ext cx="321" cy="48"/>
                </a:xfrm>
                <a:custGeom>
                  <a:avLst/>
                  <a:gdLst>
                    <a:gd name="T0" fmla="*/ 0 w 321"/>
                    <a:gd name="T1" fmla="*/ 48 h 48"/>
                    <a:gd name="T2" fmla="*/ 321 w 321"/>
                    <a:gd name="T3" fmla="*/ 0 h 48"/>
                    <a:gd name="T4" fmla="*/ 0 60000 65536"/>
                    <a:gd name="T5" fmla="*/ 0 60000 65536"/>
                    <a:gd name="T6" fmla="*/ 0 w 321"/>
                    <a:gd name="T7" fmla="*/ 0 h 48"/>
                    <a:gd name="T8" fmla="*/ 321 w 321"/>
                    <a:gd name="T9" fmla="*/ 48 h 48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21" h="48">
                      <a:moveTo>
                        <a:pt x="0" y="48"/>
                      </a:moveTo>
                      <a:cubicBezTo>
                        <a:pt x="53" y="40"/>
                        <a:pt x="268" y="8"/>
                        <a:pt x="321" y="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68" name="Freeform 70">
                  <a:extLst>
                    <a:ext uri="{FF2B5EF4-FFF2-40B4-BE49-F238E27FC236}">
                      <a16:creationId xmlns:a16="http://schemas.microsoft.com/office/drawing/2014/main" id="{4536EB52-A3F6-4932-97EC-ED4168C2B1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6" y="2322"/>
                  <a:ext cx="320" cy="101"/>
                </a:xfrm>
                <a:custGeom>
                  <a:avLst/>
                  <a:gdLst>
                    <a:gd name="T0" fmla="*/ 0 w 320"/>
                    <a:gd name="T1" fmla="*/ 101 h 101"/>
                    <a:gd name="T2" fmla="*/ 320 w 320"/>
                    <a:gd name="T3" fmla="*/ 0 h 101"/>
                    <a:gd name="T4" fmla="*/ 0 60000 65536"/>
                    <a:gd name="T5" fmla="*/ 0 60000 65536"/>
                    <a:gd name="T6" fmla="*/ 0 w 320"/>
                    <a:gd name="T7" fmla="*/ 0 h 101"/>
                    <a:gd name="T8" fmla="*/ 320 w 320"/>
                    <a:gd name="T9" fmla="*/ 101 h 101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20" h="101">
                      <a:moveTo>
                        <a:pt x="0" y="101"/>
                      </a:moveTo>
                      <a:cubicBezTo>
                        <a:pt x="53" y="84"/>
                        <a:pt x="267" y="17"/>
                        <a:pt x="320" y="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69" name="Freeform 71">
                  <a:extLst>
                    <a:ext uri="{FF2B5EF4-FFF2-40B4-BE49-F238E27FC236}">
                      <a16:creationId xmlns:a16="http://schemas.microsoft.com/office/drawing/2014/main" id="{3E5FBD5D-8D3A-4E1C-9024-D768C2BC66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6" y="2264"/>
                  <a:ext cx="321" cy="159"/>
                </a:xfrm>
                <a:custGeom>
                  <a:avLst/>
                  <a:gdLst>
                    <a:gd name="T0" fmla="*/ 0 w 321"/>
                    <a:gd name="T1" fmla="*/ 159 h 159"/>
                    <a:gd name="T2" fmla="*/ 321 w 321"/>
                    <a:gd name="T3" fmla="*/ 0 h 159"/>
                    <a:gd name="T4" fmla="*/ 0 60000 65536"/>
                    <a:gd name="T5" fmla="*/ 0 60000 65536"/>
                    <a:gd name="T6" fmla="*/ 0 w 321"/>
                    <a:gd name="T7" fmla="*/ 0 h 159"/>
                    <a:gd name="T8" fmla="*/ 321 w 321"/>
                    <a:gd name="T9" fmla="*/ 159 h 159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21" h="159">
                      <a:moveTo>
                        <a:pt x="0" y="159"/>
                      </a:moveTo>
                      <a:cubicBezTo>
                        <a:pt x="53" y="133"/>
                        <a:pt x="268" y="26"/>
                        <a:pt x="321" y="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70" name="Freeform 72">
                  <a:extLst>
                    <a:ext uri="{FF2B5EF4-FFF2-40B4-BE49-F238E27FC236}">
                      <a16:creationId xmlns:a16="http://schemas.microsoft.com/office/drawing/2014/main" id="{FE7D3D27-FA76-467D-A06C-751A9D01CC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6" y="2201"/>
                  <a:ext cx="323" cy="222"/>
                </a:xfrm>
                <a:custGeom>
                  <a:avLst/>
                  <a:gdLst>
                    <a:gd name="T0" fmla="*/ 0 w 323"/>
                    <a:gd name="T1" fmla="*/ 222 h 222"/>
                    <a:gd name="T2" fmla="*/ 323 w 323"/>
                    <a:gd name="T3" fmla="*/ 0 h 222"/>
                    <a:gd name="T4" fmla="*/ 0 60000 65536"/>
                    <a:gd name="T5" fmla="*/ 0 60000 65536"/>
                    <a:gd name="T6" fmla="*/ 0 w 323"/>
                    <a:gd name="T7" fmla="*/ 0 h 222"/>
                    <a:gd name="T8" fmla="*/ 323 w 323"/>
                    <a:gd name="T9" fmla="*/ 222 h 22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23" h="222">
                      <a:moveTo>
                        <a:pt x="0" y="222"/>
                      </a:moveTo>
                      <a:cubicBezTo>
                        <a:pt x="54" y="185"/>
                        <a:pt x="269" y="37"/>
                        <a:pt x="323" y="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71" name="Freeform 73">
                  <a:extLst>
                    <a:ext uri="{FF2B5EF4-FFF2-40B4-BE49-F238E27FC236}">
                      <a16:creationId xmlns:a16="http://schemas.microsoft.com/office/drawing/2014/main" id="{F96319C2-F958-45E8-90EF-A71B06CAF1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6" y="2138"/>
                  <a:ext cx="321" cy="285"/>
                </a:xfrm>
                <a:custGeom>
                  <a:avLst/>
                  <a:gdLst>
                    <a:gd name="T0" fmla="*/ 0 w 321"/>
                    <a:gd name="T1" fmla="*/ 285 h 285"/>
                    <a:gd name="T2" fmla="*/ 321 w 321"/>
                    <a:gd name="T3" fmla="*/ 0 h 285"/>
                    <a:gd name="T4" fmla="*/ 0 60000 65536"/>
                    <a:gd name="T5" fmla="*/ 0 60000 65536"/>
                    <a:gd name="T6" fmla="*/ 0 w 321"/>
                    <a:gd name="T7" fmla="*/ 0 h 285"/>
                    <a:gd name="T8" fmla="*/ 321 w 321"/>
                    <a:gd name="T9" fmla="*/ 285 h 28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21" h="285">
                      <a:moveTo>
                        <a:pt x="0" y="285"/>
                      </a:moveTo>
                      <a:cubicBezTo>
                        <a:pt x="54" y="238"/>
                        <a:pt x="268" y="48"/>
                        <a:pt x="321" y="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</p:grpSp>
        </p:grpSp>
      </p:grpSp>
      <p:grpSp>
        <p:nvGrpSpPr>
          <p:cNvPr id="133" name="Group 74">
            <a:extLst>
              <a:ext uri="{FF2B5EF4-FFF2-40B4-BE49-F238E27FC236}">
                <a16:creationId xmlns:a16="http://schemas.microsoft.com/office/drawing/2014/main" id="{1C34284B-33F9-4E88-A161-05FBC70C99B1}"/>
              </a:ext>
            </a:extLst>
          </p:cNvPr>
          <p:cNvGrpSpPr>
            <a:grpSpLocks/>
          </p:cNvGrpSpPr>
          <p:nvPr/>
        </p:nvGrpSpPr>
        <p:grpSpPr bwMode="auto">
          <a:xfrm>
            <a:off x="1816765" y="2430104"/>
            <a:ext cx="228600" cy="1476375"/>
            <a:chOff x="1152" y="1968"/>
            <a:chExt cx="240" cy="930"/>
          </a:xfrm>
        </p:grpSpPr>
        <p:sp>
          <p:nvSpPr>
            <p:cNvPr id="134" name="Rectangle 75" descr="Dark upward diagonal">
              <a:extLst>
                <a:ext uri="{FF2B5EF4-FFF2-40B4-BE49-F238E27FC236}">
                  <a16:creationId xmlns:a16="http://schemas.microsoft.com/office/drawing/2014/main" id="{08A133E0-31B2-4658-ADD6-DC75F81BD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968"/>
              <a:ext cx="240" cy="912"/>
            </a:xfrm>
            <a:prstGeom prst="rect">
              <a:avLst/>
            </a:prstGeom>
            <a:pattFill prst="dkUpDiag">
              <a:fgClr>
                <a:schemeClr val="tx2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vi-VN">
                <a:latin typeface="UTM Swiss Condensed" panose="02000500000000000000" pitchFamily="2" charset="0"/>
              </a:endParaRPr>
            </a:p>
          </p:txBody>
        </p:sp>
        <p:sp>
          <p:nvSpPr>
            <p:cNvPr id="135" name="Line 76">
              <a:extLst>
                <a:ext uri="{FF2B5EF4-FFF2-40B4-BE49-F238E27FC236}">
                  <a16:creationId xmlns:a16="http://schemas.microsoft.com/office/drawing/2014/main" id="{F5A69877-C9DF-4FC9-96E3-BD4C2F6572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968"/>
              <a:ext cx="0" cy="93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latin typeface="UTM Swiss Condensed" panose="02000500000000000000" pitchFamily="2" charset="0"/>
              </a:endParaRPr>
            </a:p>
          </p:txBody>
        </p:sp>
      </p:grpSp>
      <p:sp>
        <p:nvSpPr>
          <p:cNvPr id="136" name="Text Box 77">
            <a:extLst>
              <a:ext uri="{FF2B5EF4-FFF2-40B4-BE49-F238E27FC236}">
                <a16:creationId xmlns:a16="http://schemas.microsoft.com/office/drawing/2014/main" id="{39438B9C-0EDD-4F44-AF45-A67A87154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5265" y="2776179"/>
            <a:ext cx="571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00CC"/>
                </a:solidFill>
                <a:latin typeface="UTM Swiss Condensed" panose="02000500000000000000" pitchFamily="2" charset="0"/>
              </a:rPr>
              <a:t>Q</a:t>
            </a:r>
          </a:p>
        </p:txBody>
      </p:sp>
      <p:sp>
        <p:nvSpPr>
          <p:cNvPr id="137" name="Text Box 78">
            <a:extLst>
              <a:ext uri="{FF2B5EF4-FFF2-40B4-BE49-F238E27FC236}">
                <a16:creationId xmlns:a16="http://schemas.microsoft.com/office/drawing/2014/main" id="{12B25FC0-3302-4779-B29F-F1006E7E0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9901" y="2822974"/>
            <a:ext cx="571500" cy="701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00CC"/>
                </a:solidFill>
                <a:latin typeface="UTM Swiss Condensed" panose="02000500000000000000" pitchFamily="2" charset="0"/>
              </a:rPr>
              <a:t>P</a:t>
            </a:r>
          </a:p>
        </p:txBody>
      </p:sp>
      <p:pic>
        <p:nvPicPr>
          <p:cNvPr id="138" name="Picture 83" descr="Song dung hai dau co dinh (4)">
            <a:extLst>
              <a:ext uri="{FF2B5EF4-FFF2-40B4-BE49-F238E27FC236}">
                <a16:creationId xmlns:a16="http://schemas.microsoft.com/office/drawing/2014/main" id="{D20A6D15-58C9-44D6-88CB-AF90BE68D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752" y="4362092"/>
            <a:ext cx="87249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" name="Rectangle 86">
            <a:extLst>
              <a:ext uri="{FF2B5EF4-FFF2-40B4-BE49-F238E27FC236}">
                <a16:creationId xmlns:a16="http://schemas.microsoft.com/office/drawing/2014/main" id="{96937324-1069-44AD-B5BD-3817CB512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0052" y="4173179"/>
            <a:ext cx="1600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vi-VN">
              <a:latin typeface="UTM Swiss Condensed" panose="02000500000000000000" pitchFamily="2" charset="0"/>
            </a:endParaRPr>
          </a:p>
        </p:txBody>
      </p:sp>
      <p:grpSp>
        <p:nvGrpSpPr>
          <p:cNvPr id="140" name="Group 87">
            <a:extLst>
              <a:ext uri="{FF2B5EF4-FFF2-40B4-BE49-F238E27FC236}">
                <a16:creationId xmlns:a16="http://schemas.microsoft.com/office/drawing/2014/main" id="{2DBA940B-25B0-48EA-9A00-15249E9426C6}"/>
              </a:ext>
            </a:extLst>
          </p:cNvPr>
          <p:cNvGrpSpPr>
            <a:grpSpLocks/>
          </p:cNvGrpSpPr>
          <p:nvPr/>
        </p:nvGrpSpPr>
        <p:grpSpPr bwMode="auto">
          <a:xfrm>
            <a:off x="2040602" y="2592029"/>
            <a:ext cx="7620000" cy="3524250"/>
            <a:chOff x="588" y="1572"/>
            <a:chExt cx="4800" cy="2448"/>
          </a:xfrm>
        </p:grpSpPr>
        <p:sp>
          <p:nvSpPr>
            <p:cNvPr id="141" name="Line 88">
              <a:extLst>
                <a:ext uri="{FF2B5EF4-FFF2-40B4-BE49-F238E27FC236}">
                  <a16:creationId xmlns:a16="http://schemas.microsoft.com/office/drawing/2014/main" id="{DDF0E90A-7F81-480B-BC5B-92DABB6E79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8" y="1572"/>
              <a:ext cx="0" cy="2448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latin typeface="UTM Swiss Condensed" panose="02000500000000000000" pitchFamily="2" charset="0"/>
              </a:endParaRPr>
            </a:p>
          </p:txBody>
        </p:sp>
        <p:sp>
          <p:nvSpPr>
            <p:cNvPr id="142" name="Line 89">
              <a:extLst>
                <a:ext uri="{FF2B5EF4-FFF2-40B4-BE49-F238E27FC236}">
                  <a16:creationId xmlns:a16="http://schemas.microsoft.com/office/drawing/2014/main" id="{232D359D-D539-4375-9D9E-A50028EB05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88" y="1572"/>
              <a:ext cx="0" cy="2448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latin typeface="UTM Swiss Condensed" panose="02000500000000000000" pitchFamily="2" charset="0"/>
              </a:endParaRPr>
            </a:p>
          </p:txBody>
        </p:sp>
        <p:sp>
          <p:nvSpPr>
            <p:cNvPr id="143" name="Line 90">
              <a:extLst>
                <a:ext uri="{FF2B5EF4-FFF2-40B4-BE49-F238E27FC236}">
                  <a16:creationId xmlns:a16="http://schemas.microsoft.com/office/drawing/2014/main" id="{528A1053-3A40-4179-842E-4EEA22E5C3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8" y="1572"/>
              <a:ext cx="0" cy="2448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latin typeface="UTM Swiss Condensed" panose="02000500000000000000" pitchFamily="2" charset="0"/>
              </a:endParaRPr>
            </a:p>
          </p:txBody>
        </p:sp>
        <p:sp>
          <p:nvSpPr>
            <p:cNvPr id="144" name="Line 91">
              <a:extLst>
                <a:ext uri="{FF2B5EF4-FFF2-40B4-BE49-F238E27FC236}">
                  <a16:creationId xmlns:a16="http://schemas.microsoft.com/office/drawing/2014/main" id="{D12E59B1-50EA-4067-BDC6-BC3BFD717C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8" y="1572"/>
              <a:ext cx="0" cy="2448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latin typeface="UTM Swiss Condensed" panose="02000500000000000000" pitchFamily="2" charset="0"/>
              </a:endParaRPr>
            </a:p>
          </p:txBody>
        </p:sp>
        <p:sp>
          <p:nvSpPr>
            <p:cNvPr id="145" name="Line 92">
              <a:extLst>
                <a:ext uri="{FF2B5EF4-FFF2-40B4-BE49-F238E27FC236}">
                  <a16:creationId xmlns:a16="http://schemas.microsoft.com/office/drawing/2014/main" id="{7D517106-C005-44AD-BF24-E13403C2F0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88" y="1572"/>
              <a:ext cx="0" cy="2448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latin typeface="UTM Swiss Condensed" panose="02000500000000000000" pitchFamily="2" charset="0"/>
              </a:endParaRPr>
            </a:p>
          </p:txBody>
        </p:sp>
      </p:grpSp>
      <p:sp>
        <p:nvSpPr>
          <p:cNvPr id="146" name="Text Box 93">
            <a:extLst>
              <a:ext uri="{FF2B5EF4-FFF2-40B4-BE49-F238E27FC236}">
                <a16:creationId xmlns:a16="http://schemas.microsoft.com/office/drawing/2014/main" id="{D1AF22B7-836B-4CAE-A0C9-97223152D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352" y="4770079"/>
            <a:ext cx="571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00CC"/>
                </a:solidFill>
                <a:latin typeface="UTM Swiss Condensed" panose="02000500000000000000" pitchFamily="2" charset="0"/>
              </a:rPr>
              <a:t>Q</a:t>
            </a:r>
          </a:p>
        </p:txBody>
      </p:sp>
      <p:sp>
        <p:nvSpPr>
          <p:cNvPr id="147" name="Text Box 94">
            <a:extLst>
              <a:ext uri="{FF2B5EF4-FFF2-40B4-BE49-F238E27FC236}">
                <a16:creationId xmlns:a16="http://schemas.microsoft.com/office/drawing/2014/main" id="{4C27C51F-10FA-40DF-8C18-63AAECCCF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4415" y="4805004"/>
            <a:ext cx="571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00CC"/>
                </a:solidFill>
                <a:latin typeface="UTM Swiss Condensed" panose="02000500000000000000" pitchFamily="2" charset="0"/>
              </a:rPr>
              <a:t>P</a:t>
            </a:r>
          </a:p>
        </p:txBody>
      </p:sp>
      <p:grpSp>
        <p:nvGrpSpPr>
          <p:cNvPr id="148" name="Group 95">
            <a:extLst>
              <a:ext uri="{FF2B5EF4-FFF2-40B4-BE49-F238E27FC236}">
                <a16:creationId xmlns:a16="http://schemas.microsoft.com/office/drawing/2014/main" id="{1DF3C736-B6A8-429B-85C2-43D645D1C3F5}"/>
              </a:ext>
            </a:extLst>
          </p:cNvPr>
          <p:cNvGrpSpPr>
            <a:grpSpLocks/>
          </p:cNvGrpSpPr>
          <p:nvPr/>
        </p:nvGrpSpPr>
        <p:grpSpPr bwMode="auto">
          <a:xfrm>
            <a:off x="1769140" y="4509729"/>
            <a:ext cx="260350" cy="1311275"/>
            <a:chOff x="1044" y="2736"/>
            <a:chExt cx="156" cy="1090"/>
          </a:xfrm>
        </p:grpSpPr>
        <p:sp>
          <p:nvSpPr>
            <p:cNvPr id="149" name="Rectangle 96" descr="Dark upward diagonal">
              <a:extLst>
                <a:ext uri="{FF2B5EF4-FFF2-40B4-BE49-F238E27FC236}">
                  <a16:creationId xmlns:a16="http://schemas.microsoft.com/office/drawing/2014/main" id="{BF0F7D85-10AE-4A4D-93DD-927AADFDB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" y="2736"/>
              <a:ext cx="156" cy="1090"/>
            </a:xfrm>
            <a:prstGeom prst="rect">
              <a:avLst/>
            </a:prstGeom>
            <a:pattFill prst="dkUpDiag">
              <a:fgClr>
                <a:schemeClr val="tx2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vi-VN">
                <a:latin typeface="UTM Swiss Condensed" panose="02000500000000000000" pitchFamily="2" charset="0"/>
              </a:endParaRPr>
            </a:p>
          </p:txBody>
        </p:sp>
        <p:sp>
          <p:nvSpPr>
            <p:cNvPr id="150" name="Line 97">
              <a:extLst>
                <a:ext uri="{FF2B5EF4-FFF2-40B4-BE49-F238E27FC236}">
                  <a16:creationId xmlns:a16="http://schemas.microsoft.com/office/drawing/2014/main" id="{A271D6CF-F378-4CCC-ADC6-9AC56AE765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753"/>
              <a:ext cx="0" cy="10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latin typeface="UTM Swiss Condensed" panose="02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6580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E78664E6-F95C-47C5-9051-F213F768E821}"/>
              </a:ext>
            </a:extLst>
          </p:cNvPr>
          <p:cNvGrpSpPr/>
          <p:nvPr/>
        </p:nvGrpSpPr>
        <p:grpSpPr>
          <a:xfrm>
            <a:off x="0" y="898910"/>
            <a:ext cx="5914103" cy="453526"/>
            <a:chOff x="0" y="718048"/>
            <a:chExt cx="5593270" cy="453526"/>
          </a:xfrm>
        </p:grpSpPr>
        <p:sp>
          <p:nvSpPr>
            <p:cNvPr id="3" name="Mũi tên: Hình ngũ giác 2">
              <a:extLst>
                <a:ext uri="{FF2B5EF4-FFF2-40B4-BE49-F238E27FC236}">
                  <a16:creationId xmlns:a16="http://schemas.microsoft.com/office/drawing/2014/main" id="{F40F4C6B-F3CB-4CFA-B425-F26315B75E49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" name="Mũi tên: Hình ngũ giác 3">
              <a:extLst>
                <a:ext uri="{FF2B5EF4-FFF2-40B4-BE49-F238E27FC236}">
                  <a16:creationId xmlns:a16="http://schemas.microsoft.com/office/drawing/2014/main" id="{87A4CDA3-1873-433E-B219-8E02CC53EF5C}"/>
                </a:ext>
              </a:extLst>
            </p:cNvPr>
            <p:cNvSpPr/>
            <p:nvPr/>
          </p:nvSpPr>
          <p:spPr>
            <a:xfrm>
              <a:off x="1057276" y="718049"/>
              <a:ext cx="4535994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0000"/>
                  </a:solidFill>
                  <a:latin typeface="UTM Swiss Condensed" panose="02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SÓNG DỪNG</a:t>
              </a:r>
              <a:endParaRPr lang="vi-VN" sz="3000" b="1">
                <a:solidFill>
                  <a:srgbClr val="FF0000"/>
                </a:solidFill>
                <a:latin typeface="UTM Swiss Condensed" panose="020005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4454344C-3680-47C0-ABE5-198326FD7DD5}"/>
              </a:ext>
            </a:extLst>
          </p:cNvPr>
          <p:cNvGrpSpPr/>
          <p:nvPr/>
        </p:nvGrpSpPr>
        <p:grpSpPr>
          <a:xfrm>
            <a:off x="376350" y="1457656"/>
            <a:ext cx="8826643" cy="453525"/>
            <a:chOff x="339725" y="1464888"/>
            <a:chExt cx="9378519" cy="453526"/>
          </a:xfrm>
        </p:grpSpPr>
        <p:sp>
          <p:nvSpPr>
            <p:cNvPr id="8" name="Mũi tên: Hình ngũ giác 7">
              <a:extLst>
                <a:ext uri="{FF2B5EF4-FFF2-40B4-BE49-F238E27FC236}">
                  <a16:creationId xmlns:a16="http://schemas.microsoft.com/office/drawing/2014/main" id="{F0580184-22DC-41A7-A794-CED1E4495B47}"/>
                </a:ext>
              </a:extLst>
            </p:cNvPr>
            <p:cNvSpPr/>
            <p:nvPr/>
          </p:nvSpPr>
          <p:spPr>
            <a:xfrm>
              <a:off x="942975" y="1464888"/>
              <a:ext cx="8775269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>
                  <a:solidFill>
                    <a:srgbClr val="4611AF"/>
                  </a:solidFill>
                  <a:latin typeface="UTM Swiss Condensed" panose="02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Sóng dừng trên hai đầu sợi dây hai đầu cố định</a:t>
              </a:r>
              <a:endParaRPr lang="vi-VN" sz="3200" b="1">
                <a:solidFill>
                  <a:srgbClr val="4611AF"/>
                </a:solidFill>
                <a:latin typeface="UTM Swiss Condensed" panose="020005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Mũi tên: Hình ngũ giác 8">
              <a:extLst>
                <a:ext uri="{FF2B5EF4-FFF2-40B4-BE49-F238E27FC236}">
                  <a16:creationId xmlns:a16="http://schemas.microsoft.com/office/drawing/2014/main" id="{7FBE2FD9-283C-4931-B9A8-ABCC70F5D788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UTM Swiss Condensed" panose="02000500000000000000" pitchFamily="2" charset="0"/>
                </a:rPr>
                <a:t>2</a:t>
              </a:r>
              <a:endParaRPr lang="vi-VN" sz="3200" b="1">
                <a:solidFill>
                  <a:srgbClr val="FFFF00"/>
                </a:solidFill>
                <a:latin typeface="UTM Swiss Condensed" panose="02000500000000000000" pitchFamily="2" charset="0"/>
              </a:endParaRPr>
            </a:p>
          </p:txBody>
        </p:sp>
      </p:grpSp>
      <p:grpSp>
        <p:nvGrpSpPr>
          <p:cNvPr id="105" name="Nhóm 104">
            <a:extLst>
              <a:ext uri="{FF2B5EF4-FFF2-40B4-BE49-F238E27FC236}">
                <a16:creationId xmlns:a16="http://schemas.microsoft.com/office/drawing/2014/main" id="{39044904-2CA3-4B41-98E3-522673130A69}"/>
              </a:ext>
            </a:extLst>
          </p:cNvPr>
          <p:cNvGrpSpPr/>
          <p:nvPr/>
        </p:nvGrpSpPr>
        <p:grpSpPr>
          <a:xfrm>
            <a:off x="5137038" y="2767391"/>
            <a:ext cx="6678613" cy="2393950"/>
            <a:chOff x="5137038" y="2767391"/>
            <a:chExt cx="6678613" cy="2393950"/>
          </a:xfrm>
        </p:grpSpPr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EF3754C2-CDE0-40D7-84FA-002CFBA355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37038" y="3664329"/>
              <a:ext cx="6678613" cy="1038225"/>
              <a:chOff x="905" y="3451"/>
              <a:chExt cx="4207" cy="654"/>
            </a:xfrm>
          </p:grpSpPr>
          <p:grpSp>
            <p:nvGrpSpPr>
              <p:cNvPr id="30" name="Group 5">
                <a:extLst>
                  <a:ext uri="{FF2B5EF4-FFF2-40B4-BE49-F238E27FC236}">
                    <a16:creationId xmlns:a16="http://schemas.microsoft.com/office/drawing/2014/main" id="{CA7F1EF4-CDE0-44AA-9E9D-A936301281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01" y="3495"/>
                <a:ext cx="3329" cy="573"/>
                <a:chOff x="1296" y="672"/>
                <a:chExt cx="3855" cy="630"/>
              </a:xfrm>
            </p:grpSpPr>
            <p:grpSp>
              <p:nvGrpSpPr>
                <p:cNvPr id="39" name="Group 6">
                  <a:extLst>
                    <a:ext uri="{FF2B5EF4-FFF2-40B4-BE49-F238E27FC236}">
                      <a16:creationId xmlns:a16="http://schemas.microsoft.com/office/drawing/2014/main" id="{370C9A19-2F1E-487A-8DF6-66D173AAFC4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96" y="672"/>
                  <a:ext cx="960" cy="630"/>
                  <a:chOff x="1341" y="492"/>
                  <a:chExt cx="1728" cy="1134"/>
                </a:xfrm>
              </p:grpSpPr>
              <p:sp>
                <p:nvSpPr>
                  <p:cNvPr id="82" name="Line 7">
                    <a:extLst>
                      <a:ext uri="{FF2B5EF4-FFF2-40B4-BE49-F238E27FC236}">
                        <a16:creationId xmlns:a16="http://schemas.microsoft.com/office/drawing/2014/main" id="{D3A0605B-8933-4DD8-A37B-5716862FCA6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42" y="1056"/>
                    <a:ext cx="1727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0066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vi-VN">
                      <a:latin typeface="UTM Swiss Condensed" panose="02000500000000000000" pitchFamily="2" charset="0"/>
                    </a:endParaRPr>
                  </a:p>
                </p:txBody>
              </p:sp>
              <p:grpSp>
                <p:nvGrpSpPr>
                  <p:cNvPr id="83" name="Group 8">
                    <a:extLst>
                      <a:ext uri="{FF2B5EF4-FFF2-40B4-BE49-F238E27FC236}">
                        <a16:creationId xmlns:a16="http://schemas.microsoft.com/office/drawing/2014/main" id="{F436FD40-AD8A-4919-8F71-CF2DE39A19D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41" y="492"/>
                    <a:ext cx="1728" cy="564"/>
                    <a:chOff x="1344" y="492"/>
                    <a:chExt cx="1728" cy="564"/>
                  </a:xfrm>
                </p:grpSpPr>
                <p:sp>
                  <p:nvSpPr>
                    <p:cNvPr id="90" name="Freeform 9">
                      <a:extLst>
                        <a:ext uri="{FF2B5EF4-FFF2-40B4-BE49-F238E27FC236}">
                          <a16:creationId xmlns:a16="http://schemas.microsoft.com/office/drawing/2014/main" id="{129ABA2A-260C-47BA-8534-E556E96905A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960"/>
                      <a:ext cx="1728" cy="96"/>
                    </a:xfrm>
                    <a:custGeom>
                      <a:avLst/>
                      <a:gdLst>
                        <a:gd name="T0" fmla="*/ 0 w 1728"/>
                        <a:gd name="T1" fmla="*/ 6 h 240"/>
                        <a:gd name="T2" fmla="*/ 864 w 1728"/>
                        <a:gd name="T3" fmla="*/ 0 h 240"/>
                        <a:gd name="T4" fmla="*/ 1728 w 1728"/>
                        <a:gd name="T5" fmla="*/ 6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  <p:sp>
                  <p:nvSpPr>
                    <p:cNvPr id="91" name="Freeform 10">
                      <a:extLst>
                        <a:ext uri="{FF2B5EF4-FFF2-40B4-BE49-F238E27FC236}">
                          <a16:creationId xmlns:a16="http://schemas.microsoft.com/office/drawing/2014/main" id="{ACB87AAF-DC57-45D1-84EF-091932B7A4A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858"/>
                      <a:ext cx="1728" cy="198"/>
                    </a:xfrm>
                    <a:custGeom>
                      <a:avLst/>
                      <a:gdLst>
                        <a:gd name="T0" fmla="*/ 0 w 1728"/>
                        <a:gd name="T1" fmla="*/ 111 h 240"/>
                        <a:gd name="T2" fmla="*/ 864 w 1728"/>
                        <a:gd name="T3" fmla="*/ 0 h 240"/>
                        <a:gd name="T4" fmla="*/ 1728 w 1728"/>
                        <a:gd name="T5" fmla="*/ 111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  <p:sp>
                  <p:nvSpPr>
                    <p:cNvPr id="92" name="Freeform 11">
                      <a:extLst>
                        <a:ext uri="{FF2B5EF4-FFF2-40B4-BE49-F238E27FC236}">
                          <a16:creationId xmlns:a16="http://schemas.microsoft.com/office/drawing/2014/main" id="{0F8DA5D7-C02C-46EE-A36D-250D3DC9E3C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738"/>
                      <a:ext cx="1728" cy="318"/>
                    </a:xfrm>
                    <a:custGeom>
                      <a:avLst/>
                      <a:gdLst>
                        <a:gd name="T0" fmla="*/ 0 w 1728"/>
                        <a:gd name="T1" fmla="*/ 739 h 240"/>
                        <a:gd name="T2" fmla="*/ 864 w 1728"/>
                        <a:gd name="T3" fmla="*/ 0 h 240"/>
                        <a:gd name="T4" fmla="*/ 1728 w 1728"/>
                        <a:gd name="T5" fmla="*/ 739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  <p:sp>
                  <p:nvSpPr>
                    <p:cNvPr id="93" name="Freeform 12">
                      <a:extLst>
                        <a:ext uri="{FF2B5EF4-FFF2-40B4-BE49-F238E27FC236}">
                          <a16:creationId xmlns:a16="http://schemas.microsoft.com/office/drawing/2014/main" id="{6EB0A9C1-2871-464C-A73E-5E4053CB970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618"/>
                      <a:ext cx="1728" cy="438"/>
                    </a:xfrm>
                    <a:custGeom>
                      <a:avLst/>
                      <a:gdLst>
                        <a:gd name="T0" fmla="*/ 0 w 1728"/>
                        <a:gd name="T1" fmla="*/ 2661 h 240"/>
                        <a:gd name="T2" fmla="*/ 864 w 1728"/>
                        <a:gd name="T3" fmla="*/ 0 h 240"/>
                        <a:gd name="T4" fmla="*/ 1728 w 1728"/>
                        <a:gd name="T5" fmla="*/ 2661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  <p:sp>
                  <p:nvSpPr>
                    <p:cNvPr id="94" name="Freeform 13">
                      <a:extLst>
                        <a:ext uri="{FF2B5EF4-FFF2-40B4-BE49-F238E27FC236}">
                          <a16:creationId xmlns:a16="http://schemas.microsoft.com/office/drawing/2014/main" id="{3E5A59BC-0B52-46AC-A1B8-D80DCC154E1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492"/>
                      <a:ext cx="1728" cy="564"/>
                    </a:xfrm>
                    <a:custGeom>
                      <a:avLst/>
                      <a:gdLst>
                        <a:gd name="T0" fmla="*/ 0 w 1728"/>
                        <a:gd name="T1" fmla="*/ 7318 h 240"/>
                        <a:gd name="T2" fmla="*/ 864 w 1728"/>
                        <a:gd name="T3" fmla="*/ 0 h 240"/>
                        <a:gd name="T4" fmla="*/ 1728 w 1728"/>
                        <a:gd name="T5" fmla="*/ 7318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</p:grpSp>
              <p:grpSp>
                <p:nvGrpSpPr>
                  <p:cNvPr id="84" name="Group 14">
                    <a:extLst>
                      <a:ext uri="{FF2B5EF4-FFF2-40B4-BE49-F238E27FC236}">
                        <a16:creationId xmlns:a16="http://schemas.microsoft.com/office/drawing/2014/main" id="{A38C00FD-DC53-4438-B1B0-1E6288F0D26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V="1">
                    <a:off x="1341" y="1062"/>
                    <a:ext cx="1728" cy="564"/>
                    <a:chOff x="1344" y="492"/>
                    <a:chExt cx="1728" cy="564"/>
                  </a:xfrm>
                </p:grpSpPr>
                <p:sp>
                  <p:nvSpPr>
                    <p:cNvPr id="85" name="Freeform 15">
                      <a:extLst>
                        <a:ext uri="{FF2B5EF4-FFF2-40B4-BE49-F238E27FC236}">
                          <a16:creationId xmlns:a16="http://schemas.microsoft.com/office/drawing/2014/main" id="{E4CE4186-2701-41F2-9366-B9880306B1E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960"/>
                      <a:ext cx="1728" cy="96"/>
                    </a:xfrm>
                    <a:custGeom>
                      <a:avLst/>
                      <a:gdLst>
                        <a:gd name="T0" fmla="*/ 0 w 1728"/>
                        <a:gd name="T1" fmla="*/ 6 h 240"/>
                        <a:gd name="T2" fmla="*/ 864 w 1728"/>
                        <a:gd name="T3" fmla="*/ 0 h 240"/>
                        <a:gd name="T4" fmla="*/ 1728 w 1728"/>
                        <a:gd name="T5" fmla="*/ 6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  <p:sp>
                  <p:nvSpPr>
                    <p:cNvPr id="86" name="Freeform 16">
                      <a:extLst>
                        <a:ext uri="{FF2B5EF4-FFF2-40B4-BE49-F238E27FC236}">
                          <a16:creationId xmlns:a16="http://schemas.microsoft.com/office/drawing/2014/main" id="{7C4CEDD6-9AD4-4AC7-9CE5-68F17D44EE2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858"/>
                      <a:ext cx="1728" cy="198"/>
                    </a:xfrm>
                    <a:custGeom>
                      <a:avLst/>
                      <a:gdLst>
                        <a:gd name="T0" fmla="*/ 0 w 1728"/>
                        <a:gd name="T1" fmla="*/ 111 h 240"/>
                        <a:gd name="T2" fmla="*/ 864 w 1728"/>
                        <a:gd name="T3" fmla="*/ 0 h 240"/>
                        <a:gd name="T4" fmla="*/ 1728 w 1728"/>
                        <a:gd name="T5" fmla="*/ 111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  <p:sp>
                  <p:nvSpPr>
                    <p:cNvPr id="87" name="Freeform 17">
                      <a:extLst>
                        <a:ext uri="{FF2B5EF4-FFF2-40B4-BE49-F238E27FC236}">
                          <a16:creationId xmlns:a16="http://schemas.microsoft.com/office/drawing/2014/main" id="{55072E61-BBB0-41AF-B7E3-520B25F90AD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738"/>
                      <a:ext cx="1728" cy="318"/>
                    </a:xfrm>
                    <a:custGeom>
                      <a:avLst/>
                      <a:gdLst>
                        <a:gd name="T0" fmla="*/ 0 w 1728"/>
                        <a:gd name="T1" fmla="*/ 739 h 240"/>
                        <a:gd name="T2" fmla="*/ 864 w 1728"/>
                        <a:gd name="T3" fmla="*/ 0 h 240"/>
                        <a:gd name="T4" fmla="*/ 1728 w 1728"/>
                        <a:gd name="T5" fmla="*/ 739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  <p:sp>
                  <p:nvSpPr>
                    <p:cNvPr id="88" name="Freeform 18">
                      <a:extLst>
                        <a:ext uri="{FF2B5EF4-FFF2-40B4-BE49-F238E27FC236}">
                          <a16:creationId xmlns:a16="http://schemas.microsoft.com/office/drawing/2014/main" id="{A101257E-2C20-4343-857B-BCC5DB1AABC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618"/>
                      <a:ext cx="1728" cy="438"/>
                    </a:xfrm>
                    <a:custGeom>
                      <a:avLst/>
                      <a:gdLst>
                        <a:gd name="T0" fmla="*/ 0 w 1728"/>
                        <a:gd name="T1" fmla="*/ 2661 h 240"/>
                        <a:gd name="T2" fmla="*/ 864 w 1728"/>
                        <a:gd name="T3" fmla="*/ 0 h 240"/>
                        <a:gd name="T4" fmla="*/ 1728 w 1728"/>
                        <a:gd name="T5" fmla="*/ 2661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  <p:sp>
                  <p:nvSpPr>
                    <p:cNvPr id="89" name="Freeform 19">
                      <a:extLst>
                        <a:ext uri="{FF2B5EF4-FFF2-40B4-BE49-F238E27FC236}">
                          <a16:creationId xmlns:a16="http://schemas.microsoft.com/office/drawing/2014/main" id="{8C215290-527C-49F1-A7C7-FB858499E6B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492"/>
                      <a:ext cx="1728" cy="564"/>
                    </a:xfrm>
                    <a:custGeom>
                      <a:avLst/>
                      <a:gdLst>
                        <a:gd name="T0" fmla="*/ 0 w 1728"/>
                        <a:gd name="T1" fmla="*/ 7318 h 240"/>
                        <a:gd name="T2" fmla="*/ 864 w 1728"/>
                        <a:gd name="T3" fmla="*/ 0 h 240"/>
                        <a:gd name="T4" fmla="*/ 1728 w 1728"/>
                        <a:gd name="T5" fmla="*/ 7318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</p:grpSp>
            </p:grpSp>
            <p:grpSp>
              <p:nvGrpSpPr>
                <p:cNvPr id="40" name="Group 20">
                  <a:extLst>
                    <a:ext uri="{FF2B5EF4-FFF2-40B4-BE49-F238E27FC236}">
                      <a16:creationId xmlns:a16="http://schemas.microsoft.com/office/drawing/2014/main" id="{A19DF424-33A7-433F-9281-2ED8D53CA67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59" y="672"/>
                  <a:ext cx="960" cy="630"/>
                  <a:chOff x="1341" y="492"/>
                  <a:chExt cx="1728" cy="1134"/>
                </a:xfrm>
              </p:grpSpPr>
              <p:sp>
                <p:nvSpPr>
                  <p:cNvPr id="69" name="Line 21">
                    <a:extLst>
                      <a:ext uri="{FF2B5EF4-FFF2-40B4-BE49-F238E27FC236}">
                        <a16:creationId xmlns:a16="http://schemas.microsoft.com/office/drawing/2014/main" id="{203627AA-E5D5-401D-A4B3-D82159837AE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42" y="1056"/>
                    <a:ext cx="1727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0066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vi-VN">
                      <a:latin typeface="UTM Swiss Condensed" panose="02000500000000000000" pitchFamily="2" charset="0"/>
                    </a:endParaRPr>
                  </a:p>
                </p:txBody>
              </p:sp>
              <p:grpSp>
                <p:nvGrpSpPr>
                  <p:cNvPr id="70" name="Group 22">
                    <a:extLst>
                      <a:ext uri="{FF2B5EF4-FFF2-40B4-BE49-F238E27FC236}">
                        <a16:creationId xmlns:a16="http://schemas.microsoft.com/office/drawing/2014/main" id="{007448B1-EA6F-44C7-8EBE-2FF777D8221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41" y="492"/>
                    <a:ext cx="1728" cy="564"/>
                    <a:chOff x="1344" y="492"/>
                    <a:chExt cx="1728" cy="564"/>
                  </a:xfrm>
                </p:grpSpPr>
                <p:sp>
                  <p:nvSpPr>
                    <p:cNvPr id="77" name="Freeform 23">
                      <a:extLst>
                        <a:ext uri="{FF2B5EF4-FFF2-40B4-BE49-F238E27FC236}">
                          <a16:creationId xmlns:a16="http://schemas.microsoft.com/office/drawing/2014/main" id="{4D50BFCB-B930-4E67-9165-D96BFEEA389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960"/>
                      <a:ext cx="1728" cy="96"/>
                    </a:xfrm>
                    <a:custGeom>
                      <a:avLst/>
                      <a:gdLst>
                        <a:gd name="T0" fmla="*/ 0 w 1728"/>
                        <a:gd name="T1" fmla="*/ 6 h 240"/>
                        <a:gd name="T2" fmla="*/ 864 w 1728"/>
                        <a:gd name="T3" fmla="*/ 0 h 240"/>
                        <a:gd name="T4" fmla="*/ 1728 w 1728"/>
                        <a:gd name="T5" fmla="*/ 6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  <p:sp>
                  <p:nvSpPr>
                    <p:cNvPr id="78" name="Freeform 24">
                      <a:extLst>
                        <a:ext uri="{FF2B5EF4-FFF2-40B4-BE49-F238E27FC236}">
                          <a16:creationId xmlns:a16="http://schemas.microsoft.com/office/drawing/2014/main" id="{06B0801E-0199-443C-BC70-8F8D91C9F43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858"/>
                      <a:ext cx="1728" cy="198"/>
                    </a:xfrm>
                    <a:custGeom>
                      <a:avLst/>
                      <a:gdLst>
                        <a:gd name="T0" fmla="*/ 0 w 1728"/>
                        <a:gd name="T1" fmla="*/ 111 h 240"/>
                        <a:gd name="T2" fmla="*/ 864 w 1728"/>
                        <a:gd name="T3" fmla="*/ 0 h 240"/>
                        <a:gd name="T4" fmla="*/ 1728 w 1728"/>
                        <a:gd name="T5" fmla="*/ 111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  <p:sp>
                  <p:nvSpPr>
                    <p:cNvPr id="79" name="Freeform 25">
                      <a:extLst>
                        <a:ext uri="{FF2B5EF4-FFF2-40B4-BE49-F238E27FC236}">
                          <a16:creationId xmlns:a16="http://schemas.microsoft.com/office/drawing/2014/main" id="{BA807E5E-E781-4702-A99B-429C3231729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738"/>
                      <a:ext cx="1728" cy="318"/>
                    </a:xfrm>
                    <a:custGeom>
                      <a:avLst/>
                      <a:gdLst>
                        <a:gd name="T0" fmla="*/ 0 w 1728"/>
                        <a:gd name="T1" fmla="*/ 739 h 240"/>
                        <a:gd name="T2" fmla="*/ 864 w 1728"/>
                        <a:gd name="T3" fmla="*/ 0 h 240"/>
                        <a:gd name="T4" fmla="*/ 1728 w 1728"/>
                        <a:gd name="T5" fmla="*/ 739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  <p:sp>
                  <p:nvSpPr>
                    <p:cNvPr id="80" name="Freeform 26">
                      <a:extLst>
                        <a:ext uri="{FF2B5EF4-FFF2-40B4-BE49-F238E27FC236}">
                          <a16:creationId xmlns:a16="http://schemas.microsoft.com/office/drawing/2014/main" id="{64940ED1-042C-47F1-83AC-5D6EA9DBD35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618"/>
                      <a:ext cx="1728" cy="438"/>
                    </a:xfrm>
                    <a:custGeom>
                      <a:avLst/>
                      <a:gdLst>
                        <a:gd name="T0" fmla="*/ 0 w 1728"/>
                        <a:gd name="T1" fmla="*/ 2661 h 240"/>
                        <a:gd name="T2" fmla="*/ 864 w 1728"/>
                        <a:gd name="T3" fmla="*/ 0 h 240"/>
                        <a:gd name="T4" fmla="*/ 1728 w 1728"/>
                        <a:gd name="T5" fmla="*/ 2661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  <p:sp>
                  <p:nvSpPr>
                    <p:cNvPr id="81" name="Freeform 27">
                      <a:extLst>
                        <a:ext uri="{FF2B5EF4-FFF2-40B4-BE49-F238E27FC236}">
                          <a16:creationId xmlns:a16="http://schemas.microsoft.com/office/drawing/2014/main" id="{39167115-6B5B-49AA-8A98-314764C9B59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492"/>
                      <a:ext cx="1728" cy="564"/>
                    </a:xfrm>
                    <a:custGeom>
                      <a:avLst/>
                      <a:gdLst>
                        <a:gd name="T0" fmla="*/ 0 w 1728"/>
                        <a:gd name="T1" fmla="*/ 7318 h 240"/>
                        <a:gd name="T2" fmla="*/ 864 w 1728"/>
                        <a:gd name="T3" fmla="*/ 0 h 240"/>
                        <a:gd name="T4" fmla="*/ 1728 w 1728"/>
                        <a:gd name="T5" fmla="*/ 7318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</p:grpSp>
              <p:grpSp>
                <p:nvGrpSpPr>
                  <p:cNvPr id="71" name="Group 28">
                    <a:extLst>
                      <a:ext uri="{FF2B5EF4-FFF2-40B4-BE49-F238E27FC236}">
                        <a16:creationId xmlns:a16="http://schemas.microsoft.com/office/drawing/2014/main" id="{6F8F8662-963D-4925-8DA0-5B87099E2D8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V="1">
                    <a:off x="1341" y="1062"/>
                    <a:ext cx="1728" cy="564"/>
                    <a:chOff x="1344" y="492"/>
                    <a:chExt cx="1728" cy="564"/>
                  </a:xfrm>
                </p:grpSpPr>
                <p:sp>
                  <p:nvSpPr>
                    <p:cNvPr id="72" name="Freeform 29">
                      <a:extLst>
                        <a:ext uri="{FF2B5EF4-FFF2-40B4-BE49-F238E27FC236}">
                          <a16:creationId xmlns:a16="http://schemas.microsoft.com/office/drawing/2014/main" id="{D0547DCA-CEA0-4905-AADC-79C41DFADE8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960"/>
                      <a:ext cx="1728" cy="96"/>
                    </a:xfrm>
                    <a:custGeom>
                      <a:avLst/>
                      <a:gdLst>
                        <a:gd name="T0" fmla="*/ 0 w 1728"/>
                        <a:gd name="T1" fmla="*/ 6 h 240"/>
                        <a:gd name="T2" fmla="*/ 864 w 1728"/>
                        <a:gd name="T3" fmla="*/ 0 h 240"/>
                        <a:gd name="T4" fmla="*/ 1728 w 1728"/>
                        <a:gd name="T5" fmla="*/ 6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  <p:sp>
                  <p:nvSpPr>
                    <p:cNvPr id="73" name="Freeform 30">
                      <a:extLst>
                        <a:ext uri="{FF2B5EF4-FFF2-40B4-BE49-F238E27FC236}">
                          <a16:creationId xmlns:a16="http://schemas.microsoft.com/office/drawing/2014/main" id="{F87DC8B0-D313-4864-9E0C-476FDDA6995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858"/>
                      <a:ext cx="1728" cy="198"/>
                    </a:xfrm>
                    <a:custGeom>
                      <a:avLst/>
                      <a:gdLst>
                        <a:gd name="T0" fmla="*/ 0 w 1728"/>
                        <a:gd name="T1" fmla="*/ 111 h 240"/>
                        <a:gd name="T2" fmla="*/ 864 w 1728"/>
                        <a:gd name="T3" fmla="*/ 0 h 240"/>
                        <a:gd name="T4" fmla="*/ 1728 w 1728"/>
                        <a:gd name="T5" fmla="*/ 111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  <p:sp>
                  <p:nvSpPr>
                    <p:cNvPr id="74" name="Freeform 31">
                      <a:extLst>
                        <a:ext uri="{FF2B5EF4-FFF2-40B4-BE49-F238E27FC236}">
                          <a16:creationId xmlns:a16="http://schemas.microsoft.com/office/drawing/2014/main" id="{80E4EA69-F27D-48DB-A177-62499769BD3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738"/>
                      <a:ext cx="1728" cy="318"/>
                    </a:xfrm>
                    <a:custGeom>
                      <a:avLst/>
                      <a:gdLst>
                        <a:gd name="T0" fmla="*/ 0 w 1728"/>
                        <a:gd name="T1" fmla="*/ 739 h 240"/>
                        <a:gd name="T2" fmla="*/ 864 w 1728"/>
                        <a:gd name="T3" fmla="*/ 0 h 240"/>
                        <a:gd name="T4" fmla="*/ 1728 w 1728"/>
                        <a:gd name="T5" fmla="*/ 739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  <p:sp>
                  <p:nvSpPr>
                    <p:cNvPr id="75" name="Freeform 32">
                      <a:extLst>
                        <a:ext uri="{FF2B5EF4-FFF2-40B4-BE49-F238E27FC236}">
                          <a16:creationId xmlns:a16="http://schemas.microsoft.com/office/drawing/2014/main" id="{18E8C4E8-3F95-42A2-834E-062D6C02DE4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618"/>
                      <a:ext cx="1728" cy="438"/>
                    </a:xfrm>
                    <a:custGeom>
                      <a:avLst/>
                      <a:gdLst>
                        <a:gd name="T0" fmla="*/ 0 w 1728"/>
                        <a:gd name="T1" fmla="*/ 2661 h 240"/>
                        <a:gd name="T2" fmla="*/ 864 w 1728"/>
                        <a:gd name="T3" fmla="*/ 0 h 240"/>
                        <a:gd name="T4" fmla="*/ 1728 w 1728"/>
                        <a:gd name="T5" fmla="*/ 2661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  <p:sp>
                  <p:nvSpPr>
                    <p:cNvPr id="76" name="Freeform 33">
                      <a:extLst>
                        <a:ext uri="{FF2B5EF4-FFF2-40B4-BE49-F238E27FC236}">
                          <a16:creationId xmlns:a16="http://schemas.microsoft.com/office/drawing/2014/main" id="{F792DCCD-15F1-4ED0-9E67-A97BF840638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492"/>
                      <a:ext cx="1728" cy="564"/>
                    </a:xfrm>
                    <a:custGeom>
                      <a:avLst/>
                      <a:gdLst>
                        <a:gd name="T0" fmla="*/ 0 w 1728"/>
                        <a:gd name="T1" fmla="*/ 7318 h 240"/>
                        <a:gd name="T2" fmla="*/ 864 w 1728"/>
                        <a:gd name="T3" fmla="*/ 0 h 240"/>
                        <a:gd name="T4" fmla="*/ 1728 w 1728"/>
                        <a:gd name="T5" fmla="*/ 7318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</p:grpSp>
            </p:grpSp>
            <p:grpSp>
              <p:nvGrpSpPr>
                <p:cNvPr id="41" name="Group 34">
                  <a:extLst>
                    <a:ext uri="{FF2B5EF4-FFF2-40B4-BE49-F238E27FC236}">
                      <a16:creationId xmlns:a16="http://schemas.microsoft.com/office/drawing/2014/main" id="{BD92D236-06BB-4F88-B9C7-6FA3A53DBF8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28" y="672"/>
                  <a:ext cx="960" cy="630"/>
                  <a:chOff x="1341" y="492"/>
                  <a:chExt cx="1728" cy="1134"/>
                </a:xfrm>
              </p:grpSpPr>
              <p:sp>
                <p:nvSpPr>
                  <p:cNvPr id="56" name="Line 35">
                    <a:extLst>
                      <a:ext uri="{FF2B5EF4-FFF2-40B4-BE49-F238E27FC236}">
                        <a16:creationId xmlns:a16="http://schemas.microsoft.com/office/drawing/2014/main" id="{12E718FA-F1EC-430F-8F7D-EA371758B52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42" y="1056"/>
                    <a:ext cx="1727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0066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vi-VN">
                      <a:latin typeface="UTM Swiss Condensed" panose="02000500000000000000" pitchFamily="2" charset="0"/>
                    </a:endParaRPr>
                  </a:p>
                </p:txBody>
              </p:sp>
              <p:grpSp>
                <p:nvGrpSpPr>
                  <p:cNvPr id="57" name="Group 36">
                    <a:extLst>
                      <a:ext uri="{FF2B5EF4-FFF2-40B4-BE49-F238E27FC236}">
                        <a16:creationId xmlns:a16="http://schemas.microsoft.com/office/drawing/2014/main" id="{7668E692-02E3-4DC8-A929-E73A95AB574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41" y="492"/>
                    <a:ext cx="1728" cy="564"/>
                    <a:chOff x="1344" y="492"/>
                    <a:chExt cx="1728" cy="564"/>
                  </a:xfrm>
                </p:grpSpPr>
                <p:sp>
                  <p:nvSpPr>
                    <p:cNvPr id="64" name="Freeform 37">
                      <a:extLst>
                        <a:ext uri="{FF2B5EF4-FFF2-40B4-BE49-F238E27FC236}">
                          <a16:creationId xmlns:a16="http://schemas.microsoft.com/office/drawing/2014/main" id="{92800D17-C623-4922-BCF1-CD74D9D2DD7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960"/>
                      <a:ext cx="1728" cy="96"/>
                    </a:xfrm>
                    <a:custGeom>
                      <a:avLst/>
                      <a:gdLst>
                        <a:gd name="T0" fmla="*/ 0 w 1728"/>
                        <a:gd name="T1" fmla="*/ 6 h 240"/>
                        <a:gd name="T2" fmla="*/ 864 w 1728"/>
                        <a:gd name="T3" fmla="*/ 0 h 240"/>
                        <a:gd name="T4" fmla="*/ 1728 w 1728"/>
                        <a:gd name="T5" fmla="*/ 6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  <p:sp>
                  <p:nvSpPr>
                    <p:cNvPr id="65" name="Freeform 38">
                      <a:extLst>
                        <a:ext uri="{FF2B5EF4-FFF2-40B4-BE49-F238E27FC236}">
                          <a16:creationId xmlns:a16="http://schemas.microsoft.com/office/drawing/2014/main" id="{3DF9D919-C19F-4CEA-BBA2-70936612CB7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858"/>
                      <a:ext cx="1728" cy="198"/>
                    </a:xfrm>
                    <a:custGeom>
                      <a:avLst/>
                      <a:gdLst>
                        <a:gd name="T0" fmla="*/ 0 w 1728"/>
                        <a:gd name="T1" fmla="*/ 111 h 240"/>
                        <a:gd name="T2" fmla="*/ 864 w 1728"/>
                        <a:gd name="T3" fmla="*/ 0 h 240"/>
                        <a:gd name="T4" fmla="*/ 1728 w 1728"/>
                        <a:gd name="T5" fmla="*/ 111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  <p:sp>
                  <p:nvSpPr>
                    <p:cNvPr id="66" name="Freeform 39">
                      <a:extLst>
                        <a:ext uri="{FF2B5EF4-FFF2-40B4-BE49-F238E27FC236}">
                          <a16:creationId xmlns:a16="http://schemas.microsoft.com/office/drawing/2014/main" id="{9736FDA9-0653-4360-A92E-2A2607EEF3B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738"/>
                      <a:ext cx="1728" cy="318"/>
                    </a:xfrm>
                    <a:custGeom>
                      <a:avLst/>
                      <a:gdLst>
                        <a:gd name="T0" fmla="*/ 0 w 1728"/>
                        <a:gd name="T1" fmla="*/ 739 h 240"/>
                        <a:gd name="T2" fmla="*/ 864 w 1728"/>
                        <a:gd name="T3" fmla="*/ 0 h 240"/>
                        <a:gd name="T4" fmla="*/ 1728 w 1728"/>
                        <a:gd name="T5" fmla="*/ 739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  <p:sp>
                  <p:nvSpPr>
                    <p:cNvPr id="67" name="Freeform 40">
                      <a:extLst>
                        <a:ext uri="{FF2B5EF4-FFF2-40B4-BE49-F238E27FC236}">
                          <a16:creationId xmlns:a16="http://schemas.microsoft.com/office/drawing/2014/main" id="{855BE53B-E5E9-4639-A1E7-8333A0B1D30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618"/>
                      <a:ext cx="1728" cy="438"/>
                    </a:xfrm>
                    <a:custGeom>
                      <a:avLst/>
                      <a:gdLst>
                        <a:gd name="T0" fmla="*/ 0 w 1728"/>
                        <a:gd name="T1" fmla="*/ 2661 h 240"/>
                        <a:gd name="T2" fmla="*/ 864 w 1728"/>
                        <a:gd name="T3" fmla="*/ 0 h 240"/>
                        <a:gd name="T4" fmla="*/ 1728 w 1728"/>
                        <a:gd name="T5" fmla="*/ 2661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  <p:sp>
                  <p:nvSpPr>
                    <p:cNvPr id="68" name="Freeform 41">
                      <a:extLst>
                        <a:ext uri="{FF2B5EF4-FFF2-40B4-BE49-F238E27FC236}">
                          <a16:creationId xmlns:a16="http://schemas.microsoft.com/office/drawing/2014/main" id="{72C085E2-A121-41EC-A5E5-CD29A0722EA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492"/>
                      <a:ext cx="1728" cy="564"/>
                    </a:xfrm>
                    <a:custGeom>
                      <a:avLst/>
                      <a:gdLst>
                        <a:gd name="T0" fmla="*/ 0 w 1728"/>
                        <a:gd name="T1" fmla="*/ 7318 h 240"/>
                        <a:gd name="T2" fmla="*/ 864 w 1728"/>
                        <a:gd name="T3" fmla="*/ 0 h 240"/>
                        <a:gd name="T4" fmla="*/ 1728 w 1728"/>
                        <a:gd name="T5" fmla="*/ 7318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</p:grpSp>
              <p:grpSp>
                <p:nvGrpSpPr>
                  <p:cNvPr id="58" name="Group 42">
                    <a:extLst>
                      <a:ext uri="{FF2B5EF4-FFF2-40B4-BE49-F238E27FC236}">
                        <a16:creationId xmlns:a16="http://schemas.microsoft.com/office/drawing/2014/main" id="{4BE8ECEB-2BC0-4F07-8E84-34B946F4DFB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V="1">
                    <a:off x="1341" y="1062"/>
                    <a:ext cx="1728" cy="564"/>
                    <a:chOff x="1344" y="492"/>
                    <a:chExt cx="1728" cy="564"/>
                  </a:xfrm>
                </p:grpSpPr>
                <p:sp>
                  <p:nvSpPr>
                    <p:cNvPr id="59" name="Freeform 43">
                      <a:extLst>
                        <a:ext uri="{FF2B5EF4-FFF2-40B4-BE49-F238E27FC236}">
                          <a16:creationId xmlns:a16="http://schemas.microsoft.com/office/drawing/2014/main" id="{39AE5FFD-A79B-409E-B563-2C7BA4AA640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960"/>
                      <a:ext cx="1728" cy="96"/>
                    </a:xfrm>
                    <a:custGeom>
                      <a:avLst/>
                      <a:gdLst>
                        <a:gd name="T0" fmla="*/ 0 w 1728"/>
                        <a:gd name="T1" fmla="*/ 6 h 240"/>
                        <a:gd name="T2" fmla="*/ 864 w 1728"/>
                        <a:gd name="T3" fmla="*/ 0 h 240"/>
                        <a:gd name="T4" fmla="*/ 1728 w 1728"/>
                        <a:gd name="T5" fmla="*/ 6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  <p:sp>
                  <p:nvSpPr>
                    <p:cNvPr id="60" name="Freeform 44">
                      <a:extLst>
                        <a:ext uri="{FF2B5EF4-FFF2-40B4-BE49-F238E27FC236}">
                          <a16:creationId xmlns:a16="http://schemas.microsoft.com/office/drawing/2014/main" id="{642FE41E-5F2A-4C3C-B94A-D61A2057AA8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858"/>
                      <a:ext cx="1728" cy="198"/>
                    </a:xfrm>
                    <a:custGeom>
                      <a:avLst/>
                      <a:gdLst>
                        <a:gd name="T0" fmla="*/ 0 w 1728"/>
                        <a:gd name="T1" fmla="*/ 111 h 240"/>
                        <a:gd name="T2" fmla="*/ 864 w 1728"/>
                        <a:gd name="T3" fmla="*/ 0 h 240"/>
                        <a:gd name="T4" fmla="*/ 1728 w 1728"/>
                        <a:gd name="T5" fmla="*/ 111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  <p:sp>
                  <p:nvSpPr>
                    <p:cNvPr id="61" name="Freeform 45">
                      <a:extLst>
                        <a:ext uri="{FF2B5EF4-FFF2-40B4-BE49-F238E27FC236}">
                          <a16:creationId xmlns:a16="http://schemas.microsoft.com/office/drawing/2014/main" id="{8155481D-CC94-4273-8D48-E41E615EA37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738"/>
                      <a:ext cx="1728" cy="318"/>
                    </a:xfrm>
                    <a:custGeom>
                      <a:avLst/>
                      <a:gdLst>
                        <a:gd name="T0" fmla="*/ 0 w 1728"/>
                        <a:gd name="T1" fmla="*/ 739 h 240"/>
                        <a:gd name="T2" fmla="*/ 864 w 1728"/>
                        <a:gd name="T3" fmla="*/ 0 h 240"/>
                        <a:gd name="T4" fmla="*/ 1728 w 1728"/>
                        <a:gd name="T5" fmla="*/ 739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  <p:sp>
                  <p:nvSpPr>
                    <p:cNvPr id="62" name="Freeform 46">
                      <a:extLst>
                        <a:ext uri="{FF2B5EF4-FFF2-40B4-BE49-F238E27FC236}">
                          <a16:creationId xmlns:a16="http://schemas.microsoft.com/office/drawing/2014/main" id="{569200AD-CFA6-4D98-8E77-AEDF7509400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618"/>
                      <a:ext cx="1728" cy="438"/>
                    </a:xfrm>
                    <a:custGeom>
                      <a:avLst/>
                      <a:gdLst>
                        <a:gd name="T0" fmla="*/ 0 w 1728"/>
                        <a:gd name="T1" fmla="*/ 2661 h 240"/>
                        <a:gd name="T2" fmla="*/ 864 w 1728"/>
                        <a:gd name="T3" fmla="*/ 0 h 240"/>
                        <a:gd name="T4" fmla="*/ 1728 w 1728"/>
                        <a:gd name="T5" fmla="*/ 2661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  <p:sp>
                  <p:nvSpPr>
                    <p:cNvPr id="63" name="Freeform 47">
                      <a:extLst>
                        <a:ext uri="{FF2B5EF4-FFF2-40B4-BE49-F238E27FC236}">
                          <a16:creationId xmlns:a16="http://schemas.microsoft.com/office/drawing/2014/main" id="{36AAA203-D34D-4A7B-BC2B-EB7F2E72C9A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492"/>
                      <a:ext cx="1728" cy="564"/>
                    </a:xfrm>
                    <a:custGeom>
                      <a:avLst/>
                      <a:gdLst>
                        <a:gd name="T0" fmla="*/ 0 w 1728"/>
                        <a:gd name="T1" fmla="*/ 7318 h 240"/>
                        <a:gd name="T2" fmla="*/ 864 w 1728"/>
                        <a:gd name="T3" fmla="*/ 0 h 240"/>
                        <a:gd name="T4" fmla="*/ 1728 w 1728"/>
                        <a:gd name="T5" fmla="*/ 7318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</p:grpSp>
            </p:grpSp>
            <p:grpSp>
              <p:nvGrpSpPr>
                <p:cNvPr id="42" name="Group 48">
                  <a:extLst>
                    <a:ext uri="{FF2B5EF4-FFF2-40B4-BE49-F238E27FC236}">
                      <a16:creationId xmlns:a16="http://schemas.microsoft.com/office/drawing/2014/main" id="{AB99AD1E-F9AF-488D-9DA2-2F3D8FB129A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91" y="672"/>
                  <a:ext cx="960" cy="630"/>
                  <a:chOff x="1341" y="492"/>
                  <a:chExt cx="1728" cy="1134"/>
                </a:xfrm>
              </p:grpSpPr>
              <p:sp>
                <p:nvSpPr>
                  <p:cNvPr id="43" name="Line 49">
                    <a:extLst>
                      <a:ext uri="{FF2B5EF4-FFF2-40B4-BE49-F238E27FC236}">
                        <a16:creationId xmlns:a16="http://schemas.microsoft.com/office/drawing/2014/main" id="{B2DF4B13-8B1F-442F-A1BD-E706215750F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42" y="1056"/>
                    <a:ext cx="1727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0066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vi-VN">
                      <a:latin typeface="UTM Swiss Condensed" panose="02000500000000000000" pitchFamily="2" charset="0"/>
                    </a:endParaRPr>
                  </a:p>
                </p:txBody>
              </p:sp>
              <p:grpSp>
                <p:nvGrpSpPr>
                  <p:cNvPr id="44" name="Group 50">
                    <a:extLst>
                      <a:ext uri="{FF2B5EF4-FFF2-40B4-BE49-F238E27FC236}">
                        <a16:creationId xmlns:a16="http://schemas.microsoft.com/office/drawing/2014/main" id="{6A833BCF-58D7-40A0-BA27-261911FC133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41" y="492"/>
                    <a:ext cx="1728" cy="564"/>
                    <a:chOff x="1344" y="492"/>
                    <a:chExt cx="1728" cy="564"/>
                  </a:xfrm>
                </p:grpSpPr>
                <p:sp>
                  <p:nvSpPr>
                    <p:cNvPr id="51" name="Freeform 51">
                      <a:extLst>
                        <a:ext uri="{FF2B5EF4-FFF2-40B4-BE49-F238E27FC236}">
                          <a16:creationId xmlns:a16="http://schemas.microsoft.com/office/drawing/2014/main" id="{025D4A58-4F15-4124-8E6A-6FD8D26441D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960"/>
                      <a:ext cx="1728" cy="96"/>
                    </a:xfrm>
                    <a:custGeom>
                      <a:avLst/>
                      <a:gdLst>
                        <a:gd name="T0" fmla="*/ 0 w 1728"/>
                        <a:gd name="T1" fmla="*/ 6 h 240"/>
                        <a:gd name="T2" fmla="*/ 864 w 1728"/>
                        <a:gd name="T3" fmla="*/ 0 h 240"/>
                        <a:gd name="T4" fmla="*/ 1728 w 1728"/>
                        <a:gd name="T5" fmla="*/ 6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  <p:sp>
                  <p:nvSpPr>
                    <p:cNvPr id="52" name="Freeform 52">
                      <a:extLst>
                        <a:ext uri="{FF2B5EF4-FFF2-40B4-BE49-F238E27FC236}">
                          <a16:creationId xmlns:a16="http://schemas.microsoft.com/office/drawing/2014/main" id="{92FF6C75-22E6-4082-BF03-9242930ADA8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858"/>
                      <a:ext cx="1728" cy="198"/>
                    </a:xfrm>
                    <a:custGeom>
                      <a:avLst/>
                      <a:gdLst>
                        <a:gd name="T0" fmla="*/ 0 w 1728"/>
                        <a:gd name="T1" fmla="*/ 111 h 240"/>
                        <a:gd name="T2" fmla="*/ 864 w 1728"/>
                        <a:gd name="T3" fmla="*/ 0 h 240"/>
                        <a:gd name="T4" fmla="*/ 1728 w 1728"/>
                        <a:gd name="T5" fmla="*/ 111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  <p:sp>
                  <p:nvSpPr>
                    <p:cNvPr id="53" name="Freeform 53">
                      <a:extLst>
                        <a:ext uri="{FF2B5EF4-FFF2-40B4-BE49-F238E27FC236}">
                          <a16:creationId xmlns:a16="http://schemas.microsoft.com/office/drawing/2014/main" id="{B0B176E6-A3CB-428F-9D66-33E1F6E5081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738"/>
                      <a:ext cx="1728" cy="318"/>
                    </a:xfrm>
                    <a:custGeom>
                      <a:avLst/>
                      <a:gdLst>
                        <a:gd name="T0" fmla="*/ 0 w 1728"/>
                        <a:gd name="T1" fmla="*/ 739 h 240"/>
                        <a:gd name="T2" fmla="*/ 864 w 1728"/>
                        <a:gd name="T3" fmla="*/ 0 h 240"/>
                        <a:gd name="T4" fmla="*/ 1728 w 1728"/>
                        <a:gd name="T5" fmla="*/ 739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  <p:sp>
                  <p:nvSpPr>
                    <p:cNvPr id="54" name="Freeform 54">
                      <a:extLst>
                        <a:ext uri="{FF2B5EF4-FFF2-40B4-BE49-F238E27FC236}">
                          <a16:creationId xmlns:a16="http://schemas.microsoft.com/office/drawing/2014/main" id="{8B07518B-9625-4ABD-89F5-D626B6BD896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618"/>
                      <a:ext cx="1728" cy="438"/>
                    </a:xfrm>
                    <a:custGeom>
                      <a:avLst/>
                      <a:gdLst>
                        <a:gd name="T0" fmla="*/ 0 w 1728"/>
                        <a:gd name="T1" fmla="*/ 2661 h 240"/>
                        <a:gd name="T2" fmla="*/ 864 w 1728"/>
                        <a:gd name="T3" fmla="*/ 0 h 240"/>
                        <a:gd name="T4" fmla="*/ 1728 w 1728"/>
                        <a:gd name="T5" fmla="*/ 2661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  <p:sp>
                  <p:nvSpPr>
                    <p:cNvPr id="55" name="Freeform 55">
                      <a:extLst>
                        <a:ext uri="{FF2B5EF4-FFF2-40B4-BE49-F238E27FC236}">
                          <a16:creationId xmlns:a16="http://schemas.microsoft.com/office/drawing/2014/main" id="{9F72B0FA-BF86-4706-A39A-1A08B55B26C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492"/>
                      <a:ext cx="1728" cy="564"/>
                    </a:xfrm>
                    <a:custGeom>
                      <a:avLst/>
                      <a:gdLst>
                        <a:gd name="T0" fmla="*/ 0 w 1728"/>
                        <a:gd name="T1" fmla="*/ 7318 h 240"/>
                        <a:gd name="T2" fmla="*/ 864 w 1728"/>
                        <a:gd name="T3" fmla="*/ 0 h 240"/>
                        <a:gd name="T4" fmla="*/ 1728 w 1728"/>
                        <a:gd name="T5" fmla="*/ 7318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</p:grpSp>
              <p:grpSp>
                <p:nvGrpSpPr>
                  <p:cNvPr id="45" name="Group 56">
                    <a:extLst>
                      <a:ext uri="{FF2B5EF4-FFF2-40B4-BE49-F238E27FC236}">
                        <a16:creationId xmlns:a16="http://schemas.microsoft.com/office/drawing/2014/main" id="{109C1160-2E7E-4C3E-890F-DB908D40DBA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V="1">
                    <a:off x="1341" y="1062"/>
                    <a:ext cx="1728" cy="564"/>
                    <a:chOff x="1344" y="492"/>
                    <a:chExt cx="1728" cy="564"/>
                  </a:xfrm>
                </p:grpSpPr>
                <p:sp>
                  <p:nvSpPr>
                    <p:cNvPr id="46" name="Freeform 57">
                      <a:extLst>
                        <a:ext uri="{FF2B5EF4-FFF2-40B4-BE49-F238E27FC236}">
                          <a16:creationId xmlns:a16="http://schemas.microsoft.com/office/drawing/2014/main" id="{DD21C7B4-65DE-47BA-AFBA-F032E655529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960"/>
                      <a:ext cx="1728" cy="96"/>
                    </a:xfrm>
                    <a:custGeom>
                      <a:avLst/>
                      <a:gdLst>
                        <a:gd name="T0" fmla="*/ 0 w 1728"/>
                        <a:gd name="T1" fmla="*/ 6 h 240"/>
                        <a:gd name="T2" fmla="*/ 864 w 1728"/>
                        <a:gd name="T3" fmla="*/ 0 h 240"/>
                        <a:gd name="T4" fmla="*/ 1728 w 1728"/>
                        <a:gd name="T5" fmla="*/ 6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  <p:sp>
                  <p:nvSpPr>
                    <p:cNvPr id="47" name="Freeform 58">
                      <a:extLst>
                        <a:ext uri="{FF2B5EF4-FFF2-40B4-BE49-F238E27FC236}">
                          <a16:creationId xmlns:a16="http://schemas.microsoft.com/office/drawing/2014/main" id="{CE386F3C-65E1-41B6-B7A7-6F2459FB3C3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858"/>
                      <a:ext cx="1728" cy="198"/>
                    </a:xfrm>
                    <a:custGeom>
                      <a:avLst/>
                      <a:gdLst>
                        <a:gd name="T0" fmla="*/ 0 w 1728"/>
                        <a:gd name="T1" fmla="*/ 111 h 240"/>
                        <a:gd name="T2" fmla="*/ 864 w 1728"/>
                        <a:gd name="T3" fmla="*/ 0 h 240"/>
                        <a:gd name="T4" fmla="*/ 1728 w 1728"/>
                        <a:gd name="T5" fmla="*/ 111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  <p:sp>
                  <p:nvSpPr>
                    <p:cNvPr id="48" name="Freeform 59">
                      <a:extLst>
                        <a:ext uri="{FF2B5EF4-FFF2-40B4-BE49-F238E27FC236}">
                          <a16:creationId xmlns:a16="http://schemas.microsoft.com/office/drawing/2014/main" id="{6F7AA7CD-B809-4CE6-B134-06EFA1442EF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738"/>
                      <a:ext cx="1728" cy="318"/>
                    </a:xfrm>
                    <a:custGeom>
                      <a:avLst/>
                      <a:gdLst>
                        <a:gd name="T0" fmla="*/ 0 w 1728"/>
                        <a:gd name="T1" fmla="*/ 739 h 240"/>
                        <a:gd name="T2" fmla="*/ 864 w 1728"/>
                        <a:gd name="T3" fmla="*/ 0 h 240"/>
                        <a:gd name="T4" fmla="*/ 1728 w 1728"/>
                        <a:gd name="T5" fmla="*/ 739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  <p:sp>
                  <p:nvSpPr>
                    <p:cNvPr id="49" name="Freeform 60">
                      <a:extLst>
                        <a:ext uri="{FF2B5EF4-FFF2-40B4-BE49-F238E27FC236}">
                          <a16:creationId xmlns:a16="http://schemas.microsoft.com/office/drawing/2014/main" id="{A5C86D09-9B98-4A39-BE7A-6937714BB9D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618"/>
                      <a:ext cx="1728" cy="438"/>
                    </a:xfrm>
                    <a:custGeom>
                      <a:avLst/>
                      <a:gdLst>
                        <a:gd name="T0" fmla="*/ 0 w 1728"/>
                        <a:gd name="T1" fmla="*/ 2661 h 240"/>
                        <a:gd name="T2" fmla="*/ 864 w 1728"/>
                        <a:gd name="T3" fmla="*/ 0 h 240"/>
                        <a:gd name="T4" fmla="*/ 1728 w 1728"/>
                        <a:gd name="T5" fmla="*/ 2661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  <p:sp>
                  <p:nvSpPr>
                    <p:cNvPr id="50" name="Freeform 61">
                      <a:extLst>
                        <a:ext uri="{FF2B5EF4-FFF2-40B4-BE49-F238E27FC236}">
                          <a16:creationId xmlns:a16="http://schemas.microsoft.com/office/drawing/2014/main" id="{CC7C847D-12AC-493D-B319-5A26F444819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492"/>
                      <a:ext cx="1728" cy="564"/>
                    </a:xfrm>
                    <a:custGeom>
                      <a:avLst/>
                      <a:gdLst>
                        <a:gd name="T0" fmla="*/ 0 w 1728"/>
                        <a:gd name="T1" fmla="*/ 7318 h 240"/>
                        <a:gd name="T2" fmla="*/ 864 w 1728"/>
                        <a:gd name="T3" fmla="*/ 0 h 240"/>
                        <a:gd name="T4" fmla="*/ 1728 w 1728"/>
                        <a:gd name="T5" fmla="*/ 7318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>
                        <a:latin typeface="UTM Swiss Condensed" panose="02000500000000000000" pitchFamily="2" charset="0"/>
                      </a:endParaRPr>
                    </a:p>
                  </p:txBody>
                </p:sp>
              </p:grpSp>
            </p:grpSp>
          </p:grpSp>
          <p:grpSp>
            <p:nvGrpSpPr>
              <p:cNvPr id="31" name="Group 62">
                <a:extLst>
                  <a:ext uri="{FF2B5EF4-FFF2-40B4-BE49-F238E27FC236}">
                    <a16:creationId xmlns:a16="http://schemas.microsoft.com/office/drawing/2014/main" id="{22ABCA3A-8736-421F-BF8B-9CAF71E602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0" y="3451"/>
                <a:ext cx="101" cy="650"/>
                <a:chOff x="1152" y="1961"/>
                <a:chExt cx="240" cy="930"/>
              </a:xfrm>
            </p:grpSpPr>
            <p:sp>
              <p:nvSpPr>
                <p:cNvPr id="37" name="Rectangle 63" descr="Dark upward diagonal">
                  <a:extLst>
                    <a:ext uri="{FF2B5EF4-FFF2-40B4-BE49-F238E27FC236}">
                      <a16:creationId xmlns:a16="http://schemas.microsoft.com/office/drawing/2014/main" id="{A50A6A59-185B-4B19-91AF-2924FA19DA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968"/>
                  <a:ext cx="240" cy="912"/>
                </a:xfrm>
                <a:prstGeom prst="rect">
                  <a:avLst/>
                </a:prstGeom>
                <a:pattFill prst="dkUpDiag">
                  <a:fgClr>
                    <a:srgbClr val="00FF99"/>
                  </a:fgClr>
                  <a:bgClr>
                    <a:schemeClr val="bg1"/>
                  </a:bgClr>
                </a:pattFill>
                <a:ln w="9525">
                  <a:solidFill>
                    <a:srgbClr val="CC0066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38" name="Line 64">
                  <a:extLst>
                    <a:ext uri="{FF2B5EF4-FFF2-40B4-BE49-F238E27FC236}">
                      <a16:creationId xmlns:a16="http://schemas.microsoft.com/office/drawing/2014/main" id="{E4F469F4-BC97-4950-804A-D9FFA49208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2" y="1961"/>
                  <a:ext cx="0" cy="930"/>
                </a:xfrm>
                <a:prstGeom prst="line">
                  <a:avLst/>
                </a:prstGeom>
                <a:noFill/>
                <a:ln w="38100">
                  <a:solidFill>
                    <a:srgbClr val="CC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vi-VN">
                    <a:latin typeface="UTM Swiss Condensed" panose="02000500000000000000" pitchFamily="2" charset="0"/>
                  </a:endParaRPr>
                </a:p>
              </p:txBody>
            </p:sp>
          </p:grpSp>
          <p:sp>
            <p:nvSpPr>
              <p:cNvPr id="32" name="Text Box 65">
                <a:extLst>
                  <a:ext uri="{FF2B5EF4-FFF2-40B4-BE49-F238E27FC236}">
                    <a16:creationId xmlns:a16="http://schemas.microsoft.com/office/drawing/2014/main" id="{4AA6D928-FC39-40D0-B3B9-ED0415AAE9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5" y="3549"/>
                <a:ext cx="360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vi-VN" sz="4000" b="1">
                    <a:solidFill>
                      <a:srgbClr val="0000FF"/>
                    </a:solidFill>
                    <a:latin typeface="UTM Swiss Condensed" panose="02000500000000000000" pitchFamily="2" charset="0"/>
                  </a:rPr>
                  <a:t>Q</a:t>
                </a:r>
              </a:p>
            </p:txBody>
          </p:sp>
          <p:sp>
            <p:nvSpPr>
              <p:cNvPr id="33" name="Text Box 66">
                <a:extLst>
                  <a:ext uri="{FF2B5EF4-FFF2-40B4-BE49-F238E27FC236}">
                    <a16:creationId xmlns:a16="http://schemas.microsoft.com/office/drawing/2014/main" id="{62845476-86E8-4B92-BC18-5425BFBB4B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52" y="3552"/>
                <a:ext cx="360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vi-VN" sz="4000" b="1">
                    <a:solidFill>
                      <a:srgbClr val="0000FF"/>
                    </a:solidFill>
                    <a:latin typeface="UTM Swiss Condensed" panose="02000500000000000000" pitchFamily="2" charset="0"/>
                  </a:rPr>
                  <a:t>P</a:t>
                </a:r>
              </a:p>
            </p:txBody>
          </p:sp>
          <p:grpSp>
            <p:nvGrpSpPr>
              <p:cNvPr id="34" name="Group 67">
                <a:extLst>
                  <a:ext uri="{FF2B5EF4-FFF2-40B4-BE49-F238E27FC236}">
                    <a16:creationId xmlns:a16="http://schemas.microsoft.com/office/drawing/2014/main" id="{AB0F2EB4-96DE-4695-82E1-EB068C1FFB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44" y="3457"/>
                <a:ext cx="103" cy="648"/>
                <a:chOff x="1119" y="2036"/>
                <a:chExt cx="244" cy="930"/>
              </a:xfrm>
            </p:grpSpPr>
            <p:sp>
              <p:nvSpPr>
                <p:cNvPr id="35" name="Rectangle 68" descr="Dark upward diagonal">
                  <a:extLst>
                    <a:ext uri="{FF2B5EF4-FFF2-40B4-BE49-F238E27FC236}">
                      <a16:creationId xmlns:a16="http://schemas.microsoft.com/office/drawing/2014/main" id="{8CEDA4D8-DE17-4AA7-9875-9F869BD3D6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3" y="2046"/>
                  <a:ext cx="240" cy="912"/>
                </a:xfrm>
                <a:prstGeom prst="rect">
                  <a:avLst/>
                </a:prstGeom>
                <a:pattFill prst="dkUpDiag">
                  <a:fgClr>
                    <a:srgbClr val="00FF99"/>
                  </a:fgClr>
                  <a:bgClr>
                    <a:schemeClr val="bg1"/>
                  </a:bgClr>
                </a:pattFill>
                <a:ln w="9525">
                  <a:solidFill>
                    <a:srgbClr val="CC0066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vi-VN" altLang="vi-VN">
                    <a:latin typeface="UTM Swiss Condensed" panose="02000500000000000000" pitchFamily="2" charset="0"/>
                  </a:endParaRPr>
                </a:p>
              </p:txBody>
            </p:sp>
            <p:sp>
              <p:nvSpPr>
                <p:cNvPr id="36" name="Line 69">
                  <a:extLst>
                    <a:ext uri="{FF2B5EF4-FFF2-40B4-BE49-F238E27FC236}">
                      <a16:creationId xmlns:a16="http://schemas.microsoft.com/office/drawing/2014/main" id="{3A7B323F-A729-450F-AEE4-F3F70FFE85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9" y="2036"/>
                  <a:ext cx="0" cy="930"/>
                </a:xfrm>
                <a:prstGeom prst="line">
                  <a:avLst/>
                </a:prstGeom>
                <a:noFill/>
                <a:ln w="38100">
                  <a:solidFill>
                    <a:srgbClr val="CC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vi-VN">
                    <a:latin typeface="UTM Swiss Condensed" panose="02000500000000000000" pitchFamily="2" charset="0"/>
                  </a:endParaRPr>
                </a:p>
              </p:txBody>
            </p:sp>
          </p:grpSp>
        </p:grpSp>
        <p:grpSp>
          <p:nvGrpSpPr>
            <p:cNvPr id="14" name="Group 90">
              <a:extLst>
                <a:ext uri="{FF2B5EF4-FFF2-40B4-BE49-F238E27FC236}">
                  <a16:creationId xmlns:a16="http://schemas.microsoft.com/office/drawing/2014/main" id="{8ADAAE2C-2916-4A43-8A3A-F9BC966D71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61426" y="2767391"/>
              <a:ext cx="1828800" cy="966788"/>
              <a:chOff x="3770" y="6"/>
              <a:chExt cx="1152" cy="609"/>
            </a:xfrm>
          </p:grpSpPr>
          <p:sp>
            <p:nvSpPr>
              <p:cNvPr id="22" name="Line 82">
                <a:extLst>
                  <a:ext uri="{FF2B5EF4-FFF2-40B4-BE49-F238E27FC236}">
                    <a16:creationId xmlns:a16="http://schemas.microsoft.com/office/drawing/2014/main" id="{6F3303F4-4F7D-4BF4-849D-E8EB6184F2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2" y="279"/>
                <a:ext cx="0" cy="336"/>
              </a:xfrm>
              <a:prstGeom prst="line">
                <a:avLst/>
              </a:prstGeom>
              <a:noFill/>
              <a:ln w="28575">
                <a:solidFill>
                  <a:srgbClr val="4611AF"/>
                </a:solidFill>
                <a:round/>
                <a:headEnd type="arrow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>
                  <a:latin typeface="UTM Swiss Condensed" panose="02000500000000000000" pitchFamily="2" charset="0"/>
                </a:endParaRPr>
              </a:p>
            </p:txBody>
          </p:sp>
          <p:sp>
            <p:nvSpPr>
              <p:cNvPr id="21" name="Text Box 85">
                <a:extLst>
                  <a:ext uri="{FF2B5EF4-FFF2-40B4-BE49-F238E27FC236}">
                    <a16:creationId xmlns:a16="http://schemas.microsoft.com/office/drawing/2014/main" id="{81FFF11F-F877-4B7E-A45F-C852FB23A2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70" y="6"/>
                <a:ext cx="115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vi-VN" sz="2400" b="1">
                    <a:solidFill>
                      <a:srgbClr val="0000FF"/>
                    </a:solidFill>
                    <a:latin typeface="UTM Swiss Condensed" panose="02000500000000000000" pitchFamily="2" charset="0"/>
                  </a:rPr>
                  <a:t>Bụng sóng</a:t>
                </a:r>
              </a:p>
            </p:txBody>
          </p:sp>
        </p:grpSp>
        <p:grpSp>
          <p:nvGrpSpPr>
            <p:cNvPr id="15" name="Group 91">
              <a:extLst>
                <a:ext uri="{FF2B5EF4-FFF2-40B4-BE49-F238E27FC236}">
                  <a16:creationId xmlns:a16="http://schemas.microsoft.com/office/drawing/2014/main" id="{C90A2C25-4EFB-44C8-B7B8-99C208A62D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67701" y="4205666"/>
              <a:ext cx="1508125" cy="955675"/>
              <a:chOff x="3396" y="912"/>
              <a:chExt cx="950" cy="602"/>
            </a:xfrm>
          </p:grpSpPr>
          <p:sp>
            <p:nvSpPr>
              <p:cNvPr id="18" name="Line 77">
                <a:extLst>
                  <a:ext uri="{FF2B5EF4-FFF2-40B4-BE49-F238E27FC236}">
                    <a16:creationId xmlns:a16="http://schemas.microsoft.com/office/drawing/2014/main" id="{59E02D2E-C2C2-4C3A-8C39-87D832ACA3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3" y="912"/>
                <a:ext cx="0" cy="398"/>
              </a:xfrm>
              <a:prstGeom prst="line">
                <a:avLst/>
              </a:prstGeom>
              <a:ln w="28575">
                <a:solidFill>
                  <a:srgbClr val="4611AF"/>
                </a:solidFill>
                <a:headEnd type="none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vi-VN">
                  <a:latin typeface="UTM Swiss Condensed" panose="02000500000000000000" pitchFamily="2" charset="0"/>
                </a:endParaRPr>
              </a:p>
            </p:txBody>
          </p:sp>
          <p:sp>
            <p:nvSpPr>
              <p:cNvPr id="17" name="Text Box 86">
                <a:extLst>
                  <a:ext uri="{FF2B5EF4-FFF2-40B4-BE49-F238E27FC236}">
                    <a16:creationId xmlns:a16="http://schemas.microsoft.com/office/drawing/2014/main" id="{B9B5CFB6-E708-43ED-A842-4DB18E9227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96" y="1226"/>
                <a:ext cx="95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vi-VN" sz="2400" b="1">
                    <a:solidFill>
                      <a:srgbClr val="0000FF"/>
                    </a:solidFill>
                    <a:latin typeface="UTM Swiss Condensed" panose="02000500000000000000" pitchFamily="2" charset="0"/>
                  </a:rPr>
                  <a:t>Nút sóng</a:t>
                </a:r>
              </a:p>
            </p:txBody>
          </p:sp>
        </p:grpSp>
      </p:grpSp>
      <p:grpSp>
        <p:nvGrpSpPr>
          <p:cNvPr id="106" name="Nhóm 105">
            <a:extLst>
              <a:ext uri="{FF2B5EF4-FFF2-40B4-BE49-F238E27FC236}">
                <a16:creationId xmlns:a16="http://schemas.microsoft.com/office/drawing/2014/main" id="{830C42E0-935C-4E3C-92C2-6A172E64DE1C}"/>
              </a:ext>
            </a:extLst>
          </p:cNvPr>
          <p:cNvGrpSpPr/>
          <p:nvPr/>
        </p:nvGrpSpPr>
        <p:grpSpPr>
          <a:xfrm>
            <a:off x="5757751" y="2345047"/>
            <a:ext cx="1295400" cy="1860619"/>
            <a:chOff x="5757751" y="2345047"/>
            <a:chExt cx="1295400" cy="1860619"/>
          </a:xfrm>
        </p:grpSpPr>
        <p:grpSp>
          <p:nvGrpSpPr>
            <p:cNvPr id="12" name="Group 80">
              <a:extLst>
                <a:ext uri="{FF2B5EF4-FFF2-40B4-BE49-F238E27FC236}">
                  <a16:creationId xmlns:a16="http://schemas.microsoft.com/office/drawing/2014/main" id="{5D070EDD-DA97-4C7E-AC30-16B0F299BC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7751" y="3519866"/>
              <a:ext cx="1295400" cy="685800"/>
              <a:chOff x="1248" y="480"/>
              <a:chExt cx="816" cy="432"/>
            </a:xfrm>
          </p:grpSpPr>
          <p:sp>
            <p:nvSpPr>
              <p:cNvPr id="27" name="Line 71">
                <a:extLst>
                  <a:ext uri="{FF2B5EF4-FFF2-40B4-BE49-F238E27FC236}">
                    <a16:creationId xmlns:a16="http://schemas.microsoft.com/office/drawing/2014/main" id="{F76522E7-BF3D-430A-AD6F-7FAE638750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3" y="480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>
                  <a:latin typeface="UTM Swiss Condensed" panose="02000500000000000000" pitchFamily="2" charset="0"/>
                </a:endParaRPr>
              </a:p>
            </p:txBody>
          </p:sp>
          <p:sp>
            <p:nvSpPr>
              <p:cNvPr id="28" name="Line 72">
                <a:extLst>
                  <a:ext uri="{FF2B5EF4-FFF2-40B4-BE49-F238E27FC236}">
                    <a16:creationId xmlns:a16="http://schemas.microsoft.com/office/drawing/2014/main" id="{EF36C2EF-1770-40B7-B14E-142F6579BE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4" y="480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>
                  <a:latin typeface="UTM Swiss Condensed" panose="02000500000000000000" pitchFamily="2" charset="0"/>
                </a:endParaRPr>
              </a:p>
            </p:txBody>
          </p:sp>
          <p:sp>
            <p:nvSpPr>
              <p:cNvPr id="29" name="Line 75">
                <a:extLst>
                  <a:ext uri="{FF2B5EF4-FFF2-40B4-BE49-F238E27FC236}">
                    <a16:creationId xmlns:a16="http://schemas.microsoft.com/office/drawing/2014/main" id="{3449DD09-026A-43AE-A14D-84F24971F5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480"/>
                <a:ext cx="81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>
                  <a:latin typeface="UTM Swiss Condensed" panose="020005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Hộp Văn bản 94">
                  <a:extLst>
                    <a:ext uri="{FF2B5EF4-FFF2-40B4-BE49-F238E27FC236}">
                      <a16:creationId xmlns:a16="http://schemas.microsoft.com/office/drawing/2014/main" id="{428FC037-7504-4F97-8A56-7E5D25F2A5FC}"/>
                    </a:ext>
                  </a:extLst>
                </p:cNvPr>
                <p:cNvSpPr txBox="1"/>
                <p:nvPr/>
              </p:nvSpPr>
              <p:spPr>
                <a:xfrm>
                  <a:off x="5995705" y="2345047"/>
                  <a:ext cx="856022" cy="11423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6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𝛌</m:t>
                            </m:r>
                          </m:num>
                          <m:den>
                            <m:r>
                              <a:rPr lang="vi-VN" sz="3600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vi-VN" sz="3600" b="1">
                    <a:solidFill>
                      <a:srgbClr val="FF0000"/>
                    </a:solidFill>
                    <a:latin typeface="UTM Swiss Condensed" panose="02000500000000000000" pitchFamily="2" charset="0"/>
                  </a:endParaRPr>
                </a:p>
              </p:txBody>
            </p:sp>
          </mc:Choice>
          <mc:Fallback xmlns="">
            <p:sp>
              <p:nvSpPr>
                <p:cNvPr id="95" name="Hộp Văn bản 94">
                  <a:extLst>
                    <a:ext uri="{FF2B5EF4-FFF2-40B4-BE49-F238E27FC236}">
                      <a16:creationId xmlns:a16="http://schemas.microsoft.com/office/drawing/2014/main" id="{428FC037-7504-4F97-8A56-7E5D25F2A5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5705" y="2345047"/>
                  <a:ext cx="856022" cy="114230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7" name="Nhóm 106">
            <a:extLst>
              <a:ext uri="{FF2B5EF4-FFF2-40B4-BE49-F238E27FC236}">
                <a16:creationId xmlns:a16="http://schemas.microsoft.com/office/drawing/2014/main" id="{BD808C23-CA0B-4A25-AA20-65FB650D7439}"/>
              </a:ext>
            </a:extLst>
          </p:cNvPr>
          <p:cNvGrpSpPr/>
          <p:nvPr/>
        </p:nvGrpSpPr>
        <p:grpSpPr>
          <a:xfrm>
            <a:off x="7738951" y="1911180"/>
            <a:ext cx="1295400" cy="1837286"/>
            <a:chOff x="7738951" y="1911180"/>
            <a:chExt cx="1295400" cy="1837286"/>
          </a:xfrm>
        </p:grpSpPr>
        <p:grpSp>
          <p:nvGrpSpPr>
            <p:cNvPr id="13" name="Group 81">
              <a:extLst>
                <a:ext uri="{FF2B5EF4-FFF2-40B4-BE49-F238E27FC236}">
                  <a16:creationId xmlns:a16="http://schemas.microsoft.com/office/drawing/2014/main" id="{47FEFAC2-1CE9-49E4-A3E9-2B2B0FD155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8951" y="3062666"/>
              <a:ext cx="1295400" cy="685800"/>
              <a:chOff x="2496" y="192"/>
              <a:chExt cx="816" cy="432"/>
            </a:xfrm>
          </p:grpSpPr>
          <p:sp>
            <p:nvSpPr>
              <p:cNvPr id="24" name="Line 73">
                <a:extLst>
                  <a:ext uri="{FF2B5EF4-FFF2-40B4-BE49-F238E27FC236}">
                    <a16:creationId xmlns:a16="http://schemas.microsoft.com/office/drawing/2014/main" id="{A34DCACF-66A4-4544-8AD4-B77F3E8C3C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192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>
                  <a:latin typeface="UTM Swiss Condensed" panose="02000500000000000000" pitchFamily="2" charset="0"/>
                </a:endParaRPr>
              </a:p>
            </p:txBody>
          </p:sp>
          <p:sp>
            <p:nvSpPr>
              <p:cNvPr id="25" name="Line 74">
                <a:extLst>
                  <a:ext uri="{FF2B5EF4-FFF2-40B4-BE49-F238E27FC236}">
                    <a16:creationId xmlns:a16="http://schemas.microsoft.com/office/drawing/2014/main" id="{34DF2557-3563-410A-98D8-AEF9201038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2" y="192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>
                  <a:latin typeface="UTM Swiss Condensed" panose="02000500000000000000" pitchFamily="2" charset="0"/>
                </a:endParaRPr>
              </a:p>
            </p:txBody>
          </p:sp>
          <p:sp>
            <p:nvSpPr>
              <p:cNvPr id="26" name="Line 76">
                <a:extLst>
                  <a:ext uri="{FF2B5EF4-FFF2-40B4-BE49-F238E27FC236}">
                    <a16:creationId xmlns:a16="http://schemas.microsoft.com/office/drawing/2014/main" id="{63D6A6C3-C6D0-48FF-B15D-3C6CA45B13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192"/>
                <a:ext cx="81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>
                  <a:latin typeface="UTM Swiss Condensed" panose="020005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Hộp Văn bản 95">
                  <a:extLst>
                    <a:ext uri="{FF2B5EF4-FFF2-40B4-BE49-F238E27FC236}">
                      <a16:creationId xmlns:a16="http://schemas.microsoft.com/office/drawing/2014/main" id="{53E02C86-2E63-4885-BC96-BD50D8F1C2F4}"/>
                    </a:ext>
                  </a:extLst>
                </p:cNvPr>
                <p:cNvSpPr txBox="1"/>
                <p:nvPr/>
              </p:nvSpPr>
              <p:spPr>
                <a:xfrm>
                  <a:off x="7973902" y="1911180"/>
                  <a:ext cx="856022" cy="11423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6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𝛌</m:t>
                            </m:r>
                          </m:num>
                          <m:den>
                            <m:r>
                              <a:rPr lang="vi-VN" sz="3600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vi-VN" sz="3600" b="1">
                    <a:solidFill>
                      <a:srgbClr val="FF0000"/>
                    </a:solidFill>
                    <a:latin typeface="UTM Swiss Condensed" panose="02000500000000000000" pitchFamily="2" charset="0"/>
                  </a:endParaRPr>
                </a:p>
              </p:txBody>
            </p:sp>
          </mc:Choice>
          <mc:Fallback xmlns="">
            <p:sp>
              <p:nvSpPr>
                <p:cNvPr id="96" name="Hộp Văn bản 95">
                  <a:extLst>
                    <a:ext uri="{FF2B5EF4-FFF2-40B4-BE49-F238E27FC236}">
                      <a16:creationId xmlns:a16="http://schemas.microsoft.com/office/drawing/2014/main" id="{53E02C86-2E63-4885-BC96-BD50D8F1C2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73902" y="1911180"/>
                  <a:ext cx="856022" cy="114230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8" name="Rectangle 129">
            <a:extLst>
              <a:ext uri="{FF2B5EF4-FFF2-40B4-BE49-F238E27FC236}">
                <a16:creationId xmlns:a16="http://schemas.microsoft.com/office/drawing/2014/main" id="{780789C8-EBD7-46AA-AB1E-63A9DB8DD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203" y="2056362"/>
            <a:ext cx="5236869" cy="116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buNone/>
            </a:pPr>
            <a:r>
              <a:rPr lang="en-US" altLang="vi-VN" sz="3200" b="1">
                <a:solidFill>
                  <a:srgbClr val="000000"/>
                </a:solidFill>
                <a:latin typeface="UTM Swiss Condensed" panose="02000500000000000000" pitchFamily="2" charset="0"/>
              </a:rPr>
              <a:t>Điều kiện có sóng dừng </a:t>
            </a:r>
            <a:r>
              <a:rPr lang="en-US" altLang="vi-VN" sz="3200" b="1">
                <a:latin typeface="UTM Swiss Condensed" panose="02000500000000000000" pitchFamily="2" charset="0"/>
              </a:rPr>
              <a:t>trên một sợi dây có hai đầu cố định</a:t>
            </a:r>
            <a:endParaRPr lang="en-US" altLang="vi-VN" sz="3200" b="1">
              <a:solidFill>
                <a:srgbClr val="000000"/>
              </a:solidFill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Hộp Văn bản 100">
                <a:extLst>
                  <a:ext uri="{FF2B5EF4-FFF2-40B4-BE49-F238E27FC236}">
                    <a16:creationId xmlns:a16="http://schemas.microsoft.com/office/drawing/2014/main" id="{D13A58DF-C8CB-494A-9B41-C2D1BB44831A}"/>
                  </a:ext>
                </a:extLst>
              </p:cNvPr>
              <p:cNvSpPr txBox="1"/>
              <p:nvPr/>
            </p:nvSpPr>
            <p:spPr>
              <a:xfrm>
                <a:off x="1357565" y="3190372"/>
                <a:ext cx="2280995" cy="1259063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𝐋</m:t>
                      </m:r>
                      <m:r>
                        <a:rPr lang="vi-VN" sz="40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40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𝐤</m:t>
                      </m:r>
                      <m:r>
                        <a:rPr lang="vi-VN" sz="40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vi-VN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𝛌</m:t>
                          </m:r>
                        </m:num>
                        <m:den>
                          <m:r>
                            <a:rPr lang="vi-VN" sz="40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vi-VN" sz="4000" b="1">
                  <a:solidFill>
                    <a:srgbClr val="FF000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101" name="Hộp Văn bản 100">
                <a:extLst>
                  <a:ext uri="{FF2B5EF4-FFF2-40B4-BE49-F238E27FC236}">
                    <a16:creationId xmlns:a16="http://schemas.microsoft.com/office/drawing/2014/main" id="{D13A58DF-C8CB-494A-9B41-C2D1BB448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565" y="3190372"/>
                <a:ext cx="2280995" cy="12590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0000CC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Text Box 130">
            <a:extLst>
              <a:ext uri="{FF2B5EF4-FFF2-40B4-BE49-F238E27FC236}">
                <a16:creationId xmlns:a16="http://schemas.microsoft.com/office/drawing/2014/main" id="{FFDC485F-AECA-4C95-B1B7-812E3EA83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8425" y="4553653"/>
            <a:ext cx="317806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FF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altLang="vi-VN" sz="3000" b="1">
                <a:latin typeface="UTM Swiss Condensed" panose="02000500000000000000" pitchFamily="2" charset="0"/>
              </a:rPr>
              <a:t>Với k = 1, 2, 3 …  </a:t>
            </a:r>
          </a:p>
        </p:txBody>
      </p:sp>
      <p:sp>
        <p:nvSpPr>
          <p:cNvPr id="104" name="Hộp Văn bản 103">
            <a:extLst>
              <a:ext uri="{FF2B5EF4-FFF2-40B4-BE49-F238E27FC236}">
                <a16:creationId xmlns:a16="http://schemas.microsoft.com/office/drawing/2014/main" id="{7E7A176A-D018-4219-B17B-0091250F551F}"/>
              </a:ext>
            </a:extLst>
          </p:cNvPr>
          <p:cNvSpPr txBox="1"/>
          <p:nvPr/>
        </p:nvSpPr>
        <p:spPr>
          <a:xfrm>
            <a:off x="1639698" y="5081211"/>
            <a:ext cx="6994679" cy="1447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Swiss Condensed" panose="02000500000000000000" pitchFamily="2" charset="0"/>
              </a:rPr>
              <a:t>+ Số bó (số múi) = số bụng = k</a:t>
            </a:r>
            <a:endParaRPr lang="en-US" sz="3600" b="1" kern="0">
              <a:solidFill>
                <a:srgbClr val="0000FF"/>
              </a:solidFill>
              <a:latin typeface="UTM Swiss Condensed" panose="02000500000000000000" pitchFamily="2" charset="0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Swiss Condensed" panose="02000500000000000000" pitchFamily="2" charset="0"/>
              </a:rPr>
              <a:t>+ Số nút = (k + 1)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Swiss Condense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24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101" grpId="0" animBg="1"/>
      <p:bldP spid="102" grpId="0"/>
      <p:bldP spid="10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E78664E6-F95C-47C5-9051-F213F768E821}"/>
              </a:ext>
            </a:extLst>
          </p:cNvPr>
          <p:cNvGrpSpPr/>
          <p:nvPr/>
        </p:nvGrpSpPr>
        <p:grpSpPr>
          <a:xfrm>
            <a:off x="0" y="898910"/>
            <a:ext cx="5914103" cy="453526"/>
            <a:chOff x="0" y="718048"/>
            <a:chExt cx="5593270" cy="453526"/>
          </a:xfrm>
        </p:grpSpPr>
        <p:sp>
          <p:nvSpPr>
            <p:cNvPr id="3" name="Mũi tên: Hình ngũ giác 2">
              <a:extLst>
                <a:ext uri="{FF2B5EF4-FFF2-40B4-BE49-F238E27FC236}">
                  <a16:creationId xmlns:a16="http://schemas.microsoft.com/office/drawing/2014/main" id="{F40F4C6B-F3CB-4CFA-B425-F26315B75E49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" name="Mũi tên: Hình ngũ giác 3">
              <a:extLst>
                <a:ext uri="{FF2B5EF4-FFF2-40B4-BE49-F238E27FC236}">
                  <a16:creationId xmlns:a16="http://schemas.microsoft.com/office/drawing/2014/main" id="{87A4CDA3-1873-433E-B219-8E02CC53EF5C}"/>
                </a:ext>
              </a:extLst>
            </p:cNvPr>
            <p:cNvSpPr/>
            <p:nvPr/>
          </p:nvSpPr>
          <p:spPr>
            <a:xfrm>
              <a:off x="1057276" y="718049"/>
              <a:ext cx="4535994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0000"/>
                  </a:solidFill>
                  <a:latin typeface="UTM Swiss Condensed" panose="02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SÓNG DỪNG</a:t>
              </a:r>
              <a:endParaRPr lang="vi-VN" sz="3000" b="1">
                <a:solidFill>
                  <a:srgbClr val="FF0000"/>
                </a:solidFill>
                <a:latin typeface="UTM Swiss Condensed" panose="020005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4454344C-3680-47C0-ABE5-198326FD7DD5}"/>
              </a:ext>
            </a:extLst>
          </p:cNvPr>
          <p:cNvGrpSpPr/>
          <p:nvPr/>
        </p:nvGrpSpPr>
        <p:grpSpPr>
          <a:xfrm>
            <a:off x="376350" y="1457656"/>
            <a:ext cx="10168746" cy="453525"/>
            <a:chOff x="339725" y="1464888"/>
            <a:chExt cx="10804536" cy="453526"/>
          </a:xfrm>
        </p:grpSpPr>
        <p:sp>
          <p:nvSpPr>
            <p:cNvPr id="8" name="Mũi tên: Hình ngũ giác 7">
              <a:extLst>
                <a:ext uri="{FF2B5EF4-FFF2-40B4-BE49-F238E27FC236}">
                  <a16:creationId xmlns:a16="http://schemas.microsoft.com/office/drawing/2014/main" id="{F0580184-22DC-41A7-A794-CED1E4495B47}"/>
                </a:ext>
              </a:extLst>
            </p:cNvPr>
            <p:cNvSpPr/>
            <p:nvPr/>
          </p:nvSpPr>
          <p:spPr>
            <a:xfrm>
              <a:off x="942975" y="1464888"/>
              <a:ext cx="10201286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>
                  <a:solidFill>
                    <a:srgbClr val="0000CC"/>
                  </a:solidFill>
                  <a:latin typeface="UTM Swiss Condensed" panose="02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Sóng dừng trên hai đầu sợi dây 1 đầu cố định, 1 đầu tự do</a:t>
              </a:r>
              <a:endParaRPr lang="vi-VN" sz="3200" b="1">
                <a:solidFill>
                  <a:srgbClr val="0000CC"/>
                </a:solidFill>
                <a:latin typeface="UTM Swiss Condensed" panose="020005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Mũi tên: Hình ngũ giác 8">
              <a:extLst>
                <a:ext uri="{FF2B5EF4-FFF2-40B4-BE49-F238E27FC236}">
                  <a16:creationId xmlns:a16="http://schemas.microsoft.com/office/drawing/2014/main" id="{7FBE2FD9-283C-4931-B9A8-ABCC70F5D788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UTM Swiss Condensed" panose="02000500000000000000" pitchFamily="2" charset="0"/>
                </a:rPr>
                <a:t>3</a:t>
              </a:r>
              <a:endParaRPr lang="vi-VN" sz="3200" b="1">
                <a:solidFill>
                  <a:srgbClr val="FFFF00"/>
                </a:solidFill>
                <a:latin typeface="UTM Swiss Condensed" panose="02000500000000000000" pitchFamily="2" charset="0"/>
              </a:endParaRP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BDDE7122-28F9-468E-B5B5-6D3FA90EBA13}"/>
              </a:ext>
            </a:extLst>
          </p:cNvPr>
          <p:cNvGrpSpPr/>
          <p:nvPr/>
        </p:nvGrpSpPr>
        <p:grpSpPr>
          <a:xfrm>
            <a:off x="6109106" y="2188645"/>
            <a:ext cx="6082894" cy="2263801"/>
            <a:chOff x="4987311" y="2740188"/>
            <a:chExt cx="6082894" cy="2263801"/>
          </a:xfrm>
        </p:grpSpPr>
        <p:grpSp>
          <p:nvGrpSpPr>
            <p:cNvPr id="103" name="Group 11">
              <a:extLst>
                <a:ext uri="{FF2B5EF4-FFF2-40B4-BE49-F238E27FC236}">
                  <a16:creationId xmlns:a16="http://schemas.microsoft.com/office/drawing/2014/main" id="{BF67EB6E-3DBC-49A6-8377-4A06ED014A0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452105" y="820249"/>
              <a:ext cx="662876" cy="4683172"/>
              <a:chOff x="4299" y="110"/>
              <a:chExt cx="590" cy="4078"/>
            </a:xfrm>
          </p:grpSpPr>
          <p:grpSp>
            <p:nvGrpSpPr>
              <p:cNvPr id="117" name="Group 12">
                <a:extLst>
                  <a:ext uri="{FF2B5EF4-FFF2-40B4-BE49-F238E27FC236}">
                    <a16:creationId xmlns:a16="http://schemas.microsoft.com/office/drawing/2014/main" id="{506782E0-B7C9-42E4-B3CD-AABB1816C1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4025" y="488"/>
                <a:ext cx="1137" cy="590"/>
                <a:chOff x="1341" y="492"/>
                <a:chExt cx="1728" cy="1134"/>
              </a:xfrm>
            </p:grpSpPr>
            <p:sp>
              <p:nvSpPr>
                <p:cNvPr id="174" name="Line 13">
                  <a:extLst>
                    <a:ext uri="{FF2B5EF4-FFF2-40B4-BE49-F238E27FC236}">
                      <a16:creationId xmlns:a16="http://schemas.microsoft.com/office/drawing/2014/main" id="{8497FCED-289B-4943-8936-1FD6299D4A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2" y="1056"/>
                  <a:ext cx="1727" cy="0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grpSp>
              <p:nvGrpSpPr>
                <p:cNvPr id="175" name="Group 14">
                  <a:extLst>
                    <a:ext uri="{FF2B5EF4-FFF2-40B4-BE49-F238E27FC236}">
                      <a16:creationId xmlns:a16="http://schemas.microsoft.com/office/drawing/2014/main" id="{35C7DC53-D7F8-4D4F-8A2B-F2E409CA5C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41" y="492"/>
                  <a:ext cx="1728" cy="564"/>
                  <a:chOff x="1344" y="492"/>
                  <a:chExt cx="1728" cy="564"/>
                </a:xfrm>
              </p:grpSpPr>
              <p:sp>
                <p:nvSpPr>
                  <p:cNvPr id="182" name="Freeform 15">
                    <a:extLst>
                      <a:ext uri="{FF2B5EF4-FFF2-40B4-BE49-F238E27FC236}">
                        <a16:creationId xmlns:a16="http://schemas.microsoft.com/office/drawing/2014/main" id="{C67D84D1-2EA1-4905-AD48-7A146DCE7D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960"/>
                    <a:ext cx="1728" cy="96"/>
                  </a:xfrm>
                  <a:custGeom>
                    <a:avLst/>
                    <a:gdLst>
                      <a:gd name="T0" fmla="*/ 0 w 1728"/>
                      <a:gd name="T1" fmla="*/ 240 h 240"/>
                      <a:gd name="T2" fmla="*/ 864 w 1728"/>
                      <a:gd name="T3" fmla="*/ 0 h 240"/>
                      <a:gd name="T4" fmla="*/ 1728 w 1728"/>
                      <a:gd name="T5" fmla="*/ 240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83" name="Freeform 16">
                    <a:extLst>
                      <a:ext uri="{FF2B5EF4-FFF2-40B4-BE49-F238E27FC236}">
                        <a16:creationId xmlns:a16="http://schemas.microsoft.com/office/drawing/2014/main" id="{BF1CA72B-0B00-42D0-8E43-8966AAAFD5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858"/>
                    <a:ext cx="1728" cy="198"/>
                  </a:xfrm>
                  <a:custGeom>
                    <a:avLst/>
                    <a:gdLst>
                      <a:gd name="T0" fmla="*/ 0 w 1728"/>
                      <a:gd name="T1" fmla="*/ 240 h 240"/>
                      <a:gd name="T2" fmla="*/ 864 w 1728"/>
                      <a:gd name="T3" fmla="*/ 0 h 240"/>
                      <a:gd name="T4" fmla="*/ 1728 w 1728"/>
                      <a:gd name="T5" fmla="*/ 240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84" name="Freeform 17">
                    <a:extLst>
                      <a:ext uri="{FF2B5EF4-FFF2-40B4-BE49-F238E27FC236}">
                        <a16:creationId xmlns:a16="http://schemas.microsoft.com/office/drawing/2014/main" id="{2D0E4B3C-399A-4EF7-8C8F-20686C29611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738"/>
                    <a:ext cx="1728" cy="318"/>
                  </a:xfrm>
                  <a:custGeom>
                    <a:avLst/>
                    <a:gdLst>
                      <a:gd name="T0" fmla="*/ 0 w 1728"/>
                      <a:gd name="T1" fmla="*/ 240 h 240"/>
                      <a:gd name="T2" fmla="*/ 864 w 1728"/>
                      <a:gd name="T3" fmla="*/ 0 h 240"/>
                      <a:gd name="T4" fmla="*/ 1728 w 1728"/>
                      <a:gd name="T5" fmla="*/ 240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85" name="Freeform 18">
                    <a:extLst>
                      <a:ext uri="{FF2B5EF4-FFF2-40B4-BE49-F238E27FC236}">
                        <a16:creationId xmlns:a16="http://schemas.microsoft.com/office/drawing/2014/main" id="{800F066C-94F4-4E01-90C7-D6CC754E12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618"/>
                    <a:ext cx="1728" cy="438"/>
                  </a:xfrm>
                  <a:custGeom>
                    <a:avLst/>
                    <a:gdLst>
                      <a:gd name="T0" fmla="*/ 0 w 1728"/>
                      <a:gd name="T1" fmla="*/ 240 h 240"/>
                      <a:gd name="T2" fmla="*/ 864 w 1728"/>
                      <a:gd name="T3" fmla="*/ 0 h 240"/>
                      <a:gd name="T4" fmla="*/ 1728 w 1728"/>
                      <a:gd name="T5" fmla="*/ 240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86" name="Freeform 19">
                    <a:extLst>
                      <a:ext uri="{FF2B5EF4-FFF2-40B4-BE49-F238E27FC236}">
                        <a16:creationId xmlns:a16="http://schemas.microsoft.com/office/drawing/2014/main" id="{AD56889A-6F06-472A-A907-089E28C415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492"/>
                    <a:ext cx="1728" cy="564"/>
                  </a:xfrm>
                  <a:custGeom>
                    <a:avLst/>
                    <a:gdLst>
                      <a:gd name="T0" fmla="*/ 0 w 1728"/>
                      <a:gd name="T1" fmla="*/ 240 h 240"/>
                      <a:gd name="T2" fmla="*/ 864 w 1728"/>
                      <a:gd name="T3" fmla="*/ 0 h 240"/>
                      <a:gd name="T4" fmla="*/ 1728 w 1728"/>
                      <a:gd name="T5" fmla="*/ 240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76" name="Group 20">
                  <a:extLst>
                    <a:ext uri="{FF2B5EF4-FFF2-40B4-BE49-F238E27FC236}">
                      <a16:creationId xmlns:a16="http://schemas.microsoft.com/office/drawing/2014/main" id="{5745EEFA-9A01-4A79-BF7E-DA6EC57BD0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V="1">
                  <a:off x="1341" y="1062"/>
                  <a:ext cx="1728" cy="564"/>
                  <a:chOff x="1344" y="492"/>
                  <a:chExt cx="1728" cy="564"/>
                </a:xfrm>
              </p:grpSpPr>
              <p:sp>
                <p:nvSpPr>
                  <p:cNvPr id="177" name="Freeform 21">
                    <a:extLst>
                      <a:ext uri="{FF2B5EF4-FFF2-40B4-BE49-F238E27FC236}">
                        <a16:creationId xmlns:a16="http://schemas.microsoft.com/office/drawing/2014/main" id="{2AA400DC-4323-4829-AD98-8E61D2EA49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960"/>
                    <a:ext cx="1728" cy="96"/>
                  </a:xfrm>
                  <a:custGeom>
                    <a:avLst/>
                    <a:gdLst>
                      <a:gd name="T0" fmla="*/ 0 w 1728"/>
                      <a:gd name="T1" fmla="*/ 240 h 240"/>
                      <a:gd name="T2" fmla="*/ 864 w 1728"/>
                      <a:gd name="T3" fmla="*/ 0 h 240"/>
                      <a:gd name="T4" fmla="*/ 1728 w 1728"/>
                      <a:gd name="T5" fmla="*/ 240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78" name="Freeform 22">
                    <a:extLst>
                      <a:ext uri="{FF2B5EF4-FFF2-40B4-BE49-F238E27FC236}">
                        <a16:creationId xmlns:a16="http://schemas.microsoft.com/office/drawing/2014/main" id="{364D3F7E-E8C0-4A04-AF4F-7A9F9EF026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858"/>
                    <a:ext cx="1728" cy="198"/>
                  </a:xfrm>
                  <a:custGeom>
                    <a:avLst/>
                    <a:gdLst>
                      <a:gd name="T0" fmla="*/ 0 w 1728"/>
                      <a:gd name="T1" fmla="*/ 240 h 240"/>
                      <a:gd name="T2" fmla="*/ 864 w 1728"/>
                      <a:gd name="T3" fmla="*/ 0 h 240"/>
                      <a:gd name="T4" fmla="*/ 1728 w 1728"/>
                      <a:gd name="T5" fmla="*/ 240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79" name="Freeform 23">
                    <a:extLst>
                      <a:ext uri="{FF2B5EF4-FFF2-40B4-BE49-F238E27FC236}">
                        <a16:creationId xmlns:a16="http://schemas.microsoft.com/office/drawing/2014/main" id="{3387408E-7F8D-46B6-A823-E905351F88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738"/>
                    <a:ext cx="1728" cy="318"/>
                  </a:xfrm>
                  <a:custGeom>
                    <a:avLst/>
                    <a:gdLst>
                      <a:gd name="T0" fmla="*/ 0 w 1728"/>
                      <a:gd name="T1" fmla="*/ 240 h 240"/>
                      <a:gd name="T2" fmla="*/ 864 w 1728"/>
                      <a:gd name="T3" fmla="*/ 0 h 240"/>
                      <a:gd name="T4" fmla="*/ 1728 w 1728"/>
                      <a:gd name="T5" fmla="*/ 240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80" name="Freeform 24">
                    <a:extLst>
                      <a:ext uri="{FF2B5EF4-FFF2-40B4-BE49-F238E27FC236}">
                        <a16:creationId xmlns:a16="http://schemas.microsoft.com/office/drawing/2014/main" id="{FC033BF9-DF3F-45FA-863C-F0AB4171E1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618"/>
                    <a:ext cx="1728" cy="438"/>
                  </a:xfrm>
                  <a:custGeom>
                    <a:avLst/>
                    <a:gdLst>
                      <a:gd name="T0" fmla="*/ 0 w 1728"/>
                      <a:gd name="T1" fmla="*/ 240 h 240"/>
                      <a:gd name="T2" fmla="*/ 864 w 1728"/>
                      <a:gd name="T3" fmla="*/ 0 h 240"/>
                      <a:gd name="T4" fmla="*/ 1728 w 1728"/>
                      <a:gd name="T5" fmla="*/ 240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81" name="Freeform 25">
                    <a:extLst>
                      <a:ext uri="{FF2B5EF4-FFF2-40B4-BE49-F238E27FC236}">
                        <a16:creationId xmlns:a16="http://schemas.microsoft.com/office/drawing/2014/main" id="{D3E9562B-9042-43E9-9325-F1A8F09817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492"/>
                    <a:ext cx="1728" cy="564"/>
                  </a:xfrm>
                  <a:custGeom>
                    <a:avLst/>
                    <a:gdLst>
                      <a:gd name="T0" fmla="*/ 0 w 1728"/>
                      <a:gd name="T1" fmla="*/ 240 h 240"/>
                      <a:gd name="T2" fmla="*/ 864 w 1728"/>
                      <a:gd name="T3" fmla="*/ 0 h 240"/>
                      <a:gd name="T4" fmla="*/ 1728 w 1728"/>
                      <a:gd name="T5" fmla="*/ 240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118" name="Group 26">
                <a:extLst>
                  <a:ext uri="{FF2B5EF4-FFF2-40B4-BE49-F238E27FC236}">
                    <a16:creationId xmlns:a16="http://schemas.microsoft.com/office/drawing/2014/main" id="{DC8B310F-E3E8-4695-A069-23FBD4A934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4025" y="1626"/>
                <a:ext cx="1137" cy="590"/>
                <a:chOff x="1341" y="492"/>
                <a:chExt cx="1728" cy="1134"/>
              </a:xfrm>
            </p:grpSpPr>
            <p:sp>
              <p:nvSpPr>
                <p:cNvPr id="161" name="Line 27">
                  <a:extLst>
                    <a:ext uri="{FF2B5EF4-FFF2-40B4-BE49-F238E27FC236}">
                      <a16:creationId xmlns:a16="http://schemas.microsoft.com/office/drawing/2014/main" id="{83522ACB-1F9C-4B5B-9083-4A5924A21F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2" y="1056"/>
                  <a:ext cx="1727" cy="0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grpSp>
              <p:nvGrpSpPr>
                <p:cNvPr id="162" name="Group 28">
                  <a:extLst>
                    <a:ext uri="{FF2B5EF4-FFF2-40B4-BE49-F238E27FC236}">
                      <a16:creationId xmlns:a16="http://schemas.microsoft.com/office/drawing/2014/main" id="{3BF2A1C6-5015-4B25-B913-1866B953A6D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41" y="492"/>
                  <a:ext cx="1728" cy="564"/>
                  <a:chOff x="1344" y="492"/>
                  <a:chExt cx="1728" cy="564"/>
                </a:xfrm>
              </p:grpSpPr>
              <p:sp>
                <p:nvSpPr>
                  <p:cNvPr id="169" name="Freeform 29">
                    <a:extLst>
                      <a:ext uri="{FF2B5EF4-FFF2-40B4-BE49-F238E27FC236}">
                        <a16:creationId xmlns:a16="http://schemas.microsoft.com/office/drawing/2014/main" id="{D2C0C8AF-D37A-48B4-81B6-E796B6E06E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960"/>
                    <a:ext cx="1728" cy="96"/>
                  </a:xfrm>
                  <a:custGeom>
                    <a:avLst/>
                    <a:gdLst>
                      <a:gd name="T0" fmla="*/ 0 w 1728"/>
                      <a:gd name="T1" fmla="*/ 240 h 240"/>
                      <a:gd name="T2" fmla="*/ 864 w 1728"/>
                      <a:gd name="T3" fmla="*/ 0 h 240"/>
                      <a:gd name="T4" fmla="*/ 1728 w 1728"/>
                      <a:gd name="T5" fmla="*/ 240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70" name="Freeform 30">
                    <a:extLst>
                      <a:ext uri="{FF2B5EF4-FFF2-40B4-BE49-F238E27FC236}">
                        <a16:creationId xmlns:a16="http://schemas.microsoft.com/office/drawing/2014/main" id="{08166A3E-DC0D-4A46-BC48-07D74DF3A3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858"/>
                    <a:ext cx="1728" cy="198"/>
                  </a:xfrm>
                  <a:custGeom>
                    <a:avLst/>
                    <a:gdLst>
                      <a:gd name="T0" fmla="*/ 0 w 1728"/>
                      <a:gd name="T1" fmla="*/ 240 h 240"/>
                      <a:gd name="T2" fmla="*/ 864 w 1728"/>
                      <a:gd name="T3" fmla="*/ 0 h 240"/>
                      <a:gd name="T4" fmla="*/ 1728 w 1728"/>
                      <a:gd name="T5" fmla="*/ 240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71" name="Freeform 31">
                    <a:extLst>
                      <a:ext uri="{FF2B5EF4-FFF2-40B4-BE49-F238E27FC236}">
                        <a16:creationId xmlns:a16="http://schemas.microsoft.com/office/drawing/2014/main" id="{413A980A-A8E7-423E-9E90-FEEF6ACA01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738"/>
                    <a:ext cx="1728" cy="318"/>
                  </a:xfrm>
                  <a:custGeom>
                    <a:avLst/>
                    <a:gdLst>
                      <a:gd name="T0" fmla="*/ 0 w 1728"/>
                      <a:gd name="T1" fmla="*/ 240 h 240"/>
                      <a:gd name="T2" fmla="*/ 864 w 1728"/>
                      <a:gd name="T3" fmla="*/ 0 h 240"/>
                      <a:gd name="T4" fmla="*/ 1728 w 1728"/>
                      <a:gd name="T5" fmla="*/ 240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72" name="Freeform 32">
                    <a:extLst>
                      <a:ext uri="{FF2B5EF4-FFF2-40B4-BE49-F238E27FC236}">
                        <a16:creationId xmlns:a16="http://schemas.microsoft.com/office/drawing/2014/main" id="{40BE90E5-0005-4A68-A168-CAFC9B3423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618"/>
                    <a:ext cx="1728" cy="438"/>
                  </a:xfrm>
                  <a:custGeom>
                    <a:avLst/>
                    <a:gdLst>
                      <a:gd name="T0" fmla="*/ 0 w 1728"/>
                      <a:gd name="T1" fmla="*/ 240 h 240"/>
                      <a:gd name="T2" fmla="*/ 864 w 1728"/>
                      <a:gd name="T3" fmla="*/ 0 h 240"/>
                      <a:gd name="T4" fmla="*/ 1728 w 1728"/>
                      <a:gd name="T5" fmla="*/ 240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73" name="Freeform 33">
                    <a:extLst>
                      <a:ext uri="{FF2B5EF4-FFF2-40B4-BE49-F238E27FC236}">
                        <a16:creationId xmlns:a16="http://schemas.microsoft.com/office/drawing/2014/main" id="{3DEAAAC4-4994-4608-A3FC-D66F230547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492"/>
                    <a:ext cx="1728" cy="564"/>
                  </a:xfrm>
                  <a:custGeom>
                    <a:avLst/>
                    <a:gdLst>
                      <a:gd name="T0" fmla="*/ 0 w 1728"/>
                      <a:gd name="T1" fmla="*/ 240 h 240"/>
                      <a:gd name="T2" fmla="*/ 864 w 1728"/>
                      <a:gd name="T3" fmla="*/ 0 h 240"/>
                      <a:gd name="T4" fmla="*/ 1728 w 1728"/>
                      <a:gd name="T5" fmla="*/ 240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63" name="Group 34">
                  <a:extLst>
                    <a:ext uri="{FF2B5EF4-FFF2-40B4-BE49-F238E27FC236}">
                      <a16:creationId xmlns:a16="http://schemas.microsoft.com/office/drawing/2014/main" id="{4C6AC11E-7EAF-45E6-B3EE-EA0E58DF421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V="1">
                  <a:off x="1341" y="1062"/>
                  <a:ext cx="1728" cy="564"/>
                  <a:chOff x="1344" y="492"/>
                  <a:chExt cx="1728" cy="564"/>
                </a:xfrm>
              </p:grpSpPr>
              <p:sp>
                <p:nvSpPr>
                  <p:cNvPr id="164" name="Freeform 35">
                    <a:extLst>
                      <a:ext uri="{FF2B5EF4-FFF2-40B4-BE49-F238E27FC236}">
                        <a16:creationId xmlns:a16="http://schemas.microsoft.com/office/drawing/2014/main" id="{F4A5CA11-5C36-4775-8F51-E0742187CF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960"/>
                    <a:ext cx="1728" cy="96"/>
                  </a:xfrm>
                  <a:custGeom>
                    <a:avLst/>
                    <a:gdLst>
                      <a:gd name="T0" fmla="*/ 0 w 1728"/>
                      <a:gd name="T1" fmla="*/ 240 h 240"/>
                      <a:gd name="T2" fmla="*/ 864 w 1728"/>
                      <a:gd name="T3" fmla="*/ 0 h 240"/>
                      <a:gd name="T4" fmla="*/ 1728 w 1728"/>
                      <a:gd name="T5" fmla="*/ 240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65" name="Freeform 36">
                    <a:extLst>
                      <a:ext uri="{FF2B5EF4-FFF2-40B4-BE49-F238E27FC236}">
                        <a16:creationId xmlns:a16="http://schemas.microsoft.com/office/drawing/2014/main" id="{FA9DC3EB-564C-49EA-827E-5E418F1D81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858"/>
                    <a:ext cx="1728" cy="198"/>
                  </a:xfrm>
                  <a:custGeom>
                    <a:avLst/>
                    <a:gdLst>
                      <a:gd name="T0" fmla="*/ 0 w 1728"/>
                      <a:gd name="T1" fmla="*/ 240 h 240"/>
                      <a:gd name="T2" fmla="*/ 864 w 1728"/>
                      <a:gd name="T3" fmla="*/ 0 h 240"/>
                      <a:gd name="T4" fmla="*/ 1728 w 1728"/>
                      <a:gd name="T5" fmla="*/ 240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66" name="Freeform 37">
                    <a:extLst>
                      <a:ext uri="{FF2B5EF4-FFF2-40B4-BE49-F238E27FC236}">
                        <a16:creationId xmlns:a16="http://schemas.microsoft.com/office/drawing/2014/main" id="{9CC8A7A6-AFE3-4BB0-B007-E058739D73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738"/>
                    <a:ext cx="1728" cy="318"/>
                  </a:xfrm>
                  <a:custGeom>
                    <a:avLst/>
                    <a:gdLst>
                      <a:gd name="T0" fmla="*/ 0 w 1728"/>
                      <a:gd name="T1" fmla="*/ 240 h 240"/>
                      <a:gd name="T2" fmla="*/ 864 w 1728"/>
                      <a:gd name="T3" fmla="*/ 0 h 240"/>
                      <a:gd name="T4" fmla="*/ 1728 w 1728"/>
                      <a:gd name="T5" fmla="*/ 240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67" name="Freeform 38">
                    <a:extLst>
                      <a:ext uri="{FF2B5EF4-FFF2-40B4-BE49-F238E27FC236}">
                        <a16:creationId xmlns:a16="http://schemas.microsoft.com/office/drawing/2014/main" id="{1ADD70F1-ABA9-4D3B-AFC7-93ABA0F3DA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618"/>
                    <a:ext cx="1728" cy="438"/>
                  </a:xfrm>
                  <a:custGeom>
                    <a:avLst/>
                    <a:gdLst>
                      <a:gd name="T0" fmla="*/ 0 w 1728"/>
                      <a:gd name="T1" fmla="*/ 240 h 240"/>
                      <a:gd name="T2" fmla="*/ 864 w 1728"/>
                      <a:gd name="T3" fmla="*/ 0 h 240"/>
                      <a:gd name="T4" fmla="*/ 1728 w 1728"/>
                      <a:gd name="T5" fmla="*/ 240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68" name="Freeform 39">
                    <a:extLst>
                      <a:ext uri="{FF2B5EF4-FFF2-40B4-BE49-F238E27FC236}">
                        <a16:creationId xmlns:a16="http://schemas.microsoft.com/office/drawing/2014/main" id="{8D06BE4E-223C-441B-847E-302FBDEE6B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492"/>
                    <a:ext cx="1728" cy="564"/>
                  </a:xfrm>
                  <a:custGeom>
                    <a:avLst/>
                    <a:gdLst>
                      <a:gd name="T0" fmla="*/ 0 w 1728"/>
                      <a:gd name="T1" fmla="*/ 240 h 240"/>
                      <a:gd name="T2" fmla="*/ 864 w 1728"/>
                      <a:gd name="T3" fmla="*/ 0 h 240"/>
                      <a:gd name="T4" fmla="*/ 1728 w 1728"/>
                      <a:gd name="T5" fmla="*/ 240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119" name="Group 40">
                <a:extLst>
                  <a:ext uri="{FF2B5EF4-FFF2-40B4-BE49-F238E27FC236}">
                    <a16:creationId xmlns:a16="http://schemas.microsoft.com/office/drawing/2014/main" id="{05F62592-8E12-4087-A84F-C6D626E898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4541" y="100"/>
                <a:ext cx="106" cy="126"/>
                <a:chOff x="2016" y="2138"/>
                <a:chExt cx="323" cy="567"/>
              </a:xfrm>
            </p:grpSpPr>
            <p:sp>
              <p:nvSpPr>
                <p:cNvPr id="148" name="Line 41">
                  <a:extLst>
                    <a:ext uri="{FF2B5EF4-FFF2-40B4-BE49-F238E27FC236}">
                      <a16:creationId xmlns:a16="http://schemas.microsoft.com/office/drawing/2014/main" id="{66BB0B00-8BC8-4C2E-8DA7-912F8EC235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17" y="2423"/>
                  <a:ext cx="315" cy="0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grpSp>
              <p:nvGrpSpPr>
                <p:cNvPr id="149" name="Group 42">
                  <a:extLst>
                    <a:ext uri="{FF2B5EF4-FFF2-40B4-BE49-F238E27FC236}">
                      <a16:creationId xmlns:a16="http://schemas.microsoft.com/office/drawing/2014/main" id="{4F7AF245-D9F1-4352-B282-A6486D295E0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16" y="2138"/>
                  <a:ext cx="323" cy="285"/>
                  <a:chOff x="2016" y="2138"/>
                  <a:chExt cx="323" cy="285"/>
                </a:xfrm>
              </p:grpSpPr>
              <p:sp>
                <p:nvSpPr>
                  <p:cNvPr id="156" name="Freeform 43">
                    <a:extLst>
                      <a:ext uri="{FF2B5EF4-FFF2-40B4-BE49-F238E27FC236}">
                        <a16:creationId xmlns:a16="http://schemas.microsoft.com/office/drawing/2014/main" id="{0B5798B0-0D1B-4732-85CB-860107D738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16" y="2375"/>
                    <a:ext cx="321" cy="48"/>
                  </a:xfrm>
                  <a:custGeom>
                    <a:avLst/>
                    <a:gdLst>
                      <a:gd name="T0" fmla="*/ 0 w 321"/>
                      <a:gd name="T1" fmla="*/ 48 h 48"/>
                      <a:gd name="T2" fmla="*/ 321 w 321"/>
                      <a:gd name="T3" fmla="*/ 0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321" h="48">
                        <a:moveTo>
                          <a:pt x="0" y="48"/>
                        </a:moveTo>
                        <a:cubicBezTo>
                          <a:pt x="53" y="40"/>
                          <a:pt x="268" y="8"/>
                          <a:pt x="321" y="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57" name="Freeform 44">
                    <a:extLst>
                      <a:ext uri="{FF2B5EF4-FFF2-40B4-BE49-F238E27FC236}">
                        <a16:creationId xmlns:a16="http://schemas.microsoft.com/office/drawing/2014/main" id="{01C247FD-90E8-48C2-95CC-CA33F643DC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16" y="2322"/>
                    <a:ext cx="320" cy="101"/>
                  </a:xfrm>
                  <a:custGeom>
                    <a:avLst/>
                    <a:gdLst>
                      <a:gd name="T0" fmla="*/ 0 w 320"/>
                      <a:gd name="T1" fmla="*/ 101 h 101"/>
                      <a:gd name="T2" fmla="*/ 320 w 320"/>
                      <a:gd name="T3" fmla="*/ 0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320" h="101">
                        <a:moveTo>
                          <a:pt x="0" y="101"/>
                        </a:moveTo>
                        <a:cubicBezTo>
                          <a:pt x="53" y="84"/>
                          <a:pt x="267" y="17"/>
                          <a:pt x="320" y="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58" name="Freeform 45">
                    <a:extLst>
                      <a:ext uri="{FF2B5EF4-FFF2-40B4-BE49-F238E27FC236}">
                        <a16:creationId xmlns:a16="http://schemas.microsoft.com/office/drawing/2014/main" id="{E1F9A3CA-5A18-4770-AC58-20C3BBD1F1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16" y="2264"/>
                    <a:ext cx="321" cy="159"/>
                  </a:xfrm>
                  <a:custGeom>
                    <a:avLst/>
                    <a:gdLst>
                      <a:gd name="T0" fmla="*/ 0 w 321"/>
                      <a:gd name="T1" fmla="*/ 159 h 159"/>
                      <a:gd name="T2" fmla="*/ 321 w 321"/>
                      <a:gd name="T3" fmla="*/ 0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321" h="159">
                        <a:moveTo>
                          <a:pt x="0" y="159"/>
                        </a:moveTo>
                        <a:cubicBezTo>
                          <a:pt x="53" y="133"/>
                          <a:pt x="268" y="26"/>
                          <a:pt x="321" y="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59" name="Freeform 46">
                    <a:extLst>
                      <a:ext uri="{FF2B5EF4-FFF2-40B4-BE49-F238E27FC236}">
                        <a16:creationId xmlns:a16="http://schemas.microsoft.com/office/drawing/2014/main" id="{6BF1D738-8516-4DD1-96ED-D1FF92F1F3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16" y="2201"/>
                    <a:ext cx="323" cy="222"/>
                  </a:xfrm>
                  <a:custGeom>
                    <a:avLst/>
                    <a:gdLst>
                      <a:gd name="T0" fmla="*/ 0 w 323"/>
                      <a:gd name="T1" fmla="*/ 222 h 222"/>
                      <a:gd name="T2" fmla="*/ 323 w 323"/>
                      <a:gd name="T3" fmla="*/ 0 h 2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323" h="222">
                        <a:moveTo>
                          <a:pt x="0" y="222"/>
                        </a:moveTo>
                        <a:cubicBezTo>
                          <a:pt x="54" y="185"/>
                          <a:pt x="269" y="37"/>
                          <a:pt x="323" y="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60" name="Freeform 47">
                    <a:extLst>
                      <a:ext uri="{FF2B5EF4-FFF2-40B4-BE49-F238E27FC236}">
                        <a16:creationId xmlns:a16="http://schemas.microsoft.com/office/drawing/2014/main" id="{269F36E2-0E1C-42BF-B4DE-41F8D7CAF1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16" y="2138"/>
                    <a:ext cx="321" cy="285"/>
                  </a:xfrm>
                  <a:custGeom>
                    <a:avLst/>
                    <a:gdLst>
                      <a:gd name="T0" fmla="*/ 0 w 321"/>
                      <a:gd name="T1" fmla="*/ 285 h 285"/>
                      <a:gd name="T2" fmla="*/ 321 w 321"/>
                      <a:gd name="T3" fmla="*/ 0 h 2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321" h="285">
                        <a:moveTo>
                          <a:pt x="0" y="285"/>
                        </a:moveTo>
                        <a:cubicBezTo>
                          <a:pt x="54" y="238"/>
                          <a:pt x="268" y="48"/>
                          <a:pt x="321" y="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50" name="Group 48">
                  <a:extLst>
                    <a:ext uri="{FF2B5EF4-FFF2-40B4-BE49-F238E27FC236}">
                      <a16:creationId xmlns:a16="http://schemas.microsoft.com/office/drawing/2014/main" id="{CABB8D19-1E04-4F55-8ED1-F2D476CDCD1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V="1">
                  <a:off x="2016" y="2420"/>
                  <a:ext cx="323" cy="285"/>
                  <a:chOff x="2016" y="2138"/>
                  <a:chExt cx="323" cy="285"/>
                </a:xfrm>
              </p:grpSpPr>
              <p:sp>
                <p:nvSpPr>
                  <p:cNvPr id="151" name="Freeform 49">
                    <a:extLst>
                      <a:ext uri="{FF2B5EF4-FFF2-40B4-BE49-F238E27FC236}">
                        <a16:creationId xmlns:a16="http://schemas.microsoft.com/office/drawing/2014/main" id="{863A6328-07A6-4D0D-BBAB-3AF96E0FFCE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16" y="2375"/>
                    <a:ext cx="321" cy="48"/>
                  </a:xfrm>
                  <a:custGeom>
                    <a:avLst/>
                    <a:gdLst>
                      <a:gd name="T0" fmla="*/ 0 w 321"/>
                      <a:gd name="T1" fmla="*/ 48 h 48"/>
                      <a:gd name="T2" fmla="*/ 321 w 321"/>
                      <a:gd name="T3" fmla="*/ 0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321" h="48">
                        <a:moveTo>
                          <a:pt x="0" y="48"/>
                        </a:moveTo>
                        <a:cubicBezTo>
                          <a:pt x="53" y="40"/>
                          <a:pt x="268" y="8"/>
                          <a:pt x="321" y="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52" name="Freeform 50">
                    <a:extLst>
                      <a:ext uri="{FF2B5EF4-FFF2-40B4-BE49-F238E27FC236}">
                        <a16:creationId xmlns:a16="http://schemas.microsoft.com/office/drawing/2014/main" id="{136E155E-9FD9-4E70-95F0-1C41C3CDE6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16" y="2322"/>
                    <a:ext cx="320" cy="101"/>
                  </a:xfrm>
                  <a:custGeom>
                    <a:avLst/>
                    <a:gdLst>
                      <a:gd name="T0" fmla="*/ 0 w 320"/>
                      <a:gd name="T1" fmla="*/ 101 h 101"/>
                      <a:gd name="T2" fmla="*/ 320 w 320"/>
                      <a:gd name="T3" fmla="*/ 0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320" h="101">
                        <a:moveTo>
                          <a:pt x="0" y="101"/>
                        </a:moveTo>
                        <a:cubicBezTo>
                          <a:pt x="53" y="84"/>
                          <a:pt x="267" y="17"/>
                          <a:pt x="320" y="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53" name="Freeform 51">
                    <a:extLst>
                      <a:ext uri="{FF2B5EF4-FFF2-40B4-BE49-F238E27FC236}">
                        <a16:creationId xmlns:a16="http://schemas.microsoft.com/office/drawing/2014/main" id="{BDD6E38D-7062-42C4-A570-E686D86D55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16" y="2264"/>
                    <a:ext cx="321" cy="159"/>
                  </a:xfrm>
                  <a:custGeom>
                    <a:avLst/>
                    <a:gdLst>
                      <a:gd name="T0" fmla="*/ 0 w 321"/>
                      <a:gd name="T1" fmla="*/ 159 h 159"/>
                      <a:gd name="T2" fmla="*/ 321 w 321"/>
                      <a:gd name="T3" fmla="*/ 0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321" h="159">
                        <a:moveTo>
                          <a:pt x="0" y="159"/>
                        </a:moveTo>
                        <a:cubicBezTo>
                          <a:pt x="53" y="133"/>
                          <a:pt x="268" y="26"/>
                          <a:pt x="321" y="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54" name="Freeform 52">
                    <a:extLst>
                      <a:ext uri="{FF2B5EF4-FFF2-40B4-BE49-F238E27FC236}">
                        <a16:creationId xmlns:a16="http://schemas.microsoft.com/office/drawing/2014/main" id="{9B3FCBB8-64EE-4F3E-9F8C-3AB01E9841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16" y="2201"/>
                    <a:ext cx="323" cy="222"/>
                  </a:xfrm>
                  <a:custGeom>
                    <a:avLst/>
                    <a:gdLst>
                      <a:gd name="T0" fmla="*/ 0 w 323"/>
                      <a:gd name="T1" fmla="*/ 222 h 222"/>
                      <a:gd name="T2" fmla="*/ 323 w 323"/>
                      <a:gd name="T3" fmla="*/ 0 h 2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323" h="222">
                        <a:moveTo>
                          <a:pt x="0" y="222"/>
                        </a:moveTo>
                        <a:cubicBezTo>
                          <a:pt x="54" y="185"/>
                          <a:pt x="269" y="37"/>
                          <a:pt x="323" y="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55" name="Freeform 53">
                    <a:extLst>
                      <a:ext uri="{FF2B5EF4-FFF2-40B4-BE49-F238E27FC236}">
                        <a16:creationId xmlns:a16="http://schemas.microsoft.com/office/drawing/2014/main" id="{793B15C5-833C-4AB4-AC90-6F8372E898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16" y="2138"/>
                    <a:ext cx="321" cy="285"/>
                  </a:xfrm>
                  <a:custGeom>
                    <a:avLst/>
                    <a:gdLst>
                      <a:gd name="T0" fmla="*/ 0 w 321"/>
                      <a:gd name="T1" fmla="*/ 285 h 285"/>
                      <a:gd name="T2" fmla="*/ 321 w 321"/>
                      <a:gd name="T3" fmla="*/ 0 h 2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321" h="285">
                        <a:moveTo>
                          <a:pt x="0" y="285"/>
                        </a:moveTo>
                        <a:cubicBezTo>
                          <a:pt x="54" y="238"/>
                          <a:pt x="268" y="48"/>
                          <a:pt x="321" y="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120" name="Group 54">
                <a:extLst>
                  <a:ext uri="{FF2B5EF4-FFF2-40B4-BE49-F238E27FC236}">
                    <a16:creationId xmlns:a16="http://schemas.microsoft.com/office/drawing/2014/main" id="{BF6D51E1-AF82-45D0-A691-391E25349C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4309" y="3611"/>
                <a:ext cx="570" cy="583"/>
                <a:chOff x="1629" y="529"/>
                <a:chExt cx="570" cy="583"/>
              </a:xfrm>
            </p:grpSpPr>
            <p:sp>
              <p:nvSpPr>
                <p:cNvPr id="135" name="Line 55">
                  <a:extLst>
                    <a:ext uri="{FF2B5EF4-FFF2-40B4-BE49-F238E27FC236}">
                      <a16:creationId xmlns:a16="http://schemas.microsoft.com/office/drawing/2014/main" id="{E9677BD1-B525-4417-A240-BC503BB63D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29" y="822"/>
                  <a:ext cx="568" cy="0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 type="oval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grpSp>
              <p:nvGrpSpPr>
                <p:cNvPr id="136" name="Group 56">
                  <a:extLst>
                    <a:ext uri="{FF2B5EF4-FFF2-40B4-BE49-F238E27FC236}">
                      <a16:creationId xmlns:a16="http://schemas.microsoft.com/office/drawing/2014/main" id="{E59ACE04-06BD-4165-9B56-A8D4D826FD0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632" y="529"/>
                  <a:ext cx="567" cy="291"/>
                  <a:chOff x="1632" y="529"/>
                  <a:chExt cx="567" cy="291"/>
                </a:xfrm>
              </p:grpSpPr>
              <p:sp>
                <p:nvSpPr>
                  <p:cNvPr id="143" name="Freeform 57">
                    <a:extLst>
                      <a:ext uri="{FF2B5EF4-FFF2-40B4-BE49-F238E27FC236}">
                        <a16:creationId xmlns:a16="http://schemas.microsoft.com/office/drawing/2014/main" id="{804E3841-6446-471F-9E65-1A98F2630E7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32" y="529"/>
                    <a:ext cx="567" cy="291"/>
                  </a:xfrm>
                  <a:custGeom>
                    <a:avLst/>
                    <a:gdLst>
                      <a:gd name="T0" fmla="*/ 0 w 567"/>
                      <a:gd name="T1" fmla="*/ 291 h 291"/>
                      <a:gd name="T2" fmla="*/ 339 w 567"/>
                      <a:gd name="T3" fmla="*/ 63 h 291"/>
                      <a:gd name="T4" fmla="*/ 567 w 567"/>
                      <a:gd name="T5" fmla="*/ 0 h 2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67" h="291">
                        <a:moveTo>
                          <a:pt x="0" y="291"/>
                        </a:moveTo>
                        <a:cubicBezTo>
                          <a:pt x="122" y="201"/>
                          <a:pt x="244" y="111"/>
                          <a:pt x="339" y="63"/>
                        </a:cubicBezTo>
                        <a:cubicBezTo>
                          <a:pt x="434" y="15"/>
                          <a:pt x="500" y="7"/>
                          <a:pt x="567" y="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 type="none" w="med" len="med"/>
                    <a:tailEnd type="oval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44" name="Freeform 58">
                    <a:extLst>
                      <a:ext uri="{FF2B5EF4-FFF2-40B4-BE49-F238E27FC236}">
                        <a16:creationId xmlns:a16="http://schemas.microsoft.com/office/drawing/2014/main" id="{CBB7F8E7-999F-4D3F-9513-AC428F5A7E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32" y="592"/>
                    <a:ext cx="567" cy="228"/>
                  </a:xfrm>
                  <a:custGeom>
                    <a:avLst/>
                    <a:gdLst>
                      <a:gd name="T0" fmla="*/ 0 w 567"/>
                      <a:gd name="T1" fmla="*/ 291 h 291"/>
                      <a:gd name="T2" fmla="*/ 339 w 567"/>
                      <a:gd name="T3" fmla="*/ 63 h 291"/>
                      <a:gd name="T4" fmla="*/ 567 w 567"/>
                      <a:gd name="T5" fmla="*/ 0 h 2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67" h="291">
                        <a:moveTo>
                          <a:pt x="0" y="291"/>
                        </a:moveTo>
                        <a:cubicBezTo>
                          <a:pt x="122" y="201"/>
                          <a:pt x="244" y="111"/>
                          <a:pt x="339" y="63"/>
                        </a:cubicBezTo>
                        <a:cubicBezTo>
                          <a:pt x="434" y="15"/>
                          <a:pt x="500" y="7"/>
                          <a:pt x="567" y="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 type="none" w="med" len="med"/>
                    <a:tailEnd type="oval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45" name="Freeform 59">
                    <a:extLst>
                      <a:ext uri="{FF2B5EF4-FFF2-40B4-BE49-F238E27FC236}">
                        <a16:creationId xmlns:a16="http://schemas.microsoft.com/office/drawing/2014/main" id="{FCB430F4-5061-4BA8-A091-182CA8D02C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32" y="661"/>
                    <a:ext cx="567" cy="159"/>
                  </a:xfrm>
                  <a:custGeom>
                    <a:avLst/>
                    <a:gdLst>
                      <a:gd name="T0" fmla="*/ 0 w 567"/>
                      <a:gd name="T1" fmla="*/ 291 h 291"/>
                      <a:gd name="T2" fmla="*/ 339 w 567"/>
                      <a:gd name="T3" fmla="*/ 63 h 291"/>
                      <a:gd name="T4" fmla="*/ 567 w 567"/>
                      <a:gd name="T5" fmla="*/ 0 h 2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67" h="291">
                        <a:moveTo>
                          <a:pt x="0" y="291"/>
                        </a:moveTo>
                        <a:cubicBezTo>
                          <a:pt x="122" y="201"/>
                          <a:pt x="244" y="111"/>
                          <a:pt x="339" y="63"/>
                        </a:cubicBezTo>
                        <a:cubicBezTo>
                          <a:pt x="434" y="15"/>
                          <a:pt x="500" y="7"/>
                          <a:pt x="567" y="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 type="none" w="med" len="med"/>
                    <a:tailEnd type="oval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46" name="Freeform 60">
                    <a:extLst>
                      <a:ext uri="{FF2B5EF4-FFF2-40B4-BE49-F238E27FC236}">
                        <a16:creationId xmlns:a16="http://schemas.microsoft.com/office/drawing/2014/main" id="{4229E807-587A-481A-BE61-F30F636E06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32" y="715"/>
                    <a:ext cx="567" cy="105"/>
                  </a:xfrm>
                  <a:custGeom>
                    <a:avLst/>
                    <a:gdLst>
                      <a:gd name="T0" fmla="*/ 0 w 567"/>
                      <a:gd name="T1" fmla="*/ 291 h 291"/>
                      <a:gd name="T2" fmla="*/ 339 w 567"/>
                      <a:gd name="T3" fmla="*/ 63 h 291"/>
                      <a:gd name="T4" fmla="*/ 567 w 567"/>
                      <a:gd name="T5" fmla="*/ 0 h 2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67" h="291">
                        <a:moveTo>
                          <a:pt x="0" y="291"/>
                        </a:moveTo>
                        <a:cubicBezTo>
                          <a:pt x="122" y="201"/>
                          <a:pt x="244" y="111"/>
                          <a:pt x="339" y="63"/>
                        </a:cubicBezTo>
                        <a:cubicBezTo>
                          <a:pt x="434" y="15"/>
                          <a:pt x="500" y="7"/>
                          <a:pt x="567" y="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 type="none" w="med" len="med"/>
                    <a:tailEnd type="oval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47" name="Freeform 61">
                    <a:extLst>
                      <a:ext uri="{FF2B5EF4-FFF2-40B4-BE49-F238E27FC236}">
                        <a16:creationId xmlns:a16="http://schemas.microsoft.com/office/drawing/2014/main" id="{AF830793-51E6-4B02-B714-D00B51EF2B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32" y="771"/>
                    <a:ext cx="567" cy="49"/>
                  </a:xfrm>
                  <a:custGeom>
                    <a:avLst/>
                    <a:gdLst>
                      <a:gd name="T0" fmla="*/ 0 w 567"/>
                      <a:gd name="T1" fmla="*/ 291 h 291"/>
                      <a:gd name="T2" fmla="*/ 339 w 567"/>
                      <a:gd name="T3" fmla="*/ 63 h 291"/>
                      <a:gd name="T4" fmla="*/ 567 w 567"/>
                      <a:gd name="T5" fmla="*/ 0 h 2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67" h="291">
                        <a:moveTo>
                          <a:pt x="0" y="291"/>
                        </a:moveTo>
                        <a:cubicBezTo>
                          <a:pt x="122" y="201"/>
                          <a:pt x="244" y="111"/>
                          <a:pt x="339" y="63"/>
                        </a:cubicBezTo>
                        <a:cubicBezTo>
                          <a:pt x="434" y="15"/>
                          <a:pt x="500" y="7"/>
                          <a:pt x="567" y="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 type="none" w="med" len="med"/>
                    <a:tailEnd type="oval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37" name="Group 62">
                  <a:extLst>
                    <a:ext uri="{FF2B5EF4-FFF2-40B4-BE49-F238E27FC236}">
                      <a16:creationId xmlns:a16="http://schemas.microsoft.com/office/drawing/2014/main" id="{C856ECBD-9EFD-4B3C-B30D-8DBA24F11A3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V="1">
                  <a:off x="1632" y="821"/>
                  <a:ext cx="567" cy="291"/>
                  <a:chOff x="1632" y="529"/>
                  <a:chExt cx="567" cy="291"/>
                </a:xfrm>
              </p:grpSpPr>
              <p:sp>
                <p:nvSpPr>
                  <p:cNvPr id="138" name="Freeform 63">
                    <a:extLst>
                      <a:ext uri="{FF2B5EF4-FFF2-40B4-BE49-F238E27FC236}">
                        <a16:creationId xmlns:a16="http://schemas.microsoft.com/office/drawing/2014/main" id="{534269FB-A05C-4675-9E4A-C9ABB790DB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32" y="529"/>
                    <a:ext cx="567" cy="291"/>
                  </a:xfrm>
                  <a:custGeom>
                    <a:avLst/>
                    <a:gdLst>
                      <a:gd name="T0" fmla="*/ 0 w 567"/>
                      <a:gd name="T1" fmla="*/ 291 h 291"/>
                      <a:gd name="T2" fmla="*/ 339 w 567"/>
                      <a:gd name="T3" fmla="*/ 63 h 291"/>
                      <a:gd name="T4" fmla="*/ 567 w 567"/>
                      <a:gd name="T5" fmla="*/ 0 h 2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67" h="291">
                        <a:moveTo>
                          <a:pt x="0" y="291"/>
                        </a:moveTo>
                        <a:cubicBezTo>
                          <a:pt x="122" y="201"/>
                          <a:pt x="244" y="111"/>
                          <a:pt x="339" y="63"/>
                        </a:cubicBezTo>
                        <a:cubicBezTo>
                          <a:pt x="434" y="15"/>
                          <a:pt x="500" y="7"/>
                          <a:pt x="567" y="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 type="none" w="med" len="med"/>
                    <a:tailEnd type="oval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39" name="Freeform 64">
                    <a:extLst>
                      <a:ext uri="{FF2B5EF4-FFF2-40B4-BE49-F238E27FC236}">
                        <a16:creationId xmlns:a16="http://schemas.microsoft.com/office/drawing/2014/main" id="{E63F68C5-6E61-4E95-B209-09DC1C63AB1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32" y="592"/>
                    <a:ext cx="567" cy="228"/>
                  </a:xfrm>
                  <a:custGeom>
                    <a:avLst/>
                    <a:gdLst>
                      <a:gd name="T0" fmla="*/ 0 w 567"/>
                      <a:gd name="T1" fmla="*/ 291 h 291"/>
                      <a:gd name="T2" fmla="*/ 339 w 567"/>
                      <a:gd name="T3" fmla="*/ 63 h 291"/>
                      <a:gd name="T4" fmla="*/ 567 w 567"/>
                      <a:gd name="T5" fmla="*/ 0 h 2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67" h="291">
                        <a:moveTo>
                          <a:pt x="0" y="291"/>
                        </a:moveTo>
                        <a:cubicBezTo>
                          <a:pt x="122" y="201"/>
                          <a:pt x="244" y="111"/>
                          <a:pt x="339" y="63"/>
                        </a:cubicBezTo>
                        <a:cubicBezTo>
                          <a:pt x="434" y="15"/>
                          <a:pt x="500" y="7"/>
                          <a:pt x="567" y="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 type="none" w="med" len="med"/>
                    <a:tailEnd type="oval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40" name="Freeform 65">
                    <a:extLst>
                      <a:ext uri="{FF2B5EF4-FFF2-40B4-BE49-F238E27FC236}">
                        <a16:creationId xmlns:a16="http://schemas.microsoft.com/office/drawing/2014/main" id="{6251F5B0-26E3-4115-A5B6-E9B4E718A2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32" y="661"/>
                    <a:ext cx="567" cy="159"/>
                  </a:xfrm>
                  <a:custGeom>
                    <a:avLst/>
                    <a:gdLst>
                      <a:gd name="T0" fmla="*/ 0 w 567"/>
                      <a:gd name="T1" fmla="*/ 291 h 291"/>
                      <a:gd name="T2" fmla="*/ 339 w 567"/>
                      <a:gd name="T3" fmla="*/ 63 h 291"/>
                      <a:gd name="T4" fmla="*/ 567 w 567"/>
                      <a:gd name="T5" fmla="*/ 0 h 2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67" h="291">
                        <a:moveTo>
                          <a:pt x="0" y="291"/>
                        </a:moveTo>
                        <a:cubicBezTo>
                          <a:pt x="122" y="201"/>
                          <a:pt x="244" y="111"/>
                          <a:pt x="339" y="63"/>
                        </a:cubicBezTo>
                        <a:cubicBezTo>
                          <a:pt x="434" y="15"/>
                          <a:pt x="500" y="7"/>
                          <a:pt x="567" y="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 type="none" w="med" len="med"/>
                    <a:tailEnd type="oval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41" name="Freeform 66">
                    <a:extLst>
                      <a:ext uri="{FF2B5EF4-FFF2-40B4-BE49-F238E27FC236}">
                        <a16:creationId xmlns:a16="http://schemas.microsoft.com/office/drawing/2014/main" id="{A5598C50-8BF0-4333-AC75-04E7272A66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32" y="715"/>
                    <a:ext cx="567" cy="105"/>
                  </a:xfrm>
                  <a:custGeom>
                    <a:avLst/>
                    <a:gdLst>
                      <a:gd name="T0" fmla="*/ 0 w 567"/>
                      <a:gd name="T1" fmla="*/ 291 h 291"/>
                      <a:gd name="T2" fmla="*/ 339 w 567"/>
                      <a:gd name="T3" fmla="*/ 63 h 291"/>
                      <a:gd name="T4" fmla="*/ 567 w 567"/>
                      <a:gd name="T5" fmla="*/ 0 h 2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67" h="291">
                        <a:moveTo>
                          <a:pt x="0" y="291"/>
                        </a:moveTo>
                        <a:cubicBezTo>
                          <a:pt x="122" y="201"/>
                          <a:pt x="244" y="111"/>
                          <a:pt x="339" y="63"/>
                        </a:cubicBezTo>
                        <a:cubicBezTo>
                          <a:pt x="434" y="15"/>
                          <a:pt x="500" y="7"/>
                          <a:pt x="567" y="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 type="none" w="med" len="med"/>
                    <a:tailEnd type="oval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42" name="Freeform 67">
                    <a:extLst>
                      <a:ext uri="{FF2B5EF4-FFF2-40B4-BE49-F238E27FC236}">
                        <a16:creationId xmlns:a16="http://schemas.microsoft.com/office/drawing/2014/main" id="{A7DDC866-422F-4238-A1C0-235755C78B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32" y="771"/>
                    <a:ext cx="567" cy="49"/>
                  </a:xfrm>
                  <a:custGeom>
                    <a:avLst/>
                    <a:gdLst>
                      <a:gd name="T0" fmla="*/ 0 w 567"/>
                      <a:gd name="T1" fmla="*/ 291 h 291"/>
                      <a:gd name="T2" fmla="*/ 339 w 567"/>
                      <a:gd name="T3" fmla="*/ 63 h 291"/>
                      <a:gd name="T4" fmla="*/ 567 w 567"/>
                      <a:gd name="T5" fmla="*/ 0 h 2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67" h="291">
                        <a:moveTo>
                          <a:pt x="0" y="291"/>
                        </a:moveTo>
                        <a:cubicBezTo>
                          <a:pt x="122" y="201"/>
                          <a:pt x="244" y="111"/>
                          <a:pt x="339" y="63"/>
                        </a:cubicBezTo>
                        <a:cubicBezTo>
                          <a:pt x="434" y="15"/>
                          <a:pt x="500" y="7"/>
                          <a:pt x="567" y="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 type="none" w="med" len="med"/>
                    <a:tailEnd type="oval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121" name="Group 68">
                <a:extLst>
                  <a:ext uri="{FF2B5EF4-FFF2-40B4-BE49-F238E27FC236}">
                    <a16:creationId xmlns:a16="http://schemas.microsoft.com/office/drawing/2014/main" id="{D1E1F662-DABA-4547-81BF-2C38DF2799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4025" y="2766"/>
                <a:ext cx="1137" cy="590"/>
                <a:chOff x="1341" y="492"/>
                <a:chExt cx="1728" cy="1134"/>
              </a:xfrm>
            </p:grpSpPr>
            <p:sp>
              <p:nvSpPr>
                <p:cNvPr id="122" name="Line 69">
                  <a:extLst>
                    <a:ext uri="{FF2B5EF4-FFF2-40B4-BE49-F238E27FC236}">
                      <a16:creationId xmlns:a16="http://schemas.microsoft.com/office/drawing/2014/main" id="{D1FCF41C-97DA-48DB-BEFD-5FD9300155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2" y="1056"/>
                  <a:ext cx="1727" cy="0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grpSp>
              <p:nvGrpSpPr>
                <p:cNvPr id="123" name="Group 70">
                  <a:extLst>
                    <a:ext uri="{FF2B5EF4-FFF2-40B4-BE49-F238E27FC236}">
                      <a16:creationId xmlns:a16="http://schemas.microsoft.com/office/drawing/2014/main" id="{6A2DE463-8FFE-45DC-8490-F293E443BA8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41" y="492"/>
                  <a:ext cx="1728" cy="564"/>
                  <a:chOff x="1344" y="492"/>
                  <a:chExt cx="1728" cy="564"/>
                </a:xfrm>
              </p:grpSpPr>
              <p:sp>
                <p:nvSpPr>
                  <p:cNvPr id="130" name="Freeform 71">
                    <a:extLst>
                      <a:ext uri="{FF2B5EF4-FFF2-40B4-BE49-F238E27FC236}">
                        <a16:creationId xmlns:a16="http://schemas.microsoft.com/office/drawing/2014/main" id="{C856F45D-AA82-406D-8993-1574DBD2C42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960"/>
                    <a:ext cx="1728" cy="96"/>
                  </a:xfrm>
                  <a:custGeom>
                    <a:avLst/>
                    <a:gdLst>
                      <a:gd name="T0" fmla="*/ 0 w 1728"/>
                      <a:gd name="T1" fmla="*/ 240 h 240"/>
                      <a:gd name="T2" fmla="*/ 864 w 1728"/>
                      <a:gd name="T3" fmla="*/ 0 h 240"/>
                      <a:gd name="T4" fmla="*/ 1728 w 1728"/>
                      <a:gd name="T5" fmla="*/ 240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31" name="Freeform 72">
                    <a:extLst>
                      <a:ext uri="{FF2B5EF4-FFF2-40B4-BE49-F238E27FC236}">
                        <a16:creationId xmlns:a16="http://schemas.microsoft.com/office/drawing/2014/main" id="{B10BF02D-DB26-486C-8389-35AF5E27D0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858"/>
                    <a:ext cx="1728" cy="198"/>
                  </a:xfrm>
                  <a:custGeom>
                    <a:avLst/>
                    <a:gdLst>
                      <a:gd name="T0" fmla="*/ 0 w 1728"/>
                      <a:gd name="T1" fmla="*/ 240 h 240"/>
                      <a:gd name="T2" fmla="*/ 864 w 1728"/>
                      <a:gd name="T3" fmla="*/ 0 h 240"/>
                      <a:gd name="T4" fmla="*/ 1728 w 1728"/>
                      <a:gd name="T5" fmla="*/ 240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32" name="Freeform 73">
                    <a:extLst>
                      <a:ext uri="{FF2B5EF4-FFF2-40B4-BE49-F238E27FC236}">
                        <a16:creationId xmlns:a16="http://schemas.microsoft.com/office/drawing/2014/main" id="{63929D9A-3279-4143-B6AD-99CEBB37DA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738"/>
                    <a:ext cx="1728" cy="318"/>
                  </a:xfrm>
                  <a:custGeom>
                    <a:avLst/>
                    <a:gdLst>
                      <a:gd name="T0" fmla="*/ 0 w 1728"/>
                      <a:gd name="T1" fmla="*/ 240 h 240"/>
                      <a:gd name="T2" fmla="*/ 864 w 1728"/>
                      <a:gd name="T3" fmla="*/ 0 h 240"/>
                      <a:gd name="T4" fmla="*/ 1728 w 1728"/>
                      <a:gd name="T5" fmla="*/ 240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33" name="Freeform 74">
                    <a:extLst>
                      <a:ext uri="{FF2B5EF4-FFF2-40B4-BE49-F238E27FC236}">
                        <a16:creationId xmlns:a16="http://schemas.microsoft.com/office/drawing/2014/main" id="{70F2A8DA-DD55-4074-B3FC-816A748FB3C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618"/>
                    <a:ext cx="1728" cy="438"/>
                  </a:xfrm>
                  <a:custGeom>
                    <a:avLst/>
                    <a:gdLst>
                      <a:gd name="T0" fmla="*/ 0 w 1728"/>
                      <a:gd name="T1" fmla="*/ 240 h 240"/>
                      <a:gd name="T2" fmla="*/ 864 w 1728"/>
                      <a:gd name="T3" fmla="*/ 0 h 240"/>
                      <a:gd name="T4" fmla="*/ 1728 w 1728"/>
                      <a:gd name="T5" fmla="*/ 240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34" name="Freeform 75">
                    <a:extLst>
                      <a:ext uri="{FF2B5EF4-FFF2-40B4-BE49-F238E27FC236}">
                        <a16:creationId xmlns:a16="http://schemas.microsoft.com/office/drawing/2014/main" id="{3AD99E22-3E24-4EEC-8FBC-21DD716848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492"/>
                    <a:ext cx="1728" cy="564"/>
                  </a:xfrm>
                  <a:custGeom>
                    <a:avLst/>
                    <a:gdLst>
                      <a:gd name="T0" fmla="*/ 0 w 1728"/>
                      <a:gd name="T1" fmla="*/ 240 h 240"/>
                      <a:gd name="T2" fmla="*/ 864 w 1728"/>
                      <a:gd name="T3" fmla="*/ 0 h 240"/>
                      <a:gd name="T4" fmla="*/ 1728 w 1728"/>
                      <a:gd name="T5" fmla="*/ 240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24" name="Group 76">
                  <a:extLst>
                    <a:ext uri="{FF2B5EF4-FFF2-40B4-BE49-F238E27FC236}">
                      <a16:creationId xmlns:a16="http://schemas.microsoft.com/office/drawing/2014/main" id="{D6C01CEF-9D85-41FA-AD3A-5766E094C4B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V="1">
                  <a:off x="1341" y="1062"/>
                  <a:ext cx="1728" cy="564"/>
                  <a:chOff x="1344" y="492"/>
                  <a:chExt cx="1728" cy="564"/>
                </a:xfrm>
              </p:grpSpPr>
              <p:sp>
                <p:nvSpPr>
                  <p:cNvPr id="125" name="Freeform 77">
                    <a:extLst>
                      <a:ext uri="{FF2B5EF4-FFF2-40B4-BE49-F238E27FC236}">
                        <a16:creationId xmlns:a16="http://schemas.microsoft.com/office/drawing/2014/main" id="{1DEBEC2F-29ED-4AEF-B706-CCCD3F0187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960"/>
                    <a:ext cx="1728" cy="96"/>
                  </a:xfrm>
                  <a:custGeom>
                    <a:avLst/>
                    <a:gdLst>
                      <a:gd name="T0" fmla="*/ 0 w 1728"/>
                      <a:gd name="T1" fmla="*/ 240 h 240"/>
                      <a:gd name="T2" fmla="*/ 864 w 1728"/>
                      <a:gd name="T3" fmla="*/ 0 h 240"/>
                      <a:gd name="T4" fmla="*/ 1728 w 1728"/>
                      <a:gd name="T5" fmla="*/ 240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26" name="Freeform 78">
                    <a:extLst>
                      <a:ext uri="{FF2B5EF4-FFF2-40B4-BE49-F238E27FC236}">
                        <a16:creationId xmlns:a16="http://schemas.microsoft.com/office/drawing/2014/main" id="{9EF27272-A287-4AAB-9AA5-18656E99B2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858"/>
                    <a:ext cx="1728" cy="198"/>
                  </a:xfrm>
                  <a:custGeom>
                    <a:avLst/>
                    <a:gdLst>
                      <a:gd name="T0" fmla="*/ 0 w 1728"/>
                      <a:gd name="T1" fmla="*/ 240 h 240"/>
                      <a:gd name="T2" fmla="*/ 864 w 1728"/>
                      <a:gd name="T3" fmla="*/ 0 h 240"/>
                      <a:gd name="T4" fmla="*/ 1728 w 1728"/>
                      <a:gd name="T5" fmla="*/ 240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27" name="Freeform 79">
                    <a:extLst>
                      <a:ext uri="{FF2B5EF4-FFF2-40B4-BE49-F238E27FC236}">
                        <a16:creationId xmlns:a16="http://schemas.microsoft.com/office/drawing/2014/main" id="{3C772C2A-22DF-4389-A419-6327FCFB16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738"/>
                    <a:ext cx="1728" cy="318"/>
                  </a:xfrm>
                  <a:custGeom>
                    <a:avLst/>
                    <a:gdLst>
                      <a:gd name="T0" fmla="*/ 0 w 1728"/>
                      <a:gd name="T1" fmla="*/ 240 h 240"/>
                      <a:gd name="T2" fmla="*/ 864 w 1728"/>
                      <a:gd name="T3" fmla="*/ 0 h 240"/>
                      <a:gd name="T4" fmla="*/ 1728 w 1728"/>
                      <a:gd name="T5" fmla="*/ 240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28" name="Freeform 80">
                    <a:extLst>
                      <a:ext uri="{FF2B5EF4-FFF2-40B4-BE49-F238E27FC236}">
                        <a16:creationId xmlns:a16="http://schemas.microsoft.com/office/drawing/2014/main" id="{CA707B88-96C7-45B1-A914-204438CE9D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618"/>
                    <a:ext cx="1728" cy="438"/>
                  </a:xfrm>
                  <a:custGeom>
                    <a:avLst/>
                    <a:gdLst>
                      <a:gd name="T0" fmla="*/ 0 w 1728"/>
                      <a:gd name="T1" fmla="*/ 240 h 240"/>
                      <a:gd name="T2" fmla="*/ 864 w 1728"/>
                      <a:gd name="T3" fmla="*/ 0 h 240"/>
                      <a:gd name="T4" fmla="*/ 1728 w 1728"/>
                      <a:gd name="T5" fmla="*/ 240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129" name="Freeform 81">
                    <a:extLst>
                      <a:ext uri="{FF2B5EF4-FFF2-40B4-BE49-F238E27FC236}">
                        <a16:creationId xmlns:a16="http://schemas.microsoft.com/office/drawing/2014/main" id="{BB8A197C-D360-4A90-B138-B1AFC66FB9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492"/>
                    <a:ext cx="1728" cy="564"/>
                  </a:xfrm>
                  <a:custGeom>
                    <a:avLst/>
                    <a:gdLst>
                      <a:gd name="T0" fmla="*/ 0 w 1728"/>
                      <a:gd name="T1" fmla="*/ 240 h 240"/>
                      <a:gd name="T2" fmla="*/ 864 w 1728"/>
                      <a:gd name="T3" fmla="*/ 0 h 240"/>
                      <a:gd name="T4" fmla="*/ 1728 w 1728"/>
                      <a:gd name="T5" fmla="*/ 240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</p:grpSp>
          </p:grpSp>
        </p:grpSp>
        <p:pic>
          <p:nvPicPr>
            <p:cNvPr id="105" name="Picture 82">
              <a:extLst>
                <a:ext uri="{FF2B5EF4-FFF2-40B4-BE49-F238E27FC236}">
                  <a16:creationId xmlns:a16="http://schemas.microsoft.com/office/drawing/2014/main" id="{095B81DB-EA17-45E9-8E25-41DE028F03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3525" y="3560281"/>
              <a:ext cx="5969737" cy="1192453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1" name="Group 88">
              <a:extLst>
                <a:ext uri="{FF2B5EF4-FFF2-40B4-BE49-F238E27FC236}">
                  <a16:creationId xmlns:a16="http://schemas.microsoft.com/office/drawing/2014/main" id="{6E1768DE-3BBF-4F25-8FAD-4793756F92E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6713316" y="1592180"/>
              <a:ext cx="2263801" cy="4559818"/>
              <a:chOff x="3531" y="427"/>
              <a:chExt cx="2032" cy="2664"/>
            </a:xfrm>
          </p:grpSpPr>
          <p:sp>
            <p:nvSpPr>
              <p:cNvPr id="112" name="Line 89">
                <a:extLst>
                  <a:ext uri="{FF2B5EF4-FFF2-40B4-BE49-F238E27FC236}">
                    <a16:creationId xmlns:a16="http://schemas.microsoft.com/office/drawing/2014/main" id="{A5D7CB36-FF1A-4332-8A99-6ADD06D15E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0" y="427"/>
                <a:ext cx="1963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13" name="Line 90">
                <a:extLst>
                  <a:ext uri="{FF2B5EF4-FFF2-40B4-BE49-F238E27FC236}">
                    <a16:creationId xmlns:a16="http://schemas.microsoft.com/office/drawing/2014/main" id="{8A46C793-547D-4A22-B30B-AE28776730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0" y="3091"/>
                <a:ext cx="1963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14" name="Line 91">
                <a:extLst>
                  <a:ext uri="{FF2B5EF4-FFF2-40B4-BE49-F238E27FC236}">
                    <a16:creationId xmlns:a16="http://schemas.microsoft.com/office/drawing/2014/main" id="{252B08AD-75AD-4C54-AF4A-366CF21F8B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1" y="1196"/>
                <a:ext cx="1963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15" name="Line 92">
                <a:extLst>
                  <a:ext uri="{FF2B5EF4-FFF2-40B4-BE49-F238E27FC236}">
                    <a16:creationId xmlns:a16="http://schemas.microsoft.com/office/drawing/2014/main" id="{8F3AB349-7898-407B-8152-72A0308CB9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1" y="1955"/>
                <a:ext cx="1963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16" name="Line 93">
                <a:extLst>
                  <a:ext uri="{FF2B5EF4-FFF2-40B4-BE49-F238E27FC236}">
                    <a16:creationId xmlns:a16="http://schemas.microsoft.com/office/drawing/2014/main" id="{B5BC44A2-0E31-4909-BB7A-C2CA969ACB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49" y="2714"/>
                <a:ext cx="1963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08D085D7-09CD-43FF-8F6B-EDA3F6773939}"/>
                </a:ext>
              </a:extLst>
            </p:cNvPr>
            <p:cNvSpPr txBox="1"/>
            <p:nvPr/>
          </p:nvSpPr>
          <p:spPr>
            <a:xfrm>
              <a:off x="5016846" y="2913950"/>
              <a:ext cx="495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00CC"/>
                  </a:solidFill>
                  <a:latin typeface="UTM Swiss Condensed" panose="02000500000000000000" pitchFamily="2" charset="0"/>
                </a:rPr>
                <a:t>P</a:t>
              </a:r>
              <a:endParaRPr lang="vi-VN" sz="3600" b="1">
                <a:solidFill>
                  <a:srgbClr val="0000CC"/>
                </a:solidFill>
                <a:latin typeface="UTM Swiss Condensed" panose="02000500000000000000" pitchFamily="2" charset="0"/>
              </a:endParaRPr>
            </a:p>
          </p:txBody>
        </p:sp>
        <p:sp>
          <p:nvSpPr>
            <p:cNvPr id="187" name="Hộp Văn bản 186">
              <a:extLst>
                <a:ext uri="{FF2B5EF4-FFF2-40B4-BE49-F238E27FC236}">
                  <a16:creationId xmlns:a16="http://schemas.microsoft.com/office/drawing/2014/main" id="{0DDB0E0B-E886-4647-8C87-C787A9A6BCAD}"/>
                </a:ext>
              </a:extLst>
            </p:cNvPr>
            <p:cNvSpPr txBox="1"/>
            <p:nvPr/>
          </p:nvSpPr>
          <p:spPr>
            <a:xfrm>
              <a:off x="4987311" y="3919403"/>
              <a:ext cx="495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00CC"/>
                  </a:solidFill>
                  <a:latin typeface="UTM Swiss Condensed" panose="02000500000000000000" pitchFamily="2" charset="0"/>
                </a:rPr>
                <a:t>P</a:t>
              </a:r>
              <a:endParaRPr lang="vi-VN" sz="3600" b="1">
                <a:solidFill>
                  <a:srgbClr val="0000CC"/>
                </a:solidFill>
                <a:latin typeface="UTM Swiss Condensed" panose="02000500000000000000" pitchFamily="2" charset="0"/>
              </a:endParaRPr>
            </a:p>
          </p:txBody>
        </p:sp>
        <p:sp>
          <p:nvSpPr>
            <p:cNvPr id="188" name="Hộp Văn bản 187">
              <a:extLst>
                <a:ext uri="{FF2B5EF4-FFF2-40B4-BE49-F238E27FC236}">
                  <a16:creationId xmlns:a16="http://schemas.microsoft.com/office/drawing/2014/main" id="{E6808D26-B4DF-4866-98C6-F5D7C46B5CE9}"/>
                </a:ext>
              </a:extLst>
            </p:cNvPr>
            <p:cNvSpPr txBox="1"/>
            <p:nvPr/>
          </p:nvSpPr>
          <p:spPr>
            <a:xfrm>
              <a:off x="10118043" y="2833051"/>
              <a:ext cx="495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00CC"/>
                  </a:solidFill>
                  <a:latin typeface="UTM Swiss Condensed" panose="02000500000000000000" pitchFamily="2" charset="0"/>
                </a:rPr>
                <a:t>Q</a:t>
              </a:r>
              <a:endParaRPr lang="vi-VN" sz="3600" b="1">
                <a:solidFill>
                  <a:srgbClr val="0000CC"/>
                </a:solidFill>
                <a:latin typeface="UTM Swiss Condensed" panose="02000500000000000000" pitchFamily="2" charset="0"/>
              </a:endParaRP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94C1C2E2-C127-45DE-BA51-E7D79894298A}"/>
                </a:ext>
              </a:extLst>
            </p:cNvPr>
            <p:cNvSpPr/>
            <p:nvPr/>
          </p:nvSpPr>
          <p:spPr>
            <a:xfrm>
              <a:off x="10156482" y="3552971"/>
              <a:ext cx="913723" cy="14309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9" name="Hộp Văn bản 188">
              <a:extLst>
                <a:ext uri="{FF2B5EF4-FFF2-40B4-BE49-F238E27FC236}">
                  <a16:creationId xmlns:a16="http://schemas.microsoft.com/office/drawing/2014/main" id="{F1D37CCB-E947-401E-9833-12E7BAEC3CB8}"/>
                </a:ext>
              </a:extLst>
            </p:cNvPr>
            <p:cNvSpPr txBox="1"/>
            <p:nvPr/>
          </p:nvSpPr>
          <p:spPr>
            <a:xfrm>
              <a:off x="10146369" y="3890471"/>
              <a:ext cx="55427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00CC"/>
                  </a:solidFill>
                  <a:latin typeface="UTM Swiss Condensed" panose="02000500000000000000" pitchFamily="2" charset="0"/>
                </a:rPr>
                <a:t>Q</a:t>
              </a:r>
              <a:endParaRPr lang="vi-VN" sz="3600" b="1">
                <a:solidFill>
                  <a:srgbClr val="0000CC"/>
                </a:solidFill>
                <a:latin typeface="UTM Swiss Condensed" panose="02000500000000000000" pitchFamily="2" charset="0"/>
              </a:endParaRPr>
            </a:p>
          </p:txBody>
        </p:sp>
      </p:grpSp>
      <p:sp>
        <p:nvSpPr>
          <p:cNvPr id="190" name="Rectangle 129">
            <a:extLst>
              <a:ext uri="{FF2B5EF4-FFF2-40B4-BE49-F238E27FC236}">
                <a16:creationId xmlns:a16="http://schemas.microsoft.com/office/drawing/2014/main" id="{D3796E65-D76A-4697-BC8A-9B04F91E6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203" y="2056361"/>
            <a:ext cx="5429281" cy="1704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buNone/>
            </a:pPr>
            <a:r>
              <a:rPr lang="en-US" altLang="vi-VN" sz="3200" b="1">
                <a:solidFill>
                  <a:srgbClr val="000000"/>
                </a:solidFill>
                <a:latin typeface="UTM Swiss Condensed" panose="02000500000000000000" pitchFamily="2" charset="0"/>
              </a:rPr>
              <a:t>Điều kiện có sóng dừng </a:t>
            </a:r>
            <a:r>
              <a:rPr lang="en-US" altLang="vi-VN" sz="3200" b="1">
                <a:latin typeface="UTM Swiss Condensed" panose="02000500000000000000" pitchFamily="2" charset="0"/>
              </a:rPr>
              <a:t>trên một sợi dây có một đầu cố định, một đầu tự do</a:t>
            </a:r>
            <a:endParaRPr lang="en-US" altLang="vi-VN" sz="3200" b="1">
              <a:solidFill>
                <a:srgbClr val="000000"/>
              </a:solidFill>
              <a:latin typeface="UTM Swiss Condensed" panose="02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1" name="Hộp Văn bản 190">
                <a:extLst>
                  <a:ext uri="{FF2B5EF4-FFF2-40B4-BE49-F238E27FC236}">
                    <a16:creationId xmlns:a16="http://schemas.microsoft.com/office/drawing/2014/main" id="{89B48150-3E19-4939-9DDC-43B965A7F178}"/>
                  </a:ext>
                </a:extLst>
              </p:cNvPr>
              <p:cNvSpPr txBox="1"/>
              <p:nvPr/>
            </p:nvSpPr>
            <p:spPr>
              <a:xfrm>
                <a:off x="1046584" y="3691025"/>
                <a:ext cx="3917950" cy="1475404"/>
              </a:xfrm>
              <a:prstGeom prst="rect">
                <a:avLst/>
              </a:prstGeom>
              <a:noFill/>
              <a:ln w="28575">
                <a:solidFill>
                  <a:srgbClr val="4611AF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𝐋</m:t>
                      </m:r>
                      <m:r>
                        <a:rPr lang="vi-VN" sz="40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vi-VN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vi-VN" sz="40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vi-VN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vi-VN" sz="4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vi-VN" sz="40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</m:d>
                      <m:r>
                        <a:rPr lang="vi-VN" sz="40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vi-VN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𝛌</m:t>
                          </m:r>
                        </m:num>
                        <m:den>
                          <m:r>
                            <a:rPr lang="vi-VN" sz="40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vi-VN" sz="4000" b="1">
                  <a:solidFill>
                    <a:srgbClr val="FF0000"/>
                  </a:solidFill>
                  <a:latin typeface="UTM Swiss Condensed" panose="02000500000000000000" pitchFamily="2" charset="0"/>
                </a:endParaRPr>
              </a:p>
            </p:txBody>
          </p:sp>
        </mc:Choice>
        <mc:Fallback xmlns="">
          <p:sp>
            <p:nvSpPr>
              <p:cNvPr id="191" name="Hộp Văn bản 190">
                <a:extLst>
                  <a:ext uri="{FF2B5EF4-FFF2-40B4-BE49-F238E27FC236}">
                    <a16:creationId xmlns:a16="http://schemas.microsoft.com/office/drawing/2014/main" id="{89B48150-3E19-4939-9DDC-43B965A7F1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584" y="3691025"/>
                <a:ext cx="3917950" cy="14754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rgbClr val="4611AF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2" name="Text Box 130">
            <a:extLst>
              <a:ext uri="{FF2B5EF4-FFF2-40B4-BE49-F238E27FC236}">
                <a16:creationId xmlns:a16="http://schemas.microsoft.com/office/drawing/2014/main" id="{D4F955A9-57FD-4A27-A2FB-04C193F86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244" y="5395502"/>
            <a:ext cx="324519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FF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altLang="vi-VN" sz="3000" b="1">
                <a:latin typeface="UTM Swiss Condensed" panose="02000500000000000000" pitchFamily="2" charset="0"/>
              </a:rPr>
              <a:t>Với k = 0, 1, 2, 3 …  </a:t>
            </a:r>
          </a:p>
        </p:txBody>
      </p:sp>
      <p:sp>
        <p:nvSpPr>
          <p:cNvPr id="193" name="Hộp Văn bản 192">
            <a:extLst>
              <a:ext uri="{FF2B5EF4-FFF2-40B4-BE49-F238E27FC236}">
                <a16:creationId xmlns:a16="http://schemas.microsoft.com/office/drawing/2014/main" id="{95969EC6-81A3-4022-A460-2713B5073EA8}"/>
              </a:ext>
            </a:extLst>
          </p:cNvPr>
          <p:cNvSpPr txBox="1"/>
          <p:nvPr/>
        </p:nvSpPr>
        <p:spPr>
          <a:xfrm>
            <a:off x="5564072" y="4964481"/>
            <a:ext cx="6123068" cy="1447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Swiss Condensed" panose="02000500000000000000" pitchFamily="2" charset="0"/>
              </a:rPr>
              <a:t>+ Số nút = số bụng = (k + 1)</a:t>
            </a:r>
            <a:endParaRPr lang="en-US" sz="3600" b="1" kern="0">
              <a:solidFill>
                <a:srgbClr val="0000CC"/>
              </a:solidFill>
              <a:latin typeface="UTM Swiss Condensed" panose="02000500000000000000" pitchFamily="2" charset="0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Swiss Condensed" panose="02000500000000000000" pitchFamily="2" charset="0"/>
              </a:rPr>
              <a:t>+ Số bó sóng nguyên = k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Swiss Condense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91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/>
      <p:bldP spid="191" grpId="0" animBg="1"/>
      <p:bldP spid="192" grpId="0"/>
      <p:bldP spid="19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Ảnh 2260">
            <a:extLst>
              <a:ext uri="{FF2B5EF4-FFF2-40B4-BE49-F238E27FC236}">
                <a16:creationId xmlns:a16="http://schemas.microsoft.com/office/drawing/2014/main" id="{8C693239-94C3-4A7B-A81B-24F1D775383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374" y="2527384"/>
            <a:ext cx="8719252" cy="180323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Mũi tên: Hình ngũ giác 93">
            <a:extLst>
              <a:ext uri="{FF2B5EF4-FFF2-40B4-BE49-F238E27FC236}">
                <a16:creationId xmlns:a16="http://schemas.microsoft.com/office/drawing/2014/main" id="{EBACA251-EF18-4C56-A9A9-118FFCF5A778}"/>
              </a:ext>
            </a:extLst>
          </p:cNvPr>
          <p:cNvSpPr/>
          <p:nvPr/>
        </p:nvSpPr>
        <p:spPr>
          <a:xfrm>
            <a:off x="292012" y="891709"/>
            <a:ext cx="9456672" cy="561178"/>
          </a:xfrm>
          <a:prstGeom prst="homePlate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UTM Swiss Condensed" panose="020005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 </a:t>
            </a:r>
            <a:r>
              <a:rPr lang="en-US" sz="3600" b="1">
                <a:solidFill>
                  <a:srgbClr val="FF0000"/>
                </a:solidFill>
                <a:latin typeface="UTM Swiss Condensed" panose="02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Một số lưu ý khi làm bài tập phần sóng dừng</a:t>
            </a:r>
            <a:endParaRPr lang="vi-VN" sz="3600" b="1">
              <a:solidFill>
                <a:srgbClr val="FF0000"/>
              </a:solidFill>
              <a:latin typeface="UTM Swiss Condensed" panose="02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755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ũi tên: Hình ngũ giác 3">
            <a:extLst>
              <a:ext uri="{FF2B5EF4-FFF2-40B4-BE49-F238E27FC236}">
                <a16:creationId xmlns:a16="http://schemas.microsoft.com/office/drawing/2014/main" id="{87A4CDA3-1873-433E-B219-8E02CC53EF5C}"/>
              </a:ext>
            </a:extLst>
          </p:cNvPr>
          <p:cNvSpPr/>
          <p:nvPr/>
        </p:nvSpPr>
        <p:spPr>
          <a:xfrm>
            <a:off x="292012" y="891709"/>
            <a:ext cx="9456672" cy="561178"/>
          </a:xfrm>
          <a:prstGeom prst="homePlate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UTM Swiss Condensed" panose="020005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 </a:t>
            </a:r>
            <a:r>
              <a:rPr lang="en-US" sz="3600" b="1">
                <a:solidFill>
                  <a:srgbClr val="FF0000"/>
                </a:solidFill>
                <a:latin typeface="UTM Swiss Condensed" panose="02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Một số lưu ý khi làm bài tập phần sóng dừng</a:t>
            </a:r>
            <a:endParaRPr lang="vi-VN" sz="3600" b="1">
              <a:solidFill>
                <a:srgbClr val="FF0000"/>
              </a:solidFill>
              <a:latin typeface="UTM Swiss Condensed" panose="02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4F573130-439A-43EB-9EE7-1C78790D2E39}"/>
              </a:ext>
            </a:extLst>
          </p:cNvPr>
          <p:cNvGrpSpPr/>
          <p:nvPr/>
        </p:nvGrpSpPr>
        <p:grpSpPr>
          <a:xfrm>
            <a:off x="3222177" y="2020296"/>
            <a:ext cx="5789210" cy="4307932"/>
            <a:chOff x="1784554" y="2005781"/>
            <a:chExt cx="4321278" cy="4277032"/>
          </a:xfrm>
        </p:grpSpPr>
        <p:sp>
          <p:nvSpPr>
            <p:cNvPr id="3" name="Hình tự do: Hình 2">
              <a:extLst>
                <a:ext uri="{FF2B5EF4-FFF2-40B4-BE49-F238E27FC236}">
                  <a16:creationId xmlns:a16="http://schemas.microsoft.com/office/drawing/2014/main" id="{22A1C3D2-4AFF-429B-9B6A-1B228FA7A80B}"/>
                </a:ext>
              </a:extLst>
            </p:cNvPr>
            <p:cNvSpPr/>
            <p:nvPr/>
          </p:nvSpPr>
          <p:spPr>
            <a:xfrm>
              <a:off x="1784555" y="2005781"/>
              <a:ext cx="4321277" cy="2138516"/>
            </a:xfrm>
            <a:custGeom>
              <a:avLst/>
              <a:gdLst>
                <a:gd name="connsiteX0" fmla="*/ 0 w 4321277"/>
                <a:gd name="connsiteY0" fmla="*/ 2138516 h 2138516"/>
                <a:gd name="connsiteX1" fmla="*/ 2168013 w 4321277"/>
                <a:gd name="connsiteY1" fmla="*/ 0 h 2138516"/>
                <a:gd name="connsiteX2" fmla="*/ 4321277 w 4321277"/>
                <a:gd name="connsiteY2" fmla="*/ 2138516 h 213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21277" h="2138516">
                  <a:moveTo>
                    <a:pt x="0" y="2138516"/>
                  </a:moveTo>
                  <a:cubicBezTo>
                    <a:pt x="723900" y="1069258"/>
                    <a:pt x="1447800" y="0"/>
                    <a:pt x="2168013" y="0"/>
                  </a:cubicBezTo>
                  <a:cubicBezTo>
                    <a:pt x="2888226" y="0"/>
                    <a:pt x="3962400" y="1789471"/>
                    <a:pt x="4321277" y="2138516"/>
                  </a:cubicBezTo>
                </a:path>
              </a:pathLst>
            </a:cu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9C30AEF4-FEC2-4122-A964-ACB8A887117B}"/>
                </a:ext>
              </a:extLst>
            </p:cNvPr>
            <p:cNvSpPr/>
            <p:nvPr/>
          </p:nvSpPr>
          <p:spPr>
            <a:xfrm rot="10800000">
              <a:off x="1784555" y="4144297"/>
              <a:ext cx="4321277" cy="2138516"/>
            </a:xfrm>
            <a:custGeom>
              <a:avLst/>
              <a:gdLst>
                <a:gd name="connsiteX0" fmla="*/ 0 w 4321277"/>
                <a:gd name="connsiteY0" fmla="*/ 2138516 h 2138516"/>
                <a:gd name="connsiteX1" fmla="*/ 2168013 w 4321277"/>
                <a:gd name="connsiteY1" fmla="*/ 0 h 2138516"/>
                <a:gd name="connsiteX2" fmla="*/ 4321277 w 4321277"/>
                <a:gd name="connsiteY2" fmla="*/ 2138516 h 213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21277" h="2138516">
                  <a:moveTo>
                    <a:pt x="0" y="2138516"/>
                  </a:moveTo>
                  <a:cubicBezTo>
                    <a:pt x="723900" y="1069258"/>
                    <a:pt x="1447800" y="0"/>
                    <a:pt x="2168013" y="0"/>
                  </a:cubicBezTo>
                  <a:cubicBezTo>
                    <a:pt x="2888226" y="0"/>
                    <a:pt x="3962400" y="1789471"/>
                    <a:pt x="4321277" y="2138516"/>
                  </a:cubicBezTo>
                </a:path>
              </a:pathLst>
            </a:cu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10" name="Đường nối Thẳng 9">
              <a:extLst>
                <a:ext uri="{FF2B5EF4-FFF2-40B4-BE49-F238E27FC236}">
                  <a16:creationId xmlns:a16="http://schemas.microsoft.com/office/drawing/2014/main" id="{EAB71EFD-B0DE-4C6B-894F-E36CF2060982}"/>
                </a:ext>
              </a:extLst>
            </p:cNvPr>
            <p:cNvCxnSpPr>
              <a:endCxn id="3" idx="2"/>
            </p:cNvCxnSpPr>
            <p:nvPr/>
          </p:nvCxnSpPr>
          <p:spPr>
            <a:xfrm>
              <a:off x="1784554" y="4144297"/>
              <a:ext cx="4321278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4" name="Nhóm 63">
            <a:extLst>
              <a:ext uri="{FF2B5EF4-FFF2-40B4-BE49-F238E27FC236}">
                <a16:creationId xmlns:a16="http://schemas.microsoft.com/office/drawing/2014/main" id="{030CF369-3C73-4C22-BC91-A142F879DB32}"/>
              </a:ext>
            </a:extLst>
          </p:cNvPr>
          <p:cNvGrpSpPr/>
          <p:nvPr/>
        </p:nvGrpSpPr>
        <p:grpSpPr>
          <a:xfrm>
            <a:off x="6116782" y="2020296"/>
            <a:ext cx="1715262" cy="2153966"/>
            <a:chOff x="6116782" y="2020296"/>
            <a:chExt cx="1715262" cy="2153966"/>
          </a:xfrm>
        </p:grpSpPr>
        <p:cxnSp>
          <p:nvCxnSpPr>
            <p:cNvPr id="13" name="Đường kết nối Mũi tên Thẳng 12">
              <a:extLst>
                <a:ext uri="{FF2B5EF4-FFF2-40B4-BE49-F238E27FC236}">
                  <a16:creationId xmlns:a16="http://schemas.microsoft.com/office/drawing/2014/main" id="{8F15C411-579D-498C-96EE-E0D3D1FBCBFA}"/>
                </a:ext>
              </a:extLst>
            </p:cNvPr>
            <p:cNvCxnSpPr>
              <a:stCxn id="3" idx="1"/>
            </p:cNvCxnSpPr>
            <p:nvPr/>
          </p:nvCxnSpPr>
          <p:spPr>
            <a:xfrm>
              <a:off x="6126662" y="2020296"/>
              <a:ext cx="12885" cy="2153966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DFB07A72-67D6-472A-AFF1-031CA8A63816}"/>
                </a:ext>
              </a:extLst>
            </p:cNvPr>
            <p:cNvSpPr txBox="1"/>
            <p:nvPr/>
          </p:nvSpPr>
          <p:spPr>
            <a:xfrm>
              <a:off x="6116782" y="2802659"/>
              <a:ext cx="1715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00CC"/>
                  </a:solidFill>
                  <a:latin typeface="UTM Swiss Condensed" panose="02000500000000000000" pitchFamily="2" charset="0"/>
                </a:rPr>
                <a:t>A</a:t>
              </a:r>
              <a:r>
                <a:rPr lang="en-US" sz="2800" b="1" baseline="-25000">
                  <a:solidFill>
                    <a:srgbClr val="0000CC"/>
                  </a:solidFill>
                  <a:latin typeface="UTM Swiss Condensed" panose="02000500000000000000" pitchFamily="2" charset="0"/>
                </a:rPr>
                <a:t>b</a:t>
              </a:r>
              <a:r>
                <a:rPr lang="en-US" sz="2800" b="1">
                  <a:solidFill>
                    <a:srgbClr val="0000CC"/>
                  </a:solidFill>
                  <a:latin typeface="UTM Swiss Condensed" panose="02000500000000000000" pitchFamily="2" charset="0"/>
                </a:rPr>
                <a:t> = 2A</a:t>
              </a:r>
              <a:endParaRPr lang="vi-VN" sz="2800" b="1" baseline="-25000">
                <a:solidFill>
                  <a:srgbClr val="0000CC"/>
                </a:solidFill>
                <a:latin typeface="UTM Swiss Condensed" panose="02000500000000000000" pitchFamily="2" charset="0"/>
              </a:endParaRP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A59266D6-2649-4508-869C-9141E7D6C445}"/>
              </a:ext>
            </a:extLst>
          </p:cNvPr>
          <p:cNvGrpSpPr/>
          <p:nvPr/>
        </p:nvGrpSpPr>
        <p:grpSpPr>
          <a:xfrm>
            <a:off x="3728364" y="1392725"/>
            <a:ext cx="1567903" cy="2781537"/>
            <a:chOff x="3728364" y="1392725"/>
            <a:chExt cx="1567903" cy="27815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Hộp Văn bản 17">
                  <a:extLst>
                    <a:ext uri="{FF2B5EF4-FFF2-40B4-BE49-F238E27FC236}">
                      <a16:creationId xmlns:a16="http://schemas.microsoft.com/office/drawing/2014/main" id="{75E94E58-5EB2-4AF4-B644-8AB51B5448BE}"/>
                    </a:ext>
                  </a:extLst>
                </p:cNvPr>
                <p:cNvSpPr txBox="1"/>
                <p:nvPr/>
              </p:nvSpPr>
              <p:spPr>
                <a:xfrm>
                  <a:off x="3728364" y="1392725"/>
                  <a:ext cx="1161524" cy="10176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vi-VN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vi-VN" sz="2800" b="1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𝐀</m:t>
                                </m:r>
                              </m:e>
                              <m:sub>
                                <m:r>
                                  <a:rPr lang="vi-VN" sz="2800" b="1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𝐛</m:t>
                                </m:r>
                              </m:sub>
                            </m:sSub>
                            <m:rad>
                              <m:radPr>
                                <m:degHide m:val="on"/>
                                <m:ctrlPr>
                                  <a:rPr lang="vi-VN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vi-VN" sz="2800" b="1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vi-VN" sz="2800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vi-VN" sz="2800" b="1">
                    <a:solidFill>
                      <a:srgbClr val="FF0000"/>
                    </a:solidFill>
                    <a:latin typeface="UTM Swiss Condensed" panose="02000500000000000000" pitchFamily="2" charset="0"/>
                  </a:endParaRPr>
                </a:p>
              </p:txBody>
            </p:sp>
          </mc:Choice>
          <mc:Fallback xmlns="">
            <p:sp>
              <p:nvSpPr>
                <p:cNvPr id="18" name="Hộp Văn bản 17">
                  <a:extLst>
                    <a:ext uri="{FF2B5EF4-FFF2-40B4-BE49-F238E27FC236}">
                      <a16:creationId xmlns:a16="http://schemas.microsoft.com/office/drawing/2014/main" id="{75E94E58-5EB2-4AF4-B644-8AB51B5448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8364" y="1392725"/>
                  <a:ext cx="1161524" cy="1017686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Đường nối Thẳng 19">
              <a:extLst>
                <a:ext uri="{FF2B5EF4-FFF2-40B4-BE49-F238E27FC236}">
                  <a16:creationId xmlns:a16="http://schemas.microsoft.com/office/drawing/2014/main" id="{B196521C-A47F-410A-BF47-AF77A55AC21B}"/>
                </a:ext>
              </a:extLst>
            </p:cNvPr>
            <p:cNvCxnSpPr>
              <a:cxnSpLocks/>
            </p:cNvCxnSpPr>
            <p:nvPr/>
          </p:nvCxnSpPr>
          <p:spPr>
            <a:xfrm>
              <a:off x="5296267" y="2270034"/>
              <a:ext cx="0" cy="1904228"/>
            </a:xfrm>
            <a:prstGeom prst="line">
              <a:avLst/>
            </a:prstGeom>
            <a:ln w="38100">
              <a:solidFill>
                <a:srgbClr val="0000CC"/>
              </a:solidFill>
              <a:prstDash val="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Đường kết nối Mũi tên Thẳng 22">
              <a:extLst>
                <a:ext uri="{FF2B5EF4-FFF2-40B4-BE49-F238E27FC236}">
                  <a16:creationId xmlns:a16="http://schemas.microsoft.com/office/drawing/2014/main" id="{BB49C883-4C91-4200-9ACA-F06873ACAE9C}"/>
                </a:ext>
              </a:extLst>
            </p:cNvPr>
            <p:cNvCxnSpPr/>
            <p:nvPr/>
          </p:nvCxnSpPr>
          <p:spPr>
            <a:xfrm>
              <a:off x="4722063" y="1990800"/>
              <a:ext cx="574204" cy="249738"/>
            </a:xfrm>
            <a:prstGeom prst="straightConnector1">
              <a:avLst/>
            </a:prstGeom>
            <a:ln w="28575"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595DA6DE-C75E-4B9F-B00C-24BB9D49E0DC}"/>
              </a:ext>
            </a:extLst>
          </p:cNvPr>
          <p:cNvGrpSpPr/>
          <p:nvPr/>
        </p:nvGrpSpPr>
        <p:grpSpPr>
          <a:xfrm>
            <a:off x="2664180" y="1879227"/>
            <a:ext cx="2180479" cy="2295035"/>
            <a:chOff x="2664180" y="1879227"/>
            <a:chExt cx="2180479" cy="2295035"/>
          </a:xfrm>
        </p:grpSpPr>
        <p:cxnSp>
          <p:nvCxnSpPr>
            <p:cNvPr id="24" name="Đường nối Thẳng 23">
              <a:extLst>
                <a:ext uri="{FF2B5EF4-FFF2-40B4-BE49-F238E27FC236}">
                  <a16:creationId xmlns:a16="http://schemas.microsoft.com/office/drawing/2014/main" id="{09F7D958-5B49-4150-A713-A0CDDA7E80BC}"/>
                </a:ext>
              </a:extLst>
            </p:cNvPr>
            <p:cNvCxnSpPr>
              <a:cxnSpLocks/>
            </p:cNvCxnSpPr>
            <p:nvPr/>
          </p:nvCxnSpPr>
          <p:spPr>
            <a:xfrm>
              <a:off x="4844659" y="2573359"/>
              <a:ext cx="0" cy="1600903"/>
            </a:xfrm>
            <a:prstGeom prst="line">
              <a:avLst/>
            </a:prstGeom>
            <a:ln w="38100">
              <a:solidFill>
                <a:srgbClr val="0000CC"/>
              </a:solidFill>
              <a:prstDash val="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Hộp Văn bản 28">
                  <a:extLst>
                    <a:ext uri="{FF2B5EF4-FFF2-40B4-BE49-F238E27FC236}">
                      <a16:creationId xmlns:a16="http://schemas.microsoft.com/office/drawing/2014/main" id="{C5BCC552-3F22-4A1F-BBAF-FE22AE4C289E}"/>
                    </a:ext>
                  </a:extLst>
                </p:cNvPr>
                <p:cNvSpPr txBox="1"/>
                <p:nvPr/>
              </p:nvSpPr>
              <p:spPr>
                <a:xfrm>
                  <a:off x="2664180" y="1879227"/>
                  <a:ext cx="1161524" cy="10176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vi-VN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vi-VN" sz="2800" b="1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𝐀</m:t>
                                </m:r>
                              </m:e>
                              <m:sub>
                                <m:r>
                                  <a:rPr lang="vi-VN" sz="2800" b="1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𝐛</m:t>
                                </m:r>
                              </m:sub>
                            </m:sSub>
                            <m:rad>
                              <m:radPr>
                                <m:degHide m:val="on"/>
                                <m:ctrlPr>
                                  <a:rPr lang="vi-VN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vi-VN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vi-VN" sz="2800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vi-VN" sz="2800" b="1">
                    <a:solidFill>
                      <a:srgbClr val="FF0000"/>
                    </a:solidFill>
                    <a:latin typeface="UTM Swiss Condensed" panose="02000500000000000000" pitchFamily="2" charset="0"/>
                  </a:endParaRPr>
                </a:p>
              </p:txBody>
            </p:sp>
          </mc:Choice>
          <mc:Fallback xmlns="">
            <p:sp>
              <p:nvSpPr>
                <p:cNvPr id="29" name="Hộp Văn bản 28">
                  <a:extLst>
                    <a:ext uri="{FF2B5EF4-FFF2-40B4-BE49-F238E27FC236}">
                      <a16:creationId xmlns:a16="http://schemas.microsoft.com/office/drawing/2014/main" id="{C5BCC552-3F22-4A1F-BBAF-FE22AE4C28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4180" y="1879227"/>
                  <a:ext cx="1161524" cy="101768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Đường kết nối Mũi tên Thẳng 29">
              <a:extLst>
                <a:ext uri="{FF2B5EF4-FFF2-40B4-BE49-F238E27FC236}">
                  <a16:creationId xmlns:a16="http://schemas.microsoft.com/office/drawing/2014/main" id="{8F5C81FF-0A47-443F-A6DA-093FFA1B4B17}"/>
                </a:ext>
              </a:extLst>
            </p:cNvPr>
            <p:cNvCxnSpPr>
              <a:cxnSpLocks/>
            </p:cNvCxnSpPr>
            <p:nvPr/>
          </p:nvCxnSpPr>
          <p:spPr>
            <a:xfrm>
              <a:off x="3699679" y="2495012"/>
              <a:ext cx="1083683" cy="56468"/>
            </a:xfrm>
            <a:prstGeom prst="straightConnector1">
              <a:avLst/>
            </a:prstGeom>
            <a:ln w="28575"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Nhóm 69">
            <a:extLst>
              <a:ext uri="{FF2B5EF4-FFF2-40B4-BE49-F238E27FC236}">
                <a16:creationId xmlns:a16="http://schemas.microsoft.com/office/drawing/2014/main" id="{74B42154-E1B6-46A8-954E-06CB94579BD1}"/>
              </a:ext>
            </a:extLst>
          </p:cNvPr>
          <p:cNvGrpSpPr/>
          <p:nvPr/>
        </p:nvGrpSpPr>
        <p:grpSpPr>
          <a:xfrm>
            <a:off x="2202900" y="2731146"/>
            <a:ext cx="2110817" cy="1443116"/>
            <a:chOff x="2202900" y="2731146"/>
            <a:chExt cx="2110817" cy="1443116"/>
          </a:xfrm>
        </p:grpSpPr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id="{9B5D10BC-C371-460E-A673-6F3853DC0247}"/>
                </a:ext>
              </a:extLst>
            </p:cNvPr>
            <p:cNvCxnSpPr>
              <a:cxnSpLocks/>
            </p:cNvCxnSpPr>
            <p:nvPr/>
          </p:nvCxnSpPr>
          <p:spPr>
            <a:xfrm>
              <a:off x="4313717" y="3008437"/>
              <a:ext cx="0" cy="1165825"/>
            </a:xfrm>
            <a:prstGeom prst="line">
              <a:avLst/>
            </a:prstGeom>
            <a:ln w="38100">
              <a:solidFill>
                <a:srgbClr val="0000CC"/>
              </a:solidFill>
              <a:prstDash val="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Hộp Văn bản 31">
                  <a:extLst>
                    <a:ext uri="{FF2B5EF4-FFF2-40B4-BE49-F238E27FC236}">
                      <a16:creationId xmlns:a16="http://schemas.microsoft.com/office/drawing/2014/main" id="{558F8809-E671-4130-9AC0-CEAECC814A83}"/>
                    </a:ext>
                  </a:extLst>
                </p:cNvPr>
                <p:cNvSpPr txBox="1"/>
                <p:nvPr/>
              </p:nvSpPr>
              <p:spPr>
                <a:xfrm>
                  <a:off x="2202900" y="2731146"/>
                  <a:ext cx="762825" cy="89742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vi-VN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vi-VN" sz="2800" b="1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𝐀</m:t>
                                </m:r>
                              </m:e>
                              <m:sub>
                                <m:r>
                                  <a:rPr lang="vi-VN" sz="2800" b="1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𝐛</m:t>
                                </m:r>
                              </m:sub>
                            </m:sSub>
                          </m:num>
                          <m:den>
                            <m:r>
                              <a:rPr lang="vi-VN" sz="2800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vi-VN" sz="2800" b="1">
                    <a:solidFill>
                      <a:srgbClr val="FF0000"/>
                    </a:solidFill>
                    <a:latin typeface="UTM Swiss Condensed" panose="02000500000000000000" pitchFamily="2" charset="0"/>
                  </a:endParaRPr>
                </a:p>
              </p:txBody>
            </p:sp>
          </mc:Choice>
          <mc:Fallback xmlns="">
            <p:sp>
              <p:nvSpPr>
                <p:cNvPr id="32" name="Hộp Văn bản 31">
                  <a:extLst>
                    <a:ext uri="{FF2B5EF4-FFF2-40B4-BE49-F238E27FC236}">
                      <a16:creationId xmlns:a16="http://schemas.microsoft.com/office/drawing/2014/main" id="{558F8809-E671-4130-9AC0-CEAECC814A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2900" y="2731146"/>
                  <a:ext cx="762825" cy="89742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Đường kết nối Mũi tên Thẳng 32">
              <a:extLst>
                <a:ext uri="{FF2B5EF4-FFF2-40B4-BE49-F238E27FC236}">
                  <a16:creationId xmlns:a16="http://schemas.microsoft.com/office/drawing/2014/main" id="{44F20580-6A39-4215-9B90-C1D5FA1DBE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4141" y="3054911"/>
              <a:ext cx="1368358" cy="176341"/>
            </a:xfrm>
            <a:prstGeom prst="straightConnector1">
              <a:avLst/>
            </a:prstGeom>
            <a:ln w="28575"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Nhóm 65">
            <a:extLst>
              <a:ext uri="{FF2B5EF4-FFF2-40B4-BE49-F238E27FC236}">
                <a16:creationId xmlns:a16="http://schemas.microsoft.com/office/drawing/2014/main" id="{752D4EB7-FB64-4F0F-AA16-9A5A9752F41B}"/>
              </a:ext>
            </a:extLst>
          </p:cNvPr>
          <p:cNvGrpSpPr/>
          <p:nvPr/>
        </p:nvGrpSpPr>
        <p:grpSpPr>
          <a:xfrm>
            <a:off x="3222178" y="4174262"/>
            <a:ext cx="2917371" cy="1933724"/>
            <a:chOff x="3222178" y="4174262"/>
            <a:chExt cx="2917371" cy="1933724"/>
          </a:xfrm>
        </p:grpSpPr>
        <p:cxnSp>
          <p:nvCxnSpPr>
            <p:cNvPr id="37" name="Đường nối Thẳng 36">
              <a:extLst>
                <a:ext uri="{FF2B5EF4-FFF2-40B4-BE49-F238E27FC236}">
                  <a16:creationId xmlns:a16="http://schemas.microsoft.com/office/drawing/2014/main" id="{AAE8708E-A3B7-446B-85CB-CBC1DC5251D7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>
              <a:off x="3222178" y="4174262"/>
              <a:ext cx="22764" cy="1933724"/>
            </a:xfrm>
            <a:prstGeom prst="line">
              <a:avLst/>
            </a:prstGeom>
            <a:ln w="28575">
              <a:solidFill>
                <a:srgbClr val="0000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Đường nối Thẳng 37">
              <a:extLst>
                <a:ext uri="{FF2B5EF4-FFF2-40B4-BE49-F238E27FC236}">
                  <a16:creationId xmlns:a16="http://schemas.microsoft.com/office/drawing/2014/main" id="{01478C07-E057-4BD1-A996-AFAD1BD7DC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23225" y="4197347"/>
              <a:ext cx="16324" cy="1881142"/>
            </a:xfrm>
            <a:prstGeom prst="line">
              <a:avLst/>
            </a:prstGeom>
            <a:ln w="28575">
              <a:solidFill>
                <a:srgbClr val="0000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Đường nối Thẳng 39">
              <a:extLst>
                <a:ext uri="{FF2B5EF4-FFF2-40B4-BE49-F238E27FC236}">
                  <a16:creationId xmlns:a16="http://schemas.microsoft.com/office/drawing/2014/main" id="{B3B86AE9-C0C0-4802-881D-8751801B0D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8499" y="6078489"/>
              <a:ext cx="2884726" cy="1"/>
            </a:xfrm>
            <a:prstGeom prst="line">
              <a:avLst/>
            </a:prstGeom>
            <a:ln w="28575">
              <a:solidFill>
                <a:srgbClr val="0000CC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E332A87B-CA2E-44E3-80F8-04668A736A97}"/>
              </a:ext>
            </a:extLst>
          </p:cNvPr>
          <p:cNvSpPr txBox="1"/>
          <p:nvPr/>
        </p:nvSpPr>
        <p:spPr>
          <a:xfrm>
            <a:off x="4241520" y="5879645"/>
            <a:ext cx="6856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UTM Swiss Condensed" panose="02000500000000000000" pitchFamily="2" charset="0"/>
                <a:sym typeface="Symbol" panose="05050102010706020507" pitchFamily="18" charset="2"/>
              </a:rPr>
              <a:t>/4</a:t>
            </a:r>
            <a:endParaRPr lang="vi-VN" sz="2800" b="1">
              <a:solidFill>
                <a:srgbClr val="FF0000"/>
              </a:solidFill>
              <a:latin typeface="UTM Swiss Condensed" panose="02000500000000000000" pitchFamily="2" charset="0"/>
            </a:endParaRPr>
          </a:p>
        </p:txBody>
      </p:sp>
      <p:grpSp>
        <p:nvGrpSpPr>
          <p:cNvPr id="67" name="Nhóm 66">
            <a:extLst>
              <a:ext uri="{FF2B5EF4-FFF2-40B4-BE49-F238E27FC236}">
                <a16:creationId xmlns:a16="http://schemas.microsoft.com/office/drawing/2014/main" id="{97AAECBF-4A5F-472B-9957-16463F20B2FD}"/>
              </a:ext>
            </a:extLst>
          </p:cNvPr>
          <p:cNvGrpSpPr/>
          <p:nvPr/>
        </p:nvGrpSpPr>
        <p:grpSpPr>
          <a:xfrm>
            <a:off x="3222176" y="4170155"/>
            <a:ext cx="2066756" cy="1387909"/>
            <a:chOff x="3222176" y="4170155"/>
            <a:chExt cx="2066756" cy="1387909"/>
          </a:xfrm>
        </p:grpSpPr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BF8381FB-D3EE-4F8E-944F-4D1AE6BB50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88931" y="4170155"/>
              <a:ext cx="1" cy="1387909"/>
            </a:xfrm>
            <a:prstGeom prst="line">
              <a:avLst/>
            </a:prstGeom>
            <a:ln w="28575">
              <a:solidFill>
                <a:srgbClr val="0000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Đường nối Thẳng 43">
              <a:extLst>
                <a:ext uri="{FF2B5EF4-FFF2-40B4-BE49-F238E27FC236}">
                  <a16:creationId xmlns:a16="http://schemas.microsoft.com/office/drawing/2014/main" id="{BF1DF9D0-BA7A-4B15-9AAA-C44F609EA697}"/>
                </a:ext>
              </a:extLst>
            </p:cNvPr>
            <p:cNvCxnSpPr>
              <a:cxnSpLocks/>
            </p:cNvCxnSpPr>
            <p:nvPr/>
          </p:nvCxnSpPr>
          <p:spPr>
            <a:xfrm>
              <a:off x="3222176" y="5507980"/>
              <a:ext cx="2066755" cy="15408"/>
            </a:xfrm>
            <a:prstGeom prst="line">
              <a:avLst/>
            </a:prstGeom>
            <a:ln w="28575">
              <a:solidFill>
                <a:srgbClr val="0000CC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B026E76A-7CFF-4E50-B058-05E154A0487F}"/>
              </a:ext>
            </a:extLst>
          </p:cNvPr>
          <p:cNvSpPr txBox="1"/>
          <p:nvPr/>
        </p:nvSpPr>
        <p:spPr>
          <a:xfrm>
            <a:off x="4063827" y="5273824"/>
            <a:ext cx="76946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UTM Swiss Condensed" panose="02000500000000000000" pitchFamily="2" charset="0"/>
                <a:sym typeface="Symbol" panose="05050102010706020507" pitchFamily="18" charset="2"/>
              </a:rPr>
              <a:t>/6</a:t>
            </a:r>
            <a:endParaRPr lang="vi-VN" sz="2800" b="1">
              <a:solidFill>
                <a:srgbClr val="FF0000"/>
              </a:solidFill>
              <a:latin typeface="UTM Swiss Condensed" panose="02000500000000000000" pitchFamily="2" charset="0"/>
            </a:endParaRPr>
          </a:p>
        </p:txBody>
      </p:sp>
      <p:grpSp>
        <p:nvGrpSpPr>
          <p:cNvPr id="69" name="Nhóm 68">
            <a:extLst>
              <a:ext uri="{FF2B5EF4-FFF2-40B4-BE49-F238E27FC236}">
                <a16:creationId xmlns:a16="http://schemas.microsoft.com/office/drawing/2014/main" id="{7FC68632-554F-43C2-B15F-C4339254C9B1}"/>
              </a:ext>
            </a:extLst>
          </p:cNvPr>
          <p:cNvGrpSpPr/>
          <p:nvPr/>
        </p:nvGrpSpPr>
        <p:grpSpPr>
          <a:xfrm>
            <a:off x="3197247" y="4144764"/>
            <a:ext cx="1629377" cy="1106481"/>
            <a:chOff x="3197247" y="4144764"/>
            <a:chExt cx="1629377" cy="1106481"/>
          </a:xfrm>
        </p:grpSpPr>
        <p:cxnSp>
          <p:nvCxnSpPr>
            <p:cNvPr id="48" name="Đường nối Thẳng 47">
              <a:extLst>
                <a:ext uri="{FF2B5EF4-FFF2-40B4-BE49-F238E27FC236}">
                  <a16:creationId xmlns:a16="http://schemas.microsoft.com/office/drawing/2014/main" id="{04B9B2FD-3B90-46EE-8F1D-EED8C4EE0C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26623" y="4144764"/>
              <a:ext cx="1" cy="1106481"/>
            </a:xfrm>
            <a:prstGeom prst="line">
              <a:avLst/>
            </a:prstGeom>
            <a:ln w="28575">
              <a:solidFill>
                <a:srgbClr val="0000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Đường nối Thẳng 49">
              <a:extLst>
                <a:ext uri="{FF2B5EF4-FFF2-40B4-BE49-F238E27FC236}">
                  <a16:creationId xmlns:a16="http://schemas.microsoft.com/office/drawing/2014/main" id="{48FB4A9E-D940-4AFF-BA22-5B1F229D58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7247" y="5088543"/>
              <a:ext cx="1629376" cy="13431"/>
            </a:xfrm>
            <a:prstGeom prst="line">
              <a:avLst/>
            </a:prstGeom>
            <a:ln w="28575">
              <a:solidFill>
                <a:srgbClr val="0000CC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DACFBB35-CFAF-48E9-8256-CCCAFF137C03}"/>
              </a:ext>
            </a:extLst>
          </p:cNvPr>
          <p:cNvSpPr txBox="1"/>
          <p:nvPr/>
        </p:nvSpPr>
        <p:spPr>
          <a:xfrm>
            <a:off x="3641867" y="4810005"/>
            <a:ext cx="80211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UTM Swiss Condensed" panose="02000500000000000000" pitchFamily="2" charset="0"/>
                <a:sym typeface="Symbol" panose="05050102010706020507" pitchFamily="18" charset="2"/>
              </a:rPr>
              <a:t>/8</a:t>
            </a:r>
            <a:endParaRPr lang="vi-VN" sz="2800" b="1">
              <a:solidFill>
                <a:srgbClr val="FF0000"/>
              </a:solidFill>
              <a:latin typeface="UTM Swiss Condensed" panose="02000500000000000000" pitchFamily="2" charset="0"/>
            </a:endParaRPr>
          </a:p>
        </p:txBody>
      </p:sp>
      <p:grpSp>
        <p:nvGrpSpPr>
          <p:cNvPr id="71" name="Nhóm 70">
            <a:extLst>
              <a:ext uri="{FF2B5EF4-FFF2-40B4-BE49-F238E27FC236}">
                <a16:creationId xmlns:a16="http://schemas.microsoft.com/office/drawing/2014/main" id="{E8357A30-F6EA-41CD-B904-3CCFF0B11C1D}"/>
              </a:ext>
            </a:extLst>
          </p:cNvPr>
          <p:cNvGrpSpPr/>
          <p:nvPr/>
        </p:nvGrpSpPr>
        <p:grpSpPr>
          <a:xfrm>
            <a:off x="3212515" y="4200876"/>
            <a:ext cx="1101201" cy="343548"/>
            <a:chOff x="3212515" y="4134195"/>
            <a:chExt cx="1101201" cy="343548"/>
          </a:xfrm>
        </p:grpSpPr>
        <p:cxnSp>
          <p:nvCxnSpPr>
            <p:cNvPr id="54" name="Đường nối Thẳng 53">
              <a:extLst>
                <a:ext uri="{FF2B5EF4-FFF2-40B4-BE49-F238E27FC236}">
                  <a16:creationId xmlns:a16="http://schemas.microsoft.com/office/drawing/2014/main" id="{D7D4DE2E-C1AC-4D14-9EEF-557C1E2DE7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2515" y="4465368"/>
              <a:ext cx="1094727" cy="12375"/>
            </a:xfrm>
            <a:prstGeom prst="line">
              <a:avLst/>
            </a:prstGeom>
            <a:ln w="28575">
              <a:solidFill>
                <a:srgbClr val="0000CC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Đường nối Thẳng 54">
              <a:extLst>
                <a:ext uri="{FF2B5EF4-FFF2-40B4-BE49-F238E27FC236}">
                  <a16:creationId xmlns:a16="http://schemas.microsoft.com/office/drawing/2014/main" id="{16A04548-95C2-49C2-8860-3A7503135AD3}"/>
                </a:ext>
              </a:extLst>
            </p:cNvPr>
            <p:cNvCxnSpPr>
              <a:cxnSpLocks/>
            </p:cNvCxnSpPr>
            <p:nvPr/>
          </p:nvCxnSpPr>
          <p:spPr>
            <a:xfrm>
              <a:off x="4307242" y="4134195"/>
              <a:ext cx="6474" cy="327629"/>
            </a:xfrm>
            <a:prstGeom prst="line">
              <a:avLst/>
            </a:prstGeom>
            <a:ln w="28575">
              <a:solidFill>
                <a:srgbClr val="0000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Hộp Văn bản 58">
            <a:extLst>
              <a:ext uri="{FF2B5EF4-FFF2-40B4-BE49-F238E27FC236}">
                <a16:creationId xmlns:a16="http://schemas.microsoft.com/office/drawing/2014/main" id="{D81803FC-26D6-4F85-B0B6-9C8B1FE743BB}"/>
              </a:ext>
            </a:extLst>
          </p:cNvPr>
          <p:cNvSpPr txBox="1"/>
          <p:nvPr/>
        </p:nvSpPr>
        <p:spPr>
          <a:xfrm>
            <a:off x="3385610" y="4254371"/>
            <a:ext cx="76172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UTM Swiss Condensed" panose="02000500000000000000" pitchFamily="2" charset="0"/>
                <a:sym typeface="Symbol" panose="05050102010706020507" pitchFamily="18" charset="2"/>
              </a:rPr>
              <a:t>/12</a:t>
            </a:r>
            <a:endParaRPr lang="vi-VN" sz="2400" b="1">
              <a:solidFill>
                <a:srgbClr val="FF0000"/>
              </a:solidFill>
              <a:latin typeface="UTM Swiss Condensed" panose="02000500000000000000" pitchFamily="2" charset="0"/>
            </a:endParaRPr>
          </a:p>
        </p:txBody>
      </p:sp>
      <p:sp>
        <p:nvSpPr>
          <p:cNvPr id="60" name="Hộp Văn bản 59">
            <a:extLst>
              <a:ext uri="{FF2B5EF4-FFF2-40B4-BE49-F238E27FC236}">
                <a16:creationId xmlns:a16="http://schemas.microsoft.com/office/drawing/2014/main" id="{85481723-C449-4594-9574-0016F356980E}"/>
              </a:ext>
            </a:extLst>
          </p:cNvPr>
          <p:cNvSpPr txBox="1"/>
          <p:nvPr/>
        </p:nvSpPr>
        <p:spPr>
          <a:xfrm>
            <a:off x="2444844" y="3897985"/>
            <a:ext cx="1068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UTM Swiss Condensed" panose="02000500000000000000" pitchFamily="2" charset="0"/>
              </a:rPr>
              <a:t>Nút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25ED709E-0A34-4120-BAC1-9BF80AFCA139}"/>
              </a:ext>
            </a:extLst>
          </p:cNvPr>
          <p:cNvSpPr txBox="1"/>
          <p:nvPr/>
        </p:nvSpPr>
        <p:spPr>
          <a:xfrm>
            <a:off x="8946657" y="3897985"/>
            <a:ext cx="1068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UTM Swiss Condensed" panose="02000500000000000000" pitchFamily="2" charset="0"/>
              </a:rPr>
              <a:t>Nút</a:t>
            </a:r>
          </a:p>
        </p:txBody>
      </p:sp>
    </p:spTree>
    <p:extLst>
      <p:ext uri="{BB962C8B-B14F-4D97-AF65-F5344CB8AC3E}">
        <p14:creationId xmlns:p14="http://schemas.microsoft.com/office/powerpoint/2010/main" val="19600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6" grpId="0" animBg="1"/>
      <p:bldP spid="53" grpId="0" animBg="1"/>
      <p:bldP spid="5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ũi tên: Hình ngũ giác 3">
            <a:extLst>
              <a:ext uri="{FF2B5EF4-FFF2-40B4-BE49-F238E27FC236}">
                <a16:creationId xmlns:a16="http://schemas.microsoft.com/office/drawing/2014/main" id="{87A4CDA3-1873-433E-B219-8E02CC53EF5C}"/>
              </a:ext>
            </a:extLst>
          </p:cNvPr>
          <p:cNvSpPr/>
          <p:nvPr/>
        </p:nvSpPr>
        <p:spPr>
          <a:xfrm>
            <a:off x="292012" y="1016899"/>
            <a:ext cx="9456672" cy="561178"/>
          </a:xfrm>
          <a:prstGeom prst="homePlate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UTM Swiss Condensed" panose="020005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 </a:t>
            </a:r>
            <a:r>
              <a:rPr lang="en-US" sz="3600" b="1">
                <a:solidFill>
                  <a:srgbClr val="FF0000"/>
                </a:solidFill>
                <a:latin typeface="UTM Swiss Condensed" panose="02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Một số lưu ý khi làm bài tập phần sóng dừng</a:t>
            </a:r>
            <a:endParaRPr lang="vi-VN" sz="3600" b="1">
              <a:solidFill>
                <a:srgbClr val="FF0000"/>
              </a:solidFill>
              <a:latin typeface="UTM Swiss Condensed" panose="02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Ảnh 2280">
            <a:extLst>
              <a:ext uri="{FF2B5EF4-FFF2-40B4-BE49-F238E27FC236}">
                <a16:creationId xmlns:a16="http://schemas.microsoft.com/office/drawing/2014/main" id="{D0FD512D-397E-4B59-B61F-6F3717DC9F4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24" y="1578077"/>
            <a:ext cx="7211960" cy="5102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1825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EBDFB9A0-A77A-4841-A551-8E27C5A822A6}"/>
              </a:ext>
            </a:extLst>
          </p:cNvPr>
          <p:cNvGrpSpPr/>
          <p:nvPr/>
        </p:nvGrpSpPr>
        <p:grpSpPr>
          <a:xfrm>
            <a:off x="1678151" y="1503947"/>
            <a:ext cx="8835697" cy="1216741"/>
            <a:chOff x="927735" y="1233236"/>
            <a:chExt cx="8835697" cy="818147"/>
          </a:xfrm>
        </p:grpSpPr>
        <p:sp>
          <p:nvSpPr>
            <p:cNvPr id="3" name="Mũi tên: Hình ngũ giác 2">
              <a:extLst>
                <a:ext uri="{FF2B5EF4-FFF2-40B4-BE49-F238E27FC236}">
                  <a16:creationId xmlns:a16="http://schemas.microsoft.com/office/drawing/2014/main" id="{615931D4-6BB7-49E2-8806-1B6C1B0E1C4E}"/>
                </a:ext>
              </a:extLst>
            </p:cNvPr>
            <p:cNvSpPr/>
            <p:nvPr/>
          </p:nvSpPr>
          <p:spPr>
            <a:xfrm>
              <a:off x="927735" y="1233236"/>
              <a:ext cx="1197142" cy="818147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vi-VN" sz="5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F66F7536-76C5-4FCD-BC28-E6C3464108AE}"/>
                </a:ext>
              </a:extLst>
            </p:cNvPr>
            <p:cNvSpPr/>
            <p:nvPr/>
          </p:nvSpPr>
          <p:spPr>
            <a:xfrm>
              <a:off x="2239177" y="1233236"/>
              <a:ext cx="7524255" cy="818147"/>
            </a:xfrm>
            <a:prstGeom prst="roundRect">
              <a:avLst>
                <a:gd name="adj" fmla="val 29085"/>
              </a:avLst>
            </a:prstGeom>
            <a:solidFill>
              <a:srgbClr val="1B95A3"/>
            </a:solidFill>
            <a:ln>
              <a:solidFill>
                <a:srgbClr val="1B95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FFFF00"/>
                  </a:solidFill>
                  <a:latin typeface="UTM Swiss Condensed" panose="02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SỰ PHẢN XẠ CỦA SÓNG</a:t>
              </a:r>
              <a:endParaRPr lang="vi-VN" sz="5400" b="1">
                <a:solidFill>
                  <a:srgbClr val="FFFF00"/>
                </a:solidFill>
                <a:latin typeface="UTM Swiss Condensed" panose="020005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A6B2C14-A284-4D47-966D-4EE7BCE20D38}"/>
              </a:ext>
            </a:extLst>
          </p:cNvPr>
          <p:cNvGrpSpPr/>
          <p:nvPr/>
        </p:nvGrpSpPr>
        <p:grpSpPr>
          <a:xfrm>
            <a:off x="1678151" y="3429000"/>
            <a:ext cx="8835697" cy="1216742"/>
            <a:chOff x="927735" y="2610852"/>
            <a:chExt cx="8835697" cy="818148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187ED039-544D-41B1-9E25-AC522E91FD4F}"/>
                </a:ext>
              </a:extLst>
            </p:cNvPr>
            <p:cNvSpPr/>
            <p:nvPr/>
          </p:nvSpPr>
          <p:spPr>
            <a:xfrm>
              <a:off x="2239177" y="2610853"/>
              <a:ext cx="7524255" cy="818147"/>
            </a:xfrm>
            <a:prstGeom prst="roundRect">
              <a:avLst>
                <a:gd name="adj" fmla="val 29085"/>
              </a:avLst>
            </a:prstGeom>
            <a:solidFill>
              <a:srgbClr val="1B95A3"/>
            </a:solidFill>
            <a:ln>
              <a:solidFill>
                <a:srgbClr val="1B95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FFFF00"/>
                  </a:solidFill>
                  <a:latin typeface="UTM Swiss Condensed" panose="02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SÓNG DỪNG</a:t>
              </a:r>
              <a:endParaRPr lang="vi-VN" sz="5400" b="1">
                <a:solidFill>
                  <a:srgbClr val="FFFF00"/>
                </a:solidFill>
                <a:latin typeface="UTM Swiss Condensed" panose="020005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Mũi tên: Hình ngũ giác 6">
              <a:extLst>
                <a:ext uri="{FF2B5EF4-FFF2-40B4-BE49-F238E27FC236}">
                  <a16:creationId xmlns:a16="http://schemas.microsoft.com/office/drawing/2014/main" id="{8B4A2ACE-D9E6-4242-AB23-073EEDCA6A57}"/>
                </a:ext>
              </a:extLst>
            </p:cNvPr>
            <p:cNvSpPr/>
            <p:nvPr/>
          </p:nvSpPr>
          <p:spPr>
            <a:xfrm>
              <a:off x="927735" y="2610852"/>
              <a:ext cx="1197142" cy="818147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vi-VN" sz="5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2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E78664E6-F95C-47C5-9051-F213F768E821}"/>
              </a:ext>
            </a:extLst>
          </p:cNvPr>
          <p:cNvGrpSpPr/>
          <p:nvPr/>
        </p:nvGrpSpPr>
        <p:grpSpPr>
          <a:xfrm>
            <a:off x="0" y="898910"/>
            <a:ext cx="5914103" cy="453526"/>
            <a:chOff x="0" y="718048"/>
            <a:chExt cx="5593270" cy="453526"/>
          </a:xfrm>
        </p:grpSpPr>
        <p:sp>
          <p:nvSpPr>
            <p:cNvPr id="3" name="Mũi tên: Hình ngũ giác 2">
              <a:extLst>
                <a:ext uri="{FF2B5EF4-FFF2-40B4-BE49-F238E27FC236}">
                  <a16:creationId xmlns:a16="http://schemas.microsoft.com/office/drawing/2014/main" id="{F40F4C6B-F3CB-4CFA-B425-F26315B75E49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" name="Mũi tên: Hình ngũ giác 3">
              <a:extLst>
                <a:ext uri="{FF2B5EF4-FFF2-40B4-BE49-F238E27FC236}">
                  <a16:creationId xmlns:a16="http://schemas.microsoft.com/office/drawing/2014/main" id="{87A4CDA3-1873-433E-B219-8E02CC53EF5C}"/>
                </a:ext>
              </a:extLst>
            </p:cNvPr>
            <p:cNvSpPr/>
            <p:nvPr/>
          </p:nvSpPr>
          <p:spPr>
            <a:xfrm>
              <a:off x="1057276" y="718049"/>
              <a:ext cx="4535994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0000"/>
                  </a:solidFill>
                  <a:latin typeface="UTM Swiss Condensed" panose="02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SỰ PHẢN XẠ CỦA SÓNG</a:t>
              </a:r>
              <a:endParaRPr lang="vi-VN" sz="3000" b="1">
                <a:solidFill>
                  <a:srgbClr val="FF0000"/>
                </a:solidFill>
                <a:latin typeface="UTM Swiss Condensed" panose="020005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" name="THI NGHIEM VE SU PHAN XA CUA SONG">
            <a:hlinkClick r:id="" action="ppaction://media"/>
            <a:extLst>
              <a:ext uri="{FF2B5EF4-FFF2-40B4-BE49-F238E27FC236}">
                <a16:creationId xmlns:a16="http://schemas.microsoft.com/office/drawing/2014/main" id="{E6EB859D-B11E-44E1-A862-55441F8B9D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969" y="1396679"/>
            <a:ext cx="11577484" cy="544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18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E78664E6-F95C-47C5-9051-F213F768E821}"/>
              </a:ext>
            </a:extLst>
          </p:cNvPr>
          <p:cNvGrpSpPr/>
          <p:nvPr/>
        </p:nvGrpSpPr>
        <p:grpSpPr>
          <a:xfrm>
            <a:off x="0" y="898910"/>
            <a:ext cx="5914103" cy="453526"/>
            <a:chOff x="0" y="718048"/>
            <a:chExt cx="5593270" cy="453526"/>
          </a:xfrm>
        </p:grpSpPr>
        <p:sp>
          <p:nvSpPr>
            <p:cNvPr id="3" name="Mũi tên: Hình ngũ giác 2">
              <a:extLst>
                <a:ext uri="{FF2B5EF4-FFF2-40B4-BE49-F238E27FC236}">
                  <a16:creationId xmlns:a16="http://schemas.microsoft.com/office/drawing/2014/main" id="{F40F4C6B-F3CB-4CFA-B425-F26315B75E49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" name="Mũi tên: Hình ngũ giác 3">
              <a:extLst>
                <a:ext uri="{FF2B5EF4-FFF2-40B4-BE49-F238E27FC236}">
                  <a16:creationId xmlns:a16="http://schemas.microsoft.com/office/drawing/2014/main" id="{87A4CDA3-1873-433E-B219-8E02CC53EF5C}"/>
                </a:ext>
              </a:extLst>
            </p:cNvPr>
            <p:cNvSpPr/>
            <p:nvPr/>
          </p:nvSpPr>
          <p:spPr>
            <a:xfrm>
              <a:off x="1057276" y="718049"/>
              <a:ext cx="4535994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0000"/>
                  </a:solidFill>
                  <a:latin typeface="UTM Swiss Condensed" panose="02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SỰ PHẢN XẠ CỦA SÓNG</a:t>
              </a:r>
              <a:endParaRPr lang="vi-VN" sz="3000" b="1">
                <a:solidFill>
                  <a:srgbClr val="FF0000"/>
                </a:solidFill>
                <a:latin typeface="UTM Swiss Condensed" panose="020005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" name="Text Box 9">
            <a:extLst>
              <a:ext uri="{FF2B5EF4-FFF2-40B4-BE49-F238E27FC236}">
                <a16:creationId xmlns:a16="http://schemas.microsoft.com/office/drawing/2014/main" id="{769EB9A6-E8F3-4C38-A924-F78EF0A2F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229" y="1457852"/>
            <a:ext cx="11599533" cy="121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altLang="en-US" sz="3200" b="1">
                <a:solidFill>
                  <a:srgbClr val="0000CC"/>
                </a:solidFill>
                <a:latin typeface="UTM Swiss Condensed" panose="02000500000000000000" pitchFamily="2" charset="0"/>
                <a:sym typeface="Symbol" panose="05050102010706020507" pitchFamily="18" charset="2"/>
              </a:rPr>
              <a:t> </a:t>
            </a:r>
            <a:r>
              <a:rPr lang="en-US" altLang="en-US" sz="3200" b="1">
                <a:solidFill>
                  <a:srgbClr val="0000CC"/>
                </a:solidFill>
                <a:latin typeface="UTM Swiss Condensed" panose="02000500000000000000" pitchFamily="2" charset="0"/>
              </a:rPr>
              <a:t>Sóng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được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truyền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đi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,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gặp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đầu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cố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định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thì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phản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xạ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trở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lại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.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Khi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phản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xạ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sóng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Swiss Condensed" panose="02000500000000000000" pitchFamily="2" charset="0"/>
              </a:rPr>
              <a:t>bị</a:t>
            </a:r>
            <a:r>
              <a:rPr lang="en-US" altLang="en-US" sz="3200" b="1" dirty="0">
                <a:solidFill>
                  <a:srgbClr val="FF0000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err="1">
                <a:solidFill>
                  <a:srgbClr val="FF0000"/>
                </a:solidFill>
                <a:latin typeface="UTM Swiss Condensed" panose="02000500000000000000" pitchFamily="2" charset="0"/>
              </a:rPr>
              <a:t>đổi</a:t>
            </a:r>
            <a:r>
              <a:rPr lang="en-US" altLang="en-US" sz="3200" b="1">
                <a:solidFill>
                  <a:srgbClr val="FF0000"/>
                </a:solidFill>
                <a:latin typeface="UTM Swiss Condensed" panose="02000500000000000000" pitchFamily="2" charset="0"/>
              </a:rPr>
              <a:t> chiều </a:t>
            </a:r>
            <a:r>
              <a:rPr lang="en-US" altLang="en-US" sz="3200" b="1">
                <a:solidFill>
                  <a:srgbClr val="0000CC"/>
                </a:solidFill>
                <a:latin typeface="UTM Swiss Condensed" panose="02000500000000000000" pitchFamily="2" charset="0"/>
              </a:rPr>
              <a:t>tại điểm phản xạ.</a:t>
            </a:r>
            <a:endParaRPr lang="en-US" altLang="en-US" sz="3200" b="1" dirty="0">
              <a:solidFill>
                <a:srgbClr val="0000CC"/>
              </a:solidFill>
              <a:latin typeface="UTM Swiss Condensed" panose="02000500000000000000" pitchFamily="2" charset="0"/>
            </a:endParaRP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CD5CDC5E-1241-417B-9BC8-F934C60AB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229" y="2741937"/>
            <a:ext cx="11531977" cy="121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altLang="en-US" sz="3200" b="1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>
                <a:solidFill>
                  <a:srgbClr val="0000CC"/>
                </a:solidFill>
                <a:latin typeface="UTM Swiss Condensed" panose="02000500000000000000" pitchFamily="2" charset="0"/>
                <a:sym typeface="Symbol" panose="05050102010706020507" pitchFamily="18" charset="2"/>
              </a:rPr>
              <a:t> </a:t>
            </a:r>
            <a:r>
              <a:rPr lang="en-US" altLang="en-US" sz="3200" b="1">
                <a:solidFill>
                  <a:srgbClr val="0000CC"/>
                </a:solidFill>
                <a:latin typeface="UTM Swiss Condensed" panose="02000500000000000000" pitchFamily="2" charset="0"/>
              </a:rPr>
              <a:t>Vậy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khi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phản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xạ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trên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vật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cản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cố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định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sóng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phản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xạ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luôn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Swiss Condensed" panose="02000500000000000000" pitchFamily="2" charset="0"/>
              </a:rPr>
              <a:t>ngược</a:t>
            </a:r>
            <a:r>
              <a:rPr lang="en-US" altLang="en-US" sz="3200" b="1" dirty="0">
                <a:solidFill>
                  <a:srgbClr val="FF0000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Swiss Condensed" panose="02000500000000000000" pitchFamily="2" charset="0"/>
              </a:rPr>
              <a:t>pha</a:t>
            </a:r>
            <a:r>
              <a:rPr lang="en-US" altLang="en-US" sz="3200" b="1" dirty="0">
                <a:solidFill>
                  <a:srgbClr val="FF0000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err="1">
                <a:solidFill>
                  <a:srgbClr val="0000CC"/>
                </a:solidFill>
                <a:latin typeface="UTM Swiss Condensed" panose="02000500000000000000" pitchFamily="2" charset="0"/>
              </a:rPr>
              <a:t>sóng</a:t>
            </a:r>
            <a:r>
              <a:rPr lang="en-US" altLang="en-US" sz="3200" b="1">
                <a:solidFill>
                  <a:srgbClr val="0000CC"/>
                </a:solidFill>
                <a:latin typeface="UTM Swiss Condensed" panose="02000500000000000000" pitchFamily="2" charset="0"/>
              </a:rPr>
              <a:t> tới tại điểm phản xạ.</a:t>
            </a:r>
            <a:endParaRPr lang="en-US" altLang="en-US" sz="3200" b="1" dirty="0">
              <a:solidFill>
                <a:srgbClr val="0000CC"/>
              </a:solidFill>
              <a:latin typeface="UTM Swiss Condensed" panose="02000500000000000000" pitchFamily="2" charset="0"/>
            </a:endParaRPr>
          </a:p>
        </p:txBody>
      </p:sp>
      <p:sp>
        <p:nvSpPr>
          <p:cNvPr id="8" name="Text Box 47">
            <a:extLst>
              <a:ext uri="{FF2B5EF4-FFF2-40B4-BE49-F238E27FC236}">
                <a16:creationId xmlns:a16="http://schemas.microsoft.com/office/drawing/2014/main" id="{0B81D5A4-B446-4A37-8C5E-170A1A1F9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229" y="4058007"/>
            <a:ext cx="11557673" cy="121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altLang="en-US" sz="3200" b="1">
                <a:solidFill>
                  <a:srgbClr val="0000CC"/>
                </a:solidFill>
                <a:latin typeface="UTM Swiss Condensed" panose="02000500000000000000" pitchFamily="2" charset="0"/>
                <a:sym typeface="Symbol" panose="05050102010706020507" pitchFamily="18" charset="2"/>
              </a:rPr>
              <a:t> </a:t>
            </a:r>
            <a:r>
              <a:rPr lang="en-US" altLang="en-US" sz="3200" b="1">
                <a:solidFill>
                  <a:srgbClr val="0000CC"/>
                </a:solidFill>
                <a:latin typeface="UTM Swiss Condensed" panose="02000500000000000000" pitchFamily="2" charset="0"/>
              </a:rPr>
              <a:t>Sóng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được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truyền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đi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,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gặp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err="1">
                <a:solidFill>
                  <a:srgbClr val="0000CC"/>
                </a:solidFill>
                <a:latin typeface="UTM Swiss Condensed" panose="02000500000000000000" pitchFamily="2" charset="0"/>
              </a:rPr>
              <a:t>đầu</a:t>
            </a:r>
            <a:r>
              <a:rPr lang="en-US" altLang="en-US" sz="3200" b="1">
                <a:solidFill>
                  <a:srgbClr val="0000CC"/>
                </a:solidFill>
                <a:latin typeface="UTM Swiss Condensed" panose="02000500000000000000" pitchFamily="2" charset="0"/>
              </a:rPr>
              <a:t> tự do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thì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phản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xạ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trở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lại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.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Khi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phản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xạ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sóng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Swiss Condensed" panose="02000500000000000000" pitchFamily="2" charset="0"/>
              </a:rPr>
              <a:t>không</a:t>
            </a:r>
            <a:r>
              <a:rPr lang="en-US" altLang="en-US" sz="3200" b="1" dirty="0">
                <a:solidFill>
                  <a:srgbClr val="FF0000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Swiss Condensed" panose="02000500000000000000" pitchFamily="2" charset="0"/>
              </a:rPr>
              <a:t>bị</a:t>
            </a:r>
            <a:r>
              <a:rPr lang="en-US" altLang="en-US" sz="3200" b="1" dirty="0">
                <a:solidFill>
                  <a:srgbClr val="FF0000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err="1">
                <a:solidFill>
                  <a:srgbClr val="FF0000"/>
                </a:solidFill>
                <a:latin typeface="UTM Swiss Condensed" panose="02000500000000000000" pitchFamily="2" charset="0"/>
              </a:rPr>
              <a:t>đổi</a:t>
            </a:r>
            <a:r>
              <a:rPr lang="en-US" altLang="en-US" sz="3200" b="1">
                <a:solidFill>
                  <a:srgbClr val="FF0000"/>
                </a:solidFill>
                <a:latin typeface="UTM Swiss Condensed" panose="02000500000000000000" pitchFamily="2" charset="0"/>
              </a:rPr>
              <a:t> chiều </a:t>
            </a:r>
            <a:r>
              <a:rPr lang="en-US" altLang="en-US" sz="3200" b="1">
                <a:solidFill>
                  <a:srgbClr val="0000CC"/>
                </a:solidFill>
                <a:latin typeface="UTM Swiss Condensed" panose="02000500000000000000" pitchFamily="2" charset="0"/>
              </a:rPr>
              <a:t>tại điểm phản xạ.</a:t>
            </a:r>
            <a:endParaRPr lang="en-US" altLang="en-US" sz="3200" b="1" dirty="0">
              <a:solidFill>
                <a:srgbClr val="0000CC"/>
              </a:solidFill>
              <a:latin typeface="UTM Swiss Condensed" panose="02000500000000000000" pitchFamily="2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EBE0715A-A02A-419C-A215-C110E31A5A71}"/>
              </a:ext>
            </a:extLst>
          </p:cNvPr>
          <p:cNvSpPr/>
          <p:nvPr/>
        </p:nvSpPr>
        <p:spPr>
          <a:xfrm>
            <a:off x="296229" y="5342092"/>
            <a:ext cx="11557673" cy="1210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altLang="en-US" sz="3200" b="1">
                <a:solidFill>
                  <a:srgbClr val="0000CC"/>
                </a:solidFill>
                <a:latin typeface="UTM Swiss Condensed" panose="02000500000000000000" pitchFamily="2" charset="0"/>
                <a:sym typeface="Symbol" panose="05050102010706020507" pitchFamily="18" charset="2"/>
              </a:rPr>
              <a:t> </a:t>
            </a:r>
            <a:r>
              <a:rPr lang="en-US" altLang="en-US" sz="3200" b="1">
                <a:solidFill>
                  <a:srgbClr val="0000CC"/>
                </a:solidFill>
                <a:latin typeface="UTM Swiss Condensed" panose="02000500000000000000" pitchFamily="2" charset="0"/>
              </a:rPr>
              <a:t>Vậy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khi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phản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xạ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trên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vật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err="1">
                <a:solidFill>
                  <a:srgbClr val="0000CC"/>
                </a:solidFill>
                <a:latin typeface="UTM Swiss Condensed" panose="02000500000000000000" pitchFamily="2" charset="0"/>
              </a:rPr>
              <a:t>cản</a:t>
            </a:r>
            <a:r>
              <a:rPr lang="en-US" altLang="en-US" sz="3200" b="1">
                <a:solidFill>
                  <a:srgbClr val="0000CC"/>
                </a:solidFill>
                <a:latin typeface="UTM Swiss Condensed" panose="02000500000000000000" pitchFamily="2" charset="0"/>
              </a:rPr>
              <a:t> tự do sóng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phản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xạ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err="1">
                <a:solidFill>
                  <a:srgbClr val="0000CC"/>
                </a:solidFill>
                <a:latin typeface="UTM Swiss Condensed" panose="02000500000000000000" pitchFamily="2" charset="0"/>
              </a:rPr>
              <a:t>luôn</a:t>
            </a:r>
            <a:r>
              <a:rPr lang="en-US" altLang="en-US" sz="3200" b="1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>
                <a:solidFill>
                  <a:srgbClr val="FF0000"/>
                </a:solidFill>
                <a:latin typeface="UTM Swiss Condensed" panose="02000500000000000000" pitchFamily="2" charset="0"/>
              </a:rPr>
              <a:t>cùng </a:t>
            </a:r>
            <a:r>
              <a:rPr lang="en-US" altLang="en-US" sz="3200" b="1" dirty="0" err="1">
                <a:solidFill>
                  <a:srgbClr val="FF0000"/>
                </a:solidFill>
                <a:latin typeface="UTM Swiss Condensed" panose="02000500000000000000" pitchFamily="2" charset="0"/>
              </a:rPr>
              <a:t>pha</a:t>
            </a:r>
            <a:r>
              <a:rPr lang="en-US" altLang="en-US" sz="3200" b="1" dirty="0">
                <a:solidFill>
                  <a:srgbClr val="FF0000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sóng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tới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tại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Swiss Condensed" panose="02000500000000000000" pitchFamily="2" charset="0"/>
              </a:rPr>
              <a:t>điểm</a:t>
            </a:r>
            <a:r>
              <a:rPr lang="en-US" altLang="en-US" sz="3200" b="1" dirty="0">
                <a:solidFill>
                  <a:srgbClr val="0000CC"/>
                </a:solidFill>
                <a:latin typeface="UTM Swiss Condensed" panose="02000500000000000000" pitchFamily="2" charset="0"/>
              </a:rPr>
              <a:t> </a:t>
            </a:r>
            <a:r>
              <a:rPr lang="en-US" altLang="en-US" sz="3200" b="1" err="1">
                <a:solidFill>
                  <a:srgbClr val="0000CC"/>
                </a:solidFill>
                <a:latin typeface="UTM Swiss Condensed" panose="02000500000000000000" pitchFamily="2" charset="0"/>
              </a:rPr>
              <a:t>phản</a:t>
            </a:r>
            <a:r>
              <a:rPr lang="en-US" altLang="en-US" sz="3200" b="1">
                <a:solidFill>
                  <a:srgbClr val="0000CC"/>
                </a:solidFill>
                <a:latin typeface="UTM Swiss Condensed" panose="02000500000000000000" pitchFamily="2" charset="0"/>
              </a:rPr>
              <a:t> xạ.</a:t>
            </a:r>
            <a:endParaRPr lang="en-US" altLang="en-US" sz="3200" b="1" dirty="0">
              <a:solidFill>
                <a:srgbClr val="0000CC"/>
              </a:solidFill>
              <a:latin typeface="UTM Swiss Condense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65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E78664E6-F95C-47C5-9051-F213F768E821}"/>
              </a:ext>
            </a:extLst>
          </p:cNvPr>
          <p:cNvGrpSpPr/>
          <p:nvPr/>
        </p:nvGrpSpPr>
        <p:grpSpPr>
          <a:xfrm>
            <a:off x="0" y="898910"/>
            <a:ext cx="5914103" cy="453526"/>
            <a:chOff x="0" y="718048"/>
            <a:chExt cx="5593270" cy="453526"/>
          </a:xfrm>
        </p:grpSpPr>
        <p:sp>
          <p:nvSpPr>
            <p:cNvPr id="3" name="Mũi tên: Hình ngũ giác 2">
              <a:extLst>
                <a:ext uri="{FF2B5EF4-FFF2-40B4-BE49-F238E27FC236}">
                  <a16:creationId xmlns:a16="http://schemas.microsoft.com/office/drawing/2014/main" id="{F40F4C6B-F3CB-4CFA-B425-F26315B75E49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" name="Mũi tên: Hình ngũ giác 3">
              <a:extLst>
                <a:ext uri="{FF2B5EF4-FFF2-40B4-BE49-F238E27FC236}">
                  <a16:creationId xmlns:a16="http://schemas.microsoft.com/office/drawing/2014/main" id="{87A4CDA3-1873-433E-B219-8E02CC53EF5C}"/>
                </a:ext>
              </a:extLst>
            </p:cNvPr>
            <p:cNvSpPr/>
            <p:nvPr/>
          </p:nvSpPr>
          <p:spPr>
            <a:xfrm>
              <a:off x="1057276" y="718049"/>
              <a:ext cx="4535994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0000"/>
                  </a:solidFill>
                  <a:latin typeface="UTM Swiss Condensed" panose="02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SÓNG DỪNG</a:t>
              </a:r>
              <a:endParaRPr lang="vi-VN" sz="3000" b="1">
                <a:solidFill>
                  <a:srgbClr val="FF0000"/>
                </a:solidFill>
                <a:latin typeface="UTM Swiss Condensed" panose="020005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EF93101C-C7CB-4768-B619-B30514BAE800}"/>
              </a:ext>
            </a:extLst>
          </p:cNvPr>
          <p:cNvGrpSpPr/>
          <p:nvPr/>
        </p:nvGrpSpPr>
        <p:grpSpPr>
          <a:xfrm>
            <a:off x="376350" y="1457656"/>
            <a:ext cx="2661819" cy="453525"/>
            <a:chOff x="339725" y="1464888"/>
            <a:chExt cx="2828246" cy="453526"/>
          </a:xfrm>
        </p:grpSpPr>
        <p:sp>
          <p:nvSpPr>
            <p:cNvPr id="11" name="Mũi tên: Hình ngũ giác 10">
              <a:extLst>
                <a:ext uri="{FF2B5EF4-FFF2-40B4-BE49-F238E27FC236}">
                  <a16:creationId xmlns:a16="http://schemas.microsoft.com/office/drawing/2014/main" id="{A8BD191C-2427-46C8-97ED-8D25792E728C}"/>
                </a:ext>
              </a:extLst>
            </p:cNvPr>
            <p:cNvSpPr/>
            <p:nvPr/>
          </p:nvSpPr>
          <p:spPr>
            <a:xfrm>
              <a:off x="942976" y="1464888"/>
              <a:ext cx="2224995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>
                  <a:solidFill>
                    <a:srgbClr val="4611AF"/>
                  </a:solidFill>
                  <a:latin typeface="UTM Swiss Condensed" panose="02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Thí nghiệm</a:t>
              </a:r>
              <a:endParaRPr lang="vi-VN" sz="3200" b="1">
                <a:solidFill>
                  <a:srgbClr val="4611AF"/>
                </a:solidFill>
                <a:latin typeface="UTM Swiss Condensed" panose="020005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Mũi tên: Hình ngũ giác 11">
              <a:extLst>
                <a:ext uri="{FF2B5EF4-FFF2-40B4-BE49-F238E27FC236}">
                  <a16:creationId xmlns:a16="http://schemas.microsoft.com/office/drawing/2014/main" id="{B921D642-FB3B-4B13-BC77-2277CD4FA370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UTM Swiss Condensed" panose="02000500000000000000" pitchFamily="2" charset="0"/>
                </a:rPr>
                <a:t>1</a:t>
              </a:r>
              <a:endParaRPr lang="vi-VN" sz="3200" b="1">
                <a:solidFill>
                  <a:srgbClr val="FFFF00"/>
                </a:solidFill>
                <a:latin typeface="UTM Swiss Condensed" panose="02000500000000000000" pitchFamily="2" charset="0"/>
              </a:endParaRPr>
            </a:p>
          </p:txBody>
        </p:sp>
      </p:grpSp>
      <p:pic>
        <p:nvPicPr>
          <p:cNvPr id="5" name="THI NGHIEM SONG DUNG HAI DAU CO DINH">
            <a:hlinkClick r:id="" action="ppaction://media"/>
            <a:extLst>
              <a:ext uri="{FF2B5EF4-FFF2-40B4-BE49-F238E27FC236}">
                <a16:creationId xmlns:a16="http://schemas.microsoft.com/office/drawing/2014/main" id="{4535DB60-316F-45B7-9FCB-153817B8FA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349" y="1911181"/>
            <a:ext cx="11439301" cy="494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5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56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E78664E6-F95C-47C5-9051-F213F768E821}"/>
              </a:ext>
            </a:extLst>
          </p:cNvPr>
          <p:cNvGrpSpPr/>
          <p:nvPr/>
        </p:nvGrpSpPr>
        <p:grpSpPr>
          <a:xfrm>
            <a:off x="0" y="898910"/>
            <a:ext cx="5914103" cy="453526"/>
            <a:chOff x="0" y="718048"/>
            <a:chExt cx="5593270" cy="453526"/>
          </a:xfrm>
        </p:grpSpPr>
        <p:sp>
          <p:nvSpPr>
            <p:cNvPr id="3" name="Mũi tên: Hình ngũ giác 2">
              <a:extLst>
                <a:ext uri="{FF2B5EF4-FFF2-40B4-BE49-F238E27FC236}">
                  <a16:creationId xmlns:a16="http://schemas.microsoft.com/office/drawing/2014/main" id="{F40F4C6B-F3CB-4CFA-B425-F26315B75E49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" name="Mũi tên: Hình ngũ giác 3">
              <a:extLst>
                <a:ext uri="{FF2B5EF4-FFF2-40B4-BE49-F238E27FC236}">
                  <a16:creationId xmlns:a16="http://schemas.microsoft.com/office/drawing/2014/main" id="{87A4CDA3-1873-433E-B219-8E02CC53EF5C}"/>
                </a:ext>
              </a:extLst>
            </p:cNvPr>
            <p:cNvSpPr/>
            <p:nvPr/>
          </p:nvSpPr>
          <p:spPr>
            <a:xfrm>
              <a:off x="1057276" y="718049"/>
              <a:ext cx="4535994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0000"/>
                  </a:solidFill>
                  <a:latin typeface="UTM Swiss Condensed" panose="02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SÓNG DỪNG</a:t>
              </a:r>
              <a:endParaRPr lang="vi-VN" sz="3000" b="1">
                <a:solidFill>
                  <a:srgbClr val="FF0000"/>
                </a:solidFill>
                <a:latin typeface="UTM Swiss Condensed" panose="020005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EF93101C-C7CB-4768-B619-B30514BAE800}"/>
              </a:ext>
            </a:extLst>
          </p:cNvPr>
          <p:cNvGrpSpPr/>
          <p:nvPr/>
        </p:nvGrpSpPr>
        <p:grpSpPr>
          <a:xfrm>
            <a:off x="376350" y="1457656"/>
            <a:ext cx="2661819" cy="453525"/>
            <a:chOff x="339725" y="1464888"/>
            <a:chExt cx="2828246" cy="453526"/>
          </a:xfrm>
        </p:grpSpPr>
        <p:sp>
          <p:nvSpPr>
            <p:cNvPr id="11" name="Mũi tên: Hình ngũ giác 10">
              <a:extLst>
                <a:ext uri="{FF2B5EF4-FFF2-40B4-BE49-F238E27FC236}">
                  <a16:creationId xmlns:a16="http://schemas.microsoft.com/office/drawing/2014/main" id="{A8BD191C-2427-46C8-97ED-8D25792E728C}"/>
                </a:ext>
              </a:extLst>
            </p:cNvPr>
            <p:cNvSpPr/>
            <p:nvPr/>
          </p:nvSpPr>
          <p:spPr>
            <a:xfrm>
              <a:off x="942976" y="1464888"/>
              <a:ext cx="2224995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>
                  <a:solidFill>
                    <a:srgbClr val="4611AF"/>
                  </a:solidFill>
                  <a:latin typeface="UTM Swiss Condensed" panose="02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Thí nghiệm</a:t>
              </a:r>
              <a:endParaRPr lang="vi-VN" sz="3200" b="1">
                <a:solidFill>
                  <a:srgbClr val="4611AF"/>
                </a:solidFill>
                <a:latin typeface="UTM Swiss Condensed" panose="020005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Mũi tên: Hình ngũ giác 11">
              <a:extLst>
                <a:ext uri="{FF2B5EF4-FFF2-40B4-BE49-F238E27FC236}">
                  <a16:creationId xmlns:a16="http://schemas.microsoft.com/office/drawing/2014/main" id="{B921D642-FB3B-4B13-BC77-2277CD4FA370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UTM Swiss Condensed" panose="02000500000000000000" pitchFamily="2" charset="0"/>
                </a:rPr>
                <a:t>1</a:t>
              </a:r>
              <a:endParaRPr lang="vi-VN" sz="3200" b="1">
                <a:solidFill>
                  <a:srgbClr val="FFFF00"/>
                </a:solidFill>
                <a:latin typeface="UTM Swiss Condensed" panose="02000500000000000000" pitchFamily="2" charset="0"/>
              </a:endParaRPr>
            </a:p>
          </p:txBody>
        </p:sp>
      </p:grpSp>
      <p:pic>
        <p:nvPicPr>
          <p:cNvPr id="6" name="THI NGHIEM SONG DUNG HAI DAU CO DINH 2">
            <a:hlinkClick r:id="" action="ppaction://media"/>
            <a:extLst>
              <a:ext uri="{FF2B5EF4-FFF2-40B4-BE49-F238E27FC236}">
                <a16:creationId xmlns:a16="http://schemas.microsoft.com/office/drawing/2014/main" id="{480F6D99-2157-455F-B686-ED8948954D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349" y="1911180"/>
            <a:ext cx="11439301" cy="495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1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75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E78664E6-F95C-47C5-9051-F213F768E821}"/>
              </a:ext>
            </a:extLst>
          </p:cNvPr>
          <p:cNvGrpSpPr/>
          <p:nvPr/>
        </p:nvGrpSpPr>
        <p:grpSpPr>
          <a:xfrm>
            <a:off x="0" y="898910"/>
            <a:ext cx="5914103" cy="453526"/>
            <a:chOff x="0" y="718048"/>
            <a:chExt cx="5593270" cy="453526"/>
          </a:xfrm>
        </p:grpSpPr>
        <p:sp>
          <p:nvSpPr>
            <p:cNvPr id="3" name="Mũi tên: Hình ngũ giác 2">
              <a:extLst>
                <a:ext uri="{FF2B5EF4-FFF2-40B4-BE49-F238E27FC236}">
                  <a16:creationId xmlns:a16="http://schemas.microsoft.com/office/drawing/2014/main" id="{F40F4C6B-F3CB-4CFA-B425-F26315B75E49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" name="Mũi tên: Hình ngũ giác 3">
              <a:extLst>
                <a:ext uri="{FF2B5EF4-FFF2-40B4-BE49-F238E27FC236}">
                  <a16:creationId xmlns:a16="http://schemas.microsoft.com/office/drawing/2014/main" id="{87A4CDA3-1873-433E-B219-8E02CC53EF5C}"/>
                </a:ext>
              </a:extLst>
            </p:cNvPr>
            <p:cNvSpPr/>
            <p:nvPr/>
          </p:nvSpPr>
          <p:spPr>
            <a:xfrm>
              <a:off x="1057276" y="718049"/>
              <a:ext cx="4535994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0000"/>
                  </a:solidFill>
                  <a:latin typeface="UTM Swiss Condensed" panose="02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SÓNG DỪNG</a:t>
              </a:r>
              <a:endParaRPr lang="vi-VN" sz="3000" b="1">
                <a:solidFill>
                  <a:srgbClr val="FF0000"/>
                </a:solidFill>
                <a:latin typeface="UTM Swiss Condensed" panose="020005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EF93101C-C7CB-4768-B619-B30514BAE800}"/>
              </a:ext>
            </a:extLst>
          </p:cNvPr>
          <p:cNvGrpSpPr/>
          <p:nvPr/>
        </p:nvGrpSpPr>
        <p:grpSpPr>
          <a:xfrm>
            <a:off x="376350" y="1457656"/>
            <a:ext cx="2661819" cy="453525"/>
            <a:chOff x="339725" y="1464888"/>
            <a:chExt cx="2828246" cy="453526"/>
          </a:xfrm>
        </p:grpSpPr>
        <p:sp>
          <p:nvSpPr>
            <p:cNvPr id="11" name="Mũi tên: Hình ngũ giác 10">
              <a:extLst>
                <a:ext uri="{FF2B5EF4-FFF2-40B4-BE49-F238E27FC236}">
                  <a16:creationId xmlns:a16="http://schemas.microsoft.com/office/drawing/2014/main" id="{A8BD191C-2427-46C8-97ED-8D25792E728C}"/>
                </a:ext>
              </a:extLst>
            </p:cNvPr>
            <p:cNvSpPr/>
            <p:nvPr/>
          </p:nvSpPr>
          <p:spPr>
            <a:xfrm>
              <a:off x="942976" y="1464888"/>
              <a:ext cx="2224995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>
                  <a:solidFill>
                    <a:srgbClr val="4611AF"/>
                  </a:solidFill>
                  <a:latin typeface="UTM Swiss Condensed" panose="02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Thí nghiệm</a:t>
              </a:r>
              <a:endParaRPr lang="vi-VN" sz="3200" b="1">
                <a:solidFill>
                  <a:srgbClr val="4611AF"/>
                </a:solidFill>
                <a:latin typeface="UTM Swiss Condensed" panose="020005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Mũi tên: Hình ngũ giác 11">
              <a:extLst>
                <a:ext uri="{FF2B5EF4-FFF2-40B4-BE49-F238E27FC236}">
                  <a16:creationId xmlns:a16="http://schemas.microsoft.com/office/drawing/2014/main" id="{B921D642-FB3B-4B13-BC77-2277CD4FA370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UTM Swiss Condensed" panose="02000500000000000000" pitchFamily="2" charset="0"/>
                </a:rPr>
                <a:t>1</a:t>
              </a:r>
              <a:endParaRPr lang="vi-VN" sz="3200" b="1">
                <a:solidFill>
                  <a:srgbClr val="FFFF00"/>
                </a:solidFill>
                <a:latin typeface="UTM Swiss Condensed" panose="02000500000000000000" pitchFamily="2" charset="0"/>
              </a:endParaRPr>
            </a:p>
          </p:txBody>
        </p:sp>
      </p:grpSp>
      <p:grpSp>
        <p:nvGrpSpPr>
          <p:cNvPr id="140" name="Nhóm 139">
            <a:extLst>
              <a:ext uri="{FF2B5EF4-FFF2-40B4-BE49-F238E27FC236}">
                <a16:creationId xmlns:a16="http://schemas.microsoft.com/office/drawing/2014/main" id="{BAC28779-875D-4B79-982F-5D37631978CD}"/>
              </a:ext>
            </a:extLst>
          </p:cNvPr>
          <p:cNvGrpSpPr/>
          <p:nvPr/>
        </p:nvGrpSpPr>
        <p:grpSpPr>
          <a:xfrm>
            <a:off x="1009073" y="3016649"/>
            <a:ext cx="9810059" cy="2105841"/>
            <a:chOff x="1009073" y="3016649"/>
            <a:chExt cx="9810059" cy="2105841"/>
          </a:xfrm>
        </p:grpSpPr>
        <p:sp>
          <p:nvSpPr>
            <p:cNvPr id="36" name="Text Box 65">
              <a:extLst>
                <a:ext uri="{FF2B5EF4-FFF2-40B4-BE49-F238E27FC236}">
                  <a16:creationId xmlns:a16="http://schemas.microsoft.com/office/drawing/2014/main" id="{225C629A-B169-4AE1-A849-F5CF4ED28D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9073" y="3693647"/>
              <a:ext cx="571500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4000" b="1">
                  <a:solidFill>
                    <a:srgbClr val="0000FF"/>
                  </a:solidFill>
                  <a:latin typeface="UTM Swiss Condensed" panose="02000500000000000000" pitchFamily="2" charset="0"/>
                </a:rPr>
                <a:t>Q</a:t>
              </a:r>
            </a:p>
          </p:txBody>
        </p:sp>
        <p:sp>
          <p:nvSpPr>
            <p:cNvPr id="37" name="Text Box 66">
              <a:extLst>
                <a:ext uri="{FF2B5EF4-FFF2-40B4-BE49-F238E27FC236}">
                  <a16:creationId xmlns:a16="http://schemas.microsoft.com/office/drawing/2014/main" id="{AA4F8BD5-4595-4CD3-BFAD-20ED0AD085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7632" y="3820015"/>
              <a:ext cx="571500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4000" b="1">
                  <a:solidFill>
                    <a:srgbClr val="0000FF"/>
                  </a:solidFill>
                  <a:latin typeface="UTM Swiss Condensed" panose="02000500000000000000" pitchFamily="2" charset="0"/>
                </a:rPr>
                <a:t>P</a:t>
              </a:r>
            </a:p>
          </p:txBody>
        </p:sp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E9ABE6E9-E75C-4DAA-AFC8-7A5946319E18}"/>
                </a:ext>
              </a:extLst>
            </p:cNvPr>
            <p:cNvGrpSpPr/>
            <p:nvPr/>
          </p:nvGrpSpPr>
          <p:grpSpPr>
            <a:xfrm>
              <a:off x="1552137" y="3016649"/>
              <a:ext cx="8595419" cy="2105841"/>
              <a:chOff x="2476500" y="2673180"/>
              <a:chExt cx="5616673" cy="1012262"/>
            </a:xfrm>
          </p:grpSpPr>
          <p:grpSp>
            <p:nvGrpSpPr>
              <p:cNvPr id="34" name="Group 5">
                <a:extLst>
                  <a:ext uri="{FF2B5EF4-FFF2-40B4-BE49-F238E27FC236}">
                    <a16:creationId xmlns:a16="http://schemas.microsoft.com/office/drawing/2014/main" id="{3F3E7419-A808-4A5C-A0FB-B3FCB2664B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36838" y="2735093"/>
                <a:ext cx="5284788" cy="909638"/>
                <a:chOff x="1296" y="672"/>
                <a:chExt cx="3855" cy="630"/>
              </a:xfrm>
            </p:grpSpPr>
            <p:grpSp>
              <p:nvGrpSpPr>
                <p:cNvPr id="43" name="Group 6">
                  <a:extLst>
                    <a:ext uri="{FF2B5EF4-FFF2-40B4-BE49-F238E27FC236}">
                      <a16:creationId xmlns:a16="http://schemas.microsoft.com/office/drawing/2014/main" id="{BC325380-9A48-4EB5-B39B-8C53A1F1AB9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96" y="672"/>
                  <a:ext cx="960" cy="630"/>
                  <a:chOff x="1341" y="492"/>
                  <a:chExt cx="1728" cy="1134"/>
                </a:xfrm>
              </p:grpSpPr>
              <p:sp>
                <p:nvSpPr>
                  <p:cNvPr id="86" name="Line 7">
                    <a:extLst>
                      <a:ext uri="{FF2B5EF4-FFF2-40B4-BE49-F238E27FC236}">
                        <a16:creationId xmlns:a16="http://schemas.microsoft.com/office/drawing/2014/main" id="{1349EB36-EAFE-4BA8-A407-4074C2FC923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42" y="1056"/>
                    <a:ext cx="1727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0066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grpSp>
                <p:nvGrpSpPr>
                  <p:cNvPr id="87" name="Group 8">
                    <a:extLst>
                      <a:ext uri="{FF2B5EF4-FFF2-40B4-BE49-F238E27FC236}">
                        <a16:creationId xmlns:a16="http://schemas.microsoft.com/office/drawing/2014/main" id="{CE962F85-9174-478B-BEFE-77216B50F8B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41" y="492"/>
                    <a:ext cx="1728" cy="564"/>
                    <a:chOff x="1344" y="492"/>
                    <a:chExt cx="1728" cy="564"/>
                  </a:xfrm>
                </p:grpSpPr>
                <p:sp>
                  <p:nvSpPr>
                    <p:cNvPr id="94" name="Freeform 9">
                      <a:extLst>
                        <a:ext uri="{FF2B5EF4-FFF2-40B4-BE49-F238E27FC236}">
                          <a16:creationId xmlns:a16="http://schemas.microsoft.com/office/drawing/2014/main" id="{775C4575-A4B4-48DA-88DF-E72D96B8F83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960"/>
                      <a:ext cx="1728" cy="96"/>
                    </a:xfrm>
                    <a:custGeom>
                      <a:avLst/>
                      <a:gdLst>
                        <a:gd name="T0" fmla="*/ 0 w 1728"/>
                        <a:gd name="T1" fmla="*/ 6 h 240"/>
                        <a:gd name="T2" fmla="*/ 864 w 1728"/>
                        <a:gd name="T3" fmla="*/ 0 h 240"/>
                        <a:gd name="T4" fmla="*/ 1728 w 1728"/>
                        <a:gd name="T5" fmla="*/ 6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  <p:sp>
                  <p:nvSpPr>
                    <p:cNvPr id="95" name="Freeform 10">
                      <a:extLst>
                        <a:ext uri="{FF2B5EF4-FFF2-40B4-BE49-F238E27FC236}">
                          <a16:creationId xmlns:a16="http://schemas.microsoft.com/office/drawing/2014/main" id="{31CA740D-9B3C-40FD-B2CE-43749761B86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858"/>
                      <a:ext cx="1728" cy="198"/>
                    </a:xfrm>
                    <a:custGeom>
                      <a:avLst/>
                      <a:gdLst>
                        <a:gd name="T0" fmla="*/ 0 w 1728"/>
                        <a:gd name="T1" fmla="*/ 111 h 240"/>
                        <a:gd name="T2" fmla="*/ 864 w 1728"/>
                        <a:gd name="T3" fmla="*/ 0 h 240"/>
                        <a:gd name="T4" fmla="*/ 1728 w 1728"/>
                        <a:gd name="T5" fmla="*/ 111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  <p:sp>
                  <p:nvSpPr>
                    <p:cNvPr id="96" name="Freeform 11">
                      <a:extLst>
                        <a:ext uri="{FF2B5EF4-FFF2-40B4-BE49-F238E27FC236}">
                          <a16:creationId xmlns:a16="http://schemas.microsoft.com/office/drawing/2014/main" id="{76560830-5C5C-43C4-99A0-0DAFBE14CF9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738"/>
                      <a:ext cx="1728" cy="318"/>
                    </a:xfrm>
                    <a:custGeom>
                      <a:avLst/>
                      <a:gdLst>
                        <a:gd name="T0" fmla="*/ 0 w 1728"/>
                        <a:gd name="T1" fmla="*/ 739 h 240"/>
                        <a:gd name="T2" fmla="*/ 864 w 1728"/>
                        <a:gd name="T3" fmla="*/ 0 h 240"/>
                        <a:gd name="T4" fmla="*/ 1728 w 1728"/>
                        <a:gd name="T5" fmla="*/ 739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  <p:sp>
                  <p:nvSpPr>
                    <p:cNvPr id="97" name="Freeform 12">
                      <a:extLst>
                        <a:ext uri="{FF2B5EF4-FFF2-40B4-BE49-F238E27FC236}">
                          <a16:creationId xmlns:a16="http://schemas.microsoft.com/office/drawing/2014/main" id="{CFD28054-64E2-46F9-981C-098AD849BAD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618"/>
                      <a:ext cx="1728" cy="438"/>
                    </a:xfrm>
                    <a:custGeom>
                      <a:avLst/>
                      <a:gdLst>
                        <a:gd name="T0" fmla="*/ 0 w 1728"/>
                        <a:gd name="T1" fmla="*/ 2661 h 240"/>
                        <a:gd name="T2" fmla="*/ 864 w 1728"/>
                        <a:gd name="T3" fmla="*/ 0 h 240"/>
                        <a:gd name="T4" fmla="*/ 1728 w 1728"/>
                        <a:gd name="T5" fmla="*/ 2661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  <p:sp>
                  <p:nvSpPr>
                    <p:cNvPr id="98" name="Freeform 13">
                      <a:extLst>
                        <a:ext uri="{FF2B5EF4-FFF2-40B4-BE49-F238E27FC236}">
                          <a16:creationId xmlns:a16="http://schemas.microsoft.com/office/drawing/2014/main" id="{232953F9-A4C0-4E4E-AED1-4FB4CDDAFD9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492"/>
                      <a:ext cx="1728" cy="564"/>
                    </a:xfrm>
                    <a:custGeom>
                      <a:avLst/>
                      <a:gdLst>
                        <a:gd name="T0" fmla="*/ 0 w 1728"/>
                        <a:gd name="T1" fmla="*/ 7318 h 240"/>
                        <a:gd name="T2" fmla="*/ 864 w 1728"/>
                        <a:gd name="T3" fmla="*/ 0 h 240"/>
                        <a:gd name="T4" fmla="*/ 1728 w 1728"/>
                        <a:gd name="T5" fmla="*/ 7318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</p:grpSp>
              <p:grpSp>
                <p:nvGrpSpPr>
                  <p:cNvPr id="88" name="Group 14">
                    <a:extLst>
                      <a:ext uri="{FF2B5EF4-FFF2-40B4-BE49-F238E27FC236}">
                        <a16:creationId xmlns:a16="http://schemas.microsoft.com/office/drawing/2014/main" id="{538A0F46-7BF7-406C-86C2-9D17C5B7786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V="1">
                    <a:off x="1341" y="1062"/>
                    <a:ext cx="1728" cy="564"/>
                    <a:chOff x="1344" y="492"/>
                    <a:chExt cx="1728" cy="564"/>
                  </a:xfrm>
                </p:grpSpPr>
                <p:sp>
                  <p:nvSpPr>
                    <p:cNvPr id="89" name="Freeform 15">
                      <a:extLst>
                        <a:ext uri="{FF2B5EF4-FFF2-40B4-BE49-F238E27FC236}">
                          <a16:creationId xmlns:a16="http://schemas.microsoft.com/office/drawing/2014/main" id="{0BC3D98F-FDC2-4892-B80F-4B99B000E6B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960"/>
                      <a:ext cx="1728" cy="96"/>
                    </a:xfrm>
                    <a:custGeom>
                      <a:avLst/>
                      <a:gdLst>
                        <a:gd name="T0" fmla="*/ 0 w 1728"/>
                        <a:gd name="T1" fmla="*/ 6 h 240"/>
                        <a:gd name="T2" fmla="*/ 864 w 1728"/>
                        <a:gd name="T3" fmla="*/ 0 h 240"/>
                        <a:gd name="T4" fmla="*/ 1728 w 1728"/>
                        <a:gd name="T5" fmla="*/ 6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  <p:sp>
                  <p:nvSpPr>
                    <p:cNvPr id="90" name="Freeform 16">
                      <a:extLst>
                        <a:ext uri="{FF2B5EF4-FFF2-40B4-BE49-F238E27FC236}">
                          <a16:creationId xmlns:a16="http://schemas.microsoft.com/office/drawing/2014/main" id="{AAF26391-C6E6-4272-B26B-F15AEFB2A5D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858"/>
                      <a:ext cx="1728" cy="198"/>
                    </a:xfrm>
                    <a:custGeom>
                      <a:avLst/>
                      <a:gdLst>
                        <a:gd name="T0" fmla="*/ 0 w 1728"/>
                        <a:gd name="T1" fmla="*/ 111 h 240"/>
                        <a:gd name="T2" fmla="*/ 864 w 1728"/>
                        <a:gd name="T3" fmla="*/ 0 h 240"/>
                        <a:gd name="T4" fmla="*/ 1728 w 1728"/>
                        <a:gd name="T5" fmla="*/ 111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  <p:sp>
                  <p:nvSpPr>
                    <p:cNvPr id="91" name="Freeform 17">
                      <a:extLst>
                        <a:ext uri="{FF2B5EF4-FFF2-40B4-BE49-F238E27FC236}">
                          <a16:creationId xmlns:a16="http://schemas.microsoft.com/office/drawing/2014/main" id="{A0792D85-D032-4C9E-A46F-EFD07F65A17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738"/>
                      <a:ext cx="1728" cy="318"/>
                    </a:xfrm>
                    <a:custGeom>
                      <a:avLst/>
                      <a:gdLst>
                        <a:gd name="T0" fmla="*/ 0 w 1728"/>
                        <a:gd name="T1" fmla="*/ 739 h 240"/>
                        <a:gd name="T2" fmla="*/ 864 w 1728"/>
                        <a:gd name="T3" fmla="*/ 0 h 240"/>
                        <a:gd name="T4" fmla="*/ 1728 w 1728"/>
                        <a:gd name="T5" fmla="*/ 739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  <p:sp>
                  <p:nvSpPr>
                    <p:cNvPr id="92" name="Freeform 18">
                      <a:extLst>
                        <a:ext uri="{FF2B5EF4-FFF2-40B4-BE49-F238E27FC236}">
                          <a16:creationId xmlns:a16="http://schemas.microsoft.com/office/drawing/2014/main" id="{AC4C25AE-1966-4F50-AF7B-50899C2FB7E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618"/>
                      <a:ext cx="1728" cy="438"/>
                    </a:xfrm>
                    <a:custGeom>
                      <a:avLst/>
                      <a:gdLst>
                        <a:gd name="T0" fmla="*/ 0 w 1728"/>
                        <a:gd name="T1" fmla="*/ 2661 h 240"/>
                        <a:gd name="T2" fmla="*/ 864 w 1728"/>
                        <a:gd name="T3" fmla="*/ 0 h 240"/>
                        <a:gd name="T4" fmla="*/ 1728 w 1728"/>
                        <a:gd name="T5" fmla="*/ 2661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  <p:sp>
                  <p:nvSpPr>
                    <p:cNvPr id="93" name="Freeform 19">
                      <a:extLst>
                        <a:ext uri="{FF2B5EF4-FFF2-40B4-BE49-F238E27FC236}">
                          <a16:creationId xmlns:a16="http://schemas.microsoft.com/office/drawing/2014/main" id="{C1F7D923-B243-4869-BF4E-CE0D98918E4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492"/>
                      <a:ext cx="1728" cy="564"/>
                    </a:xfrm>
                    <a:custGeom>
                      <a:avLst/>
                      <a:gdLst>
                        <a:gd name="T0" fmla="*/ 0 w 1728"/>
                        <a:gd name="T1" fmla="*/ 7318 h 240"/>
                        <a:gd name="T2" fmla="*/ 864 w 1728"/>
                        <a:gd name="T3" fmla="*/ 0 h 240"/>
                        <a:gd name="T4" fmla="*/ 1728 w 1728"/>
                        <a:gd name="T5" fmla="*/ 7318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</p:grpSp>
            </p:grpSp>
            <p:grpSp>
              <p:nvGrpSpPr>
                <p:cNvPr id="44" name="Group 20">
                  <a:extLst>
                    <a:ext uri="{FF2B5EF4-FFF2-40B4-BE49-F238E27FC236}">
                      <a16:creationId xmlns:a16="http://schemas.microsoft.com/office/drawing/2014/main" id="{69562D55-41B9-434F-8C03-0BEFB156F7B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59" y="672"/>
                  <a:ext cx="960" cy="630"/>
                  <a:chOff x="1341" y="492"/>
                  <a:chExt cx="1728" cy="1134"/>
                </a:xfrm>
              </p:grpSpPr>
              <p:sp>
                <p:nvSpPr>
                  <p:cNvPr id="73" name="Line 21">
                    <a:extLst>
                      <a:ext uri="{FF2B5EF4-FFF2-40B4-BE49-F238E27FC236}">
                        <a16:creationId xmlns:a16="http://schemas.microsoft.com/office/drawing/2014/main" id="{7EF69F81-5C44-4A32-9722-AF0353D9130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42" y="1056"/>
                    <a:ext cx="1727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0066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grpSp>
                <p:nvGrpSpPr>
                  <p:cNvPr id="74" name="Group 22">
                    <a:extLst>
                      <a:ext uri="{FF2B5EF4-FFF2-40B4-BE49-F238E27FC236}">
                        <a16:creationId xmlns:a16="http://schemas.microsoft.com/office/drawing/2014/main" id="{82F112F1-806F-485C-83BA-54F8018D514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41" y="492"/>
                    <a:ext cx="1728" cy="564"/>
                    <a:chOff x="1344" y="492"/>
                    <a:chExt cx="1728" cy="564"/>
                  </a:xfrm>
                </p:grpSpPr>
                <p:sp>
                  <p:nvSpPr>
                    <p:cNvPr id="81" name="Freeform 23">
                      <a:extLst>
                        <a:ext uri="{FF2B5EF4-FFF2-40B4-BE49-F238E27FC236}">
                          <a16:creationId xmlns:a16="http://schemas.microsoft.com/office/drawing/2014/main" id="{EF8A82D6-5689-491A-9387-16F171A5096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960"/>
                      <a:ext cx="1728" cy="96"/>
                    </a:xfrm>
                    <a:custGeom>
                      <a:avLst/>
                      <a:gdLst>
                        <a:gd name="T0" fmla="*/ 0 w 1728"/>
                        <a:gd name="T1" fmla="*/ 6 h 240"/>
                        <a:gd name="T2" fmla="*/ 864 w 1728"/>
                        <a:gd name="T3" fmla="*/ 0 h 240"/>
                        <a:gd name="T4" fmla="*/ 1728 w 1728"/>
                        <a:gd name="T5" fmla="*/ 6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  <p:sp>
                  <p:nvSpPr>
                    <p:cNvPr id="82" name="Freeform 24">
                      <a:extLst>
                        <a:ext uri="{FF2B5EF4-FFF2-40B4-BE49-F238E27FC236}">
                          <a16:creationId xmlns:a16="http://schemas.microsoft.com/office/drawing/2014/main" id="{DB135F92-32A0-4544-8040-2E483737418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858"/>
                      <a:ext cx="1728" cy="198"/>
                    </a:xfrm>
                    <a:custGeom>
                      <a:avLst/>
                      <a:gdLst>
                        <a:gd name="T0" fmla="*/ 0 w 1728"/>
                        <a:gd name="T1" fmla="*/ 111 h 240"/>
                        <a:gd name="T2" fmla="*/ 864 w 1728"/>
                        <a:gd name="T3" fmla="*/ 0 h 240"/>
                        <a:gd name="T4" fmla="*/ 1728 w 1728"/>
                        <a:gd name="T5" fmla="*/ 111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  <p:sp>
                  <p:nvSpPr>
                    <p:cNvPr id="83" name="Freeform 25">
                      <a:extLst>
                        <a:ext uri="{FF2B5EF4-FFF2-40B4-BE49-F238E27FC236}">
                          <a16:creationId xmlns:a16="http://schemas.microsoft.com/office/drawing/2014/main" id="{7DC930D6-E8C4-493E-876D-EB9D313F2EA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738"/>
                      <a:ext cx="1728" cy="318"/>
                    </a:xfrm>
                    <a:custGeom>
                      <a:avLst/>
                      <a:gdLst>
                        <a:gd name="T0" fmla="*/ 0 w 1728"/>
                        <a:gd name="T1" fmla="*/ 739 h 240"/>
                        <a:gd name="T2" fmla="*/ 864 w 1728"/>
                        <a:gd name="T3" fmla="*/ 0 h 240"/>
                        <a:gd name="T4" fmla="*/ 1728 w 1728"/>
                        <a:gd name="T5" fmla="*/ 739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  <p:sp>
                  <p:nvSpPr>
                    <p:cNvPr id="84" name="Freeform 26">
                      <a:extLst>
                        <a:ext uri="{FF2B5EF4-FFF2-40B4-BE49-F238E27FC236}">
                          <a16:creationId xmlns:a16="http://schemas.microsoft.com/office/drawing/2014/main" id="{143E7371-C154-4D7A-B00B-8CED8573FEB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618"/>
                      <a:ext cx="1728" cy="438"/>
                    </a:xfrm>
                    <a:custGeom>
                      <a:avLst/>
                      <a:gdLst>
                        <a:gd name="T0" fmla="*/ 0 w 1728"/>
                        <a:gd name="T1" fmla="*/ 2661 h 240"/>
                        <a:gd name="T2" fmla="*/ 864 w 1728"/>
                        <a:gd name="T3" fmla="*/ 0 h 240"/>
                        <a:gd name="T4" fmla="*/ 1728 w 1728"/>
                        <a:gd name="T5" fmla="*/ 2661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  <p:sp>
                  <p:nvSpPr>
                    <p:cNvPr id="85" name="Freeform 27">
                      <a:extLst>
                        <a:ext uri="{FF2B5EF4-FFF2-40B4-BE49-F238E27FC236}">
                          <a16:creationId xmlns:a16="http://schemas.microsoft.com/office/drawing/2014/main" id="{4AC71CB1-3946-4E4C-BAF0-F86F9DA6290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492"/>
                      <a:ext cx="1728" cy="564"/>
                    </a:xfrm>
                    <a:custGeom>
                      <a:avLst/>
                      <a:gdLst>
                        <a:gd name="T0" fmla="*/ 0 w 1728"/>
                        <a:gd name="T1" fmla="*/ 7318 h 240"/>
                        <a:gd name="T2" fmla="*/ 864 w 1728"/>
                        <a:gd name="T3" fmla="*/ 0 h 240"/>
                        <a:gd name="T4" fmla="*/ 1728 w 1728"/>
                        <a:gd name="T5" fmla="*/ 7318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</p:grpSp>
              <p:grpSp>
                <p:nvGrpSpPr>
                  <p:cNvPr id="75" name="Group 28">
                    <a:extLst>
                      <a:ext uri="{FF2B5EF4-FFF2-40B4-BE49-F238E27FC236}">
                        <a16:creationId xmlns:a16="http://schemas.microsoft.com/office/drawing/2014/main" id="{FA7B57B4-048B-4C4E-8896-9ADC468D9FE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V="1">
                    <a:off x="1341" y="1062"/>
                    <a:ext cx="1728" cy="564"/>
                    <a:chOff x="1344" y="492"/>
                    <a:chExt cx="1728" cy="564"/>
                  </a:xfrm>
                </p:grpSpPr>
                <p:sp>
                  <p:nvSpPr>
                    <p:cNvPr id="76" name="Freeform 29">
                      <a:extLst>
                        <a:ext uri="{FF2B5EF4-FFF2-40B4-BE49-F238E27FC236}">
                          <a16:creationId xmlns:a16="http://schemas.microsoft.com/office/drawing/2014/main" id="{1A322E22-C0D4-4249-A544-9A58E78CCC4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960"/>
                      <a:ext cx="1728" cy="96"/>
                    </a:xfrm>
                    <a:custGeom>
                      <a:avLst/>
                      <a:gdLst>
                        <a:gd name="T0" fmla="*/ 0 w 1728"/>
                        <a:gd name="T1" fmla="*/ 6 h 240"/>
                        <a:gd name="T2" fmla="*/ 864 w 1728"/>
                        <a:gd name="T3" fmla="*/ 0 h 240"/>
                        <a:gd name="T4" fmla="*/ 1728 w 1728"/>
                        <a:gd name="T5" fmla="*/ 6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  <p:sp>
                  <p:nvSpPr>
                    <p:cNvPr id="77" name="Freeform 30">
                      <a:extLst>
                        <a:ext uri="{FF2B5EF4-FFF2-40B4-BE49-F238E27FC236}">
                          <a16:creationId xmlns:a16="http://schemas.microsoft.com/office/drawing/2014/main" id="{929407DB-064E-4331-9FB9-ADFF4242630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858"/>
                      <a:ext cx="1728" cy="198"/>
                    </a:xfrm>
                    <a:custGeom>
                      <a:avLst/>
                      <a:gdLst>
                        <a:gd name="T0" fmla="*/ 0 w 1728"/>
                        <a:gd name="T1" fmla="*/ 111 h 240"/>
                        <a:gd name="T2" fmla="*/ 864 w 1728"/>
                        <a:gd name="T3" fmla="*/ 0 h 240"/>
                        <a:gd name="T4" fmla="*/ 1728 w 1728"/>
                        <a:gd name="T5" fmla="*/ 111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  <p:sp>
                  <p:nvSpPr>
                    <p:cNvPr id="78" name="Freeform 31">
                      <a:extLst>
                        <a:ext uri="{FF2B5EF4-FFF2-40B4-BE49-F238E27FC236}">
                          <a16:creationId xmlns:a16="http://schemas.microsoft.com/office/drawing/2014/main" id="{C629A0FF-D626-42F3-8C99-EE56C8F3AB3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738"/>
                      <a:ext cx="1728" cy="318"/>
                    </a:xfrm>
                    <a:custGeom>
                      <a:avLst/>
                      <a:gdLst>
                        <a:gd name="T0" fmla="*/ 0 w 1728"/>
                        <a:gd name="T1" fmla="*/ 739 h 240"/>
                        <a:gd name="T2" fmla="*/ 864 w 1728"/>
                        <a:gd name="T3" fmla="*/ 0 h 240"/>
                        <a:gd name="T4" fmla="*/ 1728 w 1728"/>
                        <a:gd name="T5" fmla="*/ 739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  <p:sp>
                  <p:nvSpPr>
                    <p:cNvPr id="79" name="Freeform 32">
                      <a:extLst>
                        <a:ext uri="{FF2B5EF4-FFF2-40B4-BE49-F238E27FC236}">
                          <a16:creationId xmlns:a16="http://schemas.microsoft.com/office/drawing/2014/main" id="{EA20F41E-C005-4A02-921E-2EEF00CA28C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618"/>
                      <a:ext cx="1728" cy="438"/>
                    </a:xfrm>
                    <a:custGeom>
                      <a:avLst/>
                      <a:gdLst>
                        <a:gd name="T0" fmla="*/ 0 w 1728"/>
                        <a:gd name="T1" fmla="*/ 2661 h 240"/>
                        <a:gd name="T2" fmla="*/ 864 w 1728"/>
                        <a:gd name="T3" fmla="*/ 0 h 240"/>
                        <a:gd name="T4" fmla="*/ 1728 w 1728"/>
                        <a:gd name="T5" fmla="*/ 2661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  <p:sp>
                  <p:nvSpPr>
                    <p:cNvPr id="80" name="Freeform 33">
                      <a:extLst>
                        <a:ext uri="{FF2B5EF4-FFF2-40B4-BE49-F238E27FC236}">
                          <a16:creationId xmlns:a16="http://schemas.microsoft.com/office/drawing/2014/main" id="{E3341087-E501-4755-A23E-7676965C126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492"/>
                      <a:ext cx="1728" cy="564"/>
                    </a:xfrm>
                    <a:custGeom>
                      <a:avLst/>
                      <a:gdLst>
                        <a:gd name="T0" fmla="*/ 0 w 1728"/>
                        <a:gd name="T1" fmla="*/ 7318 h 240"/>
                        <a:gd name="T2" fmla="*/ 864 w 1728"/>
                        <a:gd name="T3" fmla="*/ 0 h 240"/>
                        <a:gd name="T4" fmla="*/ 1728 w 1728"/>
                        <a:gd name="T5" fmla="*/ 7318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</p:grpSp>
            </p:grpSp>
            <p:grpSp>
              <p:nvGrpSpPr>
                <p:cNvPr id="45" name="Group 34">
                  <a:extLst>
                    <a:ext uri="{FF2B5EF4-FFF2-40B4-BE49-F238E27FC236}">
                      <a16:creationId xmlns:a16="http://schemas.microsoft.com/office/drawing/2014/main" id="{12330528-6E61-499C-9F4F-523E1822BE5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28" y="672"/>
                  <a:ext cx="960" cy="630"/>
                  <a:chOff x="1341" y="492"/>
                  <a:chExt cx="1728" cy="1134"/>
                </a:xfrm>
              </p:grpSpPr>
              <p:sp>
                <p:nvSpPr>
                  <p:cNvPr id="60" name="Line 35">
                    <a:extLst>
                      <a:ext uri="{FF2B5EF4-FFF2-40B4-BE49-F238E27FC236}">
                        <a16:creationId xmlns:a16="http://schemas.microsoft.com/office/drawing/2014/main" id="{97C752DA-313C-4736-AC36-0702B639A6D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42" y="1056"/>
                    <a:ext cx="1727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0066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grpSp>
                <p:nvGrpSpPr>
                  <p:cNvPr id="61" name="Group 36">
                    <a:extLst>
                      <a:ext uri="{FF2B5EF4-FFF2-40B4-BE49-F238E27FC236}">
                        <a16:creationId xmlns:a16="http://schemas.microsoft.com/office/drawing/2014/main" id="{DEB2C4C6-94A4-4C99-A039-DC24C31014D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41" y="492"/>
                    <a:ext cx="1728" cy="564"/>
                    <a:chOff x="1344" y="492"/>
                    <a:chExt cx="1728" cy="564"/>
                  </a:xfrm>
                </p:grpSpPr>
                <p:sp>
                  <p:nvSpPr>
                    <p:cNvPr id="68" name="Freeform 37">
                      <a:extLst>
                        <a:ext uri="{FF2B5EF4-FFF2-40B4-BE49-F238E27FC236}">
                          <a16:creationId xmlns:a16="http://schemas.microsoft.com/office/drawing/2014/main" id="{BAF678DE-9EDC-4B46-9A8F-A6BB1613F8B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960"/>
                      <a:ext cx="1728" cy="96"/>
                    </a:xfrm>
                    <a:custGeom>
                      <a:avLst/>
                      <a:gdLst>
                        <a:gd name="T0" fmla="*/ 0 w 1728"/>
                        <a:gd name="T1" fmla="*/ 6 h 240"/>
                        <a:gd name="T2" fmla="*/ 864 w 1728"/>
                        <a:gd name="T3" fmla="*/ 0 h 240"/>
                        <a:gd name="T4" fmla="*/ 1728 w 1728"/>
                        <a:gd name="T5" fmla="*/ 6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  <p:sp>
                  <p:nvSpPr>
                    <p:cNvPr id="69" name="Freeform 38">
                      <a:extLst>
                        <a:ext uri="{FF2B5EF4-FFF2-40B4-BE49-F238E27FC236}">
                          <a16:creationId xmlns:a16="http://schemas.microsoft.com/office/drawing/2014/main" id="{E7BD7699-9635-4A41-AC82-6EA5FBC49E1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858"/>
                      <a:ext cx="1728" cy="198"/>
                    </a:xfrm>
                    <a:custGeom>
                      <a:avLst/>
                      <a:gdLst>
                        <a:gd name="T0" fmla="*/ 0 w 1728"/>
                        <a:gd name="T1" fmla="*/ 111 h 240"/>
                        <a:gd name="T2" fmla="*/ 864 w 1728"/>
                        <a:gd name="T3" fmla="*/ 0 h 240"/>
                        <a:gd name="T4" fmla="*/ 1728 w 1728"/>
                        <a:gd name="T5" fmla="*/ 111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  <p:sp>
                  <p:nvSpPr>
                    <p:cNvPr id="70" name="Freeform 39">
                      <a:extLst>
                        <a:ext uri="{FF2B5EF4-FFF2-40B4-BE49-F238E27FC236}">
                          <a16:creationId xmlns:a16="http://schemas.microsoft.com/office/drawing/2014/main" id="{509E2C12-66EC-4059-98B7-F9AE5C55C70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738"/>
                      <a:ext cx="1728" cy="318"/>
                    </a:xfrm>
                    <a:custGeom>
                      <a:avLst/>
                      <a:gdLst>
                        <a:gd name="T0" fmla="*/ 0 w 1728"/>
                        <a:gd name="T1" fmla="*/ 739 h 240"/>
                        <a:gd name="T2" fmla="*/ 864 w 1728"/>
                        <a:gd name="T3" fmla="*/ 0 h 240"/>
                        <a:gd name="T4" fmla="*/ 1728 w 1728"/>
                        <a:gd name="T5" fmla="*/ 739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  <p:sp>
                  <p:nvSpPr>
                    <p:cNvPr id="71" name="Freeform 40">
                      <a:extLst>
                        <a:ext uri="{FF2B5EF4-FFF2-40B4-BE49-F238E27FC236}">
                          <a16:creationId xmlns:a16="http://schemas.microsoft.com/office/drawing/2014/main" id="{37B976B9-31D9-4E18-888D-2AB1A1143DA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618"/>
                      <a:ext cx="1728" cy="438"/>
                    </a:xfrm>
                    <a:custGeom>
                      <a:avLst/>
                      <a:gdLst>
                        <a:gd name="T0" fmla="*/ 0 w 1728"/>
                        <a:gd name="T1" fmla="*/ 2661 h 240"/>
                        <a:gd name="T2" fmla="*/ 864 w 1728"/>
                        <a:gd name="T3" fmla="*/ 0 h 240"/>
                        <a:gd name="T4" fmla="*/ 1728 w 1728"/>
                        <a:gd name="T5" fmla="*/ 2661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  <p:sp>
                  <p:nvSpPr>
                    <p:cNvPr id="72" name="Freeform 41">
                      <a:extLst>
                        <a:ext uri="{FF2B5EF4-FFF2-40B4-BE49-F238E27FC236}">
                          <a16:creationId xmlns:a16="http://schemas.microsoft.com/office/drawing/2014/main" id="{07D9A51D-6D27-4E57-B452-2B35F05770F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492"/>
                      <a:ext cx="1728" cy="564"/>
                    </a:xfrm>
                    <a:custGeom>
                      <a:avLst/>
                      <a:gdLst>
                        <a:gd name="T0" fmla="*/ 0 w 1728"/>
                        <a:gd name="T1" fmla="*/ 7318 h 240"/>
                        <a:gd name="T2" fmla="*/ 864 w 1728"/>
                        <a:gd name="T3" fmla="*/ 0 h 240"/>
                        <a:gd name="T4" fmla="*/ 1728 w 1728"/>
                        <a:gd name="T5" fmla="*/ 7318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</p:grpSp>
              <p:grpSp>
                <p:nvGrpSpPr>
                  <p:cNvPr id="62" name="Group 42">
                    <a:extLst>
                      <a:ext uri="{FF2B5EF4-FFF2-40B4-BE49-F238E27FC236}">
                        <a16:creationId xmlns:a16="http://schemas.microsoft.com/office/drawing/2014/main" id="{9D9DEBC1-B45A-40FB-88DE-61C3A99C4CF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V="1">
                    <a:off x="1341" y="1062"/>
                    <a:ext cx="1728" cy="564"/>
                    <a:chOff x="1344" y="492"/>
                    <a:chExt cx="1728" cy="564"/>
                  </a:xfrm>
                </p:grpSpPr>
                <p:sp>
                  <p:nvSpPr>
                    <p:cNvPr id="63" name="Freeform 43">
                      <a:extLst>
                        <a:ext uri="{FF2B5EF4-FFF2-40B4-BE49-F238E27FC236}">
                          <a16:creationId xmlns:a16="http://schemas.microsoft.com/office/drawing/2014/main" id="{DFDAA841-238B-42BA-824C-793EFB84903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960"/>
                      <a:ext cx="1728" cy="96"/>
                    </a:xfrm>
                    <a:custGeom>
                      <a:avLst/>
                      <a:gdLst>
                        <a:gd name="T0" fmla="*/ 0 w 1728"/>
                        <a:gd name="T1" fmla="*/ 6 h 240"/>
                        <a:gd name="T2" fmla="*/ 864 w 1728"/>
                        <a:gd name="T3" fmla="*/ 0 h 240"/>
                        <a:gd name="T4" fmla="*/ 1728 w 1728"/>
                        <a:gd name="T5" fmla="*/ 6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  <p:sp>
                  <p:nvSpPr>
                    <p:cNvPr id="64" name="Freeform 44">
                      <a:extLst>
                        <a:ext uri="{FF2B5EF4-FFF2-40B4-BE49-F238E27FC236}">
                          <a16:creationId xmlns:a16="http://schemas.microsoft.com/office/drawing/2014/main" id="{415B0612-9BA8-46FB-8E55-CA7BD30EC33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858"/>
                      <a:ext cx="1728" cy="198"/>
                    </a:xfrm>
                    <a:custGeom>
                      <a:avLst/>
                      <a:gdLst>
                        <a:gd name="T0" fmla="*/ 0 w 1728"/>
                        <a:gd name="T1" fmla="*/ 111 h 240"/>
                        <a:gd name="T2" fmla="*/ 864 w 1728"/>
                        <a:gd name="T3" fmla="*/ 0 h 240"/>
                        <a:gd name="T4" fmla="*/ 1728 w 1728"/>
                        <a:gd name="T5" fmla="*/ 111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  <p:sp>
                  <p:nvSpPr>
                    <p:cNvPr id="65" name="Freeform 45">
                      <a:extLst>
                        <a:ext uri="{FF2B5EF4-FFF2-40B4-BE49-F238E27FC236}">
                          <a16:creationId xmlns:a16="http://schemas.microsoft.com/office/drawing/2014/main" id="{1E83DF22-2E02-405B-A95B-30AE5DE9F6F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738"/>
                      <a:ext cx="1728" cy="318"/>
                    </a:xfrm>
                    <a:custGeom>
                      <a:avLst/>
                      <a:gdLst>
                        <a:gd name="T0" fmla="*/ 0 w 1728"/>
                        <a:gd name="T1" fmla="*/ 739 h 240"/>
                        <a:gd name="T2" fmla="*/ 864 w 1728"/>
                        <a:gd name="T3" fmla="*/ 0 h 240"/>
                        <a:gd name="T4" fmla="*/ 1728 w 1728"/>
                        <a:gd name="T5" fmla="*/ 739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  <p:sp>
                  <p:nvSpPr>
                    <p:cNvPr id="66" name="Freeform 46">
                      <a:extLst>
                        <a:ext uri="{FF2B5EF4-FFF2-40B4-BE49-F238E27FC236}">
                          <a16:creationId xmlns:a16="http://schemas.microsoft.com/office/drawing/2014/main" id="{A19857A9-B804-4861-8949-C1E032ED59A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618"/>
                      <a:ext cx="1728" cy="438"/>
                    </a:xfrm>
                    <a:custGeom>
                      <a:avLst/>
                      <a:gdLst>
                        <a:gd name="T0" fmla="*/ 0 w 1728"/>
                        <a:gd name="T1" fmla="*/ 2661 h 240"/>
                        <a:gd name="T2" fmla="*/ 864 w 1728"/>
                        <a:gd name="T3" fmla="*/ 0 h 240"/>
                        <a:gd name="T4" fmla="*/ 1728 w 1728"/>
                        <a:gd name="T5" fmla="*/ 2661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  <p:sp>
                  <p:nvSpPr>
                    <p:cNvPr id="67" name="Freeform 47">
                      <a:extLst>
                        <a:ext uri="{FF2B5EF4-FFF2-40B4-BE49-F238E27FC236}">
                          <a16:creationId xmlns:a16="http://schemas.microsoft.com/office/drawing/2014/main" id="{6CC8678D-18DA-412F-A2FA-F8FDE246292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492"/>
                      <a:ext cx="1728" cy="564"/>
                    </a:xfrm>
                    <a:custGeom>
                      <a:avLst/>
                      <a:gdLst>
                        <a:gd name="T0" fmla="*/ 0 w 1728"/>
                        <a:gd name="T1" fmla="*/ 7318 h 240"/>
                        <a:gd name="T2" fmla="*/ 864 w 1728"/>
                        <a:gd name="T3" fmla="*/ 0 h 240"/>
                        <a:gd name="T4" fmla="*/ 1728 w 1728"/>
                        <a:gd name="T5" fmla="*/ 7318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</p:grpSp>
            </p:grpSp>
            <p:grpSp>
              <p:nvGrpSpPr>
                <p:cNvPr id="46" name="Group 48">
                  <a:extLst>
                    <a:ext uri="{FF2B5EF4-FFF2-40B4-BE49-F238E27FC236}">
                      <a16:creationId xmlns:a16="http://schemas.microsoft.com/office/drawing/2014/main" id="{7E9DA2DA-EBD6-42CA-BD04-015222D4E73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91" y="672"/>
                  <a:ext cx="960" cy="630"/>
                  <a:chOff x="1341" y="492"/>
                  <a:chExt cx="1728" cy="1134"/>
                </a:xfrm>
              </p:grpSpPr>
              <p:sp>
                <p:nvSpPr>
                  <p:cNvPr id="47" name="Line 49">
                    <a:extLst>
                      <a:ext uri="{FF2B5EF4-FFF2-40B4-BE49-F238E27FC236}">
                        <a16:creationId xmlns:a16="http://schemas.microsoft.com/office/drawing/2014/main" id="{C1670DA3-A88E-4212-B9D6-0B1E97E6D8A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42" y="1056"/>
                    <a:ext cx="1727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C0066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grpSp>
                <p:nvGrpSpPr>
                  <p:cNvPr id="48" name="Group 50">
                    <a:extLst>
                      <a:ext uri="{FF2B5EF4-FFF2-40B4-BE49-F238E27FC236}">
                        <a16:creationId xmlns:a16="http://schemas.microsoft.com/office/drawing/2014/main" id="{8DCB390F-9549-4424-B9D6-D561922EB31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41" y="492"/>
                    <a:ext cx="1728" cy="564"/>
                    <a:chOff x="1344" y="492"/>
                    <a:chExt cx="1728" cy="564"/>
                  </a:xfrm>
                </p:grpSpPr>
                <p:sp>
                  <p:nvSpPr>
                    <p:cNvPr id="55" name="Freeform 51">
                      <a:extLst>
                        <a:ext uri="{FF2B5EF4-FFF2-40B4-BE49-F238E27FC236}">
                          <a16:creationId xmlns:a16="http://schemas.microsoft.com/office/drawing/2014/main" id="{C440DAAE-052B-4A60-80F0-8A7A1FB83BF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960"/>
                      <a:ext cx="1728" cy="96"/>
                    </a:xfrm>
                    <a:custGeom>
                      <a:avLst/>
                      <a:gdLst>
                        <a:gd name="T0" fmla="*/ 0 w 1728"/>
                        <a:gd name="T1" fmla="*/ 6 h 240"/>
                        <a:gd name="T2" fmla="*/ 864 w 1728"/>
                        <a:gd name="T3" fmla="*/ 0 h 240"/>
                        <a:gd name="T4" fmla="*/ 1728 w 1728"/>
                        <a:gd name="T5" fmla="*/ 6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  <p:sp>
                  <p:nvSpPr>
                    <p:cNvPr id="56" name="Freeform 52">
                      <a:extLst>
                        <a:ext uri="{FF2B5EF4-FFF2-40B4-BE49-F238E27FC236}">
                          <a16:creationId xmlns:a16="http://schemas.microsoft.com/office/drawing/2014/main" id="{F2E9FF51-2F23-4452-86B1-BF51C0080CE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858"/>
                      <a:ext cx="1728" cy="198"/>
                    </a:xfrm>
                    <a:custGeom>
                      <a:avLst/>
                      <a:gdLst>
                        <a:gd name="T0" fmla="*/ 0 w 1728"/>
                        <a:gd name="T1" fmla="*/ 111 h 240"/>
                        <a:gd name="T2" fmla="*/ 864 w 1728"/>
                        <a:gd name="T3" fmla="*/ 0 h 240"/>
                        <a:gd name="T4" fmla="*/ 1728 w 1728"/>
                        <a:gd name="T5" fmla="*/ 111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  <p:sp>
                  <p:nvSpPr>
                    <p:cNvPr id="57" name="Freeform 53">
                      <a:extLst>
                        <a:ext uri="{FF2B5EF4-FFF2-40B4-BE49-F238E27FC236}">
                          <a16:creationId xmlns:a16="http://schemas.microsoft.com/office/drawing/2014/main" id="{A3B18681-DACC-4AE2-B7E7-C865C10DD79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738"/>
                      <a:ext cx="1728" cy="318"/>
                    </a:xfrm>
                    <a:custGeom>
                      <a:avLst/>
                      <a:gdLst>
                        <a:gd name="T0" fmla="*/ 0 w 1728"/>
                        <a:gd name="T1" fmla="*/ 739 h 240"/>
                        <a:gd name="T2" fmla="*/ 864 w 1728"/>
                        <a:gd name="T3" fmla="*/ 0 h 240"/>
                        <a:gd name="T4" fmla="*/ 1728 w 1728"/>
                        <a:gd name="T5" fmla="*/ 739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  <p:sp>
                  <p:nvSpPr>
                    <p:cNvPr id="58" name="Freeform 54">
                      <a:extLst>
                        <a:ext uri="{FF2B5EF4-FFF2-40B4-BE49-F238E27FC236}">
                          <a16:creationId xmlns:a16="http://schemas.microsoft.com/office/drawing/2014/main" id="{757EF26A-E7BA-4722-B473-BE5C4888DC9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618"/>
                      <a:ext cx="1728" cy="438"/>
                    </a:xfrm>
                    <a:custGeom>
                      <a:avLst/>
                      <a:gdLst>
                        <a:gd name="T0" fmla="*/ 0 w 1728"/>
                        <a:gd name="T1" fmla="*/ 2661 h 240"/>
                        <a:gd name="T2" fmla="*/ 864 w 1728"/>
                        <a:gd name="T3" fmla="*/ 0 h 240"/>
                        <a:gd name="T4" fmla="*/ 1728 w 1728"/>
                        <a:gd name="T5" fmla="*/ 2661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  <p:sp>
                  <p:nvSpPr>
                    <p:cNvPr id="59" name="Freeform 55">
                      <a:extLst>
                        <a:ext uri="{FF2B5EF4-FFF2-40B4-BE49-F238E27FC236}">
                          <a16:creationId xmlns:a16="http://schemas.microsoft.com/office/drawing/2014/main" id="{58201BC3-6143-480B-BC45-1403F87A845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492"/>
                      <a:ext cx="1728" cy="564"/>
                    </a:xfrm>
                    <a:custGeom>
                      <a:avLst/>
                      <a:gdLst>
                        <a:gd name="T0" fmla="*/ 0 w 1728"/>
                        <a:gd name="T1" fmla="*/ 7318 h 240"/>
                        <a:gd name="T2" fmla="*/ 864 w 1728"/>
                        <a:gd name="T3" fmla="*/ 0 h 240"/>
                        <a:gd name="T4" fmla="*/ 1728 w 1728"/>
                        <a:gd name="T5" fmla="*/ 7318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</p:grpSp>
              <p:grpSp>
                <p:nvGrpSpPr>
                  <p:cNvPr id="49" name="Group 56">
                    <a:extLst>
                      <a:ext uri="{FF2B5EF4-FFF2-40B4-BE49-F238E27FC236}">
                        <a16:creationId xmlns:a16="http://schemas.microsoft.com/office/drawing/2014/main" id="{C0026A44-6C43-4102-B807-EB2D077E06A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V="1">
                    <a:off x="1341" y="1062"/>
                    <a:ext cx="1728" cy="564"/>
                    <a:chOff x="1344" y="492"/>
                    <a:chExt cx="1728" cy="564"/>
                  </a:xfrm>
                </p:grpSpPr>
                <p:sp>
                  <p:nvSpPr>
                    <p:cNvPr id="50" name="Freeform 57">
                      <a:extLst>
                        <a:ext uri="{FF2B5EF4-FFF2-40B4-BE49-F238E27FC236}">
                          <a16:creationId xmlns:a16="http://schemas.microsoft.com/office/drawing/2014/main" id="{D5F8B9B2-2D0F-459B-BB65-A7CD7C45544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960"/>
                      <a:ext cx="1728" cy="96"/>
                    </a:xfrm>
                    <a:custGeom>
                      <a:avLst/>
                      <a:gdLst>
                        <a:gd name="T0" fmla="*/ 0 w 1728"/>
                        <a:gd name="T1" fmla="*/ 6 h 240"/>
                        <a:gd name="T2" fmla="*/ 864 w 1728"/>
                        <a:gd name="T3" fmla="*/ 0 h 240"/>
                        <a:gd name="T4" fmla="*/ 1728 w 1728"/>
                        <a:gd name="T5" fmla="*/ 6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  <p:sp>
                  <p:nvSpPr>
                    <p:cNvPr id="51" name="Freeform 58">
                      <a:extLst>
                        <a:ext uri="{FF2B5EF4-FFF2-40B4-BE49-F238E27FC236}">
                          <a16:creationId xmlns:a16="http://schemas.microsoft.com/office/drawing/2014/main" id="{FBBB03A1-403F-4591-B9D2-7742F60A5EF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858"/>
                      <a:ext cx="1728" cy="198"/>
                    </a:xfrm>
                    <a:custGeom>
                      <a:avLst/>
                      <a:gdLst>
                        <a:gd name="T0" fmla="*/ 0 w 1728"/>
                        <a:gd name="T1" fmla="*/ 111 h 240"/>
                        <a:gd name="T2" fmla="*/ 864 w 1728"/>
                        <a:gd name="T3" fmla="*/ 0 h 240"/>
                        <a:gd name="T4" fmla="*/ 1728 w 1728"/>
                        <a:gd name="T5" fmla="*/ 111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  <p:sp>
                  <p:nvSpPr>
                    <p:cNvPr id="52" name="Freeform 59">
                      <a:extLst>
                        <a:ext uri="{FF2B5EF4-FFF2-40B4-BE49-F238E27FC236}">
                          <a16:creationId xmlns:a16="http://schemas.microsoft.com/office/drawing/2014/main" id="{F45C075C-3CF3-4CB1-806D-D3193BB4EFD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738"/>
                      <a:ext cx="1728" cy="318"/>
                    </a:xfrm>
                    <a:custGeom>
                      <a:avLst/>
                      <a:gdLst>
                        <a:gd name="T0" fmla="*/ 0 w 1728"/>
                        <a:gd name="T1" fmla="*/ 739 h 240"/>
                        <a:gd name="T2" fmla="*/ 864 w 1728"/>
                        <a:gd name="T3" fmla="*/ 0 h 240"/>
                        <a:gd name="T4" fmla="*/ 1728 w 1728"/>
                        <a:gd name="T5" fmla="*/ 739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  <p:sp>
                  <p:nvSpPr>
                    <p:cNvPr id="53" name="Freeform 60">
                      <a:extLst>
                        <a:ext uri="{FF2B5EF4-FFF2-40B4-BE49-F238E27FC236}">
                          <a16:creationId xmlns:a16="http://schemas.microsoft.com/office/drawing/2014/main" id="{B9BAF78B-05A1-4183-8FFB-A817EF10599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618"/>
                      <a:ext cx="1728" cy="438"/>
                    </a:xfrm>
                    <a:custGeom>
                      <a:avLst/>
                      <a:gdLst>
                        <a:gd name="T0" fmla="*/ 0 w 1728"/>
                        <a:gd name="T1" fmla="*/ 2661 h 240"/>
                        <a:gd name="T2" fmla="*/ 864 w 1728"/>
                        <a:gd name="T3" fmla="*/ 0 h 240"/>
                        <a:gd name="T4" fmla="*/ 1728 w 1728"/>
                        <a:gd name="T5" fmla="*/ 2661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  <p:sp>
                  <p:nvSpPr>
                    <p:cNvPr id="54" name="Freeform 61">
                      <a:extLst>
                        <a:ext uri="{FF2B5EF4-FFF2-40B4-BE49-F238E27FC236}">
                          <a16:creationId xmlns:a16="http://schemas.microsoft.com/office/drawing/2014/main" id="{4514DA27-D78A-436B-9F86-90F3F43CFBA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44" y="492"/>
                      <a:ext cx="1728" cy="564"/>
                    </a:xfrm>
                    <a:custGeom>
                      <a:avLst/>
                      <a:gdLst>
                        <a:gd name="T0" fmla="*/ 0 w 1728"/>
                        <a:gd name="T1" fmla="*/ 7318 h 240"/>
                        <a:gd name="T2" fmla="*/ 864 w 1728"/>
                        <a:gd name="T3" fmla="*/ 0 h 240"/>
                        <a:gd name="T4" fmla="*/ 1728 w 1728"/>
                        <a:gd name="T5" fmla="*/ 7318 h 240"/>
                        <a:gd name="T6" fmla="*/ 0 60000 65536"/>
                        <a:gd name="T7" fmla="*/ 0 60000 65536"/>
                        <a:gd name="T8" fmla="*/ 0 60000 65536"/>
                        <a:gd name="T9" fmla="*/ 0 w 1728"/>
                        <a:gd name="T10" fmla="*/ 0 h 240"/>
                        <a:gd name="T11" fmla="*/ 1728 w 1728"/>
                        <a:gd name="T12" fmla="*/ 240 h 24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8" h="240">
                          <a:moveTo>
                            <a:pt x="0" y="240"/>
                          </a:moveTo>
                          <a:cubicBezTo>
                            <a:pt x="288" y="120"/>
                            <a:pt x="576" y="0"/>
                            <a:pt x="864" y="0"/>
                          </a:cubicBezTo>
                          <a:cubicBezTo>
                            <a:pt x="1152" y="0"/>
                            <a:pt x="1440" y="120"/>
                            <a:pt x="1728" y="2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CC0066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vi-VN" altLang="vi-VN"/>
                    </a:p>
                  </p:txBody>
                </p:sp>
              </p:grpSp>
            </p:grpSp>
          </p:grpSp>
          <p:sp>
            <p:nvSpPr>
              <p:cNvPr id="41" name="Rectangle 63" descr="Dark upward diagonal">
                <a:extLst>
                  <a:ext uri="{FF2B5EF4-FFF2-40B4-BE49-F238E27FC236}">
                    <a16:creationId xmlns:a16="http://schemas.microsoft.com/office/drawing/2014/main" id="{CE0FFABA-B4A1-42E4-A4A2-DD12809A8C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6500" y="2673180"/>
                <a:ext cx="160338" cy="1011903"/>
              </a:xfrm>
              <a:prstGeom prst="rect">
                <a:avLst/>
              </a:prstGeom>
              <a:pattFill prst="dkUpDiag">
                <a:fgClr>
                  <a:srgbClr val="00FF99"/>
                </a:fgClr>
                <a:bgClr>
                  <a:schemeClr val="bg1"/>
                </a:bgClr>
              </a:pattFill>
              <a:ln w="9525">
                <a:solidFill>
                  <a:srgbClr val="CC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vi-VN" altLang="vi-VN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" name="Rectangle 68" descr="Dark upward diagonal">
                <a:extLst>
                  <a:ext uri="{FF2B5EF4-FFF2-40B4-BE49-F238E27FC236}">
                    <a16:creationId xmlns:a16="http://schemas.microsoft.com/office/drawing/2014/main" id="{2694A91C-9D24-4201-91F6-A218EA5CE5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2835" y="2673539"/>
                <a:ext cx="160338" cy="1011903"/>
              </a:xfrm>
              <a:prstGeom prst="rect">
                <a:avLst/>
              </a:prstGeom>
              <a:pattFill prst="dkUpDiag">
                <a:fgClr>
                  <a:srgbClr val="00FF99"/>
                </a:fgClr>
                <a:bgClr>
                  <a:schemeClr val="bg1"/>
                </a:bgClr>
              </a:pattFill>
              <a:ln w="9525">
                <a:solidFill>
                  <a:srgbClr val="CC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vi-VN" altLang="vi-VN"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47" name="Nhóm 146">
            <a:extLst>
              <a:ext uri="{FF2B5EF4-FFF2-40B4-BE49-F238E27FC236}">
                <a16:creationId xmlns:a16="http://schemas.microsoft.com/office/drawing/2014/main" id="{4D165E41-3C07-4B56-9B38-D5A4576E81B8}"/>
              </a:ext>
            </a:extLst>
          </p:cNvPr>
          <p:cNvGrpSpPr/>
          <p:nvPr/>
        </p:nvGrpSpPr>
        <p:grpSpPr>
          <a:xfrm>
            <a:off x="3548834" y="4245115"/>
            <a:ext cx="4599743" cy="657853"/>
            <a:chOff x="3548834" y="4245115"/>
            <a:chExt cx="4599743" cy="657853"/>
          </a:xfrm>
        </p:grpSpPr>
        <p:sp>
          <p:nvSpPr>
            <p:cNvPr id="16" name="TextBox 96">
              <a:extLst>
                <a:ext uri="{FF2B5EF4-FFF2-40B4-BE49-F238E27FC236}">
                  <a16:creationId xmlns:a16="http://schemas.microsoft.com/office/drawing/2014/main" id="{E7B34E6C-24D7-4E7E-8960-39F52D4C63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8834" y="4256637"/>
              <a:ext cx="533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vi-VN" sz="3600" b="1">
                  <a:solidFill>
                    <a:srgbClr val="FF0000"/>
                  </a:solidFill>
                  <a:latin typeface="UTM Swiss Condensed" panose="02000500000000000000" pitchFamily="2" charset="0"/>
                </a:rPr>
                <a:t>N</a:t>
              </a:r>
            </a:p>
          </p:txBody>
        </p:sp>
        <p:sp>
          <p:nvSpPr>
            <p:cNvPr id="110" name="TextBox 96">
              <a:extLst>
                <a:ext uri="{FF2B5EF4-FFF2-40B4-BE49-F238E27FC236}">
                  <a16:creationId xmlns:a16="http://schemas.microsoft.com/office/drawing/2014/main" id="{7FA72796-CCED-434E-8C66-22C6BF89AA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5128" y="4254588"/>
              <a:ext cx="533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vi-VN" sz="3600" b="1">
                  <a:solidFill>
                    <a:srgbClr val="FF0000"/>
                  </a:solidFill>
                  <a:latin typeface="UTM Swiss Condensed" panose="02000500000000000000" pitchFamily="2" charset="0"/>
                </a:rPr>
                <a:t>N</a:t>
              </a:r>
            </a:p>
          </p:txBody>
        </p:sp>
        <p:sp>
          <p:nvSpPr>
            <p:cNvPr id="111" name="TextBox 96">
              <a:extLst>
                <a:ext uri="{FF2B5EF4-FFF2-40B4-BE49-F238E27FC236}">
                  <a16:creationId xmlns:a16="http://schemas.microsoft.com/office/drawing/2014/main" id="{3FA0464B-04B8-41C4-B587-876BA2629C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5177" y="4245115"/>
              <a:ext cx="533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vi-VN" sz="3600" b="1">
                  <a:solidFill>
                    <a:srgbClr val="FF0000"/>
                  </a:solidFill>
                  <a:latin typeface="UTM Swiss Condensed" panose="02000500000000000000" pitchFamily="2" charset="0"/>
                </a:rPr>
                <a:t>N</a:t>
              </a:r>
            </a:p>
          </p:txBody>
        </p:sp>
      </p:grpSp>
      <p:grpSp>
        <p:nvGrpSpPr>
          <p:cNvPr id="145" name="Nhóm 144">
            <a:extLst>
              <a:ext uri="{FF2B5EF4-FFF2-40B4-BE49-F238E27FC236}">
                <a16:creationId xmlns:a16="http://schemas.microsoft.com/office/drawing/2014/main" id="{769D1A7B-116A-4BA8-96D3-D9285F38730B}"/>
              </a:ext>
            </a:extLst>
          </p:cNvPr>
          <p:cNvGrpSpPr/>
          <p:nvPr/>
        </p:nvGrpSpPr>
        <p:grpSpPr>
          <a:xfrm>
            <a:off x="1719254" y="3985210"/>
            <a:ext cx="8216878" cy="167971"/>
            <a:chOff x="1719254" y="3985210"/>
            <a:chExt cx="8216878" cy="167971"/>
          </a:xfrm>
        </p:grpSpPr>
        <p:sp>
          <p:nvSpPr>
            <p:cNvPr id="105" name="Hình Bầu dục 104">
              <a:extLst>
                <a:ext uri="{FF2B5EF4-FFF2-40B4-BE49-F238E27FC236}">
                  <a16:creationId xmlns:a16="http://schemas.microsoft.com/office/drawing/2014/main" id="{C1279C8F-593B-439C-A97C-BBA121B3F033}"/>
                </a:ext>
              </a:extLst>
            </p:cNvPr>
            <p:cNvSpPr/>
            <p:nvPr/>
          </p:nvSpPr>
          <p:spPr>
            <a:xfrm>
              <a:off x="3714948" y="3985210"/>
              <a:ext cx="167971" cy="167971"/>
            </a:xfrm>
            <a:prstGeom prst="ellipse">
              <a:avLst/>
            </a:prstGeom>
            <a:solidFill>
              <a:srgbClr val="0C068C"/>
            </a:solidFill>
            <a:ln>
              <a:solidFill>
                <a:srgbClr val="0C06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6" name="Hình Bầu dục 105">
              <a:extLst>
                <a:ext uri="{FF2B5EF4-FFF2-40B4-BE49-F238E27FC236}">
                  <a16:creationId xmlns:a16="http://schemas.microsoft.com/office/drawing/2014/main" id="{5EC926C6-156F-4A4B-9032-303C364FB66B}"/>
                </a:ext>
              </a:extLst>
            </p:cNvPr>
            <p:cNvSpPr/>
            <p:nvPr/>
          </p:nvSpPr>
          <p:spPr>
            <a:xfrm>
              <a:off x="5747843" y="3985210"/>
              <a:ext cx="167971" cy="167971"/>
            </a:xfrm>
            <a:prstGeom prst="ellipse">
              <a:avLst/>
            </a:prstGeom>
            <a:solidFill>
              <a:srgbClr val="0C068C"/>
            </a:solidFill>
            <a:ln>
              <a:solidFill>
                <a:srgbClr val="0C06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7" name="Hình Bầu dục 106">
              <a:extLst>
                <a:ext uri="{FF2B5EF4-FFF2-40B4-BE49-F238E27FC236}">
                  <a16:creationId xmlns:a16="http://schemas.microsoft.com/office/drawing/2014/main" id="{353AB9A9-D130-4F20-8C24-2F1B21FEBCE0}"/>
                </a:ext>
              </a:extLst>
            </p:cNvPr>
            <p:cNvSpPr/>
            <p:nvPr/>
          </p:nvSpPr>
          <p:spPr>
            <a:xfrm>
              <a:off x="7785303" y="3985210"/>
              <a:ext cx="167971" cy="167971"/>
            </a:xfrm>
            <a:prstGeom prst="ellipse">
              <a:avLst/>
            </a:prstGeom>
            <a:solidFill>
              <a:srgbClr val="0C068C"/>
            </a:solidFill>
            <a:ln>
              <a:solidFill>
                <a:srgbClr val="0C06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8" name="Hình Bầu dục 107">
              <a:extLst>
                <a:ext uri="{FF2B5EF4-FFF2-40B4-BE49-F238E27FC236}">
                  <a16:creationId xmlns:a16="http://schemas.microsoft.com/office/drawing/2014/main" id="{BA74BB5A-323B-4CD2-953C-C051790C1730}"/>
                </a:ext>
              </a:extLst>
            </p:cNvPr>
            <p:cNvSpPr/>
            <p:nvPr/>
          </p:nvSpPr>
          <p:spPr>
            <a:xfrm>
              <a:off x="9768161" y="3985210"/>
              <a:ext cx="167971" cy="167971"/>
            </a:xfrm>
            <a:prstGeom prst="ellipse">
              <a:avLst/>
            </a:prstGeom>
            <a:solidFill>
              <a:srgbClr val="0C068C"/>
            </a:solidFill>
            <a:ln>
              <a:solidFill>
                <a:srgbClr val="0C06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9" name="Hình Bầu dục 108">
              <a:extLst>
                <a:ext uri="{FF2B5EF4-FFF2-40B4-BE49-F238E27FC236}">
                  <a16:creationId xmlns:a16="http://schemas.microsoft.com/office/drawing/2014/main" id="{CF7D8536-0CAD-4BF2-908C-7DEA3A31701A}"/>
                </a:ext>
              </a:extLst>
            </p:cNvPr>
            <p:cNvSpPr/>
            <p:nvPr/>
          </p:nvSpPr>
          <p:spPr>
            <a:xfrm>
              <a:off x="1719254" y="3985210"/>
              <a:ext cx="167971" cy="167971"/>
            </a:xfrm>
            <a:prstGeom prst="ellipse">
              <a:avLst/>
            </a:prstGeom>
            <a:solidFill>
              <a:srgbClr val="0C068C"/>
            </a:solidFill>
            <a:ln>
              <a:solidFill>
                <a:srgbClr val="0C06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43" name="Nhóm 142">
            <a:extLst>
              <a:ext uri="{FF2B5EF4-FFF2-40B4-BE49-F238E27FC236}">
                <a16:creationId xmlns:a16="http://schemas.microsoft.com/office/drawing/2014/main" id="{84777034-6933-4CC4-966B-F6FFB591A7E4}"/>
              </a:ext>
            </a:extLst>
          </p:cNvPr>
          <p:cNvGrpSpPr/>
          <p:nvPr/>
        </p:nvGrpSpPr>
        <p:grpSpPr>
          <a:xfrm>
            <a:off x="2565396" y="2494111"/>
            <a:ext cx="6548913" cy="646331"/>
            <a:chOff x="2565396" y="2494111"/>
            <a:chExt cx="6548913" cy="646331"/>
          </a:xfrm>
        </p:grpSpPr>
        <p:sp>
          <p:nvSpPr>
            <p:cNvPr id="15" name="TextBox 94">
              <a:extLst>
                <a:ext uri="{FF2B5EF4-FFF2-40B4-BE49-F238E27FC236}">
                  <a16:creationId xmlns:a16="http://schemas.microsoft.com/office/drawing/2014/main" id="{93A54F61-0703-402D-9066-F3DD408152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5396" y="2494111"/>
              <a:ext cx="533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vi-VN" sz="3600" b="1">
                  <a:solidFill>
                    <a:srgbClr val="FF0000"/>
                  </a:solidFill>
                  <a:latin typeface="UTM Swiss Condensed" panose="02000500000000000000" pitchFamily="2" charset="0"/>
                </a:rPr>
                <a:t>B</a:t>
              </a:r>
            </a:p>
          </p:txBody>
        </p:sp>
        <p:sp>
          <p:nvSpPr>
            <p:cNvPr id="102" name="TextBox 94">
              <a:extLst>
                <a:ext uri="{FF2B5EF4-FFF2-40B4-BE49-F238E27FC236}">
                  <a16:creationId xmlns:a16="http://schemas.microsoft.com/office/drawing/2014/main" id="{E6557468-00C8-4335-9E4D-623FD15E93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7563" y="2494111"/>
              <a:ext cx="533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vi-VN" sz="3600" b="1">
                  <a:solidFill>
                    <a:srgbClr val="FF0000"/>
                  </a:solidFill>
                  <a:latin typeface="UTM Swiss Condensed" panose="02000500000000000000" pitchFamily="2" charset="0"/>
                </a:rPr>
                <a:t>B</a:t>
              </a:r>
            </a:p>
          </p:txBody>
        </p:sp>
        <p:sp>
          <p:nvSpPr>
            <p:cNvPr id="103" name="TextBox 94">
              <a:extLst>
                <a:ext uri="{FF2B5EF4-FFF2-40B4-BE49-F238E27FC236}">
                  <a16:creationId xmlns:a16="http://schemas.microsoft.com/office/drawing/2014/main" id="{1F7B7CBF-9889-4DFB-980C-D9B67EA80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3665" y="2494111"/>
              <a:ext cx="533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vi-VN" sz="3600" b="1">
                  <a:solidFill>
                    <a:srgbClr val="FF0000"/>
                  </a:solidFill>
                  <a:latin typeface="UTM Swiss Condensed" panose="02000500000000000000" pitchFamily="2" charset="0"/>
                </a:rPr>
                <a:t>B</a:t>
              </a:r>
            </a:p>
          </p:txBody>
        </p:sp>
        <p:sp>
          <p:nvSpPr>
            <p:cNvPr id="104" name="TextBox 94">
              <a:extLst>
                <a:ext uri="{FF2B5EF4-FFF2-40B4-BE49-F238E27FC236}">
                  <a16:creationId xmlns:a16="http://schemas.microsoft.com/office/drawing/2014/main" id="{EFDAA469-4167-4BD6-B9DB-AEF156D484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80909" y="2494111"/>
              <a:ext cx="533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vi-VN" sz="3600" b="1">
                  <a:solidFill>
                    <a:srgbClr val="FF0000"/>
                  </a:solidFill>
                  <a:latin typeface="UTM Swiss Condensed" panose="02000500000000000000" pitchFamily="2" charset="0"/>
                </a:rPr>
                <a:t>B</a:t>
              </a:r>
            </a:p>
          </p:txBody>
        </p:sp>
      </p:grpSp>
      <p:grpSp>
        <p:nvGrpSpPr>
          <p:cNvPr id="142" name="Nhóm 141">
            <a:extLst>
              <a:ext uri="{FF2B5EF4-FFF2-40B4-BE49-F238E27FC236}">
                <a16:creationId xmlns:a16="http://schemas.microsoft.com/office/drawing/2014/main" id="{14495FFB-E059-44FA-96F7-E2F1A4016C5C}"/>
              </a:ext>
            </a:extLst>
          </p:cNvPr>
          <p:cNvGrpSpPr/>
          <p:nvPr/>
        </p:nvGrpSpPr>
        <p:grpSpPr>
          <a:xfrm>
            <a:off x="2723677" y="3054573"/>
            <a:ext cx="6222123" cy="167971"/>
            <a:chOff x="2723677" y="3054573"/>
            <a:chExt cx="6222123" cy="167971"/>
          </a:xfrm>
        </p:grpSpPr>
        <p:sp>
          <p:nvSpPr>
            <p:cNvPr id="7" name="Hình Bầu dục 6">
              <a:extLst>
                <a:ext uri="{FF2B5EF4-FFF2-40B4-BE49-F238E27FC236}">
                  <a16:creationId xmlns:a16="http://schemas.microsoft.com/office/drawing/2014/main" id="{C80B07FD-6DC3-4E2A-9744-D8FAC21027A0}"/>
                </a:ext>
              </a:extLst>
            </p:cNvPr>
            <p:cNvSpPr/>
            <p:nvPr/>
          </p:nvSpPr>
          <p:spPr>
            <a:xfrm>
              <a:off x="2723677" y="3054573"/>
              <a:ext cx="167971" cy="167971"/>
            </a:xfrm>
            <a:prstGeom prst="ellipse">
              <a:avLst/>
            </a:prstGeom>
            <a:solidFill>
              <a:srgbClr val="4611AF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9" name="Hình Bầu dục 98">
              <a:extLst>
                <a:ext uri="{FF2B5EF4-FFF2-40B4-BE49-F238E27FC236}">
                  <a16:creationId xmlns:a16="http://schemas.microsoft.com/office/drawing/2014/main" id="{DF878053-363C-451A-88D0-EE1B443F441C}"/>
                </a:ext>
              </a:extLst>
            </p:cNvPr>
            <p:cNvSpPr/>
            <p:nvPr/>
          </p:nvSpPr>
          <p:spPr>
            <a:xfrm>
              <a:off x="4752381" y="3054573"/>
              <a:ext cx="167971" cy="167971"/>
            </a:xfrm>
            <a:prstGeom prst="ellipse">
              <a:avLst/>
            </a:prstGeom>
            <a:solidFill>
              <a:srgbClr val="4611AF"/>
            </a:solidFill>
            <a:ln>
              <a:solidFill>
                <a:schemeClr val="accent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0" name="Hình Bầu dục 99">
              <a:extLst>
                <a:ext uri="{FF2B5EF4-FFF2-40B4-BE49-F238E27FC236}">
                  <a16:creationId xmlns:a16="http://schemas.microsoft.com/office/drawing/2014/main" id="{446EFF2E-677B-43EA-9893-02C968A847EA}"/>
                </a:ext>
              </a:extLst>
            </p:cNvPr>
            <p:cNvSpPr/>
            <p:nvPr/>
          </p:nvSpPr>
          <p:spPr>
            <a:xfrm>
              <a:off x="6779341" y="3054573"/>
              <a:ext cx="167971" cy="167971"/>
            </a:xfrm>
            <a:prstGeom prst="ellipse">
              <a:avLst/>
            </a:prstGeom>
            <a:solidFill>
              <a:srgbClr val="4611AF"/>
            </a:solidFill>
            <a:ln>
              <a:solidFill>
                <a:schemeClr val="accent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1" name="Hình Bầu dục 100">
              <a:extLst>
                <a:ext uri="{FF2B5EF4-FFF2-40B4-BE49-F238E27FC236}">
                  <a16:creationId xmlns:a16="http://schemas.microsoft.com/office/drawing/2014/main" id="{B7463A48-9CB9-4B55-A64A-97E57610ABDA}"/>
                </a:ext>
              </a:extLst>
            </p:cNvPr>
            <p:cNvSpPr/>
            <p:nvPr/>
          </p:nvSpPr>
          <p:spPr>
            <a:xfrm>
              <a:off x="8777829" y="3054573"/>
              <a:ext cx="167971" cy="167971"/>
            </a:xfrm>
            <a:prstGeom prst="ellipse">
              <a:avLst/>
            </a:prstGeom>
            <a:solidFill>
              <a:srgbClr val="4611AF"/>
            </a:solidFill>
            <a:ln>
              <a:solidFill>
                <a:schemeClr val="accent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44" name="Nhóm 143">
            <a:extLst>
              <a:ext uri="{FF2B5EF4-FFF2-40B4-BE49-F238E27FC236}">
                <a16:creationId xmlns:a16="http://schemas.microsoft.com/office/drawing/2014/main" id="{4828A51E-4BE6-4251-834F-9296D5309B57}"/>
              </a:ext>
            </a:extLst>
          </p:cNvPr>
          <p:cNvGrpSpPr/>
          <p:nvPr/>
        </p:nvGrpSpPr>
        <p:grpSpPr>
          <a:xfrm>
            <a:off x="3024677" y="1495060"/>
            <a:ext cx="5683871" cy="1565968"/>
            <a:chOff x="3024677" y="1495060"/>
            <a:chExt cx="5683871" cy="1565968"/>
          </a:xfrm>
        </p:grpSpPr>
        <p:sp>
          <p:nvSpPr>
            <p:cNvPr id="31" name="Text Box 85">
              <a:extLst>
                <a:ext uri="{FF2B5EF4-FFF2-40B4-BE49-F238E27FC236}">
                  <a16:creationId xmlns:a16="http://schemas.microsoft.com/office/drawing/2014/main" id="{116268D5-FDB2-44F6-994D-1C2E54E608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3430" y="1495060"/>
              <a:ext cx="274882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 sz="3600" b="1">
                  <a:solidFill>
                    <a:srgbClr val="0000CC"/>
                  </a:solidFill>
                  <a:latin typeface="UTM Swiss Condensed" panose="02000500000000000000" pitchFamily="2" charset="0"/>
                </a:rPr>
                <a:t>Bụng sóng</a:t>
              </a:r>
            </a:p>
          </p:txBody>
        </p:sp>
        <p:cxnSp>
          <p:nvCxnSpPr>
            <p:cNvPr id="113" name="Đường kết nối Mũi tên Thẳng 112">
              <a:extLst>
                <a:ext uri="{FF2B5EF4-FFF2-40B4-BE49-F238E27FC236}">
                  <a16:creationId xmlns:a16="http://schemas.microsoft.com/office/drawing/2014/main" id="{2D83DAFA-D6F7-4667-9354-799AA16877BB}"/>
                </a:ext>
              </a:extLst>
            </p:cNvPr>
            <p:cNvCxnSpPr>
              <a:cxnSpLocks/>
            </p:cNvCxnSpPr>
            <p:nvPr/>
          </p:nvCxnSpPr>
          <p:spPr>
            <a:xfrm>
              <a:off x="5860980" y="2191510"/>
              <a:ext cx="2847568" cy="799154"/>
            </a:xfrm>
            <a:prstGeom prst="straightConnector1">
              <a:avLst/>
            </a:prstGeom>
            <a:ln w="57150">
              <a:solidFill>
                <a:srgbClr val="4611AF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Đường kết nối Mũi tên Thẳng 114">
              <a:extLst>
                <a:ext uri="{FF2B5EF4-FFF2-40B4-BE49-F238E27FC236}">
                  <a16:creationId xmlns:a16="http://schemas.microsoft.com/office/drawing/2014/main" id="{F4EF0DAB-F03E-43B0-A74F-9281F6E1BE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54375" y="2206022"/>
              <a:ext cx="806605" cy="829660"/>
            </a:xfrm>
            <a:prstGeom prst="straightConnector1">
              <a:avLst/>
            </a:prstGeom>
            <a:ln w="57150">
              <a:solidFill>
                <a:srgbClr val="4611AF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Đường kết nối Mũi tên Thẳng 116">
              <a:extLst>
                <a:ext uri="{FF2B5EF4-FFF2-40B4-BE49-F238E27FC236}">
                  <a16:creationId xmlns:a16="http://schemas.microsoft.com/office/drawing/2014/main" id="{FAB8D4F3-4C8B-48F5-973F-51105D8B6B7C}"/>
                </a:ext>
              </a:extLst>
            </p:cNvPr>
            <p:cNvCxnSpPr>
              <a:cxnSpLocks/>
            </p:cNvCxnSpPr>
            <p:nvPr/>
          </p:nvCxnSpPr>
          <p:spPr>
            <a:xfrm>
              <a:off x="5878134" y="2191511"/>
              <a:ext cx="901207" cy="869517"/>
            </a:xfrm>
            <a:prstGeom prst="straightConnector1">
              <a:avLst/>
            </a:prstGeom>
            <a:ln w="57150">
              <a:solidFill>
                <a:srgbClr val="4611AF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Đường kết nối Mũi tên Thẳng 120">
              <a:extLst>
                <a:ext uri="{FF2B5EF4-FFF2-40B4-BE49-F238E27FC236}">
                  <a16:creationId xmlns:a16="http://schemas.microsoft.com/office/drawing/2014/main" id="{D246D4B5-C61D-4D2F-A805-DCFE3B3344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24677" y="2190743"/>
              <a:ext cx="2869399" cy="824280"/>
            </a:xfrm>
            <a:prstGeom prst="straightConnector1">
              <a:avLst/>
            </a:prstGeom>
            <a:ln w="57150">
              <a:solidFill>
                <a:srgbClr val="4611AF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Nhóm 145">
            <a:extLst>
              <a:ext uri="{FF2B5EF4-FFF2-40B4-BE49-F238E27FC236}">
                <a16:creationId xmlns:a16="http://schemas.microsoft.com/office/drawing/2014/main" id="{D0095996-EC4C-48EA-A68F-B0FC0D6677E1}"/>
              </a:ext>
            </a:extLst>
          </p:cNvPr>
          <p:cNvGrpSpPr/>
          <p:nvPr/>
        </p:nvGrpSpPr>
        <p:grpSpPr>
          <a:xfrm>
            <a:off x="3889778" y="4188026"/>
            <a:ext cx="3879530" cy="2296324"/>
            <a:chOff x="3889778" y="4188026"/>
            <a:chExt cx="3879530" cy="2296324"/>
          </a:xfrm>
        </p:grpSpPr>
        <p:sp>
          <p:nvSpPr>
            <p:cNvPr id="27" name="Text Box 86">
              <a:extLst>
                <a:ext uri="{FF2B5EF4-FFF2-40B4-BE49-F238E27FC236}">
                  <a16:creationId xmlns:a16="http://schemas.microsoft.com/office/drawing/2014/main" id="{FB23D617-9A67-4C92-A2CE-E1B0FB4A33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7069" y="5838019"/>
              <a:ext cx="201401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3600" b="1">
                  <a:solidFill>
                    <a:srgbClr val="0000FF"/>
                  </a:solidFill>
                  <a:latin typeface="UTM Swiss Condensed" panose="02000500000000000000" pitchFamily="2" charset="0"/>
                </a:rPr>
                <a:t>Nút sóng</a:t>
              </a:r>
            </a:p>
          </p:txBody>
        </p:sp>
        <p:cxnSp>
          <p:nvCxnSpPr>
            <p:cNvPr id="128" name="Đường kết nối Mũi tên Thẳng 127">
              <a:extLst>
                <a:ext uri="{FF2B5EF4-FFF2-40B4-BE49-F238E27FC236}">
                  <a16:creationId xmlns:a16="http://schemas.microsoft.com/office/drawing/2014/main" id="{406B8EB1-DA69-4926-A46B-9A35F6DFDD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0405" y="4894539"/>
              <a:ext cx="12146" cy="806601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Đường kết nối Mũi tên Thẳng 130">
              <a:extLst>
                <a:ext uri="{FF2B5EF4-FFF2-40B4-BE49-F238E27FC236}">
                  <a16:creationId xmlns:a16="http://schemas.microsoft.com/office/drawing/2014/main" id="{C401EF76-7BF2-4936-824B-82A6F979C0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134" y="4286867"/>
              <a:ext cx="1891174" cy="1414273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Đường kết nối Mũi tên Thẳng 135">
              <a:extLst>
                <a:ext uri="{FF2B5EF4-FFF2-40B4-BE49-F238E27FC236}">
                  <a16:creationId xmlns:a16="http://schemas.microsoft.com/office/drawing/2014/main" id="{67FD093C-35C8-4AB3-87DA-0FE1D20929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89778" y="4188026"/>
              <a:ext cx="1950627" cy="1513114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060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E78664E6-F95C-47C5-9051-F213F768E821}"/>
              </a:ext>
            </a:extLst>
          </p:cNvPr>
          <p:cNvGrpSpPr/>
          <p:nvPr/>
        </p:nvGrpSpPr>
        <p:grpSpPr>
          <a:xfrm>
            <a:off x="0" y="898910"/>
            <a:ext cx="5914103" cy="453526"/>
            <a:chOff x="0" y="718048"/>
            <a:chExt cx="5593270" cy="453526"/>
          </a:xfrm>
        </p:grpSpPr>
        <p:sp>
          <p:nvSpPr>
            <p:cNvPr id="3" name="Mũi tên: Hình ngũ giác 2">
              <a:extLst>
                <a:ext uri="{FF2B5EF4-FFF2-40B4-BE49-F238E27FC236}">
                  <a16:creationId xmlns:a16="http://schemas.microsoft.com/office/drawing/2014/main" id="{F40F4C6B-F3CB-4CFA-B425-F26315B75E49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" name="Mũi tên: Hình ngũ giác 3">
              <a:extLst>
                <a:ext uri="{FF2B5EF4-FFF2-40B4-BE49-F238E27FC236}">
                  <a16:creationId xmlns:a16="http://schemas.microsoft.com/office/drawing/2014/main" id="{87A4CDA3-1873-433E-B219-8E02CC53EF5C}"/>
                </a:ext>
              </a:extLst>
            </p:cNvPr>
            <p:cNvSpPr/>
            <p:nvPr/>
          </p:nvSpPr>
          <p:spPr>
            <a:xfrm>
              <a:off x="1057276" y="718049"/>
              <a:ext cx="4535994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0000"/>
                  </a:solidFill>
                  <a:latin typeface="UTM Swiss Condensed" panose="02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SÓNG DỪNG</a:t>
              </a:r>
              <a:endParaRPr lang="vi-VN" sz="3000" b="1">
                <a:solidFill>
                  <a:srgbClr val="FF0000"/>
                </a:solidFill>
                <a:latin typeface="UTM Swiss Condensed" panose="020005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EF93101C-C7CB-4768-B619-B30514BAE800}"/>
              </a:ext>
            </a:extLst>
          </p:cNvPr>
          <p:cNvGrpSpPr/>
          <p:nvPr/>
        </p:nvGrpSpPr>
        <p:grpSpPr>
          <a:xfrm>
            <a:off x="376350" y="1457656"/>
            <a:ext cx="2661819" cy="453525"/>
            <a:chOff x="339725" y="1464888"/>
            <a:chExt cx="2828246" cy="453526"/>
          </a:xfrm>
        </p:grpSpPr>
        <p:sp>
          <p:nvSpPr>
            <p:cNvPr id="11" name="Mũi tên: Hình ngũ giác 10">
              <a:extLst>
                <a:ext uri="{FF2B5EF4-FFF2-40B4-BE49-F238E27FC236}">
                  <a16:creationId xmlns:a16="http://schemas.microsoft.com/office/drawing/2014/main" id="{A8BD191C-2427-46C8-97ED-8D25792E728C}"/>
                </a:ext>
              </a:extLst>
            </p:cNvPr>
            <p:cNvSpPr/>
            <p:nvPr/>
          </p:nvSpPr>
          <p:spPr>
            <a:xfrm>
              <a:off x="942976" y="1464888"/>
              <a:ext cx="2224995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>
                  <a:solidFill>
                    <a:srgbClr val="4611AF"/>
                  </a:solidFill>
                  <a:latin typeface="UTM Swiss Condensed" panose="02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Thí nghiệm</a:t>
              </a:r>
              <a:endParaRPr lang="vi-VN" sz="3200" b="1">
                <a:solidFill>
                  <a:srgbClr val="4611AF"/>
                </a:solidFill>
                <a:latin typeface="UTM Swiss Condensed" panose="020005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Mũi tên: Hình ngũ giác 11">
              <a:extLst>
                <a:ext uri="{FF2B5EF4-FFF2-40B4-BE49-F238E27FC236}">
                  <a16:creationId xmlns:a16="http://schemas.microsoft.com/office/drawing/2014/main" id="{B921D642-FB3B-4B13-BC77-2277CD4FA370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UTM Swiss Condensed" panose="02000500000000000000" pitchFamily="2" charset="0"/>
                </a:rPr>
                <a:t>1</a:t>
              </a:r>
              <a:endParaRPr lang="vi-VN" sz="3200" b="1">
                <a:solidFill>
                  <a:srgbClr val="FFFF00"/>
                </a:solidFill>
                <a:latin typeface="UTM Swiss Condensed" panose="02000500000000000000" pitchFamily="2" charset="0"/>
              </a:endParaRPr>
            </a:p>
          </p:txBody>
        </p:sp>
      </p:grpSp>
      <p:sp>
        <p:nvSpPr>
          <p:cNvPr id="13" name="Mũi tên: Hình ngũ giác 12">
            <a:extLst>
              <a:ext uri="{FF2B5EF4-FFF2-40B4-BE49-F238E27FC236}">
                <a16:creationId xmlns:a16="http://schemas.microsoft.com/office/drawing/2014/main" id="{3A47DFDF-302B-488D-B81F-C5E45D895A46}"/>
              </a:ext>
            </a:extLst>
          </p:cNvPr>
          <p:cNvSpPr/>
          <p:nvPr/>
        </p:nvSpPr>
        <p:spPr>
          <a:xfrm>
            <a:off x="376350" y="1911180"/>
            <a:ext cx="11554393" cy="4620249"/>
          </a:xfrm>
          <a:prstGeom prst="homePlate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800" b="1">
                <a:solidFill>
                  <a:srgbClr val="FF0000"/>
                </a:solidFill>
                <a:latin typeface="UTM Swiss Condensed" panose="020005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 </a:t>
            </a:r>
            <a:r>
              <a:rPr lang="en-US" sz="3800" b="1">
                <a:solidFill>
                  <a:srgbClr val="FF0000"/>
                </a:solidFill>
                <a:latin typeface="UTM Swiss Condensed" panose="02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Định nghĩa sóng dừng: </a:t>
            </a:r>
            <a:r>
              <a:rPr lang="en-US" altLang="vi-VN" sz="3800" b="1">
                <a:solidFill>
                  <a:srgbClr val="4611A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Sóng truyền trên sợi dây trong trường hợp xuất hiện các </a:t>
            </a:r>
            <a:r>
              <a:rPr lang="en-US" altLang="vi-VN" sz="3800" b="1">
                <a:solidFill>
                  <a:srgbClr val="FF0000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nút</a:t>
            </a:r>
            <a:r>
              <a:rPr lang="en-US" altLang="vi-VN" sz="3800" b="1">
                <a:solidFill>
                  <a:srgbClr val="4611A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và các </a:t>
            </a:r>
            <a:r>
              <a:rPr lang="en-US" altLang="vi-VN" sz="3800" b="1">
                <a:solidFill>
                  <a:srgbClr val="FF0000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bụng</a:t>
            </a:r>
            <a:r>
              <a:rPr lang="en-US" altLang="vi-VN" sz="3800" b="1">
                <a:solidFill>
                  <a:srgbClr val="4611A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gọi là sóng dừng.</a:t>
            </a:r>
          </a:p>
          <a:p>
            <a:pPr indent="800100" algn="just">
              <a:lnSpc>
                <a:spcPct val="150000"/>
              </a:lnSpc>
            </a:pPr>
            <a:r>
              <a:rPr lang="en-US" altLang="vi-VN" sz="3800" b="1">
                <a:solidFill>
                  <a:srgbClr val="FF0000"/>
                </a:solidFill>
                <a:latin typeface="UTM Swiss Condensed" panose="02000500000000000000" pitchFamily="2" charset="0"/>
                <a:sym typeface="Wingdings" panose="05000000000000000000" pitchFamily="2" charset="2"/>
              </a:rPr>
              <a:t>+ Những nút: </a:t>
            </a:r>
            <a:r>
              <a:rPr lang="en-US" altLang="vi-VN" sz="3800" b="1">
                <a:solidFill>
                  <a:srgbClr val="4611AF"/>
                </a:solidFill>
                <a:latin typeface="UTM Swiss Condensed" panose="02000500000000000000" pitchFamily="2" charset="0"/>
                <a:sym typeface="Wingdings" panose="05000000000000000000" pitchFamily="2" charset="2"/>
              </a:rPr>
              <a:t>là điểm luôn luôn đứng yên.</a:t>
            </a:r>
          </a:p>
          <a:p>
            <a:pPr marL="1257300" indent="-457200" algn="just">
              <a:lnSpc>
                <a:spcPct val="150000"/>
              </a:lnSpc>
            </a:pPr>
            <a:r>
              <a:rPr lang="en-US" altLang="vi-VN" sz="3800" b="1">
                <a:solidFill>
                  <a:srgbClr val="FF0000"/>
                </a:solidFill>
                <a:latin typeface="UTM Swiss Condensed" panose="02000500000000000000" pitchFamily="2" charset="0"/>
                <a:sym typeface="Wingdings" panose="05000000000000000000" pitchFamily="2" charset="2"/>
              </a:rPr>
              <a:t>+ Những bụng: </a:t>
            </a:r>
            <a:r>
              <a:rPr lang="en-US" altLang="vi-VN" sz="3800" b="1">
                <a:solidFill>
                  <a:srgbClr val="4611AF"/>
                </a:solidFill>
                <a:latin typeface="UTM Swiss Condensed" panose="02000500000000000000" pitchFamily="2" charset="0"/>
                <a:sym typeface="Wingdings" panose="05000000000000000000" pitchFamily="2" charset="2"/>
              </a:rPr>
              <a:t>là điểm luôn luôn dao động với biên độ cực đại.</a:t>
            </a:r>
            <a:endParaRPr lang="vi-VN" sz="3800" b="1">
              <a:solidFill>
                <a:srgbClr val="4611AF"/>
              </a:solidFill>
              <a:latin typeface="UTM Swiss Condensed" panose="02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00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E78664E6-F95C-47C5-9051-F213F768E821}"/>
              </a:ext>
            </a:extLst>
          </p:cNvPr>
          <p:cNvGrpSpPr/>
          <p:nvPr/>
        </p:nvGrpSpPr>
        <p:grpSpPr>
          <a:xfrm>
            <a:off x="0" y="898910"/>
            <a:ext cx="5914103" cy="453526"/>
            <a:chOff x="0" y="718048"/>
            <a:chExt cx="5593270" cy="453526"/>
          </a:xfrm>
        </p:grpSpPr>
        <p:sp>
          <p:nvSpPr>
            <p:cNvPr id="3" name="Mũi tên: Hình ngũ giác 2">
              <a:extLst>
                <a:ext uri="{FF2B5EF4-FFF2-40B4-BE49-F238E27FC236}">
                  <a16:creationId xmlns:a16="http://schemas.microsoft.com/office/drawing/2014/main" id="{F40F4C6B-F3CB-4CFA-B425-F26315B75E49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" name="Mũi tên: Hình ngũ giác 3">
              <a:extLst>
                <a:ext uri="{FF2B5EF4-FFF2-40B4-BE49-F238E27FC236}">
                  <a16:creationId xmlns:a16="http://schemas.microsoft.com/office/drawing/2014/main" id="{87A4CDA3-1873-433E-B219-8E02CC53EF5C}"/>
                </a:ext>
              </a:extLst>
            </p:cNvPr>
            <p:cNvSpPr/>
            <p:nvPr/>
          </p:nvSpPr>
          <p:spPr>
            <a:xfrm>
              <a:off x="1057276" y="718049"/>
              <a:ext cx="4535994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0000"/>
                  </a:solidFill>
                  <a:latin typeface="UTM Swiss Condensed" panose="02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SÓNG DỪNG</a:t>
              </a:r>
              <a:endParaRPr lang="vi-VN" sz="3000" b="1">
                <a:solidFill>
                  <a:srgbClr val="FF0000"/>
                </a:solidFill>
                <a:latin typeface="UTM Swiss Condensed" panose="020005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4454344C-3680-47C0-ABE5-198326FD7DD5}"/>
              </a:ext>
            </a:extLst>
          </p:cNvPr>
          <p:cNvGrpSpPr/>
          <p:nvPr/>
        </p:nvGrpSpPr>
        <p:grpSpPr>
          <a:xfrm>
            <a:off x="376350" y="1457656"/>
            <a:ext cx="8826643" cy="453525"/>
            <a:chOff x="339725" y="1464888"/>
            <a:chExt cx="9378519" cy="453526"/>
          </a:xfrm>
        </p:grpSpPr>
        <p:sp>
          <p:nvSpPr>
            <p:cNvPr id="8" name="Mũi tên: Hình ngũ giác 7">
              <a:extLst>
                <a:ext uri="{FF2B5EF4-FFF2-40B4-BE49-F238E27FC236}">
                  <a16:creationId xmlns:a16="http://schemas.microsoft.com/office/drawing/2014/main" id="{F0580184-22DC-41A7-A794-CED1E4495B47}"/>
                </a:ext>
              </a:extLst>
            </p:cNvPr>
            <p:cNvSpPr/>
            <p:nvPr/>
          </p:nvSpPr>
          <p:spPr>
            <a:xfrm>
              <a:off x="942975" y="1464888"/>
              <a:ext cx="8775269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>
                  <a:solidFill>
                    <a:srgbClr val="4611AF"/>
                  </a:solidFill>
                  <a:latin typeface="UTM Swiss Condensed" panose="02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Sóng dừng trên hai đầu sợi dây hai đầu cố định</a:t>
              </a:r>
              <a:endParaRPr lang="vi-VN" sz="3200" b="1">
                <a:solidFill>
                  <a:srgbClr val="4611AF"/>
                </a:solidFill>
                <a:latin typeface="UTM Swiss Condensed" panose="020005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Mũi tên: Hình ngũ giác 8">
              <a:extLst>
                <a:ext uri="{FF2B5EF4-FFF2-40B4-BE49-F238E27FC236}">
                  <a16:creationId xmlns:a16="http://schemas.microsoft.com/office/drawing/2014/main" id="{7FBE2FD9-283C-4931-B9A8-ABCC70F5D788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UTM Swiss Condensed" panose="02000500000000000000" pitchFamily="2" charset="0"/>
                </a:rPr>
                <a:t>2</a:t>
              </a:r>
              <a:endParaRPr lang="vi-VN" sz="3200" b="1">
                <a:solidFill>
                  <a:srgbClr val="FFFF00"/>
                </a:solidFill>
                <a:latin typeface="UTM Swiss Condensed" panose="02000500000000000000" pitchFamily="2" charset="0"/>
              </a:endParaRP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155C0B29-5249-4BF5-8136-F2AD0C70FA75}"/>
              </a:ext>
            </a:extLst>
          </p:cNvPr>
          <p:cNvGrpSpPr/>
          <p:nvPr/>
        </p:nvGrpSpPr>
        <p:grpSpPr>
          <a:xfrm>
            <a:off x="1152334" y="2244339"/>
            <a:ext cx="8834437" cy="3714750"/>
            <a:chOff x="1152334" y="2244339"/>
            <a:chExt cx="8834437" cy="3714750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F2290E95-9B8C-44BC-A89A-06B991478F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46096" y="2558664"/>
              <a:ext cx="7566025" cy="1300163"/>
              <a:chOff x="602" y="1618"/>
              <a:chExt cx="4886" cy="819"/>
            </a:xfrm>
          </p:grpSpPr>
          <p:grpSp>
            <p:nvGrpSpPr>
              <p:cNvPr id="11" name="Group 3">
                <a:extLst>
                  <a:ext uri="{FF2B5EF4-FFF2-40B4-BE49-F238E27FC236}">
                    <a16:creationId xmlns:a16="http://schemas.microsoft.com/office/drawing/2014/main" id="{0C5306CA-9FA8-42B6-9ED0-F83C1DDD93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2" y="1618"/>
                <a:ext cx="4761" cy="819"/>
                <a:chOff x="1341" y="492"/>
                <a:chExt cx="1728" cy="1134"/>
              </a:xfrm>
            </p:grpSpPr>
            <p:sp>
              <p:nvSpPr>
                <p:cNvPr id="26" name="Line 4">
                  <a:extLst>
                    <a:ext uri="{FF2B5EF4-FFF2-40B4-BE49-F238E27FC236}">
                      <a16:creationId xmlns:a16="http://schemas.microsoft.com/office/drawing/2014/main" id="{FA9D14C9-AD06-4F27-8B66-48986F7A56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2" y="1056"/>
                  <a:ext cx="1727" cy="0"/>
                </a:xfrm>
                <a:prstGeom prst="line">
                  <a:avLst/>
                </a:pr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vi-VN" b="1">
                    <a:latin typeface="UTM Swiss Condensed" panose="02000500000000000000" pitchFamily="2" charset="0"/>
                  </a:endParaRPr>
                </a:p>
              </p:txBody>
            </p:sp>
            <p:grpSp>
              <p:nvGrpSpPr>
                <p:cNvPr id="27" name="Group 5">
                  <a:extLst>
                    <a:ext uri="{FF2B5EF4-FFF2-40B4-BE49-F238E27FC236}">
                      <a16:creationId xmlns:a16="http://schemas.microsoft.com/office/drawing/2014/main" id="{75810BF4-052F-411E-B6BF-B09F1AC093F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41" y="492"/>
                  <a:ext cx="1728" cy="564"/>
                  <a:chOff x="1344" y="492"/>
                  <a:chExt cx="1728" cy="564"/>
                </a:xfrm>
              </p:grpSpPr>
              <p:sp>
                <p:nvSpPr>
                  <p:cNvPr id="34" name="Freeform 6">
                    <a:extLst>
                      <a:ext uri="{FF2B5EF4-FFF2-40B4-BE49-F238E27FC236}">
                        <a16:creationId xmlns:a16="http://schemas.microsoft.com/office/drawing/2014/main" id="{4A6D6C40-24D0-4438-A8F6-A2E835420C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960"/>
                    <a:ext cx="1728" cy="96"/>
                  </a:xfrm>
                  <a:custGeom>
                    <a:avLst/>
                    <a:gdLst>
                      <a:gd name="T0" fmla="*/ 0 w 1728"/>
                      <a:gd name="T1" fmla="*/ 6 h 240"/>
                      <a:gd name="T2" fmla="*/ 864 w 1728"/>
                      <a:gd name="T3" fmla="*/ 0 h 240"/>
                      <a:gd name="T4" fmla="*/ 1728 w 1728"/>
                      <a:gd name="T5" fmla="*/ 6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 b="1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35" name="Freeform 7">
                    <a:extLst>
                      <a:ext uri="{FF2B5EF4-FFF2-40B4-BE49-F238E27FC236}">
                        <a16:creationId xmlns:a16="http://schemas.microsoft.com/office/drawing/2014/main" id="{45CB246F-90AA-4772-A30A-7E26969573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858"/>
                    <a:ext cx="1728" cy="198"/>
                  </a:xfrm>
                  <a:custGeom>
                    <a:avLst/>
                    <a:gdLst>
                      <a:gd name="T0" fmla="*/ 0 w 1728"/>
                      <a:gd name="T1" fmla="*/ 111 h 240"/>
                      <a:gd name="T2" fmla="*/ 864 w 1728"/>
                      <a:gd name="T3" fmla="*/ 0 h 240"/>
                      <a:gd name="T4" fmla="*/ 1728 w 1728"/>
                      <a:gd name="T5" fmla="*/ 111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 b="1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36" name="Freeform 8">
                    <a:extLst>
                      <a:ext uri="{FF2B5EF4-FFF2-40B4-BE49-F238E27FC236}">
                        <a16:creationId xmlns:a16="http://schemas.microsoft.com/office/drawing/2014/main" id="{B3693C6D-E84D-49D1-AE58-FAEE23315C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738"/>
                    <a:ext cx="1728" cy="318"/>
                  </a:xfrm>
                  <a:custGeom>
                    <a:avLst/>
                    <a:gdLst>
                      <a:gd name="T0" fmla="*/ 0 w 1728"/>
                      <a:gd name="T1" fmla="*/ 739 h 240"/>
                      <a:gd name="T2" fmla="*/ 864 w 1728"/>
                      <a:gd name="T3" fmla="*/ 0 h 240"/>
                      <a:gd name="T4" fmla="*/ 1728 w 1728"/>
                      <a:gd name="T5" fmla="*/ 739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 b="1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37" name="Freeform 9">
                    <a:extLst>
                      <a:ext uri="{FF2B5EF4-FFF2-40B4-BE49-F238E27FC236}">
                        <a16:creationId xmlns:a16="http://schemas.microsoft.com/office/drawing/2014/main" id="{2BAD7B6E-AAC4-4542-8AB1-0C1F8189CE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618"/>
                    <a:ext cx="1728" cy="438"/>
                  </a:xfrm>
                  <a:custGeom>
                    <a:avLst/>
                    <a:gdLst>
                      <a:gd name="T0" fmla="*/ 0 w 1728"/>
                      <a:gd name="T1" fmla="*/ 2661 h 240"/>
                      <a:gd name="T2" fmla="*/ 864 w 1728"/>
                      <a:gd name="T3" fmla="*/ 0 h 240"/>
                      <a:gd name="T4" fmla="*/ 1728 w 1728"/>
                      <a:gd name="T5" fmla="*/ 2661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 b="1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38" name="Freeform 10">
                    <a:extLst>
                      <a:ext uri="{FF2B5EF4-FFF2-40B4-BE49-F238E27FC236}">
                        <a16:creationId xmlns:a16="http://schemas.microsoft.com/office/drawing/2014/main" id="{A99FBD8D-2100-4903-9439-B37E6CDA6D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492"/>
                    <a:ext cx="1728" cy="564"/>
                  </a:xfrm>
                  <a:custGeom>
                    <a:avLst/>
                    <a:gdLst>
                      <a:gd name="T0" fmla="*/ 0 w 1728"/>
                      <a:gd name="T1" fmla="*/ 7318 h 240"/>
                      <a:gd name="T2" fmla="*/ 864 w 1728"/>
                      <a:gd name="T3" fmla="*/ 0 h 240"/>
                      <a:gd name="T4" fmla="*/ 1728 w 1728"/>
                      <a:gd name="T5" fmla="*/ 7318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 b="1">
                      <a:latin typeface="UTM Swiss Condensed" panose="02000500000000000000" pitchFamily="2" charset="0"/>
                    </a:endParaRPr>
                  </a:p>
                </p:txBody>
              </p:sp>
            </p:grpSp>
            <p:grpSp>
              <p:nvGrpSpPr>
                <p:cNvPr id="28" name="Group 11">
                  <a:extLst>
                    <a:ext uri="{FF2B5EF4-FFF2-40B4-BE49-F238E27FC236}">
                      <a16:creationId xmlns:a16="http://schemas.microsoft.com/office/drawing/2014/main" id="{5BBEDD14-B847-45BC-9854-CB91861EFD8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V="1">
                  <a:off x="1341" y="1062"/>
                  <a:ext cx="1728" cy="564"/>
                  <a:chOff x="1344" y="492"/>
                  <a:chExt cx="1728" cy="564"/>
                </a:xfrm>
              </p:grpSpPr>
              <p:sp>
                <p:nvSpPr>
                  <p:cNvPr id="29" name="Freeform 12">
                    <a:extLst>
                      <a:ext uri="{FF2B5EF4-FFF2-40B4-BE49-F238E27FC236}">
                        <a16:creationId xmlns:a16="http://schemas.microsoft.com/office/drawing/2014/main" id="{914CEF47-0694-4AAF-95AF-8D00A1D8942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960"/>
                    <a:ext cx="1728" cy="96"/>
                  </a:xfrm>
                  <a:custGeom>
                    <a:avLst/>
                    <a:gdLst>
                      <a:gd name="T0" fmla="*/ 0 w 1728"/>
                      <a:gd name="T1" fmla="*/ 6 h 240"/>
                      <a:gd name="T2" fmla="*/ 864 w 1728"/>
                      <a:gd name="T3" fmla="*/ 0 h 240"/>
                      <a:gd name="T4" fmla="*/ 1728 w 1728"/>
                      <a:gd name="T5" fmla="*/ 6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 b="1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30" name="Freeform 13">
                    <a:extLst>
                      <a:ext uri="{FF2B5EF4-FFF2-40B4-BE49-F238E27FC236}">
                        <a16:creationId xmlns:a16="http://schemas.microsoft.com/office/drawing/2014/main" id="{A88FEF6E-3F55-4144-9D90-976BEBB0BC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858"/>
                    <a:ext cx="1728" cy="198"/>
                  </a:xfrm>
                  <a:custGeom>
                    <a:avLst/>
                    <a:gdLst>
                      <a:gd name="T0" fmla="*/ 0 w 1728"/>
                      <a:gd name="T1" fmla="*/ 111 h 240"/>
                      <a:gd name="T2" fmla="*/ 864 w 1728"/>
                      <a:gd name="T3" fmla="*/ 0 h 240"/>
                      <a:gd name="T4" fmla="*/ 1728 w 1728"/>
                      <a:gd name="T5" fmla="*/ 111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 b="1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31" name="Freeform 14">
                    <a:extLst>
                      <a:ext uri="{FF2B5EF4-FFF2-40B4-BE49-F238E27FC236}">
                        <a16:creationId xmlns:a16="http://schemas.microsoft.com/office/drawing/2014/main" id="{7D1886C4-9FEA-4F2C-9F8B-C10E16DB68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738"/>
                    <a:ext cx="1728" cy="318"/>
                  </a:xfrm>
                  <a:custGeom>
                    <a:avLst/>
                    <a:gdLst>
                      <a:gd name="T0" fmla="*/ 0 w 1728"/>
                      <a:gd name="T1" fmla="*/ 739 h 240"/>
                      <a:gd name="T2" fmla="*/ 864 w 1728"/>
                      <a:gd name="T3" fmla="*/ 0 h 240"/>
                      <a:gd name="T4" fmla="*/ 1728 w 1728"/>
                      <a:gd name="T5" fmla="*/ 739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 b="1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32" name="Freeform 15">
                    <a:extLst>
                      <a:ext uri="{FF2B5EF4-FFF2-40B4-BE49-F238E27FC236}">
                        <a16:creationId xmlns:a16="http://schemas.microsoft.com/office/drawing/2014/main" id="{CFEF3D98-4138-4025-A1D4-F3BB42E68D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618"/>
                    <a:ext cx="1728" cy="438"/>
                  </a:xfrm>
                  <a:custGeom>
                    <a:avLst/>
                    <a:gdLst>
                      <a:gd name="T0" fmla="*/ 0 w 1728"/>
                      <a:gd name="T1" fmla="*/ 2661 h 240"/>
                      <a:gd name="T2" fmla="*/ 864 w 1728"/>
                      <a:gd name="T3" fmla="*/ 0 h 240"/>
                      <a:gd name="T4" fmla="*/ 1728 w 1728"/>
                      <a:gd name="T5" fmla="*/ 2661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 b="1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33" name="Freeform 16">
                    <a:extLst>
                      <a:ext uri="{FF2B5EF4-FFF2-40B4-BE49-F238E27FC236}">
                        <a16:creationId xmlns:a16="http://schemas.microsoft.com/office/drawing/2014/main" id="{CD825AE4-915D-42DF-B330-1B43BB06FE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492"/>
                    <a:ext cx="1728" cy="564"/>
                  </a:xfrm>
                  <a:custGeom>
                    <a:avLst/>
                    <a:gdLst>
                      <a:gd name="T0" fmla="*/ 0 w 1728"/>
                      <a:gd name="T1" fmla="*/ 7318 h 240"/>
                      <a:gd name="T2" fmla="*/ 864 w 1728"/>
                      <a:gd name="T3" fmla="*/ 0 h 240"/>
                      <a:gd name="T4" fmla="*/ 1728 w 1728"/>
                      <a:gd name="T5" fmla="*/ 7318 h 240"/>
                      <a:gd name="T6" fmla="*/ 0 60000 65536"/>
                      <a:gd name="T7" fmla="*/ 0 60000 65536"/>
                      <a:gd name="T8" fmla="*/ 0 60000 65536"/>
                      <a:gd name="T9" fmla="*/ 0 w 1728"/>
                      <a:gd name="T10" fmla="*/ 0 h 240"/>
                      <a:gd name="T11" fmla="*/ 1728 w 1728"/>
                      <a:gd name="T12" fmla="*/ 240 h 24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728" h="240">
                        <a:moveTo>
                          <a:pt x="0" y="240"/>
                        </a:moveTo>
                        <a:cubicBezTo>
                          <a:pt x="288" y="120"/>
                          <a:pt x="576" y="0"/>
                          <a:pt x="864" y="0"/>
                        </a:cubicBezTo>
                        <a:cubicBezTo>
                          <a:pt x="1152" y="0"/>
                          <a:pt x="1440" y="120"/>
                          <a:pt x="1728" y="24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 b="1">
                      <a:latin typeface="UTM Swiss Condensed" panose="02000500000000000000" pitchFamily="2" charset="0"/>
                    </a:endParaRPr>
                  </a:p>
                </p:txBody>
              </p:sp>
            </p:grpSp>
          </p:grpSp>
          <p:grpSp>
            <p:nvGrpSpPr>
              <p:cNvPr id="12" name="Group 17">
                <a:extLst>
                  <a:ext uri="{FF2B5EF4-FFF2-40B4-BE49-F238E27FC236}">
                    <a16:creationId xmlns:a16="http://schemas.microsoft.com/office/drawing/2014/main" id="{7DE25FD2-17E9-4A6E-99F1-B3A22AB540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54" y="1982"/>
                <a:ext cx="134" cy="90"/>
                <a:chOff x="2016" y="2138"/>
                <a:chExt cx="323" cy="567"/>
              </a:xfrm>
            </p:grpSpPr>
            <p:sp>
              <p:nvSpPr>
                <p:cNvPr id="13" name="Line 18">
                  <a:extLst>
                    <a:ext uri="{FF2B5EF4-FFF2-40B4-BE49-F238E27FC236}">
                      <a16:creationId xmlns:a16="http://schemas.microsoft.com/office/drawing/2014/main" id="{47E1D837-B313-405D-A922-F827CE33A3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17" y="2423"/>
                  <a:ext cx="315" cy="0"/>
                </a:xfrm>
                <a:prstGeom prst="line">
                  <a:avLst/>
                </a:pr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vi-VN" b="1">
                    <a:latin typeface="UTM Swiss Condensed" panose="02000500000000000000" pitchFamily="2" charset="0"/>
                  </a:endParaRPr>
                </a:p>
              </p:txBody>
            </p:sp>
            <p:grpSp>
              <p:nvGrpSpPr>
                <p:cNvPr id="14" name="Group 19">
                  <a:extLst>
                    <a:ext uri="{FF2B5EF4-FFF2-40B4-BE49-F238E27FC236}">
                      <a16:creationId xmlns:a16="http://schemas.microsoft.com/office/drawing/2014/main" id="{56E10BEE-8ABA-4FB1-BBD4-21E840DD2CE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16" y="2138"/>
                  <a:ext cx="323" cy="285"/>
                  <a:chOff x="2016" y="2138"/>
                  <a:chExt cx="323" cy="285"/>
                </a:xfrm>
              </p:grpSpPr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0AF84991-CD52-490C-B37C-C2A398CC49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16" y="2375"/>
                    <a:ext cx="321" cy="48"/>
                  </a:xfrm>
                  <a:custGeom>
                    <a:avLst/>
                    <a:gdLst>
                      <a:gd name="T0" fmla="*/ 0 w 321"/>
                      <a:gd name="T1" fmla="*/ 48 h 48"/>
                      <a:gd name="T2" fmla="*/ 321 w 321"/>
                      <a:gd name="T3" fmla="*/ 0 h 48"/>
                      <a:gd name="T4" fmla="*/ 0 60000 65536"/>
                      <a:gd name="T5" fmla="*/ 0 60000 65536"/>
                      <a:gd name="T6" fmla="*/ 0 w 321"/>
                      <a:gd name="T7" fmla="*/ 0 h 48"/>
                      <a:gd name="T8" fmla="*/ 321 w 321"/>
                      <a:gd name="T9" fmla="*/ 48 h 4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321" h="48">
                        <a:moveTo>
                          <a:pt x="0" y="48"/>
                        </a:moveTo>
                        <a:cubicBezTo>
                          <a:pt x="53" y="40"/>
                          <a:pt x="268" y="8"/>
                          <a:pt x="321" y="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 b="1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F3091494-6318-4DBA-BC33-B26702D95F7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16" y="2322"/>
                    <a:ext cx="320" cy="101"/>
                  </a:xfrm>
                  <a:custGeom>
                    <a:avLst/>
                    <a:gdLst>
                      <a:gd name="T0" fmla="*/ 0 w 320"/>
                      <a:gd name="T1" fmla="*/ 101 h 101"/>
                      <a:gd name="T2" fmla="*/ 320 w 320"/>
                      <a:gd name="T3" fmla="*/ 0 h 101"/>
                      <a:gd name="T4" fmla="*/ 0 60000 65536"/>
                      <a:gd name="T5" fmla="*/ 0 60000 65536"/>
                      <a:gd name="T6" fmla="*/ 0 w 320"/>
                      <a:gd name="T7" fmla="*/ 0 h 101"/>
                      <a:gd name="T8" fmla="*/ 320 w 320"/>
                      <a:gd name="T9" fmla="*/ 101 h 101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320" h="101">
                        <a:moveTo>
                          <a:pt x="0" y="101"/>
                        </a:moveTo>
                        <a:cubicBezTo>
                          <a:pt x="53" y="84"/>
                          <a:pt x="267" y="17"/>
                          <a:pt x="320" y="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 b="1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C90AD557-68C0-489E-9703-A93DF9C45A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16" y="2264"/>
                    <a:ext cx="321" cy="159"/>
                  </a:xfrm>
                  <a:custGeom>
                    <a:avLst/>
                    <a:gdLst>
                      <a:gd name="T0" fmla="*/ 0 w 321"/>
                      <a:gd name="T1" fmla="*/ 159 h 159"/>
                      <a:gd name="T2" fmla="*/ 321 w 321"/>
                      <a:gd name="T3" fmla="*/ 0 h 159"/>
                      <a:gd name="T4" fmla="*/ 0 60000 65536"/>
                      <a:gd name="T5" fmla="*/ 0 60000 65536"/>
                      <a:gd name="T6" fmla="*/ 0 w 321"/>
                      <a:gd name="T7" fmla="*/ 0 h 159"/>
                      <a:gd name="T8" fmla="*/ 321 w 321"/>
                      <a:gd name="T9" fmla="*/ 159 h 159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321" h="159">
                        <a:moveTo>
                          <a:pt x="0" y="159"/>
                        </a:moveTo>
                        <a:cubicBezTo>
                          <a:pt x="53" y="133"/>
                          <a:pt x="268" y="26"/>
                          <a:pt x="321" y="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 b="1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24" name="Freeform 23">
                    <a:extLst>
                      <a:ext uri="{FF2B5EF4-FFF2-40B4-BE49-F238E27FC236}">
                        <a16:creationId xmlns:a16="http://schemas.microsoft.com/office/drawing/2014/main" id="{83CD9C3F-DEED-4C09-BF15-B77F2E8E94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16" y="2201"/>
                    <a:ext cx="323" cy="222"/>
                  </a:xfrm>
                  <a:custGeom>
                    <a:avLst/>
                    <a:gdLst>
                      <a:gd name="T0" fmla="*/ 0 w 323"/>
                      <a:gd name="T1" fmla="*/ 222 h 222"/>
                      <a:gd name="T2" fmla="*/ 323 w 323"/>
                      <a:gd name="T3" fmla="*/ 0 h 222"/>
                      <a:gd name="T4" fmla="*/ 0 60000 65536"/>
                      <a:gd name="T5" fmla="*/ 0 60000 65536"/>
                      <a:gd name="T6" fmla="*/ 0 w 323"/>
                      <a:gd name="T7" fmla="*/ 0 h 222"/>
                      <a:gd name="T8" fmla="*/ 323 w 323"/>
                      <a:gd name="T9" fmla="*/ 222 h 222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323" h="222">
                        <a:moveTo>
                          <a:pt x="0" y="222"/>
                        </a:moveTo>
                        <a:cubicBezTo>
                          <a:pt x="54" y="185"/>
                          <a:pt x="269" y="37"/>
                          <a:pt x="323" y="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 b="1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25" name="Freeform 24">
                    <a:extLst>
                      <a:ext uri="{FF2B5EF4-FFF2-40B4-BE49-F238E27FC236}">
                        <a16:creationId xmlns:a16="http://schemas.microsoft.com/office/drawing/2014/main" id="{81C9FB3A-BCED-4897-B922-F461311040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16" y="2138"/>
                    <a:ext cx="321" cy="285"/>
                  </a:xfrm>
                  <a:custGeom>
                    <a:avLst/>
                    <a:gdLst>
                      <a:gd name="T0" fmla="*/ 0 w 321"/>
                      <a:gd name="T1" fmla="*/ 285 h 285"/>
                      <a:gd name="T2" fmla="*/ 321 w 321"/>
                      <a:gd name="T3" fmla="*/ 0 h 285"/>
                      <a:gd name="T4" fmla="*/ 0 60000 65536"/>
                      <a:gd name="T5" fmla="*/ 0 60000 65536"/>
                      <a:gd name="T6" fmla="*/ 0 w 321"/>
                      <a:gd name="T7" fmla="*/ 0 h 285"/>
                      <a:gd name="T8" fmla="*/ 321 w 321"/>
                      <a:gd name="T9" fmla="*/ 285 h 285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321" h="285">
                        <a:moveTo>
                          <a:pt x="0" y="285"/>
                        </a:moveTo>
                        <a:cubicBezTo>
                          <a:pt x="54" y="238"/>
                          <a:pt x="268" y="48"/>
                          <a:pt x="321" y="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 b="1">
                      <a:latin typeface="UTM Swiss Condensed" panose="02000500000000000000" pitchFamily="2" charset="0"/>
                    </a:endParaRPr>
                  </a:p>
                </p:txBody>
              </p:sp>
            </p:grpSp>
            <p:grpSp>
              <p:nvGrpSpPr>
                <p:cNvPr id="15" name="Group 25">
                  <a:extLst>
                    <a:ext uri="{FF2B5EF4-FFF2-40B4-BE49-F238E27FC236}">
                      <a16:creationId xmlns:a16="http://schemas.microsoft.com/office/drawing/2014/main" id="{820ED720-4E91-45FB-8CD1-0CF1E3886E7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V="1">
                  <a:off x="2016" y="2420"/>
                  <a:ext cx="323" cy="285"/>
                  <a:chOff x="2016" y="2138"/>
                  <a:chExt cx="323" cy="285"/>
                </a:xfrm>
              </p:grpSpPr>
              <p:sp>
                <p:nvSpPr>
                  <p:cNvPr id="16" name="Freeform 26">
                    <a:extLst>
                      <a:ext uri="{FF2B5EF4-FFF2-40B4-BE49-F238E27FC236}">
                        <a16:creationId xmlns:a16="http://schemas.microsoft.com/office/drawing/2014/main" id="{00F1866D-6837-41D4-AE8B-2BA0C5172E4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16" y="2375"/>
                    <a:ext cx="321" cy="48"/>
                  </a:xfrm>
                  <a:custGeom>
                    <a:avLst/>
                    <a:gdLst>
                      <a:gd name="T0" fmla="*/ 0 w 321"/>
                      <a:gd name="T1" fmla="*/ 48 h 48"/>
                      <a:gd name="T2" fmla="*/ 321 w 321"/>
                      <a:gd name="T3" fmla="*/ 0 h 48"/>
                      <a:gd name="T4" fmla="*/ 0 60000 65536"/>
                      <a:gd name="T5" fmla="*/ 0 60000 65536"/>
                      <a:gd name="T6" fmla="*/ 0 w 321"/>
                      <a:gd name="T7" fmla="*/ 0 h 48"/>
                      <a:gd name="T8" fmla="*/ 321 w 321"/>
                      <a:gd name="T9" fmla="*/ 48 h 48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321" h="48">
                        <a:moveTo>
                          <a:pt x="0" y="48"/>
                        </a:moveTo>
                        <a:cubicBezTo>
                          <a:pt x="53" y="40"/>
                          <a:pt x="268" y="8"/>
                          <a:pt x="321" y="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 b="1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17" name="Freeform 27">
                    <a:extLst>
                      <a:ext uri="{FF2B5EF4-FFF2-40B4-BE49-F238E27FC236}">
                        <a16:creationId xmlns:a16="http://schemas.microsoft.com/office/drawing/2014/main" id="{75DAD4E2-E1A9-4CD9-B71D-E1F8281F47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16" y="2322"/>
                    <a:ext cx="320" cy="101"/>
                  </a:xfrm>
                  <a:custGeom>
                    <a:avLst/>
                    <a:gdLst>
                      <a:gd name="T0" fmla="*/ 0 w 320"/>
                      <a:gd name="T1" fmla="*/ 101 h 101"/>
                      <a:gd name="T2" fmla="*/ 320 w 320"/>
                      <a:gd name="T3" fmla="*/ 0 h 101"/>
                      <a:gd name="T4" fmla="*/ 0 60000 65536"/>
                      <a:gd name="T5" fmla="*/ 0 60000 65536"/>
                      <a:gd name="T6" fmla="*/ 0 w 320"/>
                      <a:gd name="T7" fmla="*/ 0 h 101"/>
                      <a:gd name="T8" fmla="*/ 320 w 320"/>
                      <a:gd name="T9" fmla="*/ 101 h 101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320" h="101">
                        <a:moveTo>
                          <a:pt x="0" y="101"/>
                        </a:moveTo>
                        <a:cubicBezTo>
                          <a:pt x="53" y="84"/>
                          <a:pt x="267" y="17"/>
                          <a:pt x="320" y="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 b="1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18" name="Freeform 28">
                    <a:extLst>
                      <a:ext uri="{FF2B5EF4-FFF2-40B4-BE49-F238E27FC236}">
                        <a16:creationId xmlns:a16="http://schemas.microsoft.com/office/drawing/2014/main" id="{2F5BC869-E8BB-4363-85E3-7740FC7516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16" y="2264"/>
                    <a:ext cx="321" cy="159"/>
                  </a:xfrm>
                  <a:custGeom>
                    <a:avLst/>
                    <a:gdLst>
                      <a:gd name="T0" fmla="*/ 0 w 321"/>
                      <a:gd name="T1" fmla="*/ 159 h 159"/>
                      <a:gd name="T2" fmla="*/ 321 w 321"/>
                      <a:gd name="T3" fmla="*/ 0 h 159"/>
                      <a:gd name="T4" fmla="*/ 0 60000 65536"/>
                      <a:gd name="T5" fmla="*/ 0 60000 65536"/>
                      <a:gd name="T6" fmla="*/ 0 w 321"/>
                      <a:gd name="T7" fmla="*/ 0 h 159"/>
                      <a:gd name="T8" fmla="*/ 321 w 321"/>
                      <a:gd name="T9" fmla="*/ 159 h 159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321" h="159">
                        <a:moveTo>
                          <a:pt x="0" y="159"/>
                        </a:moveTo>
                        <a:cubicBezTo>
                          <a:pt x="53" y="133"/>
                          <a:pt x="268" y="26"/>
                          <a:pt x="321" y="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 b="1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19" name="Freeform 29">
                    <a:extLst>
                      <a:ext uri="{FF2B5EF4-FFF2-40B4-BE49-F238E27FC236}">
                        <a16:creationId xmlns:a16="http://schemas.microsoft.com/office/drawing/2014/main" id="{D19BA8F7-F0AF-4680-B309-AAC1AB5162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16" y="2201"/>
                    <a:ext cx="323" cy="222"/>
                  </a:xfrm>
                  <a:custGeom>
                    <a:avLst/>
                    <a:gdLst>
                      <a:gd name="T0" fmla="*/ 0 w 323"/>
                      <a:gd name="T1" fmla="*/ 222 h 222"/>
                      <a:gd name="T2" fmla="*/ 323 w 323"/>
                      <a:gd name="T3" fmla="*/ 0 h 222"/>
                      <a:gd name="T4" fmla="*/ 0 60000 65536"/>
                      <a:gd name="T5" fmla="*/ 0 60000 65536"/>
                      <a:gd name="T6" fmla="*/ 0 w 323"/>
                      <a:gd name="T7" fmla="*/ 0 h 222"/>
                      <a:gd name="T8" fmla="*/ 323 w 323"/>
                      <a:gd name="T9" fmla="*/ 222 h 222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323" h="222">
                        <a:moveTo>
                          <a:pt x="0" y="222"/>
                        </a:moveTo>
                        <a:cubicBezTo>
                          <a:pt x="54" y="185"/>
                          <a:pt x="269" y="37"/>
                          <a:pt x="323" y="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 b="1">
                      <a:latin typeface="UTM Swiss Condensed" panose="02000500000000000000" pitchFamily="2" charset="0"/>
                    </a:endParaRPr>
                  </a:p>
                </p:txBody>
              </p:sp>
              <p:sp>
                <p:nvSpPr>
                  <p:cNvPr id="20" name="Freeform 30">
                    <a:extLst>
                      <a:ext uri="{FF2B5EF4-FFF2-40B4-BE49-F238E27FC236}">
                        <a16:creationId xmlns:a16="http://schemas.microsoft.com/office/drawing/2014/main" id="{E4142B17-08D5-42B6-A38E-57E162A93F1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16" y="2138"/>
                    <a:ext cx="321" cy="285"/>
                  </a:xfrm>
                  <a:custGeom>
                    <a:avLst/>
                    <a:gdLst>
                      <a:gd name="T0" fmla="*/ 0 w 321"/>
                      <a:gd name="T1" fmla="*/ 285 h 285"/>
                      <a:gd name="T2" fmla="*/ 321 w 321"/>
                      <a:gd name="T3" fmla="*/ 0 h 285"/>
                      <a:gd name="T4" fmla="*/ 0 60000 65536"/>
                      <a:gd name="T5" fmla="*/ 0 60000 65536"/>
                      <a:gd name="T6" fmla="*/ 0 w 321"/>
                      <a:gd name="T7" fmla="*/ 0 h 285"/>
                      <a:gd name="T8" fmla="*/ 321 w 321"/>
                      <a:gd name="T9" fmla="*/ 285 h 285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321" h="285">
                        <a:moveTo>
                          <a:pt x="0" y="285"/>
                        </a:moveTo>
                        <a:cubicBezTo>
                          <a:pt x="54" y="238"/>
                          <a:pt x="268" y="48"/>
                          <a:pt x="321" y="0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vi-VN" altLang="vi-VN" b="1">
                      <a:latin typeface="UTM Swiss Condensed" panose="02000500000000000000" pitchFamily="2" charset="0"/>
                    </a:endParaRPr>
                  </a:p>
                </p:txBody>
              </p:sp>
            </p:grpSp>
          </p:grpSp>
        </p:grpSp>
        <p:grpSp>
          <p:nvGrpSpPr>
            <p:cNvPr id="39" name="Group 31">
              <a:extLst>
                <a:ext uri="{FF2B5EF4-FFF2-40B4-BE49-F238E27FC236}">
                  <a16:creationId xmlns:a16="http://schemas.microsoft.com/office/drawing/2014/main" id="{F15253AB-CFA6-4CD9-ABFB-8DA0D26246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3834" y="2469764"/>
              <a:ext cx="292100" cy="1476375"/>
              <a:chOff x="1152" y="1968"/>
              <a:chExt cx="240" cy="930"/>
            </a:xfrm>
          </p:grpSpPr>
          <p:sp>
            <p:nvSpPr>
              <p:cNvPr id="40" name="Rectangle 32" descr="Dark upward diagonal">
                <a:extLst>
                  <a:ext uri="{FF2B5EF4-FFF2-40B4-BE49-F238E27FC236}">
                    <a16:creationId xmlns:a16="http://schemas.microsoft.com/office/drawing/2014/main" id="{2FFDD3D5-38AE-4E69-AD4E-C9B50BDF14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1968"/>
                <a:ext cx="240" cy="912"/>
              </a:xfrm>
              <a:prstGeom prst="rect">
                <a:avLst/>
              </a:prstGeom>
              <a:pattFill prst="dkUpDiag">
                <a:fgClr>
                  <a:schemeClr val="tx2"/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vi-VN" b="1">
                  <a:latin typeface="UTM Swiss Condensed" panose="02000500000000000000" pitchFamily="2" charset="0"/>
                </a:endParaRPr>
              </a:p>
            </p:txBody>
          </p:sp>
          <p:sp>
            <p:nvSpPr>
              <p:cNvPr id="41" name="Line 33" descr="Dark upward diagonal">
                <a:extLst>
                  <a:ext uri="{FF2B5EF4-FFF2-40B4-BE49-F238E27FC236}">
                    <a16:creationId xmlns:a16="http://schemas.microsoft.com/office/drawing/2014/main" id="{8B748E23-F708-4705-8D10-C454FB9CF2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968"/>
                <a:ext cx="0" cy="93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 b="1">
                  <a:latin typeface="UTM Swiss Condensed" panose="02000500000000000000" pitchFamily="2" charset="0"/>
                </a:endParaRPr>
              </a:p>
            </p:txBody>
          </p:sp>
        </p:grpSp>
        <p:sp>
          <p:nvSpPr>
            <p:cNvPr id="42" name="Text Box 34">
              <a:extLst>
                <a:ext uri="{FF2B5EF4-FFF2-40B4-BE49-F238E27FC236}">
                  <a16:creationId xmlns:a16="http://schemas.microsoft.com/office/drawing/2014/main" id="{B9ABD4A0-E099-429B-AA61-B3785919B5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334" y="2815839"/>
              <a:ext cx="571500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4000" b="1">
                  <a:solidFill>
                    <a:srgbClr val="0000CC"/>
                  </a:solidFill>
                  <a:latin typeface="UTM Swiss Condensed" panose="02000500000000000000" pitchFamily="2" charset="0"/>
                </a:rPr>
                <a:t>Q</a:t>
              </a:r>
            </a:p>
          </p:txBody>
        </p:sp>
        <p:sp>
          <p:nvSpPr>
            <p:cNvPr id="43" name="Text Box 35">
              <a:extLst>
                <a:ext uri="{FF2B5EF4-FFF2-40B4-BE49-F238E27FC236}">
                  <a16:creationId xmlns:a16="http://schemas.microsoft.com/office/drawing/2014/main" id="{2E047288-29D1-4C7E-A785-7F06420967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15271" y="2908687"/>
              <a:ext cx="571500" cy="7016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4000" b="1">
                  <a:solidFill>
                    <a:srgbClr val="0000CC"/>
                  </a:solidFill>
                  <a:latin typeface="UTM Swiss Condensed" panose="02000500000000000000" pitchFamily="2" charset="0"/>
                </a:rPr>
                <a:t>P</a:t>
              </a:r>
            </a:p>
          </p:txBody>
        </p:sp>
        <p:pic>
          <p:nvPicPr>
            <p:cNvPr id="50" name="Picture 42" descr="Song dung hai dau co dinh (1)">
              <a:extLst>
                <a:ext uri="{FF2B5EF4-FFF2-40B4-BE49-F238E27FC236}">
                  <a16:creationId xmlns:a16="http://schemas.microsoft.com/office/drawing/2014/main" id="{84F0AEF2-95BD-4D75-96A2-6A91E0775F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571" y="4460489"/>
              <a:ext cx="8072438" cy="149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03CEA254-A2C1-4775-A6F5-263B6DA15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0921" y="4395402"/>
              <a:ext cx="1600200" cy="176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vi-VN" b="1">
                <a:latin typeface="UTM Swiss Condensed" panose="02000500000000000000" pitchFamily="2" charset="0"/>
              </a:endParaRPr>
            </a:p>
          </p:txBody>
        </p:sp>
        <p:grpSp>
          <p:nvGrpSpPr>
            <p:cNvPr id="53" name="Group 46">
              <a:extLst>
                <a:ext uri="{FF2B5EF4-FFF2-40B4-BE49-F238E27FC236}">
                  <a16:creationId xmlns:a16="http://schemas.microsoft.com/office/drawing/2014/main" id="{7E591B33-D37D-4117-B2C0-38BF7C220F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1076" y="4600189"/>
              <a:ext cx="260350" cy="1311275"/>
              <a:chOff x="1044" y="2736"/>
              <a:chExt cx="156" cy="1090"/>
            </a:xfrm>
          </p:grpSpPr>
          <p:sp>
            <p:nvSpPr>
              <p:cNvPr id="54" name="Rectangle 47" descr="Dark upward diagonal">
                <a:extLst>
                  <a:ext uri="{FF2B5EF4-FFF2-40B4-BE49-F238E27FC236}">
                    <a16:creationId xmlns:a16="http://schemas.microsoft.com/office/drawing/2014/main" id="{8B1D9746-0E5A-4F71-AA94-21BA47E45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4" y="2736"/>
                <a:ext cx="156" cy="1090"/>
              </a:xfrm>
              <a:prstGeom prst="rect">
                <a:avLst/>
              </a:prstGeom>
              <a:pattFill prst="dkUpDiag">
                <a:fgClr>
                  <a:schemeClr val="tx2"/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vi-VN" b="1">
                  <a:latin typeface="UTM Swiss Condensed" panose="02000500000000000000" pitchFamily="2" charset="0"/>
                </a:endParaRPr>
              </a:p>
            </p:txBody>
          </p:sp>
          <p:sp>
            <p:nvSpPr>
              <p:cNvPr id="55" name="Line 48">
                <a:extLst>
                  <a:ext uri="{FF2B5EF4-FFF2-40B4-BE49-F238E27FC236}">
                    <a16:creationId xmlns:a16="http://schemas.microsoft.com/office/drawing/2014/main" id="{EE74C13C-6698-4893-B8A3-50F5883350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2753"/>
                <a:ext cx="0" cy="105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 b="1">
                  <a:latin typeface="UTM Swiss Condensed" panose="02000500000000000000" pitchFamily="2" charset="0"/>
                </a:endParaRPr>
              </a:p>
            </p:txBody>
          </p:sp>
        </p:grpSp>
        <p:grpSp>
          <p:nvGrpSpPr>
            <p:cNvPr id="56" name="Group 49">
              <a:extLst>
                <a:ext uri="{FF2B5EF4-FFF2-40B4-BE49-F238E27FC236}">
                  <a16:creationId xmlns:a16="http://schemas.microsoft.com/office/drawing/2014/main" id="{9DD5E45D-287F-4AEC-B845-D5F614BC78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11777" y="2244339"/>
              <a:ext cx="7386637" cy="3714750"/>
              <a:chOff x="567" y="1572"/>
              <a:chExt cx="4653" cy="2448"/>
            </a:xfrm>
          </p:grpSpPr>
          <p:sp>
            <p:nvSpPr>
              <p:cNvPr id="57" name="Line 50">
                <a:extLst>
                  <a:ext uri="{FF2B5EF4-FFF2-40B4-BE49-F238E27FC236}">
                    <a16:creationId xmlns:a16="http://schemas.microsoft.com/office/drawing/2014/main" id="{6515A786-A9CE-4127-8FB3-F8D33DC08E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7" y="1572"/>
                <a:ext cx="0" cy="2448"/>
              </a:xfrm>
              <a:prstGeom prst="line">
                <a:avLst/>
              </a:prstGeom>
              <a:noFill/>
              <a:ln w="1905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 b="1">
                  <a:latin typeface="UTM Swiss Condensed" panose="02000500000000000000" pitchFamily="2" charset="0"/>
                </a:endParaRPr>
              </a:p>
            </p:txBody>
          </p:sp>
          <p:sp>
            <p:nvSpPr>
              <p:cNvPr id="58" name="Line 51">
                <a:extLst>
                  <a:ext uri="{FF2B5EF4-FFF2-40B4-BE49-F238E27FC236}">
                    <a16:creationId xmlns:a16="http://schemas.microsoft.com/office/drawing/2014/main" id="{9B71C0E8-E687-4A7E-AD3C-9A0DC9DD8F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20" y="1572"/>
                <a:ext cx="0" cy="2448"/>
              </a:xfrm>
              <a:prstGeom prst="line">
                <a:avLst/>
              </a:prstGeom>
              <a:noFill/>
              <a:ln w="1905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 b="1">
                  <a:latin typeface="UTM Swiss Condensed" panose="02000500000000000000" pitchFamily="2" charset="0"/>
                </a:endParaRPr>
              </a:p>
            </p:txBody>
          </p:sp>
        </p:grpSp>
        <p:sp>
          <p:nvSpPr>
            <p:cNvPr id="59" name="Text Box 52">
              <a:extLst>
                <a:ext uri="{FF2B5EF4-FFF2-40B4-BE49-F238E27FC236}">
                  <a16:creationId xmlns:a16="http://schemas.microsoft.com/office/drawing/2014/main" id="{6B909D9D-4970-4967-BA26-359AD531C9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5671" y="4911339"/>
              <a:ext cx="571500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4000" b="1">
                  <a:solidFill>
                    <a:srgbClr val="0000CC"/>
                  </a:solidFill>
                  <a:latin typeface="UTM Swiss Condensed" panose="02000500000000000000" pitchFamily="2" charset="0"/>
                </a:rPr>
                <a:t>Q</a:t>
              </a:r>
            </a:p>
          </p:txBody>
        </p:sp>
        <p:sp>
          <p:nvSpPr>
            <p:cNvPr id="60" name="Text Box 53">
              <a:extLst>
                <a:ext uri="{FF2B5EF4-FFF2-40B4-BE49-F238E27FC236}">
                  <a16:creationId xmlns:a16="http://schemas.microsoft.com/office/drawing/2014/main" id="{A62BB725-1C47-497A-8490-DFD99979BE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15271" y="4908164"/>
              <a:ext cx="571500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4000" b="1">
                  <a:solidFill>
                    <a:srgbClr val="0000CC"/>
                  </a:solidFill>
                  <a:latin typeface="UTM Swiss Condensed" panose="02000500000000000000" pitchFamily="2" charset="0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679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489</Words>
  <Application>Microsoft Office PowerPoint</Application>
  <PresentationFormat>Màn hình rộng</PresentationFormat>
  <Paragraphs>110</Paragraphs>
  <Slides>16</Slides>
  <Notes>0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3" baseType="lpstr">
      <vt:lpstr>Arial</vt:lpstr>
      <vt:lpstr>Cambria Math</vt:lpstr>
      <vt:lpstr>Tahoma</vt:lpstr>
      <vt:lpstr>Times New Roman</vt:lpstr>
      <vt:lpstr>UTM Swiss Condensed</vt:lpstr>
      <vt:lpstr>Wingdings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Tấn Trọng Trác</dc:creator>
  <cp:lastModifiedBy>Bùi Tấn Trọng Trác</cp:lastModifiedBy>
  <cp:revision>67</cp:revision>
  <dcterms:created xsi:type="dcterms:W3CDTF">2020-04-03T09:26:53Z</dcterms:created>
  <dcterms:modified xsi:type="dcterms:W3CDTF">2020-10-27T02:05:52Z</dcterms:modified>
</cp:coreProperties>
</file>