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1" r:id="rId2"/>
    <p:sldId id="274" r:id="rId3"/>
    <p:sldId id="324" r:id="rId4"/>
    <p:sldId id="273" r:id="rId5"/>
    <p:sldId id="338" r:id="rId6"/>
    <p:sldId id="334" r:id="rId7"/>
    <p:sldId id="339" r:id="rId8"/>
    <p:sldId id="340" r:id="rId9"/>
    <p:sldId id="341" r:id="rId10"/>
    <p:sldId id="336" r:id="rId11"/>
    <p:sldId id="335" r:id="rId12"/>
    <p:sldId id="325" r:id="rId13"/>
    <p:sldId id="342" r:id="rId14"/>
    <p:sldId id="272"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983"/>
    <a:srgbClr val="A493C6"/>
    <a:srgbClr val="D0DEEC"/>
    <a:srgbClr val="6593C3"/>
    <a:srgbClr val="F7DADE"/>
    <a:srgbClr val="FF9801"/>
    <a:srgbClr val="0FB7BD"/>
    <a:srgbClr val="048DA4"/>
    <a:srgbClr val="EE8640"/>
    <a:srgbClr val="10CD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4B528E-D0A8-426E-B002-F596B7396861}" v="575" dt="2023-11-09T10:42:54.6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3918" autoAdjust="0"/>
  </p:normalViewPr>
  <p:slideViewPr>
    <p:cSldViewPr snapToGrid="0" showGuides="1">
      <p:cViewPr varScale="1">
        <p:scale>
          <a:sx n="143" d="100"/>
          <a:sy n="143" d="100"/>
        </p:scale>
        <p:origin x="606" y="120"/>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yên Lương" userId="3a9e482f-ceb4-484a-8eab-f708ff3e9a36" providerId="ADAL" clId="{484B528E-D0A8-426E-B002-F596B7396861}"/>
    <pc:docChg chg="undo custSel addSld delSld modSld sldOrd">
      <pc:chgData name="Duyên Lương" userId="3a9e482f-ceb4-484a-8eab-f708ff3e9a36" providerId="ADAL" clId="{484B528E-D0A8-426E-B002-F596B7396861}" dt="2023-11-12T13:00:01.853" v="3239" actId="20577"/>
      <pc:docMkLst>
        <pc:docMk/>
      </pc:docMkLst>
      <pc:sldChg chg="addSp modSp mod modTransition modAnim">
        <pc:chgData name="Duyên Lương" userId="3a9e482f-ceb4-484a-8eab-f708ff3e9a36" providerId="ADAL" clId="{484B528E-D0A8-426E-B002-F596B7396861}" dt="2023-11-09T10:41:16.865" v="3227"/>
        <pc:sldMkLst>
          <pc:docMk/>
          <pc:sldMk cId="3680985349" sldId="273"/>
        </pc:sldMkLst>
        <pc:spChg chg="add mod">
          <ac:chgData name="Duyên Lương" userId="3a9e482f-ceb4-484a-8eab-f708ff3e9a36" providerId="ADAL" clId="{484B528E-D0A8-426E-B002-F596B7396861}" dt="2023-11-09T10:40:20.413" v="3215" actId="1076"/>
          <ac:spMkLst>
            <pc:docMk/>
            <pc:sldMk cId="3680985349" sldId="273"/>
            <ac:spMk id="3" creationId="{C6F8F289-EE23-E82E-24FA-E0519F12858D}"/>
          </ac:spMkLst>
        </pc:spChg>
        <pc:picChg chg="add mod">
          <ac:chgData name="Duyên Lương" userId="3a9e482f-ceb4-484a-8eab-f708ff3e9a36" providerId="ADAL" clId="{484B528E-D0A8-426E-B002-F596B7396861}" dt="2023-11-09T10:40:52.157" v="3222" actId="14100"/>
          <ac:picMkLst>
            <pc:docMk/>
            <pc:sldMk cId="3680985349" sldId="273"/>
            <ac:picMk id="4" creationId="{0312D0F1-71B6-F4E6-2B20-82FCC3CDB83F}"/>
          </ac:picMkLst>
        </pc:picChg>
      </pc:sldChg>
      <pc:sldChg chg="modSp mod">
        <pc:chgData name="Duyên Lương" userId="3a9e482f-ceb4-484a-8eab-f708ff3e9a36" providerId="ADAL" clId="{484B528E-D0A8-426E-B002-F596B7396861}" dt="2023-11-09T09:10:07.370" v="219" actId="20577"/>
        <pc:sldMkLst>
          <pc:docMk/>
          <pc:sldMk cId="1671446297" sldId="274"/>
        </pc:sldMkLst>
        <pc:spChg chg="mod">
          <ac:chgData name="Duyên Lương" userId="3a9e482f-ceb4-484a-8eab-f708ff3e9a36" providerId="ADAL" clId="{484B528E-D0A8-426E-B002-F596B7396861}" dt="2023-11-04T12:16:27.704" v="0" actId="20577"/>
          <ac:spMkLst>
            <pc:docMk/>
            <pc:sldMk cId="1671446297" sldId="274"/>
            <ac:spMk id="4" creationId="{07123313-572D-B82E-F111-A1B1966A8D75}"/>
          </ac:spMkLst>
        </pc:spChg>
        <pc:spChg chg="mod">
          <ac:chgData name="Duyên Lương" userId="3a9e482f-ceb4-484a-8eab-f708ff3e9a36" providerId="ADAL" clId="{484B528E-D0A8-426E-B002-F596B7396861}" dt="2023-11-04T12:16:32.515" v="17" actId="20577"/>
          <ac:spMkLst>
            <pc:docMk/>
            <pc:sldMk cId="1671446297" sldId="274"/>
            <ac:spMk id="9" creationId="{3D56C823-4DD3-2744-17E1-A46C7290D96B}"/>
          </ac:spMkLst>
        </pc:spChg>
        <pc:spChg chg="mod">
          <ac:chgData name="Duyên Lương" userId="3a9e482f-ceb4-484a-8eab-f708ff3e9a36" providerId="ADAL" clId="{484B528E-D0A8-426E-B002-F596B7396861}" dt="2023-11-04T12:16:43.579" v="40" actId="20577"/>
          <ac:spMkLst>
            <pc:docMk/>
            <pc:sldMk cId="1671446297" sldId="274"/>
            <ac:spMk id="10" creationId="{F92A0F45-146A-8BFF-6553-20D992E76B42}"/>
          </ac:spMkLst>
        </pc:spChg>
        <pc:spChg chg="mod">
          <ac:chgData name="Duyên Lương" userId="3a9e482f-ceb4-484a-8eab-f708ff3e9a36" providerId="ADAL" clId="{484B528E-D0A8-426E-B002-F596B7396861}" dt="2023-11-09T09:10:07.370" v="219" actId="20577"/>
          <ac:spMkLst>
            <pc:docMk/>
            <pc:sldMk cId="1671446297" sldId="274"/>
            <ac:spMk id="11" creationId="{2CE5C951-EDAC-510B-E774-D91A675B9038}"/>
          </ac:spMkLst>
        </pc:spChg>
        <pc:spChg chg="mod">
          <ac:chgData name="Duyên Lương" userId="3a9e482f-ceb4-484a-8eab-f708ff3e9a36" providerId="ADAL" clId="{484B528E-D0A8-426E-B002-F596B7396861}" dt="2023-11-04T12:17:06.132" v="81" actId="14100"/>
          <ac:spMkLst>
            <pc:docMk/>
            <pc:sldMk cId="1671446297" sldId="274"/>
            <ac:spMk id="14" creationId="{409399F7-44CB-F8D5-78C2-4555DA974D89}"/>
          </ac:spMkLst>
        </pc:spChg>
      </pc:sldChg>
      <pc:sldChg chg="modSp mod modTransition">
        <pc:chgData name="Duyên Lương" userId="3a9e482f-ceb4-484a-8eab-f708ff3e9a36" providerId="ADAL" clId="{484B528E-D0A8-426E-B002-F596B7396861}" dt="2023-11-09T10:41:39.690" v="3235"/>
        <pc:sldMkLst>
          <pc:docMk/>
          <pc:sldMk cId="1250657594" sldId="317"/>
        </pc:sldMkLst>
        <pc:spChg chg="mod">
          <ac:chgData name="Duyên Lương" userId="3a9e482f-ceb4-484a-8eab-f708ff3e9a36" providerId="ADAL" clId="{484B528E-D0A8-426E-B002-F596B7396861}" dt="2023-11-09T09:32:52.656" v="1060" actId="20577"/>
          <ac:spMkLst>
            <pc:docMk/>
            <pc:sldMk cId="1250657594" sldId="317"/>
            <ac:spMk id="3" creationId="{0BAC5994-6BF9-AE41-AC48-5A10285266A3}"/>
          </ac:spMkLst>
        </pc:spChg>
      </pc:sldChg>
      <pc:sldChg chg="delSp modSp mod modTransition">
        <pc:chgData name="Duyên Lương" userId="3a9e482f-ceb4-484a-8eab-f708ff3e9a36" providerId="ADAL" clId="{484B528E-D0A8-426E-B002-F596B7396861}" dt="2023-11-12T13:00:01.853" v="3239" actId="20577"/>
        <pc:sldMkLst>
          <pc:docMk/>
          <pc:sldMk cId="3608329759" sldId="324"/>
        </pc:sldMkLst>
        <pc:spChg chg="mod">
          <ac:chgData name="Duyên Lương" userId="3a9e482f-ceb4-484a-8eab-f708ff3e9a36" providerId="ADAL" clId="{484B528E-D0A8-426E-B002-F596B7396861}" dt="2023-11-09T09:23:43.159" v="823" actId="1076"/>
          <ac:spMkLst>
            <pc:docMk/>
            <pc:sldMk cId="3608329759" sldId="324"/>
            <ac:spMk id="23" creationId="{00000000-0000-0000-0000-000000000000}"/>
          </ac:spMkLst>
        </pc:spChg>
        <pc:spChg chg="mod">
          <ac:chgData name="Duyên Lương" userId="3a9e482f-ceb4-484a-8eab-f708ff3e9a36" providerId="ADAL" clId="{484B528E-D0A8-426E-B002-F596B7396861}" dt="2023-11-09T09:24:13.332" v="838" actId="1076"/>
          <ac:spMkLst>
            <pc:docMk/>
            <pc:sldMk cId="3608329759" sldId="324"/>
            <ac:spMk id="24" creationId="{00000000-0000-0000-0000-000000000000}"/>
          </ac:spMkLst>
        </pc:spChg>
        <pc:spChg chg="mod">
          <ac:chgData name="Duyên Lương" userId="3a9e482f-ceb4-484a-8eab-f708ff3e9a36" providerId="ADAL" clId="{484B528E-D0A8-426E-B002-F596B7396861}" dt="2023-11-09T10:39:49.693" v="3173" actId="20577"/>
          <ac:spMkLst>
            <pc:docMk/>
            <pc:sldMk cId="3608329759" sldId="324"/>
            <ac:spMk id="25" creationId="{00000000-0000-0000-0000-000000000000}"/>
          </ac:spMkLst>
        </pc:spChg>
        <pc:spChg chg="mod">
          <ac:chgData name="Duyên Lương" userId="3a9e482f-ceb4-484a-8eab-f708ff3e9a36" providerId="ADAL" clId="{484B528E-D0A8-426E-B002-F596B7396861}" dt="2023-11-12T13:00:01.853" v="3239" actId="20577"/>
          <ac:spMkLst>
            <pc:docMk/>
            <pc:sldMk cId="3608329759" sldId="324"/>
            <ac:spMk id="26" creationId="{00000000-0000-0000-0000-000000000000}"/>
          </ac:spMkLst>
        </pc:spChg>
        <pc:spChg chg="mod">
          <ac:chgData name="Duyên Lương" userId="3a9e482f-ceb4-484a-8eab-f708ff3e9a36" providerId="ADAL" clId="{484B528E-D0A8-426E-B002-F596B7396861}" dt="2023-11-09T09:25:00.189" v="855" actId="123"/>
          <ac:spMkLst>
            <pc:docMk/>
            <pc:sldMk cId="3608329759" sldId="324"/>
            <ac:spMk id="27" creationId="{00000000-0000-0000-0000-000000000000}"/>
          </ac:spMkLst>
        </pc:spChg>
        <pc:spChg chg="mod">
          <ac:chgData name="Duyên Lương" userId="3a9e482f-ceb4-484a-8eab-f708ff3e9a36" providerId="ADAL" clId="{484B528E-D0A8-426E-B002-F596B7396861}" dt="2023-11-09T09:23:33.954" v="820" actId="1076"/>
          <ac:spMkLst>
            <pc:docMk/>
            <pc:sldMk cId="3608329759" sldId="324"/>
            <ac:spMk id="31" creationId="{00000000-0000-0000-0000-000000000000}"/>
          </ac:spMkLst>
        </pc:spChg>
        <pc:spChg chg="mod">
          <ac:chgData name="Duyên Lương" userId="3a9e482f-ceb4-484a-8eab-f708ff3e9a36" providerId="ADAL" clId="{484B528E-D0A8-426E-B002-F596B7396861}" dt="2023-11-09T09:24:44.049" v="851" actId="12"/>
          <ac:spMkLst>
            <pc:docMk/>
            <pc:sldMk cId="3608329759" sldId="324"/>
            <ac:spMk id="32" creationId="{00000000-0000-0000-0000-000000000000}"/>
          </ac:spMkLst>
        </pc:spChg>
        <pc:spChg chg="del">
          <ac:chgData name="Duyên Lương" userId="3a9e482f-ceb4-484a-8eab-f708ff3e9a36" providerId="ADAL" clId="{484B528E-D0A8-426E-B002-F596B7396861}" dt="2023-11-04T12:17:48.027" v="145" actId="478"/>
          <ac:spMkLst>
            <pc:docMk/>
            <pc:sldMk cId="3608329759" sldId="324"/>
            <ac:spMk id="34" creationId="{00000000-0000-0000-0000-000000000000}"/>
          </ac:spMkLst>
        </pc:spChg>
        <pc:spChg chg="del">
          <ac:chgData name="Duyên Lương" userId="3a9e482f-ceb4-484a-8eab-f708ff3e9a36" providerId="ADAL" clId="{484B528E-D0A8-426E-B002-F596B7396861}" dt="2023-11-09T09:18:29.925" v="478" actId="478"/>
          <ac:spMkLst>
            <pc:docMk/>
            <pc:sldMk cId="3608329759" sldId="324"/>
            <ac:spMk id="37" creationId="{00000000-0000-0000-0000-000000000000}"/>
          </ac:spMkLst>
        </pc:spChg>
        <pc:spChg chg="mod">
          <ac:chgData name="Duyên Lương" userId="3a9e482f-ceb4-484a-8eab-f708ff3e9a36" providerId="ADAL" clId="{484B528E-D0A8-426E-B002-F596B7396861}" dt="2023-11-09T09:15:03.288" v="228" actId="20577"/>
          <ac:spMkLst>
            <pc:docMk/>
            <pc:sldMk cId="3608329759" sldId="324"/>
            <ac:spMk id="44" creationId="{00000000-0000-0000-0000-000000000000}"/>
          </ac:spMkLst>
        </pc:spChg>
        <pc:spChg chg="mod">
          <ac:chgData name="Duyên Lương" userId="3a9e482f-ceb4-484a-8eab-f708ff3e9a36" providerId="ADAL" clId="{484B528E-D0A8-426E-B002-F596B7396861}" dt="2023-11-09T09:14:58.049" v="220" actId="20577"/>
          <ac:spMkLst>
            <pc:docMk/>
            <pc:sldMk cId="3608329759" sldId="324"/>
            <ac:spMk id="46" creationId="{00000000-0000-0000-0000-000000000000}"/>
          </ac:spMkLst>
        </pc:spChg>
        <pc:cxnChg chg="mod">
          <ac:chgData name="Duyên Lương" userId="3a9e482f-ceb4-484a-8eab-f708ff3e9a36" providerId="ADAL" clId="{484B528E-D0A8-426E-B002-F596B7396861}" dt="2023-11-09T09:23:43.159" v="823" actId="1076"/>
          <ac:cxnSpMkLst>
            <pc:docMk/>
            <pc:sldMk cId="3608329759" sldId="324"/>
            <ac:cxnSpMk id="28" creationId="{00000000-0000-0000-0000-000000000000}"/>
          </ac:cxnSpMkLst>
        </pc:cxnChg>
        <pc:cxnChg chg="mod">
          <ac:chgData name="Duyên Lương" userId="3a9e482f-ceb4-484a-8eab-f708ff3e9a36" providerId="ADAL" clId="{484B528E-D0A8-426E-B002-F596B7396861}" dt="2023-11-09T09:24:13.332" v="838" actId="1076"/>
          <ac:cxnSpMkLst>
            <pc:docMk/>
            <pc:sldMk cId="3608329759" sldId="324"/>
            <ac:cxnSpMk id="29" creationId="{00000000-0000-0000-0000-000000000000}"/>
          </ac:cxnSpMkLst>
        </pc:cxnChg>
        <pc:cxnChg chg="del mod">
          <ac:chgData name="Duyên Lương" userId="3a9e482f-ceb4-484a-8eab-f708ff3e9a36" providerId="ADAL" clId="{484B528E-D0A8-426E-B002-F596B7396861}" dt="2023-11-04T12:17:50.243" v="146" actId="478"/>
          <ac:cxnSpMkLst>
            <pc:docMk/>
            <pc:sldMk cId="3608329759" sldId="324"/>
            <ac:cxnSpMk id="33" creationId="{00000000-0000-0000-0000-000000000000}"/>
          </ac:cxnSpMkLst>
        </pc:cxnChg>
        <pc:cxnChg chg="mod">
          <ac:chgData name="Duyên Lương" userId="3a9e482f-ceb4-484a-8eab-f708ff3e9a36" providerId="ADAL" clId="{484B528E-D0A8-426E-B002-F596B7396861}" dt="2023-11-09T09:24:14.982" v="839" actId="14100"/>
          <ac:cxnSpMkLst>
            <pc:docMk/>
            <pc:sldMk cId="3608329759" sldId="324"/>
            <ac:cxnSpMk id="35" creationId="{00000000-0000-0000-0000-000000000000}"/>
          </ac:cxnSpMkLst>
        </pc:cxnChg>
      </pc:sldChg>
      <pc:sldChg chg="modSp mod modTransition">
        <pc:chgData name="Duyên Lương" userId="3a9e482f-ceb4-484a-8eab-f708ff3e9a36" providerId="ADAL" clId="{484B528E-D0A8-426E-B002-F596B7396861}" dt="2023-11-09T10:41:38.209" v="3234"/>
        <pc:sldMkLst>
          <pc:docMk/>
          <pc:sldMk cId="2934437934" sldId="325"/>
        </pc:sldMkLst>
        <pc:spChg chg="mod">
          <ac:chgData name="Duyên Lương" userId="3a9e482f-ceb4-484a-8eab-f708ff3e9a36" providerId="ADAL" clId="{484B528E-D0A8-426E-B002-F596B7396861}" dt="2023-11-09T10:34:30.173" v="3155" actId="1076"/>
          <ac:spMkLst>
            <pc:docMk/>
            <pc:sldMk cId="2934437934" sldId="325"/>
            <ac:spMk id="3" creationId="{89FB7A97-2050-4E17-AB89-5199898D9829}"/>
          </ac:spMkLst>
        </pc:spChg>
      </pc:sldChg>
      <pc:sldChg chg="modSp del mod">
        <pc:chgData name="Duyên Lương" userId="3a9e482f-ceb4-484a-8eab-f708ff3e9a36" providerId="ADAL" clId="{484B528E-D0A8-426E-B002-F596B7396861}" dt="2023-11-09T09:20:21.294" v="482" actId="47"/>
        <pc:sldMkLst>
          <pc:docMk/>
          <pc:sldMk cId="2096969684" sldId="332"/>
        </pc:sldMkLst>
        <pc:spChg chg="mod">
          <ac:chgData name="Duyên Lương" userId="3a9e482f-ceb4-484a-8eab-f708ff3e9a36" providerId="ADAL" clId="{484B528E-D0A8-426E-B002-F596B7396861}" dt="2023-11-04T12:18:24.427" v="156" actId="20577"/>
          <ac:spMkLst>
            <pc:docMk/>
            <pc:sldMk cId="2096969684" sldId="332"/>
            <ac:spMk id="5" creationId="{20EB7AED-E3AA-74AD-FB36-652E860E19A6}"/>
          </ac:spMkLst>
        </pc:spChg>
      </pc:sldChg>
      <pc:sldChg chg="modSp del mod">
        <pc:chgData name="Duyên Lương" userId="3a9e482f-ceb4-484a-8eab-f708ff3e9a36" providerId="ADAL" clId="{484B528E-D0A8-426E-B002-F596B7396861}" dt="2023-11-09T09:20:22.459" v="483" actId="47"/>
        <pc:sldMkLst>
          <pc:docMk/>
          <pc:sldMk cId="1928964287" sldId="333"/>
        </pc:sldMkLst>
        <pc:spChg chg="mod">
          <ac:chgData name="Duyên Lương" userId="3a9e482f-ceb4-484a-8eab-f708ff3e9a36" providerId="ADAL" clId="{484B528E-D0A8-426E-B002-F596B7396861}" dt="2023-11-04T12:18:29.182" v="166" actId="20577"/>
          <ac:spMkLst>
            <pc:docMk/>
            <pc:sldMk cId="1928964287" sldId="333"/>
            <ac:spMk id="5" creationId="{20EB7AED-E3AA-74AD-FB36-652E860E19A6}"/>
          </ac:spMkLst>
        </pc:spChg>
      </pc:sldChg>
      <pc:sldChg chg="addSp delSp modSp mod modTransition modAnim">
        <pc:chgData name="Duyên Lương" userId="3a9e482f-ceb4-484a-8eab-f708ff3e9a36" providerId="ADAL" clId="{484B528E-D0A8-426E-B002-F596B7396861}" dt="2023-11-09T10:41:08.679" v="3224"/>
        <pc:sldMkLst>
          <pc:docMk/>
          <pc:sldMk cId="4289893766" sldId="334"/>
        </pc:sldMkLst>
        <pc:spChg chg="mod">
          <ac:chgData name="Duyên Lương" userId="3a9e482f-ceb4-484a-8eab-f708ff3e9a36" providerId="ADAL" clId="{484B528E-D0A8-426E-B002-F596B7396861}" dt="2023-11-09T09:45:07.929" v="1812" actId="1076"/>
          <ac:spMkLst>
            <pc:docMk/>
            <pc:sldMk cId="4289893766" sldId="334"/>
            <ac:spMk id="2" creationId="{917F6471-5CB6-11D2-4585-7632FA9F3B87}"/>
          </ac:spMkLst>
        </pc:spChg>
        <pc:spChg chg="mod">
          <ac:chgData name="Duyên Lương" userId="3a9e482f-ceb4-484a-8eab-f708ff3e9a36" providerId="ADAL" clId="{484B528E-D0A8-426E-B002-F596B7396861}" dt="2023-11-09T09:45:15.182" v="1814" actId="1076"/>
          <ac:spMkLst>
            <pc:docMk/>
            <pc:sldMk cId="4289893766" sldId="334"/>
            <ac:spMk id="3" creationId="{535E2CFB-B713-EF39-A01D-8A5AC43DF1BD}"/>
          </ac:spMkLst>
        </pc:spChg>
        <pc:spChg chg="mod">
          <ac:chgData name="Duyên Lương" userId="3a9e482f-ceb4-484a-8eab-f708ff3e9a36" providerId="ADAL" clId="{484B528E-D0A8-426E-B002-F596B7396861}" dt="2023-11-09T09:45:18.359" v="1815" actId="1076"/>
          <ac:spMkLst>
            <pc:docMk/>
            <pc:sldMk cId="4289893766" sldId="334"/>
            <ac:spMk id="4" creationId="{4A7BFE80-4B77-698E-BE4F-34EAF1232090}"/>
          </ac:spMkLst>
        </pc:spChg>
        <pc:spChg chg="mod">
          <ac:chgData name="Duyên Lương" userId="3a9e482f-ceb4-484a-8eab-f708ff3e9a36" providerId="ADAL" clId="{484B528E-D0A8-426E-B002-F596B7396861}" dt="2023-11-04T12:18:39.645" v="188" actId="14100"/>
          <ac:spMkLst>
            <pc:docMk/>
            <pc:sldMk cId="4289893766" sldId="334"/>
            <ac:spMk id="6" creationId="{568C4E3F-0596-A8E5-A5EA-CACE507F817F}"/>
          </ac:spMkLst>
        </pc:spChg>
        <pc:spChg chg="add mod">
          <ac:chgData name="Duyên Lương" userId="3a9e482f-ceb4-484a-8eab-f708ff3e9a36" providerId="ADAL" clId="{484B528E-D0A8-426E-B002-F596B7396861}" dt="2023-11-09T09:41:49.400" v="1783" actId="1076"/>
          <ac:spMkLst>
            <pc:docMk/>
            <pc:sldMk cId="4289893766" sldId="334"/>
            <ac:spMk id="7" creationId="{2D2CE3CC-261E-6569-F9D7-AB8E4DEC06BC}"/>
          </ac:spMkLst>
        </pc:spChg>
        <pc:spChg chg="add del mod">
          <ac:chgData name="Duyên Lương" userId="3a9e482f-ceb4-484a-8eab-f708ff3e9a36" providerId="ADAL" clId="{484B528E-D0A8-426E-B002-F596B7396861}" dt="2023-11-09T09:46:57.116" v="1849"/>
          <ac:spMkLst>
            <pc:docMk/>
            <pc:sldMk cId="4289893766" sldId="334"/>
            <ac:spMk id="10" creationId="{D7C3ACA2-0034-355C-B44A-8A74F36BC107}"/>
          </ac:spMkLst>
        </pc:spChg>
        <pc:spChg chg="add mod">
          <ac:chgData name="Duyên Lương" userId="3a9e482f-ceb4-484a-8eab-f708ff3e9a36" providerId="ADAL" clId="{484B528E-D0A8-426E-B002-F596B7396861}" dt="2023-11-09T09:47:41.109" v="1893" actId="1076"/>
          <ac:spMkLst>
            <pc:docMk/>
            <pc:sldMk cId="4289893766" sldId="334"/>
            <ac:spMk id="12" creationId="{D854CCC1-B9EF-1603-FE71-8D5178A41C13}"/>
          </ac:spMkLst>
        </pc:spChg>
        <pc:spChg chg="add mod">
          <ac:chgData name="Duyên Lương" userId="3a9e482f-ceb4-484a-8eab-f708ff3e9a36" providerId="ADAL" clId="{484B528E-D0A8-426E-B002-F596B7396861}" dt="2023-11-09T09:50:33.508" v="1988" actId="20577"/>
          <ac:spMkLst>
            <pc:docMk/>
            <pc:sldMk cId="4289893766" sldId="334"/>
            <ac:spMk id="13" creationId="{05334B06-D7F8-3656-35D3-6D721C41002C}"/>
          </ac:spMkLst>
        </pc:spChg>
        <pc:spChg chg="add mod">
          <ac:chgData name="Duyên Lương" userId="3a9e482f-ceb4-484a-8eab-f708ff3e9a36" providerId="ADAL" clId="{484B528E-D0A8-426E-B002-F596B7396861}" dt="2023-11-09T09:50:38.414" v="1997" actId="20577"/>
          <ac:spMkLst>
            <pc:docMk/>
            <pc:sldMk cId="4289893766" sldId="334"/>
            <ac:spMk id="14" creationId="{2F873EE1-E1F3-B57F-BBCE-6F10C3ECB9D8}"/>
          </ac:spMkLst>
        </pc:spChg>
        <pc:spChg chg="add mod">
          <ac:chgData name="Duyên Lương" userId="3a9e482f-ceb4-484a-8eab-f708ff3e9a36" providerId="ADAL" clId="{484B528E-D0A8-426E-B002-F596B7396861}" dt="2023-11-09T09:51:30.117" v="2008" actId="20577"/>
          <ac:spMkLst>
            <pc:docMk/>
            <pc:sldMk cId="4289893766" sldId="334"/>
            <ac:spMk id="15" creationId="{2CFE1AA2-E8DC-893A-9D47-BB8208594B08}"/>
          </ac:spMkLst>
        </pc:spChg>
        <pc:graphicFrameChg chg="add del mod modGraphic">
          <ac:chgData name="Duyên Lương" userId="3a9e482f-ceb4-484a-8eab-f708ff3e9a36" providerId="ADAL" clId="{484B528E-D0A8-426E-B002-F596B7396861}" dt="2023-11-09T09:46:21.927" v="1841" actId="478"/>
          <ac:graphicFrameMkLst>
            <pc:docMk/>
            <pc:sldMk cId="4289893766" sldId="334"/>
            <ac:graphicFrameMk id="8" creationId="{89B157BF-F600-7516-FFF4-6C5A6385C76F}"/>
          </ac:graphicFrameMkLst>
        </pc:graphicFrameChg>
        <pc:picChg chg="add del mod">
          <ac:chgData name="Duyên Lương" userId="3a9e482f-ceb4-484a-8eab-f708ff3e9a36" providerId="ADAL" clId="{484B528E-D0A8-426E-B002-F596B7396861}" dt="2023-11-09T09:47:07.868" v="1850" actId="478"/>
          <ac:picMkLst>
            <pc:docMk/>
            <pc:sldMk cId="4289893766" sldId="334"/>
            <ac:picMk id="9" creationId="{A04AAD77-D227-2CB6-39A7-F0F4FC0301EF}"/>
          </ac:picMkLst>
        </pc:picChg>
        <pc:picChg chg="add mod">
          <ac:chgData name="Duyên Lương" userId="3a9e482f-ceb4-484a-8eab-f708ff3e9a36" providerId="ADAL" clId="{484B528E-D0A8-426E-B002-F596B7396861}" dt="2023-11-09T09:47:15.793" v="1852" actId="1076"/>
          <ac:picMkLst>
            <pc:docMk/>
            <pc:sldMk cId="4289893766" sldId="334"/>
            <ac:picMk id="11" creationId="{AFEE25B5-F31A-447F-927D-00F18A63CF78}"/>
          </ac:picMkLst>
        </pc:picChg>
      </pc:sldChg>
      <pc:sldChg chg="addSp modSp mod modTransition modAnim">
        <pc:chgData name="Duyên Lương" userId="3a9e482f-ceb4-484a-8eab-f708ff3e9a36" providerId="ADAL" clId="{484B528E-D0A8-426E-B002-F596B7396861}" dt="2023-11-09T10:42:57.930" v="3237" actId="14100"/>
        <pc:sldMkLst>
          <pc:docMk/>
          <pc:sldMk cId="3578766765" sldId="335"/>
        </pc:sldMkLst>
        <pc:spChg chg="mod">
          <ac:chgData name="Duyên Lương" userId="3a9e482f-ceb4-484a-8eab-f708ff3e9a36" providerId="ADAL" clId="{484B528E-D0A8-426E-B002-F596B7396861}" dt="2023-11-09T09:21:18.348" v="621" actId="20577"/>
          <ac:spMkLst>
            <pc:docMk/>
            <pc:sldMk cId="3578766765" sldId="335"/>
            <ac:spMk id="3" creationId="{C538F46E-0E8D-5489-1E7C-AA1F0D5ABC3F}"/>
          </ac:spMkLst>
        </pc:spChg>
        <pc:spChg chg="mod">
          <ac:chgData name="Duyên Lương" userId="3a9e482f-ceb4-484a-8eab-f708ff3e9a36" providerId="ADAL" clId="{484B528E-D0A8-426E-B002-F596B7396861}" dt="2023-11-09T10:32:04.683" v="2938" actId="207"/>
          <ac:spMkLst>
            <pc:docMk/>
            <pc:sldMk cId="3578766765" sldId="335"/>
            <ac:spMk id="4" creationId="{0445790A-8B20-F4D6-9B13-E7D1F75CCC01}"/>
          </ac:spMkLst>
        </pc:spChg>
        <pc:spChg chg="mod">
          <ac:chgData name="Duyên Lương" userId="3a9e482f-ceb4-484a-8eab-f708ff3e9a36" providerId="ADAL" clId="{484B528E-D0A8-426E-B002-F596B7396861}" dt="2023-11-04T12:18:58.749" v="215" actId="14100"/>
          <ac:spMkLst>
            <pc:docMk/>
            <pc:sldMk cId="3578766765" sldId="335"/>
            <ac:spMk id="6" creationId="{568C4E3F-0596-A8E5-A5EA-CACE507F817F}"/>
          </ac:spMkLst>
        </pc:spChg>
        <pc:spChg chg="add mod">
          <ac:chgData name="Duyên Lương" userId="3a9e482f-ceb4-484a-8eab-f708ff3e9a36" providerId="ADAL" clId="{484B528E-D0A8-426E-B002-F596B7396861}" dt="2023-11-09T10:33:25.226" v="3151" actId="404"/>
          <ac:spMkLst>
            <pc:docMk/>
            <pc:sldMk cId="3578766765" sldId="335"/>
            <ac:spMk id="7" creationId="{5EE39D5D-E362-12B7-C058-2E5364810468}"/>
          </ac:spMkLst>
        </pc:spChg>
        <pc:picChg chg="add mod">
          <ac:chgData name="Duyên Lương" userId="3a9e482f-ceb4-484a-8eab-f708ff3e9a36" providerId="ADAL" clId="{484B528E-D0A8-426E-B002-F596B7396861}" dt="2023-11-09T10:42:57.930" v="3237" actId="14100"/>
          <ac:picMkLst>
            <pc:docMk/>
            <pc:sldMk cId="3578766765" sldId="335"/>
            <ac:picMk id="8" creationId="{51F6152D-64BA-1F58-40AB-7F167C3CD53B}"/>
          </ac:picMkLst>
        </pc:picChg>
      </pc:sldChg>
      <pc:sldChg chg="addSp delSp modSp add mod ord modTransition modAnim">
        <pc:chgData name="Duyên Lương" userId="3a9e482f-ceb4-484a-8eab-f708ff3e9a36" providerId="ADAL" clId="{484B528E-D0A8-426E-B002-F596B7396861}" dt="2023-11-09T10:41:28.228" v="3231"/>
        <pc:sldMkLst>
          <pc:docMk/>
          <pc:sldMk cId="3489498461" sldId="336"/>
        </pc:sldMkLst>
        <pc:spChg chg="mod">
          <ac:chgData name="Duyên Lương" userId="3a9e482f-ceb4-484a-8eab-f708ff3e9a36" providerId="ADAL" clId="{484B528E-D0A8-426E-B002-F596B7396861}" dt="2023-11-09T09:44:52.838" v="1803" actId="14100"/>
          <ac:spMkLst>
            <pc:docMk/>
            <pc:sldMk cId="3489498461" sldId="336"/>
            <ac:spMk id="2" creationId="{4E846887-2C9F-8978-A57E-E4026728BE40}"/>
          </ac:spMkLst>
        </pc:spChg>
        <pc:spChg chg="mod">
          <ac:chgData name="Duyên Lương" userId="3a9e482f-ceb4-484a-8eab-f708ff3e9a36" providerId="ADAL" clId="{484B528E-D0A8-426E-B002-F596B7396861}" dt="2023-11-09T09:44:46.625" v="1799" actId="1076"/>
          <ac:spMkLst>
            <pc:docMk/>
            <pc:sldMk cId="3489498461" sldId="336"/>
            <ac:spMk id="3" creationId="{C538F46E-0E8D-5489-1E7C-AA1F0D5ABC3F}"/>
          </ac:spMkLst>
        </pc:spChg>
        <pc:spChg chg="mod">
          <ac:chgData name="Duyên Lương" userId="3a9e482f-ceb4-484a-8eab-f708ff3e9a36" providerId="ADAL" clId="{484B528E-D0A8-426E-B002-F596B7396861}" dt="2023-11-09T09:54:23.193" v="2110" actId="207"/>
          <ac:spMkLst>
            <pc:docMk/>
            <pc:sldMk cId="3489498461" sldId="336"/>
            <ac:spMk id="4" creationId="{0445790A-8B20-F4D6-9B13-E7D1F75CCC01}"/>
          </ac:spMkLst>
        </pc:spChg>
        <pc:spChg chg="mod">
          <ac:chgData name="Duyên Lương" userId="3a9e482f-ceb4-484a-8eab-f708ff3e9a36" providerId="ADAL" clId="{484B528E-D0A8-426E-B002-F596B7396861}" dt="2023-11-09T09:18:57.097" v="481" actId="20577"/>
          <ac:spMkLst>
            <pc:docMk/>
            <pc:sldMk cId="3489498461" sldId="336"/>
            <ac:spMk id="6" creationId="{568C4E3F-0596-A8E5-A5EA-CACE507F817F}"/>
          </ac:spMkLst>
        </pc:spChg>
        <pc:spChg chg="add mod">
          <ac:chgData name="Duyên Lương" userId="3a9e482f-ceb4-484a-8eab-f708ff3e9a36" providerId="ADAL" clId="{484B528E-D0A8-426E-B002-F596B7396861}" dt="2023-11-09T10:30:26.204" v="2929" actId="13926"/>
          <ac:spMkLst>
            <pc:docMk/>
            <pc:sldMk cId="3489498461" sldId="336"/>
            <ac:spMk id="7" creationId="{DDD77348-E968-1604-4327-EAB1AF128D12}"/>
          </ac:spMkLst>
        </pc:spChg>
        <pc:spChg chg="add mod">
          <ac:chgData name="Duyên Lương" userId="3a9e482f-ceb4-484a-8eab-f708ff3e9a36" providerId="ADAL" clId="{484B528E-D0A8-426E-B002-F596B7396861}" dt="2023-11-09T10:30:43.999" v="2935" actId="13926"/>
          <ac:spMkLst>
            <pc:docMk/>
            <pc:sldMk cId="3489498461" sldId="336"/>
            <ac:spMk id="8" creationId="{22CACAD7-F4F8-CDFB-1712-487FF8A0DB64}"/>
          </ac:spMkLst>
        </pc:spChg>
        <pc:spChg chg="add mod">
          <ac:chgData name="Duyên Lương" userId="3a9e482f-ceb4-484a-8eab-f708ff3e9a36" providerId="ADAL" clId="{484B528E-D0A8-426E-B002-F596B7396861}" dt="2023-11-09T10:20:07.160" v="2909" actId="207"/>
          <ac:spMkLst>
            <pc:docMk/>
            <pc:sldMk cId="3489498461" sldId="336"/>
            <ac:spMk id="9" creationId="{8D3756C2-2AE1-B461-1A35-9D0FF39E2495}"/>
          </ac:spMkLst>
        </pc:spChg>
        <pc:spChg chg="add mod">
          <ac:chgData name="Duyên Lương" userId="3a9e482f-ceb4-484a-8eab-f708ff3e9a36" providerId="ADAL" clId="{484B528E-D0A8-426E-B002-F596B7396861}" dt="2023-11-09T10:19:49.561" v="2907" actId="207"/>
          <ac:spMkLst>
            <pc:docMk/>
            <pc:sldMk cId="3489498461" sldId="336"/>
            <ac:spMk id="10" creationId="{FAE6FE54-837D-607F-333D-4E4678D80FE2}"/>
          </ac:spMkLst>
        </pc:spChg>
        <pc:spChg chg="add mod">
          <ac:chgData name="Duyên Lương" userId="3a9e482f-ceb4-484a-8eab-f708ff3e9a36" providerId="ADAL" clId="{484B528E-D0A8-426E-B002-F596B7396861}" dt="2023-11-09T10:20:07.160" v="2909" actId="207"/>
          <ac:spMkLst>
            <pc:docMk/>
            <pc:sldMk cId="3489498461" sldId="336"/>
            <ac:spMk id="11" creationId="{382F2EFF-1CAA-7B70-B3EA-6E1A273B25FF}"/>
          </ac:spMkLst>
        </pc:spChg>
        <pc:picChg chg="add mod">
          <ac:chgData name="Duyên Lương" userId="3a9e482f-ceb4-484a-8eab-f708ff3e9a36" providerId="ADAL" clId="{484B528E-D0A8-426E-B002-F596B7396861}" dt="2023-11-09T10:23:44.113" v="2913" actId="1076"/>
          <ac:picMkLst>
            <pc:docMk/>
            <pc:sldMk cId="3489498461" sldId="336"/>
            <ac:picMk id="12" creationId="{CD122C5F-58A5-5FBA-C4D4-8BEBAD915CD1}"/>
          </ac:picMkLst>
        </pc:picChg>
        <pc:picChg chg="add mod">
          <ac:chgData name="Duyên Lương" userId="3a9e482f-ceb4-484a-8eab-f708ff3e9a36" providerId="ADAL" clId="{484B528E-D0A8-426E-B002-F596B7396861}" dt="2023-11-09T10:23:50.795" v="2915" actId="1076"/>
          <ac:picMkLst>
            <pc:docMk/>
            <pc:sldMk cId="3489498461" sldId="336"/>
            <ac:picMk id="13" creationId="{766812A2-3C42-3802-CB13-4545B1C66ECF}"/>
          </ac:picMkLst>
        </pc:picChg>
        <pc:picChg chg="add mod">
          <ac:chgData name="Duyên Lương" userId="3a9e482f-ceb4-484a-8eab-f708ff3e9a36" providerId="ADAL" clId="{484B528E-D0A8-426E-B002-F596B7396861}" dt="2023-11-09T10:23:58.716" v="2917" actId="1076"/>
          <ac:picMkLst>
            <pc:docMk/>
            <pc:sldMk cId="3489498461" sldId="336"/>
            <ac:picMk id="14" creationId="{226A1A30-A719-4FD2-E0F9-8AF31FF37363}"/>
          </ac:picMkLst>
        </pc:picChg>
        <pc:picChg chg="add mod">
          <ac:chgData name="Duyên Lương" userId="3a9e482f-ceb4-484a-8eab-f708ff3e9a36" providerId="ADAL" clId="{484B528E-D0A8-426E-B002-F596B7396861}" dt="2023-11-09T10:24:10.235" v="2919" actId="1076"/>
          <ac:picMkLst>
            <pc:docMk/>
            <pc:sldMk cId="3489498461" sldId="336"/>
            <ac:picMk id="15" creationId="{48F4F08A-7E3B-9578-A14F-90995DBBF5CF}"/>
          </ac:picMkLst>
        </pc:picChg>
        <pc:picChg chg="add mod">
          <ac:chgData name="Duyên Lương" userId="3a9e482f-ceb4-484a-8eab-f708ff3e9a36" providerId="ADAL" clId="{484B528E-D0A8-426E-B002-F596B7396861}" dt="2023-11-09T10:24:17.657" v="2921" actId="1076"/>
          <ac:picMkLst>
            <pc:docMk/>
            <pc:sldMk cId="3489498461" sldId="336"/>
            <ac:picMk id="16" creationId="{586C9AF8-39FC-5242-FB74-A4E5AD92B8FE}"/>
          </ac:picMkLst>
        </pc:picChg>
        <pc:picChg chg="add del mod">
          <ac:chgData name="Duyên Lương" userId="3a9e482f-ceb4-484a-8eab-f708ff3e9a36" providerId="ADAL" clId="{484B528E-D0A8-426E-B002-F596B7396861}" dt="2023-11-09T10:07:51.988" v="2114" actId="478"/>
          <ac:picMkLst>
            <pc:docMk/>
            <pc:sldMk cId="3489498461" sldId="336"/>
            <ac:picMk id="1026" creationId="{CF6DA467-1A79-024E-09DF-8A5F005FAC61}"/>
          </ac:picMkLst>
        </pc:picChg>
        <pc:picChg chg="add mod">
          <ac:chgData name="Duyên Lương" userId="3a9e482f-ceb4-484a-8eab-f708ff3e9a36" providerId="ADAL" clId="{484B528E-D0A8-426E-B002-F596B7396861}" dt="2023-11-09T10:18:45.536" v="2873" actId="14100"/>
          <ac:picMkLst>
            <pc:docMk/>
            <pc:sldMk cId="3489498461" sldId="336"/>
            <ac:picMk id="1028" creationId="{EA935E25-EB04-3743-59E5-A60B0A0E7C4B}"/>
          </ac:picMkLst>
        </pc:picChg>
        <pc:picChg chg="add mod">
          <ac:chgData name="Duyên Lương" userId="3a9e482f-ceb4-484a-8eab-f708ff3e9a36" providerId="ADAL" clId="{484B528E-D0A8-426E-B002-F596B7396861}" dt="2023-11-09T10:18:52.967" v="2876" actId="14100"/>
          <ac:picMkLst>
            <pc:docMk/>
            <pc:sldMk cId="3489498461" sldId="336"/>
            <ac:picMk id="1030" creationId="{38437EAB-D0F2-0EE8-AE8F-919367CD45A4}"/>
          </ac:picMkLst>
        </pc:picChg>
      </pc:sldChg>
      <pc:sldChg chg="modSp add del mod">
        <pc:chgData name="Duyên Lương" userId="3a9e482f-ceb4-484a-8eab-f708ff3e9a36" providerId="ADAL" clId="{484B528E-D0A8-426E-B002-F596B7396861}" dt="2023-11-09T10:31:55.078" v="2936" actId="47"/>
        <pc:sldMkLst>
          <pc:docMk/>
          <pc:sldMk cId="3812818278" sldId="337"/>
        </pc:sldMkLst>
        <pc:spChg chg="mod">
          <ac:chgData name="Duyên Lương" userId="3a9e482f-ceb4-484a-8eab-f708ff3e9a36" providerId="ADAL" clId="{484B528E-D0A8-426E-B002-F596B7396861}" dt="2023-11-09T09:45:43.820" v="1836" actId="14100"/>
          <ac:spMkLst>
            <pc:docMk/>
            <pc:sldMk cId="3812818278" sldId="337"/>
            <ac:spMk id="6" creationId="{568C4E3F-0596-A8E5-A5EA-CACE507F817F}"/>
          </ac:spMkLst>
        </pc:spChg>
      </pc:sldChg>
      <pc:sldChg chg="add ord modTransition modAnim">
        <pc:chgData name="Duyên Lương" userId="3a9e482f-ceb4-484a-8eab-f708ff3e9a36" providerId="ADAL" clId="{484B528E-D0A8-426E-B002-F596B7396861}" dt="2023-11-09T10:41:07.196" v="3223"/>
        <pc:sldMkLst>
          <pc:docMk/>
          <pc:sldMk cId="874920914" sldId="338"/>
        </pc:sldMkLst>
      </pc:sldChg>
      <pc:sldChg chg="addSp delSp modSp add del mod modTransition delAnim modAnim">
        <pc:chgData name="Duyên Lương" userId="3a9e482f-ceb4-484a-8eab-f708ff3e9a36" providerId="ADAL" clId="{484B528E-D0A8-426E-B002-F596B7396861}" dt="2023-11-09T10:41:19.634" v="3228"/>
        <pc:sldMkLst>
          <pc:docMk/>
          <pc:sldMk cId="3559854560" sldId="339"/>
        </pc:sldMkLst>
        <pc:spChg chg="mod">
          <ac:chgData name="Duyên Lương" userId="3a9e482f-ceb4-484a-8eab-f708ff3e9a36" providerId="ADAL" clId="{484B528E-D0A8-426E-B002-F596B7396861}" dt="2023-11-09T09:48:32.827" v="1923" actId="20577"/>
          <ac:spMkLst>
            <pc:docMk/>
            <pc:sldMk cId="3559854560" sldId="339"/>
            <ac:spMk id="12" creationId="{D854CCC1-B9EF-1603-FE71-8D5178A41C13}"/>
          </ac:spMkLst>
        </pc:spChg>
        <pc:spChg chg="mod">
          <ac:chgData name="Duyên Lương" userId="3a9e482f-ceb4-484a-8eab-f708ff3e9a36" providerId="ADAL" clId="{484B528E-D0A8-426E-B002-F596B7396861}" dt="2023-11-09T09:52:12.786" v="2036" actId="20577"/>
          <ac:spMkLst>
            <pc:docMk/>
            <pc:sldMk cId="3559854560" sldId="339"/>
            <ac:spMk id="13" creationId="{05334B06-D7F8-3656-35D3-6D721C41002C}"/>
          </ac:spMkLst>
        </pc:spChg>
        <pc:spChg chg="mod">
          <ac:chgData name="Duyên Lương" userId="3a9e482f-ceb4-484a-8eab-f708ff3e9a36" providerId="ADAL" clId="{484B528E-D0A8-426E-B002-F596B7396861}" dt="2023-11-09T09:53:16.720" v="2106" actId="20577"/>
          <ac:spMkLst>
            <pc:docMk/>
            <pc:sldMk cId="3559854560" sldId="339"/>
            <ac:spMk id="14" creationId="{2F873EE1-E1F3-B57F-BBCE-6F10C3ECB9D8}"/>
          </ac:spMkLst>
        </pc:spChg>
        <pc:spChg chg="del">
          <ac:chgData name="Duyên Lương" userId="3a9e482f-ceb4-484a-8eab-f708ff3e9a36" providerId="ADAL" clId="{484B528E-D0A8-426E-B002-F596B7396861}" dt="2023-11-09T09:53:42.472" v="2107" actId="478"/>
          <ac:spMkLst>
            <pc:docMk/>
            <pc:sldMk cId="3559854560" sldId="339"/>
            <ac:spMk id="15" creationId="{2CFE1AA2-E8DC-893A-9D47-BB8208594B08}"/>
          </ac:spMkLst>
        </pc:spChg>
        <pc:picChg chg="add mod">
          <ac:chgData name="Duyên Lương" userId="3a9e482f-ceb4-484a-8eab-f708ff3e9a36" providerId="ADAL" clId="{484B528E-D0A8-426E-B002-F596B7396861}" dt="2023-11-09T09:49:19.077" v="1970" actId="1076"/>
          <ac:picMkLst>
            <pc:docMk/>
            <pc:sldMk cId="3559854560" sldId="339"/>
            <ac:picMk id="8" creationId="{D0B24A97-1797-0C5E-0AFF-3029B8E89B76}"/>
          </ac:picMkLst>
        </pc:picChg>
        <pc:picChg chg="del">
          <ac:chgData name="Duyên Lương" userId="3a9e482f-ceb4-484a-8eab-f708ff3e9a36" providerId="ADAL" clId="{484B528E-D0A8-426E-B002-F596B7396861}" dt="2023-11-09T09:49:05.396" v="1966" actId="478"/>
          <ac:picMkLst>
            <pc:docMk/>
            <pc:sldMk cId="3559854560" sldId="339"/>
            <ac:picMk id="11" creationId="{AFEE25B5-F31A-447F-927D-00F18A63CF78}"/>
          </ac:picMkLst>
        </pc:picChg>
      </pc:sldChg>
      <pc:sldChg chg="addSp delSp modSp add mod modTransition">
        <pc:chgData name="Duyên Lương" userId="3a9e482f-ceb4-484a-8eab-f708ff3e9a36" providerId="ADAL" clId="{484B528E-D0A8-426E-B002-F596B7396861}" dt="2023-11-09T10:41:21.280" v="3229"/>
        <pc:sldMkLst>
          <pc:docMk/>
          <pc:sldMk cId="3380197384" sldId="340"/>
        </pc:sldMkLst>
        <pc:spChg chg="mod">
          <ac:chgData name="Duyên Lương" userId="3a9e482f-ceb4-484a-8eab-f708ff3e9a36" providerId="ADAL" clId="{484B528E-D0A8-426E-B002-F596B7396861}" dt="2023-11-09T09:48:46.810" v="1947" actId="20577"/>
          <ac:spMkLst>
            <pc:docMk/>
            <pc:sldMk cId="3380197384" sldId="340"/>
            <ac:spMk id="12" creationId="{D854CCC1-B9EF-1603-FE71-8D5178A41C13}"/>
          </ac:spMkLst>
        </pc:spChg>
        <pc:spChg chg="mod">
          <ac:chgData name="Duyên Lương" userId="3a9e482f-ceb4-484a-8eab-f708ff3e9a36" providerId="ADAL" clId="{484B528E-D0A8-426E-B002-F596B7396861}" dt="2023-11-09T09:52:26.658" v="2048" actId="20577"/>
          <ac:spMkLst>
            <pc:docMk/>
            <pc:sldMk cId="3380197384" sldId="340"/>
            <ac:spMk id="13" creationId="{05334B06-D7F8-3656-35D3-6D721C41002C}"/>
          </ac:spMkLst>
        </pc:spChg>
        <pc:spChg chg="mod">
          <ac:chgData name="Duyên Lương" userId="3a9e482f-ceb4-484a-8eab-f708ff3e9a36" providerId="ADAL" clId="{484B528E-D0A8-426E-B002-F596B7396861}" dt="2023-11-09T09:52:32.840" v="2056" actId="20577"/>
          <ac:spMkLst>
            <pc:docMk/>
            <pc:sldMk cId="3380197384" sldId="340"/>
            <ac:spMk id="14" creationId="{2F873EE1-E1F3-B57F-BBCE-6F10C3ECB9D8}"/>
          </ac:spMkLst>
        </pc:spChg>
        <pc:spChg chg="mod">
          <ac:chgData name="Duyên Lương" userId="3a9e482f-ceb4-484a-8eab-f708ff3e9a36" providerId="ADAL" clId="{484B528E-D0A8-426E-B002-F596B7396861}" dt="2023-11-09T09:52:38.174" v="2062" actId="20577"/>
          <ac:spMkLst>
            <pc:docMk/>
            <pc:sldMk cId="3380197384" sldId="340"/>
            <ac:spMk id="15" creationId="{2CFE1AA2-E8DC-893A-9D47-BB8208594B08}"/>
          </ac:spMkLst>
        </pc:spChg>
        <pc:picChg chg="add mod">
          <ac:chgData name="Duyên Lương" userId="3a9e482f-ceb4-484a-8eab-f708ff3e9a36" providerId="ADAL" clId="{484B528E-D0A8-426E-B002-F596B7396861}" dt="2023-11-09T09:49:45.332" v="1975" actId="14100"/>
          <ac:picMkLst>
            <pc:docMk/>
            <pc:sldMk cId="3380197384" sldId="340"/>
            <ac:picMk id="8" creationId="{9755D7EB-1F1D-DE18-DC43-23525F3388CF}"/>
          </ac:picMkLst>
        </pc:picChg>
        <pc:picChg chg="del">
          <ac:chgData name="Duyên Lương" userId="3a9e482f-ceb4-484a-8eab-f708ff3e9a36" providerId="ADAL" clId="{484B528E-D0A8-426E-B002-F596B7396861}" dt="2023-11-09T09:48:59.294" v="1963" actId="478"/>
          <ac:picMkLst>
            <pc:docMk/>
            <pc:sldMk cId="3380197384" sldId="340"/>
            <ac:picMk id="11" creationId="{AFEE25B5-F31A-447F-927D-00F18A63CF78}"/>
          </ac:picMkLst>
        </pc:picChg>
      </pc:sldChg>
      <pc:sldChg chg="addSp delSp modSp add mod modTransition">
        <pc:chgData name="Duyên Lương" userId="3a9e482f-ceb4-484a-8eab-f708ff3e9a36" providerId="ADAL" clId="{484B528E-D0A8-426E-B002-F596B7396861}" dt="2023-11-09T10:41:23.052" v="3230"/>
        <pc:sldMkLst>
          <pc:docMk/>
          <pc:sldMk cId="993031773" sldId="341"/>
        </pc:sldMkLst>
        <pc:spChg chg="mod">
          <ac:chgData name="Duyên Lương" userId="3a9e482f-ceb4-484a-8eab-f708ff3e9a36" providerId="ADAL" clId="{484B528E-D0A8-426E-B002-F596B7396861}" dt="2023-11-09T09:48:55.974" v="1961" actId="122"/>
          <ac:spMkLst>
            <pc:docMk/>
            <pc:sldMk cId="993031773" sldId="341"/>
            <ac:spMk id="12" creationId="{D854CCC1-B9EF-1603-FE71-8D5178A41C13}"/>
          </ac:spMkLst>
        </pc:spChg>
        <pc:spChg chg="mod">
          <ac:chgData name="Duyên Lương" userId="3a9e482f-ceb4-484a-8eab-f708ff3e9a36" providerId="ADAL" clId="{484B528E-D0A8-426E-B002-F596B7396861}" dt="2023-11-09T09:52:48.716" v="2071" actId="20577"/>
          <ac:spMkLst>
            <pc:docMk/>
            <pc:sldMk cId="993031773" sldId="341"/>
            <ac:spMk id="13" creationId="{05334B06-D7F8-3656-35D3-6D721C41002C}"/>
          </ac:spMkLst>
        </pc:spChg>
        <pc:spChg chg="mod">
          <ac:chgData name="Duyên Lương" userId="3a9e482f-ceb4-484a-8eab-f708ff3e9a36" providerId="ADAL" clId="{484B528E-D0A8-426E-B002-F596B7396861}" dt="2023-11-09T09:52:54.476" v="2077" actId="20577"/>
          <ac:spMkLst>
            <pc:docMk/>
            <pc:sldMk cId="993031773" sldId="341"/>
            <ac:spMk id="14" creationId="{2F873EE1-E1F3-B57F-BBCE-6F10C3ECB9D8}"/>
          </ac:spMkLst>
        </pc:spChg>
        <pc:spChg chg="mod">
          <ac:chgData name="Duyên Lương" userId="3a9e482f-ceb4-484a-8eab-f708ff3e9a36" providerId="ADAL" clId="{484B528E-D0A8-426E-B002-F596B7396861}" dt="2023-11-09T09:52:58.789" v="2083" actId="20577"/>
          <ac:spMkLst>
            <pc:docMk/>
            <pc:sldMk cId="993031773" sldId="341"/>
            <ac:spMk id="15" creationId="{2CFE1AA2-E8DC-893A-9D47-BB8208594B08}"/>
          </ac:spMkLst>
        </pc:spChg>
        <pc:picChg chg="add mod">
          <ac:chgData name="Duyên Lương" userId="3a9e482f-ceb4-484a-8eab-f708ff3e9a36" providerId="ADAL" clId="{484B528E-D0A8-426E-B002-F596B7396861}" dt="2023-11-09T09:50:00.636" v="1979" actId="1076"/>
          <ac:picMkLst>
            <pc:docMk/>
            <pc:sldMk cId="993031773" sldId="341"/>
            <ac:picMk id="8" creationId="{34A88D84-0CC5-5185-6AA9-D7DB71312D9E}"/>
          </ac:picMkLst>
        </pc:picChg>
        <pc:picChg chg="del">
          <ac:chgData name="Duyên Lương" userId="3a9e482f-ceb4-484a-8eab-f708ff3e9a36" providerId="ADAL" clId="{484B528E-D0A8-426E-B002-F596B7396861}" dt="2023-11-09T09:48:58.084" v="1962" actId="478"/>
          <ac:picMkLst>
            <pc:docMk/>
            <pc:sldMk cId="993031773" sldId="341"/>
            <ac:picMk id="11" creationId="{AFEE25B5-F31A-447F-927D-00F18A63CF78}"/>
          </ac:picMkLst>
        </pc:picChg>
      </pc:sldChg>
      <pc:sldChg chg="modSp add del mod">
        <pc:chgData name="Duyên Lương" userId="3a9e482f-ceb4-484a-8eab-f708ff3e9a36" providerId="ADAL" clId="{484B528E-D0A8-426E-B002-F596B7396861}" dt="2023-11-09T10:34:23.830" v="3154" actId="47"/>
        <pc:sldMkLst>
          <pc:docMk/>
          <pc:sldMk cId="3532316897" sldId="342"/>
        </pc:sldMkLst>
        <pc:spChg chg="mod">
          <ac:chgData name="Duyên Lương" userId="3a9e482f-ceb4-484a-8eab-f708ff3e9a36" providerId="ADAL" clId="{484B528E-D0A8-426E-B002-F596B7396861}" dt="2023-11-09T10:34:20.911" v="3153" actId="1076"/>
          <ac:spMkLst>
            <pc:docMk/>
            <pc:sldMk cId="3532316897" sldId="342"/>
            <ac:spMk id="7" creationId="{5EE39D5D-E362-12B7-C058-2E536481046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5/4/2024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7x0V0yr-13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7x0V0yr-13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https://www.youtube.com/watch?v=7x0V0yr-13A</a:t>
            </a: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US"/>
          </a:p>
        </p:txBody>
      </p:sp>
      <p:sp>
        <p:nvSpPr>
          <p:cNvPr id="4" name="Slide Number Placeholder 3"/>
          <p:cNvSpPr>
            <a:spLocks noGrp="1"/>
          </p:cNvSpPr>
          <p:nvPr>
            <p:ph type="sldNum" sz="quarter" idx="5"/>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4288035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hlinkClick r:id="rId3"/>
              </a:rPr>
              <a:t>https://www.youtube.com/watch?v=7x0V0yr-13A</a:t>
            </a:r>
            <a:endParaRPr lang="en-US" dirty="0"/>
          </a:p>
        </p:txBody>
      </p:sp>
      <p:sp>
        <p:nvSpPr>
          <p:cNvPr id="4" name="Slide Number Placeholder 3"/>
          <p:cNvSpPr>
            <a:spLocks noGrp="1"/>
          </p:cNvSpPr>
          <p:nvPr>
            <p:ph type="sldNum" sz="quarter" idx="10"/>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2745745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5/4/2024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5/4/2024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5/4/2024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5/4/2024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2.xml"/><Relationship Id="rId5" Type="http://schemas.microsoft.com/office/2007/relationships/media" Target="../media/media4.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5715862"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CONTROLLED PRACTICE</a:t>
            </a:r>
          </a:p>
        </p:txBody>
      </p:sp>
      <p:sp>
        <p:nvSpPr>
          <p:cNvPr id="4" name="Rectangle 3">
            <a:extLst>
              <a:ext uri="{FF2B5EF4-FFF2-40B4-BE49-F238E27FC236}">
                <a16:creationId xmlns:a16="http://schemas.microsoft.com/office/drawing/2014/main" id="{0445790A-8B20-F4D6-9B13-E7D1F75CCC01}"/>
              </a:ext>
            </a:extLst>
          </p:cNvPr>
          <p:cNvSpPr/>
          <p:nvPr/>
        </p:nvSpPr>
        <p:spPr>
          <a:xfrm>
            <a:off x="805394" y="694442"/>
            <a:ext cx="8315003" cy="707886"/>
          </a:xfrm>
          <a:prstGeom prst="rect">
            <a:avLst/>
          </a:prstGeom>
        </p:spPr>
        <p:txBody>
          <a:bodyPr wrap="square">
            <a:spAutoFit/>
          </a:bodyPr>
          <a:lstStyle/>
          <a:p>
            <a:r>
              <a:rPr lang="en-US" sz="2000" b="1" dirty="0">
                <a:cs typeface="Arial" panose="020B0604020202020204" pitchFamily="34" charset="0"/>
              </a:rPr>
              <a:t>Work in pairs. Talk about the jobs in </a:t>
            </a:r>
            <a:r>
              <a:rPr lang="en-US" sz="2000" b="1" dirty="0">
                <a:solidFill>
                  <a:srgbClr val="A493C6"/>
                </a:solidFill>
                <a:cs typeface="Arial" panose="020B0604020202020204" pitchFamily="34" charset="0"/>
              </a:rPr>
              <a:t>1</a:t>
            </a:r>
            <a:r>
              <a:rPr lang="en-US" sz="2000" b="1" dirty="0">
                <a:cs typeface="Arial" panose="020B0604020202020204" pitchFamily="34" charset="0"/>
              </a:rPr>
              <a:t> using the adjectives. Compare your answers and explain your opinions and feelings.</a:t>
            </a:r>
          </a:p>
        </p:txBody>
      </p:sp>
      <p:pic>
        <p:nvPicPr>
          <p:cNvPr id="1028" name="Picture 4">
            <a:extLst>
              <a:ext uri="{FF2B5EF4-FFF2-40B4-BE49-F238E27FC236}">
                <a16:creationId xmlns:a16="http://schemas.microsoft.com/office/drawing/2014/main" id="{EA935E25-EB04-3743-59E5-A60B0A0E7C4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63996" b="53657"/>
          <a:stretch/>
        </p:blipFill>
        <p:spPr bwMode="auto">
          <a:xfrm>
            <a:off x="-201223" y="3406140"/>
            <a:ext cx="1285326" cy="1746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8437EAB-D0F2-0EE8-AE8F-919367CD45A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5515" b="49610"/>
          <a:stretch/>
        </p:blipFill>
        <p:spPr bwMode="auto">
          <a:xfrm>
            <a:off x="7795260" y="3601548"/>
            <a:ext cx="1909228" cy="1574781"/>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DDD77348-E968-1604-4327-EAB1AF128D12}"/>
              </a:ext>
            </a:extLst>
          </p:cNvPr>
          <p:cNvSpPr/>
          <p:nvPr/>
        </p:nvSpPr>
        <p:spPr>
          <a:xfrm>
            <a:off x="71120" y="1512270"/>
            <a:ext cx="4500880" cy="1326420"/>
          </a:xfrm>
          <a:prstGeom prst="wedgeRoundRectCallout">
            <a:avLst>
              <a:gd name="adj1" fmla="val -36331"/>
              <a:gd name="adj2" fmla="val 81296"/>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 think working as a teaching assistant is a very </a:t>
            </a:r>
            <a:r>
              <a:rPr lang="en-US" dirty="0">
                <a:solidFill>
                  <a:srgbClr val="FF0000"/>
                </a:solidFill>
                <a:highlight>
                  <a:srgbClr val="FFFF00"/>
                </a:highlight>
              </a:rPr>
              <a:t>rewarding</a:t>
            </a:r>
            <a:r>
              <a:rPr lang="en-US" dirty="0">
                <a:solidFill>
                  <a:schemeClr val="tx1"/>
                </a:solidFill>
              </a:rPr>
              <a:t> job. I can help students who have questions or need encouragement during the lesson. </a:t>
            </a:r>
          </a:p>
        </p:txBody>
      </p:sp>
      <p:sp>
        <p:nvSpPr>
          <p:cNvPr id="8" name="Speech Bubble: Rectangle with Corners Rounded 7">
            <a:extLst>
              <a:ext uri="{FF2B5EF4-FFF2-40B4-BE49-F238E27FC236}">
                <a16:creationId xmlns:a16="http://schemas.microsoft.com/office/drawing/2014/main" id="{22CACAD7-F4F8-CDFB-1712-487FF8A0DB64}"/>
              </a:ext>
            </a:extLst>
          </p:cNvPr>
          <p:cNvSpPr/>
          <p:nvPr/>
        </p:nvSpPr>
        <p:spPr>
          <a:xfrm>
            <a:off x="4721901" y="1539707"/>
            <a:ext cx="4422099" cy="1326420"/>
          </a:xfrm>
          <a:prstGeom prst="wedgeRoundRectCallout">
            <a:avLst>
              <a:gd name="adj1" fmla="val 46204"/>
              <a:gd name="adj2" fmla="val 10523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 agree, but it seems like a </a:t>
            </a:r>
            <a:r>
              <a:rPr lang="en-US" dirty="0">
                <a:solidFill>
                  <a:srgbClr val="FF0000"/>
                </a:solidFill>
                <a:highlight>
                  <a:srgbClr val="FFFF00"/>
                </a:highlight>
              </a:rPr>
              <a:t>challenging</a:t>
            </a:r>
            <a:r>
              <a:rPr lang="en-US" dirty="0">
                <a:solidFill>
                  <a:schemeClr val="tx1"/>
                </a:solidFill>
              </a:rPr>
              <a:t> job. You’ll have to be </a:t>
            </a:r>
            <a:r>
              <a:rPr lang="en-US" dirty="0">
                <a:solidFill>
                  <a:srgbClr val="FF0000"/>
                </a:solidFill>
                <a:highlight>
                  <a:srgbClr val="FFFF00"/>
                </a:highlight>
              </a:rPr>
              <a:t>patient</a:t>
            </a:r>
            <a:r>
              <a:rPr lang="en-US" dirty="0">
                <a:solidFill>
                  <a:schemeClr val="tx1"/>
                </a:solidFill>
              </a:rPr>
              <a:t> and explain the same thing over and over again. It can get very </a:t>
            </a:r>
            <a:r>
              <a:rPr lang="en-US" dirty="0">
                <a:solidFill>
                  <a:srgbClr val="FF0000"/>
                </a:solidFill>
                <a:highlight>
                  <a:srgbClr val="FFFF00"/>
                </a:highlight>
              </a:rPr>
              <a:t>repetitive</a:t>
            </a:r>
            <a:r>
              <a:rPr lang="en-US" dirty="0">
                <a:solidFill>
                  <a:schemeClr val="tx1"/>
                </a:solidFill>
              </a:rPr>
              <a:t>. Personally, I’d rather be an event volunteer.</a:t>
            </a:r>
          </a:p>
        </p:txBody>
      </p:sp>
      <p:sp>
        <p:nvSpPr>
          <p:cNvPr id="9" name="Speech Bubble: Rectangle with Corners Rounded 8">
            <a:extLst>
              <a:ext uri="{FF2B5EF4-FFF2-40B4-BE49-F238E27FC236}">
                <a16:creationId xmlns:a16="http://schemas.microsoft.com/office/drawing/2014/main" id="{8D3756C2-2AE1-B461-1A35-9D0FF39E2495}"/>
              </a:ext>
            </a:extLst>
          </p:cNvPr>
          <p:cNvSpPr/>
          <p:nvPr/>
        </p:nvSpPr>
        <p:spPr>
          <a:xfrm>
            <a:off x="1015523" y="3134428"/>
            <a:ext cx="2245837" cy="543423"/>
          </a:xfrm>
          <a:prstGeom prst="wedgeRoundRectCallout">
            <a:avLst>
              <a:gd name="adj1" fmla="val -48997"/>
              <a:gd name="adj2" fmla="val 98001"/>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Why? You won’t even get paid for that. </a:t>
            </a:r>
          </a:p>
        </p:txBody>
      </p:sp>
      <p:sp>
        <p:nvSpPr>
          <p:cNvPr id="10" name="Speech Bubble: Rectangle with Corners Rounded 9">
            <a:extLst>
              <a:ext uri="{FF2B5EF4-FFF2-40B4-BE49-F238E27FC236}">
                <a16:creationId xmlns:a16="http://schemas.microsoft.com/office/drawing/2014/main" id="{FAE6FE54-837D-607F-333D-4E4678D80FE2}"/>
              </a:ext>
            </a:extLst>
          </p:cNvPr>
          <p:cNvSpPr/>
          <p:nvPr/>
        </p:nvSpPr>
        <p:spPr>
          <a:xfrm>
            <a:off x="3726180" y="3108370"/>
            <a:ext cx="4069080" cy="1326420"/>
          </a:xfrm>
          <a:prstGeom prst="wedgeRoundRectCallout">
            <a:avLst>
              <a:gd name="adj1" fmla="val 63188"/>
              <a:gd name="adj2" fmla="val 3334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 know, but I’ll meet interesting people and learn important skills like communication and time management. Besides, volunteer experience can help me find a better job later on. </a:t>
            </a:r>
          </a:p>
        </p:txBody>
      </p:sp>
      <p:sp>
        <p:nvSpPr>
          <p:cNvPr id="11" name="Speech Bubble: Rectangle with Corners Rounded 10">
            <a:extLst>
              <a:ext uri="{FF2B5EF4-FFF2-40B4-BE49-F238E27FC236}">
                <a16:creationId xmlns:a16="http://schemas.microsoft.com/office/drawing/2014/main" id="{382F2EFF-1CAA-7B70-B3EA-6E1A273B25FF}"/>
              </a:ext>
            </a:extLst>
          </p:cNvPr>
          <p:cNvSpPr/>
          <p:nvPr/>
        </p:nvSpPr>
        <p:spPr>
          <a:xfrm>
            <a:off x="1198641" y="4262136"/>
            <a:ext cx="2245837" cy="543423"/>
          </a:xfrm>
          <a:prstGeom prst="wedgeRoundRectCallout">
            <a:avLst>
              <a:gd name="adj1" fmla="val -55444"/>
              <a:gd name="adj2" fmla="val -81484"/>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Oh, I get it. </a:t>
            </a:r>
          </a:p>
        </p:txBody>
      </p:sp>
      <p:pic>
        <p:nvPicPr>
          <p:cNvPr id="12" name="1">
            <a:hlinkClick r:id="" action="ppaction://media"/>
            <a:extLst>
              <a:ext uri="{FF2B5EF4-FFF2-40B4-BE49-F238E27FC236}">
                <a16:creationId xmlns:a16="http://schemas.microsoft.com/office/drawing/2014/main" id="{CD122C5F-58A5-5FBA-C4D4-8BEBAD915CD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12015" y="1512270"/>
            <a:ext cx="487363" cy="487363"/>
          </a:xfrm>
          <a:prstGeom prst="rect">
            <a:avLst/>
          </a:prstGeom>
        </p:spPr>
      </p:pic>
      <p:pic>
        <p:nvPicPr>
          <p:cNvPr id="13" name="2">
            <a:hlinkClick r:id="" action="ppaction://media"/>
            <a:extLst>
              <a:ext uri="{FF2B5EF4-FFF2-40B4-BE49-F238E27FC236}">
                <a16:creationId xmlns:a16="http://schemas.microsoft.com/office/drawing/2014/main" id="{766812A2-3C42-3802-CB13-4545B1C66EC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217125" y="1512269"/>
            <a:ext cx="487363" cy="487363"/>
          </a:xfrm>
          <a:prstGeom prst="rect">
            <a:avLst/>
          </a:prstGeom>
        </p:spPr>
      </p:pic>
      <p:pic>
        <p:nvPicPr>
          <p:cNvPr id="14" name="3">
            <a:hlinkClick r:id="" action="ppaction://media"/>
            <a:extLst>
              <a:ext uri="{FF2B5EF4-FFF2-40B4-BE49-F238E27FC236}">
                <a16:creationId xmlns:a16="http://schemas.microsoft.com/office/drawing/2014/main" id="{226A1A30-A719-4FD2-E0F9-8AF31FF37363}"/>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739426" y="3156095"/>
            <a:ext cx="487363" cy="487363"/>
          </a:xfrm>
          <a:prstGeom prst="rect">
            <a:avLst/>
          </a:prstGeom>
        </p:spPr>
      </p:pic>
      <p:pic>
        <p:nvPicPr>
          <p:cNvPr id="15" name="4">
            <a:hlinkClick r:id="" action="ppaction://media"/>
            <a:extLst>
              <a:ext uri="{FF2B5EF4-FFF2-40B4-BE49-F238E27FC236}">
                <a16:creationId xmlns:a16="http://schemas.microsoft.com/office/drawing/2014/main" id="{48F4F08A-7E3B-9578-A14F-90995DBBF5CF}"/>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364345" y="3771580"/>
            <a:ext cx="487363" cy="487363"/>
          </a:xfrm>
          <a:prstGeom prst="rect">
            <a:avLst/>
          </a:prstGeom>
        </p:spPr>
      </p:pic>
      <p:pic>
        <p:nvPicPr>
          <p:cNvPr id="16" name="5">
            <a:hlinkClick r:id="" action="ppaction://media"/>
            <a:extLst>
              <a:ext uri="{FF2B5EF4-FFF2-40B4-BE49-F238E27FC236}">
                <a16:creationId xmlns:a16="http://schemas.microsoft.com/office/drawing/2014/main" id="{586C9AF8-39FC-5242-FB74-A4E5AD92B8FE}"/>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810744" y="4388938"/>
            <a:ext cx="487363" cy="487363"/>
          </a:xfrm>
          <a:prstGeom prst="rect">
            <a:avLst/>
          </a:prstGeom>
        </p:spPr>
      </p:pic>
      <p:sp>
        <p:nvSpPr>
          <p:cNvPr id="19" name="Rounded Rectangle 7">
            <a:extLst>
              <a:ext uri="{FF2B5EF4-FFF2-40B4-BE49-F238E27FC236}">
                <a16:creationId xmlns:a16="http://schemas.microsoft.com/office/drawing/2014/main" id="{917F6471-5CB6-11D2-4585-7632FA9F3B87}"/>
              </a:ext>
            </a:extLst>
          </p:cNvPr>
          <p:cNvSpPr/>
          <p:nvPr/>
        </p:nvSpPr>
        <p:spPr>
          <a:xfrm>
            <a:off x="414175" y="762217"/>
            <a:ext cx="414822" cy="429760"/>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20" name="TextBox 19">
            <a:extLst>
              <a:ext uri="{FF2B5EF4-FFF2-40B4-BE49-F238E27FC236}">
                <a16:creationId xmlns:a16="http://schemas.microsoft.com/office/drawing/2014/main" id="{535E2CFB-B713-EF39-A01D-8A5AC43DF1BD}"/>
              </a:ext>
            </a:extLst>
          </p:cNvPr>
          <p:cNvSpPr txBox="1"/>
          <p:nvPr/>
        </p:nvSpPr>
        <p:spPr>
          <a:xfrm>
            <a:off x="493913" y="698131"/>
            <a:ext cx="264919"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endParaRPr lang="en-US" sz="3000" b="1" dirty="0">
              <a:solidFill>
                <a:schemeClr val="bg1"/>
              </a:solidFill>
              <a:latin typeface="Myriad Pro" pitchFamily="34" charset="0"/>
            </a:endParaRPr>
          </a:p>
        </p:txBody>
      </p:sp>
    </p:spTree>
    <p:extLst>
      <p:ext uri="{BB962C8B-B14F-4D97-AF65-F5344CB8AC3E}">
        <p14:creationId xmlns:p14="http://schemas.microsoft.com/office/powerpoint/2010/main" val="34894984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5" fill="hold"/>
                                        <p:tgtEl>
                                          <p:spTgt spid="12"/>
                                        </p:tgtEl>
                                      </p:cBhvr>
                                    </p:cmd>
                                  </p:childTnLst>
                                </p:cTn>
                              </p:par>
                              <p:par>
                                <p:cTn id="7" presetID="16" presetClass="entr" presetSubtype="2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102" fill="hold"/>
                                        <p:tgtEl>
                                          <p:spTgt spid="13"/>
                                        </p:tgtEl>
                                      </p:cBhvr>
                                    </p:cmd>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742" fill="hold"/>
                                        <p:tgtEl>
                                          <p:spTgt spid="14"/>
                                        </p:tgtEl>
                                      </p:cBhvr>
                                    </p:cmd>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9926" fill="hold"/>
                                        <p:tgtEl>
                                          <p:spTgt spid="15"/>
                                        </p:tgtEl>
                                      </p:cBhvr>
                                    </p:cmd>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253" fill="hold"/>
                                        <p:tgtEl>
                                          <p:spTgt spid="16"/>
                                        </p:tgtEl>
                                      </p:cBhvr>
                                    </p:cmd>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2"/>
                </p:tgtEl>
              </p:cMediaNode>
            </p:audio>
            <p:audio>
              <p:cMediaNode vol="80000">
                <p:cTn id="39" fill="hold" display="0">
                  <p:stCondLst>
                    <p:cond delay="indefinite"/>
                  </p:stCondLst>
                  <p:endCondLst>
                    <p:cond evt="onStopAudio" delay="0">
                      <p:tgtEl>
                        <p:sldTgt/>
                      </p:tgtEl>
                    </p:cond>
                  </p:endCondLst>
                </p:cTn>
                <p:tgtEl>
                  <p:spTgt spid="13"/>
                </p:tgtEl>
              </p:cMediaNode>
            </p:audio>
            <p:audio>
              <p:cMediaNode vol="80000">
                <p:cTn id="40" fill="hold" display="0">
                  <p:stCondLst>
                    <p:cond delay="indefinite"/>
                  </p:stCondLst>
                  <p:endCondLst>
                    <p:cond evt="onStopAudio" delay="0">
                      <p:tgtEl>
                        <p:sldTgt/>
                      </p:tgtEl>
                    </p:cond>
                  </p:endCondLst>
                </p:cTn>
                <p:tgtEl>
                  <p:spTgt spid="14"/>
                </p:tgtEl>
              </p:cMediaNode>
            </p:audio>
            <p:audio>
              <p:cMediaNode vol="80000">
                <p:cTn id="41" fill="hold" display="0">
                  <p:stCondLst>
                    <p:cond delay="indefinite"/>
                  </p:stCondLst>
                  <p:endCondLst>
                    <p:cond evt="onStopAudio" delay="0">
                      <p:tgtEl>
                        <p:sldTgt/>
                      </p:tgtEl>
                    </p:cond>
                  </p:endCondLst>
                </p:cTn>
                <p:tgtEl>
                  <p:spTgt spid="15"/>
                </p:tgtEl>
              </p:cMediaNode>
            </p:audio>
            <p:audio>
              <p:cMediaNode vol="80000">
                <p:cTn id="42" fill="hold" display="0">
                  <p:stCondLst>
                    <p:cond delay="indefinite"/>
                  </p:stCondLst>
                  <p:endCondLst>
                    <p:cond evt="onStopAudio" delay="0">
                      <p:tgtEl>
                        <p:sldTgt/>
                      </p:tgtEl>
                    </p:cond>
                  </p:endCondLst>
                </p:cTn>
                <p:tgtEl>
                  <p:spTgt spid="16"/>
                </p:tgtEl>
              </p:cMediaNode>
            </p:audio>
          </p:childTnLst>
        </p:cTn>
      </p:par>
    </p:tnLst>
    <p:bldLst>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5715862"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LESS CONTROLLED PRACTICE</a:t>
            </a:r>
          </a:p>
        </p:txBody>
      </p:sp>
      <p:sp>
        <p:nvSpPr>
          <p:cNvPr id="4" name="Rectangle 3">
            <a:extLst>
              <a:ext uri="{FF2B5EF4-FFF2-40B4-BE49-F238E27FC236}">
                <a16:creationId xmlns:a16="http://schemas.microsoft.com/office/drawing/2014/main" id="{0445790A-8B20-F4D6-9B13-E7D1F75CCC01}"/>
              </a:ext>
            </a:extLst>
          </p:cNvPr>
          <p:cNvSpPr/>
          <p:nvPr/>
        </p:nvSpPr>
        <p:spPr>
          <a:xfrm>
            <a:off x="828997" y="806840"/>
            <a:ext cx="8315003" cy="707886"/>
          </a:xfrm>
          <a:prstGeom prst="rect">
            <a:avLst/>
          </a:prstGeom>
        </p:spPr>
        <p:txBody>
          <a:bodyPr wrap="square">
            <a:spAutoFit/>
          </a:bodyPr>
          <a:lstStyle/>
          <a:p>
            <a:r>
              <a:rPr lang="en-US" sz="2000" b="1" dirty="0">
                <a:cs typeface="Arial" panose="020B0604020202020204" pitchFamily="34" charset="0"/>
              </a:rPr>
              <a:t>Work in groups. Compare your answers in </a:t>
            </a:r>
            <a:r>
              <a:rPr lang="en-US" sz="2000" b="1" dirty="0">
                <a:solidFill>
                  <a:srgbClr val="A493C6"/>
                </a:solidFill>
                <a:cs typeface="Arial" panose="020B0604020202020204" pitchFamily="34" charset="0"/>
              </a:rPr>
              <a:t>1</a:t>
            </a:r>
            <a:r>
              <a:rPr lang="en-US" sz="2000" b="1" dirty="0">
                <a:cs typeface="Arial" panose="020B0604020202020204" pitchFamily="34" charset="0"/>
              </a:rPr>
              <a:t> and </a:t>
            </a:r>
            <a:r>
              <a:rPr lang="en-US" sz="2000" b="1" dirty="0">
                <a:solidFill>
                  <a:srgbClr val="A493C6"/>
                </a:solidFill>
                <a:cs typeface="Arial" panose="020B0604020202020204" pitchFamily="34" charset="0"/>
              </a:rPr>
              <a:t>2</a:t>
            </a:r>
            <a:r>
              <a:rPr lang="en-US" sz="2000" b="1" dirty="0">
                <a:cs typeface="Arial" panose="020B0604020202020204" pitchFamily="34" charset="0"/>
              </a:rPr>
              <a:t>, and report to the whole class. Use the questions below as cues. </a:t>
            </a:r>
          </a:p>
        </p:txBody>
      </p:sp>
      <p:sp>
        <p:nvSpPr>
          <p:cNvPr id="7" name="TextBox 6">
            <a:extLst>
              <a:ext uri="{FF2B5EF4-FFF2-40B4-BE49-F238E27FC236}">
                <a16:creationId xmlns:a16="http://schemas.microsoft.com/office/drawing/2014/main" id="{5EE39D5D-E362-12B7-C058-2E5364810468}"/>
              </a:ext>
            </a:extLst>
          </p:cNvPr>
          <p:cNvSpPr txBox="1"/>
          <p:nvPr/>
        </p:nvSpPr>
        <p:spPr>
          <a:xfrm>
            <a:off x="259998" y="1720508"/>
            <a:ext cx="8315003" cy="2610843"/>
          </a:xfrm>
          <a:prstGeom prst="rect">
            <a:avLst/>
          </a:prstGeom>
          <a:noFill/>
        </p:spPr>
        <p:txBody>
          <a:bodyPr wrap="square" rtlCol="0">
            <a:spAutoFit/>
          </a:bodyPr>
          <a:lstStyle/>
          <a:p>
            <a:pPr marL="457200" indent="-457200">
              <a:lnSpc>
                <a:spcPct val="150000"/>
              </a:lnSpc>
              <a:buFontTx/>
              <a:buChar char="-"/>
            </a:pPr>
            <a:r>
              <a:rPr lang="en-US" sz="2800" dirty="0"/>
              <a:t>Which is the most common adjective to describe each job in the table?</a:t>
            </a:r>
          </a:p>
          <a:p>
            <a:pPr marL="457200" indent="-457200">
              <a:lnSpc>
                <a:spcPct val="150000"/>
              </a:lnSpc>
              <a:buFontTx/>
              <a:buChar char="-"/>
            </a:pPr>
            <a:r>
              <a:rPr lang="en-US" sz="2800" dirty="0"/>
              <a:t>Which job do most people in your group like/dislike?</a:t>
            </a:r>
          </a:p>
          <a:p>
            <a:pPr marL="457200" indent="-457200">
              <a:lnSpc>
                <a:spcPct val="150000"/>
              </a:lnSpc>
              <a:buFontTx/>
              <a:buChar char="-"/>
            </a:pPr>
            <a:r>
              <a:rPr lang="en-US" sz="2800" dirty="0"/>
              <a:t>What are the most common reasons?</a:t>
            </a:r>
          </a:p>
        </p:txBody>
      </p:sp>
      <p:pic>
        <p:nvPicPr>
          <p:cNvPr id="8" name="Đồng hồ đếm ngược 3 phút gây sốc 3 Minutes">
            <a:hlinkClick r:id="" action="ppaction://media"/>
            <a:extLst>
              <a:ext uri="{FF2B5EF4-FFF2-40B4-BE49-F238E27FC236}">
                <a16:creationId xmlns:a16="http://schemas.microsoft.com/office/drawing/2014/main" id="{51F6152D-64BA-1F58-40AB-7F167C3CD5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88764" y="4043680"/>
            <a:ext cx="1955236" cy="1099820"/>
          </a:xfrm>
          <a:prstGeom prst="rect">
            <a:avLst/>
          </a:prstGeom>
        </p:spPr>
      </p:pic>
      <p:sp>
        <p:nvSpPr>
          <p:cNvPr id="9" name="Rounded Rectangle 7">
            <a:extLst>
              <a:ext uri="{FF2B5EF4-FFF2-40B4-BE49-F238E27FC236}">
                <a16:creationId xmlns:a16="http://schemas.microsoft.com/office/drawing/2014/main" id="{917F6471-5CB6-11D2-4585-7632FA9F3B87}"/>
              </a:ext>
            </a:extLst>
          </p:cNvPr>
          <p:cNvSpPr/>
          <p:nvPr/>
        </p:nvSpPr>
        <p:spPr>
          <a:xfrm>
            <a:off x="414175" y="842307"/>
            <a:ext cx="414822" cy="429760"/>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10" name="TextBox 9">
            <a:extLst>
              <a:ext uri="{FF2B5EF4-FFF2-40B4-BE49-F238E27FC236}">
                <a16:creationId xmlns:a16="http://schemas.microsoft.com/office/drawing/2014/main" id="{535E2CFB-B713-EF39-A01D-8A5AC43DF1BD}"/>
              </a:ext>
            </a:extLst>
          </p:cNvPr>
          <p:cNvSpPr txBox="1"/>
          <p:nvPr/>
        </p:nvSpPr>
        <p:spPr>
          <a:xfrm>
            <a:off x="493913" y="778221"/>
            <a:ext cx="264919"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endParaRPr lang="en-US" sz="3000" b="1" dirty="0">
              <a:solidFill>
                <a:schemeClr val="bg1"/>
              </a:solidFill>
              <a:latin typeface="Myriad Pro" pitchFamily="34" charset="0"/>
            </a:endParaRPr>
          </a:p>
        </p:txBody>
      </p:sp>
    </p:spTree>
    <p:extLst>
      <p:ext uri="{BB962C8B-B14F-4D97-AF65-F5344CB8AC3E}">
        <p14:creationId xmlns:p14="http://schemas.microsoft.com/office/powerpoint/2010/main" val="35787667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11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9261" y="824442"/>
            <a:ext cx="5960281" cy="461665"/>
          </a:xfrm>
          <a:prstGeom prst="rect">
            <a:avLst/>
          </a:prstGeom>
        </p:spPr>
        <p:txBody>
          <a:bodyPr wrap="square">
            <a:spAutoFit/>
          </a:bodyPr>
          <a:lstStyle/>
          <a:p>
            <a:pPr algn="just"/>
            <a:r>
              <a:rPr lang="en-US" sz="24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819688" y="1332274"/>
            <a:ext cx="7593030" cy="2610843"/>
          </a:xfrm>
          <a:prstGeom prst="rect">
            <a:avLst/>
          </a:prstGeom>
          <a:noFill/>
        </p:spPr>
        <p:txBody>
          <a:bodyPr wrap="square" rtlCol="0">
            <a:spAutoFit/>
          </a:bodyPr>
          <a:lstStyle/>
          <a:p>
            <a:pPr>
              <a:lnSpc>
                <a:spcPct val="150000"/>
              </a:lnSpc>
            </a:pPr>
            <a:r>
              <a:rPr lang="vi-VN" sz="2800" dirty="0">
                <a:latin typeface="Calibri" panose="020F0502020204030204" pitchFamily="34" charset="0"/>
                <a:cs typeface="Calibri" panose="020F0502020204030204" pitchFamily="34" charset="0"/>
              </a:rPr>
              <a:t>What have you learnt today?</a:t>
            </a:r>
            <a:endParaRPr lang="en-US" sz="28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Giving opinions about different jobs: </a:t>
            </a:r>
            <a:r>
              <a:rPr lang="en-US" sz="2800" i="1" dirty="0">
                <a:latin typeface="Calibri" panose="020F0502020204030204" pitchFamily="34" charset="0"/>
                <a:cs typeface="Calibri" panose="020F0502020204030204" pitchFamily="34" charset="0"/>
              </a:rPr>
              <a:t>teaching assistant, event volunteer, product reviewer, shop assistant, babysitter. </a:t>
            </a:r>
          </a:p>
        </p:txBody>
      </p:sp>
      <p:sp>
        <p:nvSpPr>
          <p:cNvPr id="4" name="Rectangle 3">
            <a:extLst>
              <a:ext uri="{FF2B5EF4-FFF2-40B4-BE49-F238E27FC236}">
                <a16:creationId xmlns:a16="http://schemas.microsoft.com/office/drawing/2014/main"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37C64C-20A2-6617-FE38-50A2FD8817E7}"/>
              </a:ext>
            </a:extLst>
          </p:cNvPr>
          <p:cNvSpPr txBox="1"/>
          <p:nvPr/>
        </p:nvSpPr>
        <p:spPr>
          <a:xfrm>
            <a:off x="380137" y="61968"/>
            <a:ext cx="4178513"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
        <p:nvSpPr>
          <p:cNvPr id="10" name="Rounded Rectangle 7">
            <a:extLst>
              <a:ext uri="{FF2B5EF4-FFF2-40B4-BE49-F238E27FC236}">
                <a16:creationId xmlns:a16="http://schemas.microsoft.com/office/drawing/2014/main" id="{917F6471-5CB6-11D2-4585-7632FA9F3B87}"/>
              </a:ext>
            </a:extLst>
          </p:cNvPr>
          <p:cNvSpPr/>
          <p:nvPr/>
        </p:nvSpPr>
        <p:spPr>
          <a:xfrm>
            <a:off x="404866" y="842362"/>
            <a:ext cx="414822" cy="429760"/>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11" name="TextBox 10">
            <a:extLst>
              <a:ext uri="{FF2B5EF4-FFF2-40B4-BE49-F238E27FC236}">
                <a16:creationId xmlns:a16="http://schemas.microsoft.com/office/drawing/2014/main" id="{535E2CFB-B713-EF39-A01D-8A5AC43DF1BD}"/>
              </a:ext>
            </a:extLst>
          </p:cNvPr>
          <p:cNvSpPr txBox="1"/>
          <p:nvPr/>
        </p:nvSpPr>
        <p:spPr>
          <a:xfrm>
            <a:off x="484604" y="778276"/>
            <a:ext cx="264919"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Tree>
    <p:extLst>
      <p:ext uri="{BB962C8B-B14F-4D97-AF65-F5344CB8AC3E}">
        <p14:creationId xmlns:p14="http://schemas.microsoft.com/office/powerpoint/2010/main" val="29344379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9261" y="824442"/>
            <a:ext cx="5960281" cy="461665"/>
          </a:xfrm>
          <a:prstGeom prst="rect">
            <a:avLst/>
          </a:prstGeom>
        </p:spPr>
        <p:txBody>
          <a:bodyPr wrap="square">
            <a:spAutoFit/>
          </a:bodyPr>
          <a:lstStyle/>
          <a:p>
            <a:pPr algn="just"/>
            <a:r>
              <a:rPr lang="en-US" sz="2400" b="1" dirty="0" smtClean="0">
                <a:cs typeface="Arial" panose="020B0604020202020204" pitchFamily="34" charset="0"/>
              </a:rPr>
              <a:t>Homework</a:t>
            </a:r>
            <a:endParaRPr lang="en-US" sz="2400" b="1" dirty="0">
              <a:cs typeface="Arial" panose="020B0604020202020204" pitchFamily="34" charset="0"/>
            </a:endParaRPr>
          </a:p>
        </p:txBody>
      </p:sp>
      <p:sp>
        <p:nvSpPr>
          <p:cNvPr id="3" name="TextBox 2">
            <a:extLst>
              <a:ext uri="{FF2B5EF4-FFF2-40B4-BE49-F238E27FC236}">
                <a16:creationId xmlns:a16="http://schemas.microsoft.com/office/drawing/2014/main" id="{89FB7A97-2050-4E17-AB89-5199898D9829}"/>
              </a:ext>
            </a:extLst>
          </p:cNvPr>
          <p:cNvSpPr txBox="1"/>
          <p:nvPr/>
        </p:nvSpPr>
        <p:spPr>
          <a:xfrm>
            <a:off x="749523" y="1605927"/>
            <a:ext cx="7593030" cy="1964512"/>
          </a:xfrm>
          <a:prstGeom prst="rect">
            <a:avLst/>
          </a:prstGeom>
          <a:noFill/>
        </p:spPr>
        <p:txBody>
          <a:bodyPr wrap="square" rtlCol="0">
            <a:spAutoFit/>
          </a:bodyPr>
          <a:lstStyle/>
          <a:p>
            <a:pPr marL="361950" indent="-257175">
              <a:lnSpc>
                <a:spcPct val="150000"/>
              </a:lnSpc>
              <a:buFont typeface="Arial" panose="020B0604020202020204" pitchFamily="34" charset="0"/>
              <a:buChar char="•"/>
            </a:pPr>
            <a:r>
              <a:rPr lang="en-GB" sz="2800" dirty="0">
                <a:cs typeface="Arial" panose="020B0604020202020204" pitchFamily="34" charset="0"/>
              </a:rPr>
              <a:t>Do exercises in the workbook.</a:t>
            </a:r>
          </a:p>
          <a:p>
            <a:pPr marL="361950" indent="-257175">
              <a:lnSpc>
                <a:spcPct val="150000"/>
              </a:lnSpc>
              <a:buFont typeface="Arial" panose="020B0604020202020204" pitchFamily="34" charset="0"/>
              <a:buChar char="•"/>
            </a:pPr>
            <a:r>
              <a:rPr lang="en-US" sz="2800" dirty="0">
                <a:cs typeface="Arial" panose="020B0604020202020204" pitchFamily="34" charset="0"/>
              </a:rPr>
              <a:t>Practice giving opinion about other jobs</a:t>
            </a:r>
          </a:p>
          <a:p>
            <a:pPr marL="361950" indent="-257175">
              <a:lnSpc>
                <a:spcPct val="150000"/>
              </a:lnSpc>
              <a:buFont typeface="Arial" panose="020B0604020202020204" pitchFamily="34" charset="0"/>
              <a:buChar char="•"/>
            </a:pPr>
            <a:r>
              <a:rPr lang="en-GB" sz="2800" dirty="0">
                <a:cs typeface="Arial" panose="020B0604020202020204" pitchFamily="34" charset="0"/>
              </a:rPr>
              <a:t>Prepare for the next lesson.</a:t>
            </a:r>
            <a:endParaRPr lang="en-GB" sz="2800" dirty="0">
              <a:cs typeface="Arial" panose="020B0604020202020204" pitchFamily="34" charset="0"/>
            </a:endParaRPr>
          </a:p>
        </p:txBody>
      </p:sp>
      <p:sp>
        <p:nvSpPr>
          <p:cNvPr id="4" name="Rectangle 3">
            <a:extLst>
              <a:ext uri="{FF2B5EF4-FFF2-40B4-BE49-F238E27FC236}">
                <a16:creationId xmlns:a16="http://schemas.microsoft.com/office/drawing/2014/main"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37C64C-20A2-6617-FE38-50A2FD8817E7}"/>
              </a:ext>
            </a:extLst>
          </p:cNvPr>
          <p:cNvSpPr txBox="1"/>
          <p:nvPr/>
        </p:nvSpPr>
        <p:spPr>
          <a:xfrm>
            <a:off x="380137" y="61968"/>
            <a:ext cx="4178513"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
        <p:nvSpPr>
          <p:cNvPr id="10" name="Rounded Rectangle 7">
            <a:extLst>
              <a:ext uri="{FF2B5EF4-FFF2-40B4-BE49-F238E27FC236}">
                <a16:creationId xmlns:a16="http://schemas.microsoft.com/office/drawing/2014/main" id="{917F6471-5CB6-11D2-4585-7632FA9F3B87}"/>
              </a:ext>
            </a:extLst>
          </p:cNvPr>
          <p:cNvSpPr/>
          <p:nvPr/>
        </p:nvSpPr>
        <p:spPr>
          <a:xfrm>
            <a:off x="404866" y="842362"/>
            <a:ext cx="414822" cy="429760"/>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11" name="TextBox 10">
            <a:extLst>
              <a:ext uri="{FF2B5EF4-FFF2-40B4-BE49-F238E27FC236}">
                <a16:creationId xmlns:a16="http://schemas.microsoft.com/office/drawing/2014/main" id="{535E2CFB-B713-EF39-A01D-8A5AC43DF1BD}"/>
              </a:ext>
            </a:extLst>
          </p:cNvPr>
          <p:cNvSpPr txBox="1"/>
          <p:nvPr/>
        </p:nvSpPr>
        <p:spPr>
          <a:xfrm>
            <a:off x="484604" y="778276"/>
            <a:ext cx="264919" cy="553998"/>
          </a:xfrm>
          <a:prstGeom prst="rect">
            <a:avLst/>
          </a:prstGeom>
          <a:noFill/>
        </p:spPr>
        <p:txBody>
          <a:bodyPr wrap="square" rtlCol="0">
            <a:spAutoFit/>
          </a:bodyPr>
          <a:lstStyle/>
          <a:p>
            <a:pPr algn="ctr"/>
            <a:r>
              <a:rPr lang="en-US" sz="3000" b="1" dirty="0" smtClean="0">
                <a:solidFill>
                  <a:schemeClr val="bg1"/>
                </a:solidFill>
                <a:latin typeface="Myriad Pro" pitchFamily="34" charset="0"/>
              </a:rPr>
              <a:t>2</a:t>
            </a:r>
            <a:endParaRPr lang="en-US" sz="3000" b="1" dirty="0">
              <a:solidFill>
                <a:schemeClr val="bg1"/>
              </a:solidFill>
              <a:latin typeface="Myriad Pro" pitchFamily="34" charset="0"/>
            </a:endParaRPr>
          </a:p>
        </p:txBody>
      </p:sp>
    </p:spTree>
    <p:extLst>
      <p:ext uri="{BB962C8B-B14F-4D97-AF65-F5344CB8AC3E}">
        <p14:creationId xmlns:p14="http://schemas.microsoft.com/office/powerpoint/2010/main" val="8433025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234536" y="45592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facebook.com/www.tienganhglobalsuccess.vn</a:t>
            </a:r>
            <a:endParaRPr lang="en-US" sz="1200" dirty="0"/>
          </a:p>
        </p:txBody>
      </p:sp>
    </p:spTree>
    <p:extLst>
      <p:ext uri="{BB962C8B-B14F-4D97-AF65-F5344CB8AC3E}">
        <p14:creationId xmlns:p14="http://schemas.microsoft.com/office/powerpoint/2010/main" val="346792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0"/>
            <a:ext cx="9144000" cy="1706851"/>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a:latin typeface="UTMFacebookK&amp;TBold"/>
                  <a:cs typeface="Times New Roman" panose="02020603050405020304" pitchFamily="18" charset="0"/>
                </a:rPr>
                <a:t>Unit 5</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2438400" y="418267"/>
            <a:ext cx="5319539" cy="769441"/>
          </a:xfrm>
          <a:prstGeom prst="rect">
            <a:avLst/>
          </a:prstGeom>
          <a:noFill/>
        </p:spPr>
        <p:txBody>
          <a:bodyPr wrap="square" rtlCol="0">
            <a:spAutoFit/>
          </a:bodyPr>
          <a:lstStyle/>
          <a:p>
            <a:r>
              <a:rPr lang="en-US" sz="4400" b="1" dirty="0">
                <a:solidFill>
                  <a:srgbClr val="FFFFFF"/>
                </a:solidFill>
                <a:latin typeface="UTMFacebookK&amp;TBold"/>
              </a:rPr>
              <a:t>The world of work</a:t>
            </a:r>
            <a:endParaRPr lang="en-US" sz="4400" b="1" i="0" dirty="0">
              <a:solidFill>
                <a:srgbClr val="FFFFFF"/>
              </a:solidFill>
              <a:effectLst/>
              <a:latin typeface="UTMFacebookK&amp;TBold"/>
            </a:endParaRPr>
          </a:p>
        </p:txBody>
      </p:sp>
      <p:sp>
        <p:nvSpPr>
          <p:cNvPr id="10" name="Rectangle 9">
            <a:extLst>
              <a:ext uri="{FF2B5EF4-FFF2-40B4-BE49-F238E27FC236}">
                <a16:creationId xmlns:a16="http://schemas.microsoft.com/office/drawing/2014/main" id="{F92A0F45-146A-8BFF-6553-20D992E76B42}"/>
              </a:ext>
            </a:extLst>
          </p:cNvPr>
          <p:cNvSpPr/>
          <p:nvPr/>
        </p:nvSpPr>
        <p:spPr>
          <a:xfrm>
            <a:off x="3625335" y="2163614"/>
            <a:ext cx="4506662" cy="627454"/>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atin typeface="UTMFacebookK&amp;TBold"/>
              </a:rPr>
              <a:t>SPEAKING</a:t>
            </a:r>
          </a:p>
        </p:txBody>
      </p:sp>
      <p:sp>
        <p:nvSpPr>
          <p:cNvPr id="11" name="Rectangle 10">
            <a:extLst>
              <a:ext uri="{FF2B5EF4-FFF2-40B4-BE49-F238E27FC236}">
                <a16:creationId xmlns:a16="http://schemas.microsoft.com/office/drawing/2014/main" id="{2CE5C951-EDAC-510B-E774-D91A675B9038}"/>
              </a:ext>
            </a:extLst>
          </p:cNvPr>
          <p:cNvSpPr/>
          <p:nvPr/>
        </p:nvSpPr>
        <p:spPr>
          <a:xfrm>
            <a:off x="1399718" y="2184953"/>
            <a:ext cx="2082254" cy="606115"/>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45983"/>
                </a:solidFill>
                <a:latin typeface="Bookman Old Style" pitchFamily="18" charset="0"/>
              </a:rPr>
              <a:t>LESSON IV</a:t>
            </a:r>
          </a:p>
        </p:txBody>
      </p:sp>
      <p:sp>
        <p:nvSpPr>
          <p:cNvPr id="14" name="TextBox 13">
            <a:extLst>
              <a:ext uri="{FF2B5EF4-FFF2-40B4-BE49-F238E27FC236}">
                <a16:creationId xmlns:a16="http://schemas.microsoft.com/office/drawing/2014/main" id="{409399F7-44CB-F8D5-78C2-4555DA974D89}"/>
              </a:ext>
            </a:extLst>
          </p:cNvPr>
          <p:cNvSpPr txBox="1"/>
          <p:nvPr/>
        </p:nvSpPr>
        <p:spPr>
          <a:xfrm>
            <a:off x="185531" y="3269170"/>
            <a:ext cx="8777996" cy="646331"/>
          </a:xfrm>
          <a:prstGeom prst="rect">
            <a:avLst/>
          </a:prstGeom>
          <a:noFill/>
        </p:spPr>
        <p:txBody>
          <a:bodyPr wrap="square" rtlCol="0">
            <a:spAutoFit/>
          </a:bodyPr>
          <a:lstStyle/>
          <a:p>
            <a:pPr algn="ctr"/>
            <a:r>
              <a:rPr lang="en-US" sz="3600" b="1" dirty="0">
                <a:solidFill>
                  <a:srgbClr val="0070C0"/>
                </a:solidFill>
              </a:rPr>
              <a:t>Giving opinions about different jobs</a:t>
            </a:r>
          </a:p>
        </p:txBody>
      </p:sp>
    </p:spTree>
    <p:extLst>
      <p:ext uri="{BB962C8B-B14F-4D97-AF65-F5344CB8AC3E}">
        <p14:creationId xmlns:p14="http://schemas.microsoft.com/office/powerpoint/2010/main" val="1671446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433405" y="877315"/>
            <a:ext cx="1412825"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2381598" y="2105683"/>
            <a:ext cx="1463050" cy="545593"/>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CONTROLLED PRACTICE</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353746" y="3373413"/>
            <a:ext cx="1735693" cy="537816"/>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LESS CONTROLLED PRACTICE</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4505771" y="860863"/>
            <a:ext cx="4344553"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350" dirty="0">
                <a:solidFill>
                  <a:schemeClr val="tx1"/>
                </a:solidFill>
              </a:rPr>
              <a:t>Watching a video</a:t>
            </a:r>
            <a:endParaRPr lang="en-GB" sz="1350" dirty="0">
              <a:solidFill>
                <a:schemeClr val="tx1"/>
              </a:solidFill>
            </a:endParaRPr>
          </a:p>
        </p:txBody>
      </p:sp>
      <p:sp>
        <p:nvSpPr>
          <p:cNvPr id="26" name="Rectangle 25"/>
          <p:cNvSpPr/>
          <p:nvPr/>
        </p:nvSpPr>
        <p:spPr>
          <a:xfrm>
            <a:off x="4505770" y="1477106"/>
            <a:ext cx="4344554" cy="1802748"/>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350" dirty="0">
                <a:solidFill>
                  <a:schemeClr val="tx1">
                    <a:lumMod val="95000"/>
                    <a:lumOff val="5000"/>
                  </a:schemeClr>
                </a:solidFill>
              </a:rPr>
              <a:t>Task 1: </a:t>
            </a:r>
            <a:r>
              <a:rPr lang="en-US" sz="1400" dirty="0">
                <a:solidFill>
                  <a:schemeClr val="tx1">
                    <a:lumMod val="95000"/>
                    <a:lumOff val="5000"/>
                  </a:schemeClr>
                </a:solidFill>
                <a:cs typeface="Arial" panose="020B0604020202020204" pitchFamily="34" charset="0"/>
              </a:rPr>
              <a:t>Read the descriptions of the following jobs. What do you think about each job? Write the adjectives that describe the nature of the job in the table. Use the words in the box to help you.</a:t>
            </a:r>
            <a:r>
              <a:rPr lang="en-US" sz="1350" dirty="0">
                <a:solidFill>
                  <a:schemeClr val="tx1">
                    <a:lumMod val="95000"/>
                    <a:lumOff val="5000"/>
                  </a:schemeClr>
                </a:solidFill>
              </a:rPr>
              <a:t> </a:t>
            </a:r>
          </a:p>
          <a:p>
            <a:pPr marL="285750" indent="-285750">
              <a:buFont typeface="Arial" panose="020B0604020202020204" pitchFamily="34" charset="0"/>
              <a:buChar char="•"/>
            </a:pPr>
            <a:r>
              <a:rPr lang="en-US" sz="1350" dirty="0">
                <a:solidFill>
                  <a:schemeClr val="tx1">
                    <a:lumMod val="95000"/>
                    <a:lumOff val="5000"/>
                  </a:schemeClr>
                </a:solidFill>
              </a:rPr>
              <a:t>Task 2: </a:t>
            </a:r>
            <a:r>
              <a:rPr lang="en-US" sz="1400" dirty="0">
                <a:solidFill>
                  <a:schemeClr val="tx1">
                    <a:lumMod val="95000"/>
                    <a:lumOff val="5000"/>
                  </a:schemeClr>
                </a:solidFill>
                <a:cs typeface="Arial" panose="020B0604020202020204" pitchFamily="34" charset="0"/>
              </a:rPr>
              <a:t>Work in pairs. Talk about the jobs in 1 using the adjectives. Compare your answers and explain your opinions and feelings.</a:t>
            </a:r>
          </a:p>
        </p:txBody>
      </p:sp>
      <p:sp>
        <p:nvSpPr>
          <p:cNvPr id="27" name="Rectangle 26"/>
          <p:cNvSpPr/>
          <p:nvPr/>
        </p:nvSpPr>
        <p:spPr>
          <a:xfrm>
            <a:off x="4505769" y="3371640"/>
            <a:ext cx="4344555" cy="842071"/>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350" dirty="0">
                <a:solidFill>
                  <a:schemeClr val="tx1"/>
                </a:solidFill>
              </a:rPr>
              <a:t>Task 3: </a:t>
            </a:r>
            <a:r>
              <a:rPr lang="en-US" sz="1350" dirty="0">
                <a:solidFill>
                  <a:schemeClr val="tx1">
                    <a:lumMod val="95000"/>
                    <a:lumOff val="5000"/>
                  </a:schemeClr>
                </a:solidFill>
                <a:cs typeface="Arial" panose="020B0604020202020204" pitchFamily="34" charset="0"/>
              </a:rPr>
              <a:t>Work in groups. Compare your answers in 1 and 2, and report to the whole class. Use the questions below as cues. </a:t>
            </a:r>
          </a:p>
        </p:txBody>
      </p:sp>
      <p:cxnSp>
        <p:nvCxnSpPr>
          <p:cNvPr id="28" name="Curved Connector 27"/>
          <p:cNvCxnSpPr>
            <a:cxnSpLocks/>
            <a:stCxn id="22" idx="3"/>
            <a:endCxn id="23" idx="0"/>
          </p:cNvCxnSpPr>
          <p:nvPr/>
        </p:nvCxnSpPr>
        <p:spPr>
          <a:xfrm>
            <a:off x="1846230" y="1123091"/>
            <a:ext cx="1266893" cy="982592"/>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cxnSpLocks/>
            <a:stCxn id="23" idx="1"/>
            <a:endCxn id="24" idx="0"/>
          </p:cNvCxnSpPr>
          <p:nvPr/>
        </p:nvCxnSpPr>
        <p:spPr>
          <a:xfrm rot="10800000" flipV="1">
            <a:off x="1221594" y="2378479"/>
            <a:ext cx="1160005" cy="994933"/>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331621" y="4305497"/>
            <a:ext cx="1563003"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4505769" y="4305497"/>
            <a:ext cx="4344555" cy="51372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350" dirty="0">
                <a:solidFill>
                  <a:schemeClr val="tx1"/>
                </a:solidFill>
              </a:rPr>
              <a:t>Wrap-up</a:t>
            </a:r>
          </a:p>
          <a:p>
            <a:pPr marL="285750" indent="-285750">
              <a:buFont typeface="Arial" panose="020B0604020202020204" pitchFamily="34" charset="0"/>
              <a:buChar char="•"/>
            </a:pPr>
            <a:r>
              <a:rPr lang="en-US" sz="1350" dirty="0">
                <a:solidFill>
                  <a:schemeClr val="tx1"/>
                </a:solidFill>
              </a:rPr>
              <a:t>Homework</a:t>
            </a:r>
            <a:endParaRPr lang="en-GB" sz="1350" dirty="0">
              <a:solidFill>
                <a:schemeClr val="tx1"/>
              </a:solidFill>
            </a:endParaRPr>
          </a:p>
        </p:txBody>
      </p:sp>
      <p:cxnSp>
        <p:nvCxnSpPr>
          <p:cNvPr id="35" name="Curved Connector 34"/>
          <p:cNvCxnSpPr>
            <a:cxnSpLocks/>
            <a:stCxn id="24" idx="3"/>
            <a:endCxn id="31" idx="0"/>
          </p:cNvCxnSpPr>
          <p:nvPr/>
        </p:nvCxnSpPr>
        <p:spPr>
          <a:xfrm>
            <a:off x="2089439" y="3642321"/>
            <a:ext cx="1023684" cy="663176"/>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44" name="Rectangle 43"/>
          <p:cNvSpPr/>
          <p:nvPr/>
        </p:nvSpPr>
        <p:spPr>
          <a:xfrm>
            <a:off x="4233064" y="230514"/>
            <a:ext cx="2256946" cy="33892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latin typeface="UTM Facebook K&amp;T" panose="02040603050506020204" pitchFamily="18" charset="0"/>
              </a:rPr>
              <a:t>SPEAKING</a:t>
            </a:r>
          </a:p>
        </p:txBody>
      </p:sp>
      <p:sp>
        <p:nvSpPr>
          <p:cNvPr id="46" name="Rectangle 45"/>
          <p:cNvSpPr/>
          <p:nvPr/>
        </p:nvSpPr>
        <p:spPr>
          <a:xfrm>
            <a:off x="2692057" y="239901"/>
            <a:ext cx="1415556" cy="329534"/>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E45983"/>
                </a:solidFill>
                <a:latin typeface="Bookman Old Style" pitchFamily="18" charset="0"/>
              </a:rPr>
              <a:t>LESSON IV</a:t>
            </a: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C6F8F289-EE23-E82E-24FA-E0519F12858D}"/>
              </a:ext>
            </a:extLst>
          </p:cNvPr>
          <p:cNvSpPr txBox="1"/>
          <p:nvPr/>
        </p:nvSpPr>
        <p:spPr>
          <a:xfrm>
            <a:off x="2244098" y="708504"/>
            <a:ext cx="4653502" cy="523220"/>
          </a:xfrm>
          <a:prstGeom prst="rect">
            <a:avLst/>
          </a:prstGeom>
          <a:noFill/>
        </p:spPr>
        <p:txBody>
          <a:bodyPr wrap="square">
            <a:spAutoFit/>
          </a:bodyPr>
          <a:lstStyle/>
          <a:p>
            <a:pPr marL="0" algn="l" rtl="0" eaLnBrk="1" latinLnBrk="0" hangingPunct="1">
              <a:spcBef>
                <a:spcPts val="0"/>
              </a:spcBef>
              <a:spcAft>
                <a:spcPts val="0"/>
              </a:spcAft>
            </a:pPr>
            <a:r>
              <a:rPr lang="en-US" sz="2800" b="1" kern="1200" dirty="0">
                <a:solidFill>
                  <a:srgbClr val="E45983"/>
                </a:solidFill>
                <a:effectLst/>
                <a:latin typeface="Calibri" panose="020F0502020204030204" pitchFamily="34" charset="0"/>
              </a:rPr>
              <a:t>What are they talking about?</a:t>
            </a:r>
            <a:endParaRPr lang="en-US" sz="2800" b="1" dirty="0">
              <a:solidFill>
                <a:srgbClr val="E45983"/>
              </a:solidFill>
              <a:effectLst/>
            </a:endParaRPr>
          </a:p>
        </p:txBody>
      </p:sp>
      <p:pic>
        <p:nvPicPr>
          <p:cNvPr id="4" name="Likes and Dislikes Talking about your Job - Adjectives and Daily Work Routines">
            <a:hlinkClick r:id="" action="ppaction://media"/>
            <a:extLst>
              <a:ext uri="{FF2B5EF4-FFF2-40B4-BE49-F238E27FC236}">
                <a16:creationId xmlns:a16="http://schemas.microsoft.com/office/drawing/2014/main" id="{0312D0F1-71B6-F4E6-2B20-82FCC3CDB83F}"/>
              </a:ext>
            </a:extLst>
          </p:cNvPr>
          <p:cNvPicPr>
            <a:picLocks noChangeAspect="1"/>
          </p:cNvPicPr>
          <p:nvPr>
            <a:videoFile r:link="rId1"/>
            <p:extLst>
              <p:ext uri="{DAA4B4D4-6D71-4841-9C94-3DE7FCFB9230}">
                <p14:media xmlns:p14="http://schemas.microsoft.com/office/powerpoint/2010/main" r:embed="rId2">
                  <p14:trim st="6360" end="5843.1666"/>
                </p14:media>
              </p:ext>
            </p:extLst>
          </p:nvPr>
        </p:nvPicPr>
        <p:blipFill>
          <a:blip r:embed="rId5"/>
          <a:stretch>
            <a:fillRect/>
          </a:stretch>
        </p:blipFill>
        <p:spPr>
          <a:xfrm>
            <a:off x="1181376" y="1293485"/>
            <a:ext cx="6778945" cy="3813157"/>
          </a:xfrm>
          <a:prstGeom prst="rect">
            <a:avLst/>
          </a:prstGeom>
        </p:spPr>
      </p:pic>
    </p:spTree>
    <p:extLst>
      <p:ext uri="{BB962C8B-B14F-4D97-AF65-F5344CB8AC3E}">
        <p14:creationId xmlns:p14="http://schemas.microsoft.com/office/powerpoint/2010/main" val="3680985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5530332"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CONTROLLED PRACTICE</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14175" y="762217"/>
            <a:ext cx="414822" cy="429760"/>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93913" y="698131"/>
            <a:ext cx="264919"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828997" y="702118"/>
            <a:ext cx="8315003" cy="584775"/>
          </a:xfrm>
          <a:prstGeom prst="rect">
            <a:avLst/>
          </a:prstGeom>
        </p:spPr>
        <p:txBody>
          <a:bodyPr wrap="square">
            <a:spAutoFit/>
          </a:bodyPr>
          <a:lstStyle/>
          <a:p>
            <a:r>
              <a:rPr lang="en-US" sz="1600" b="1" dirty="0">
                <a:cs typeface="Arial" panose="020B0604020202020204" pitchFamily="34" charset="0"/>
              </a:rPr>
              <a:t>Read the descriptions of the following jobs. What do you think about each job? Write the adjectives that describe the nature of the job in the table. Use the words in the box to help you.</a:t>
            </a:r>
          </a:p>
        </p:txBody>
      </p:sp>
      <p:sp>
        <p:nvSpPr>
          <p:cNvPr id="7" name="Rectangle: Rounded Corners 6">
            <a:extLst>
              <a:ext uri="{FF2B5EF4-FFF2-40B4-BE49-F238E27FC236}">
                <a16:creationId xmlns:a16="http://schemas.microsoft.com/office/drawing/2014/main" id="{2D2CE3CC-261E-6569-F9D7-AB8E4DEC06BC}"/>
              </a:ext>
            </a:extLst>
          </p:cNvPr>
          <p:cNvSpPr/>
          <p:nvPr/>
        </p:nvSpPr>
        <p:spPr>
          <a:xfrm>
            <a:off x="297573" y="1390404"/>
            <a:ext cx="8522153" cy="558800"/>
          </a:xfrm>
          <a:prstGeom prst="roundRect">
            <a:avLst/>
          </a:prstGeom>
          <a:noFill/>
          <a:ln w="28575">
            <a:solidFill>
              <a:srgbClr val="E45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95000"/>
                    <a:lumOff val="5000"/>
                  </a:schemeClr>
                </a:solidFill>
              </a:rPr>
              <a:t>boring 		challenging 	demanding 	exciting 		important</a:t>
            </a:r>
          </a:p>
          <a:p>
            <a:r>
              <a:rPr lang="en-US" dirty="0">
                <a:solidFill>
                  <a:schemeClr val="tx1">
                    <a:lumMod val="95000"/>
                    <a:lumOff val="5000"/>
                  </a:schemeClr>
                </a:solidFill>
              </a:rPr>
              <a:t>lonely 		repetitive		rewarding 	stressful 		tiring</a:t>
            </a:r>
          </a:p>
        </p:txBody>
      </p:sp>
      <p:graphicFrame>
        <p:nvGraphicFramePr>
          <p:cNvPr id="8" name="Table 8">
            <a:extLst>
              <a:ext uri="{FF2B5EF4-FFF2-40B4-BE49-F238E27FC236}">
                <a16:creationId xmlns:a16="http://schemas.microsoft.com/office/drawing/2014/main" id="{89B157BF-F600-7516-FFF4-6C5A6385C76F}"/>
              </a:ext>
            </a:extLst>
          </p:cNvPr>
          <p:cNvGraphicFramePr>
            <a:graphicFrameLocks noGrp="1"/>
          </p:cNvGraphicFramePr>
          <p:nvPr/>
        </p:nvGraphicFramePr>
        <p:xfrm>
          <a:off x="145170" y="2147632"/>
          <a:ext cx="8853656" cy="2989542"/>
        </p:xfrm>
        <a:graphic>
          <a:graphicData uri="http://schemas.openxmlformats.org/drawingml/2006/table">
            <a:tbl>
              <a:tblPr firstRow="1" bandRow="1">
                <a:tableStyleId>{93296810-A885-4BE3-A3E7-6D5BEEA58F35}</a:tableStyleId>
              </a:tblPr>
              <a:tblGrid>
                <a:gridCol w="1703950">
                  <a:extLst>
                    <a:ext uri="{9D8B030D-6E8A-4147-A177-3AD203B41FA5}">
                      <a16:colId xmlns:a16="http://schemas.microsoft.com/office/drawing/2014/main" val="452705301"/>
                    </a:ext>
                  </a:extLst>
                </a:gridCol>
                <a:gridCol w="5107808">
                  <a:extLst>
                    <a:ext uri="{9D8B030D-6E8A-4147-A177-3AD203B41FA5}">
                      <a16:colId xmlns:a16="http://schemas.microsoft.com/office/drawing/2014/main" val="1376528992"/>
                    </a:ext>
                  </a:extLst>
                </a:gridCol>
                <a:gridCol w="2041898">
                  <a:extLst>
                    <a:ext uri="{9D8B030D-6E8A-4147-A177-3AD203B41FA5}">
                      <a16:colId xmlns:a16="http://schemas.microsoft.com/office/drawing/2014/main" val="3755160850"/>
                    </a:ext>
                  </a:extLst>
                </a:gridCol>
              </a:tblGrid>
              <a:tr h="326279">
                <a:tc>
                  <a:txBody>
                    <a:bodyPr/>
                    <a:lstStyle/>
                    <a:p>
                      <a:pPr algn="ctr"/>
                      <a:r>
                        <a:rPr lang="en-US" sz="1600" dirty="0"/>
                        <a:t>Jobs</a:t>
                      </a:r>
                    </a:p>
                  </a:txBody>
                  <a:tcPr/>
                </a:tc>
                <a:tc>
                  <a:txBody>
                    <a:bodyPr/>
                    <a:lstStyle/>
                    <a:p>
                      <a:pPr algn="ctr"/>
                      <a:r>
                        <a:rPr lang="en-US" sz="1600" dirty="0"/>
                        <a:t>Main responsibilities</a:t>
                      </a:r>
                    </a:p>
                  </a:txBody>
                  <a:tcPr/>
                </a:tc>
                <a:tc>
                  <a:txBody>
                    <a:bodyPr/>
                    <a:lstStyle/>
                    <a:p>
                      <a:pPr algn="ctr"/>
                      <a:r>
                        <a:rPr lang="en-US" sz="1600" dirty="0"/>
                        <a:t>Adjectives </a:t>
                      </a:r>
                    </a:p>
                  </a:txBody>
                  <a:tcPr/>
                </a:tc>
                <a:extLst>
                  <a:ext uri="{0D108BD9-81ED-4DB2-BD59-A6C34878D82A}">
                    <a16:rowId xmlns:a16="http://schemas.microsoft.com/office/drawing/2014/main" val="3659228551"/>
                  </a:ext>
                </a:extLst>
              </a:tr>
              <a:tr h="563573">
                <a:tc>
                  <a:txBody>
                    <a:bodyPr/>
                    <a:lstStyle/>
                    <a:p>
                      <a:r>
                        <a:rPr lang="en-US" sz="1600" b="1" dirty="0"/>
                        <a:t>Teaching assistant</a:t>
                      </a:r>
                    </a:p>
                  </a:txBody>
                  <a:tcPr/>
                </a:tc>
                <a:tc>
                  <a:txBody>
                    <a:bodyPr/>
                    <a:lstStyle/>
                    <a:p>
                      <a:r>
                        <a:rPr lang="en-US" sz="1600" dirty="0"/>
                        <a:t>supervising classroom activities, supporting teachers, and checking attendance</a:t>
                      </a:r>
                    </a:p>
                  </a:txBody>
                  <a:tcPr/>
                </a:tc>
                <a:tc>
                  <a:txBody>
                    <a:bodyPr/>
                    <a:lstStyle/>
                    <a:p>
                      <a:r>
                        <a:rPr lang="en-US" sz="1600" dirty="0"/>
                        <a:t>rewarding, interesting, fun</a:t>
                      </a:r>
                    </a:p>
                  </a:txBody>
                  <a:tcPr/>
                </a:tc>
                <a:extLst>
                  <a:ext uri="{0D108BD9-81ED-4DB2-BD59-A6C34878D82A}">
                    <a16:rowId xmlns:a16="http://schemas.microsoft.com/office/drawing/2014/main" val="151800309"/>
                  </a:ext>
                </a:extLst>
              </a:tr>
              <a:tr h="458451">
                <a:tc>
                  <a:txBody>
                    <a:bodyPr/>
                    <a:lstStyle/>
                    <a:p>
                      <a:r>
                        <a:rPr lang="en-US" sz="1600" b="1" dirty="0"/>
                        <a:t>Event volunteer</a:t>
                      </a:r>
                    </a:p>
                  </a:txBody>
                  <a:tcPr/>
                </a:tc>
                <a:tc>
                  <a:txBody>
                    <a:bodyPr/>
                    <a:lstStyle/>
                    <a:p>
                      <a:r>
                        <a:rPr lang="en-US" sz="1600" dirty="0"/>
                        <a:t>greeting and talking to guests, and sorting donations</a:t>
                      </a:r>
                    </a:p>
                  </a:txBody>
                  <a:tcPr/>
                </a:tc>
                <a:tc>
                  <a:txBody>
                    <a:bodyPr/>
                    <a:lstStyle/>
                    <a:p>
                      <a:endParaRPr lang="en-US" sz="1600" dirty="0"/>
                    </a:p>
                  </a:txBody>
                  <a:tcPr/>
                </a:tc>
                <a:extLst>
                  <a:ext uri="{0D108BD9-81ED-4DB2-BD59-A6C34878D82A}">
                    <a16:rowId xmlns:a16="http://schemas.microsoft.com/office/drawing/2014/main" val="3972689860"/>
                  </a:ext>
                </a:extLst>
              </a:tr>
              <a:tr h="458451">
                <a:tc>
                  <a:txBody>
                    <a:bodyPr/>
                    <a:lstStyle/>
                    <a:p>
                      <a:r>
                        <a:rPr lang="en-US" sz="1600" b="1" dirty="0"/>
                        <a:t>Product reviewer</a:t>
                      </a:r>
                    </a:p>
                  </a:txBody>
                  <a:tcPr/>
                </a:tc>
                <a:tc>
                  <a:txBody>
                    <a:bodyPr/>
                    <a:lstStyle/>
                    <a:p>
                      <a:r>
                        <a:rPr lang="en-US" sz="1600" dirty="0"/>
                        <a:t>testing product and writing reviews of them</a:t>
                      </a:r>
                    </a:p>
                  </a:txBody>
                  <a:tcPr/>
                </a:tc>
                <a:tc>
                  <a:txBody>
                    <a:bodyPr/>
                    <a:lstStyle/>
                    <a:p>
                      <a:endParaRPr lang="en-US" sz="1600"/>
                    </a:p>
                  </a:txBody>
                  <a:tcPr/>
                </a:tc>
                <a:extLst>
                  <a:ext uri="{0D108BD9-81ED-4DB2-BD59-A6C34878D82A}">
                    <a16:rowId xmlns:a16="http://schemas.microsoft.com/office/drawing/2014/main" val="905906314"/>
                  </a:ext>
                </a:extLst>
              </a:tr>
              <a:tr h="563573">
                <a:tc>
                  <a:txBody>
                    <a:bodyPr/>
                    <a:lstStyle/>
                    <a:p>
                      <a:r>
                        <a:rPr lang="en-US" sz="1600" b="1" dirty="0"/>
                        <a:t>Shop assistant</a:t>
                      </a:r>
                    </a:p>
                  </a:txBody>
                  <a:tcPr/>
                </a:tc>
                <a:tc>
                  <a:txBody>
                    <a:bodyPr/>
                    <a:lstStyle/>
                    <a:p>
                      <a:r>
                        <a:rPr lang="en-US" sz="1600" dirty="0"/>
                        <a:t>welcoming customers, arranging window displays, and selling goods. </a:t>
                      </a:r>
                    </a:p>
                  </a:txBody>
                  <a:tcPr/>
                </a:tc>
                <a:tc>
                  <a:txBody>
                    <a:bodyPr/>
                    <a:lstStyle/>
                    <a:p>
                      <a:endParaRPr lang="en-US" sz="1600" dirty="0"/>
                    </a:p>
                  </a:txBody>
                  <a:tcPr/>
                </a:tc>
                <a:extLst>
                  <a:ext uri="{0D108BD9-81ED-4DB2-BD59-A6C34878D82A}">
                    <a16:rowId xmlns:a16="http://schemas.microsoft.com/office/drawing/2014/main" val="1381381529"/>
                  </a:ext>
                </a:extLst>
              </a:tr>
              <a:tr h="563573">
                <a:tc>
                  <a:txBody>
                    <a:bodyPr/>
                    <a:lstStyle/>
                    <a:p>
                      <a:r>
                        <a:rPr lang="en-US" sz="1600" b="1" dirty="0"/>
                        <a:t>Babysitter</a:t>
                      </a:r>
                    </a:p>
                  </a:txBody>
                  <a:tcPr/>
                </a:tc>
                <a:tc>
                  <a:txBody>
                    <a:bodyPr/>
                    <a:lstStyle/>
                    <a:p>
                      <a:r>
                        <a:rPr lang="en-US" sz="1600" dirty="0"/>
                        <a:t>looking after children while parents are away, playing with them, keeping them safe and feeding them </a:t>
                      </a:r>
                    </a:p>
                  </a:txBody>
                  <a:tcPr/>
                </a:tc>
                <a:tc>
                  <a:txBody>
                    <a:bodyPr/>
                    <a:lstStyle/>
                    <a:p>
                      <a:endParaRPr lang="en-US" sz="1600" dirty="0"/>
                    </a:p>
                  </a:txBody>
                  <a:tcPr/>
                </a:tc>
                <a:extLst>
                  <a:ext uri="{0D108BD9-81ED-4DB2-BD59-A6C34878D82A}">
                    <a16:rowId xmlns:a16="http://schemas.microsoft.com/office/drawing/2014/main" val="326561651"/>
                  </a:ext>
                </a:extLst>
              </a:tr>
            </a:tbl>
          </a:graphicData>
        </a:graphic>
      </p:graphicFrame>
    </p:spTree>
    <p:extLst>
      <p:ext uri="{BB962C8B-B14F-4D97-AF65-F5344CB8AC3E}">
        <p14:creationId xmlns:p14="http://schemas.microsoft.com/office/powerpoint/2010/main" val="8749209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5530332"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CONTROLLED PRACTICE</a:t>
            </a:r>
          </a:p>
        </p:txBody>
      </p:sp>
      <p:sp>
        <p:nvSpPr>
          <p:cNvPr id="7" name="Rectangle: Rounded Corners 6">
            <a:extLst>
              <a:ext uri="{FF2B5EF4-FFF2-40B4-BE49-F238E27FC236}">
                <a16:creationId xmlns:a16="http://schemas.microsoft.com/office/drawing/2014/main" id="{2D2CE3CC-261E-6569-F9D7-AB8E4DEC06BC}"/>
              </a:ext>
            </a:extLst>
          </p:cNvPr>
          <p:cNvSpPr/>
          <p:nvPr/>
        </p:nvSpPr>
        <p:spPr>
          <a:xfrm>
            <a:off x="310922" y="1508928"/>
            <a:ext cx="8522153" cy="558800"/>
          </a:xfrm>
          <a:prstGeom prst="roundRect">
            <a:avLst/>
          </a:prstGeom>
          <a:noFill/>
          <a:ln w="28575">
            <a:solidFill>
              <a:srgbClr val="E45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95000"/>
                    <a:lumOff val="5000"/>
                  </a:schemeClr>
                </a:solidFill>
              </a:rPr>
              <a:t>boring 		challenging 	demanding 	exciting 		important</a:t>
            </a:r>
          </a:p>
          <a:p>
            <a:r>
              <a:rPr lang="en-US" dirty="0">
                <a:solidFill>
                  <a:schemeClr val="tx1">
                    <a:lumMod val="95000"/>
                    <a:lumOff val="5000"/>
                  </a:schemeClr>
                </a:solidFill>
              </a:rPr>
              <a:t>lonely 		repetitive		rewarding 	stressful 		tiring</a:t>
            </a:r>
          </a:p>
        </p:txBody>
      </p:sp>
      <p:pic>
        <p:nvPicPr>
          <p:cNvPr id="11" name="Image 3">
            <a:extLst>
              <a:ext uri="{FF2B5EF4-FFF2-40B4-BE49-F238E27FC236}">
                <a16:creationId xmlns:a16="http://schemas.microsoft.com/office/drawing/2014/main" id="{AFEE25B5-F31A-447F-927D-00F18A63CF7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380138" y="2571750"/>
            <a:ext cx="2470746" cy="16471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D854CCC1-B9EF-1603-FE71-8D5178A41C13}"/>
              </a:ext>
            </a:extLst>
          </p:cNvPr>
          <p:cNvSpPr txBox="1"/>
          <p:nvPr/>
        </p:nvSpPr>
        <p:spPr>
          <a:xfrm>
            <a:off x="151962" y="4348480"/>
            <a:ext cx="2993342" cy="584775"/>
          </a:xfrm>
          <a:prstGeom prst="rect">
            <a:avLst/>
          </a:prstGeom>
          <a:noFill/>
        </p:spPr>
        <p:txBody>
          <a:bodyPr wrap="square" rtlCol="0">
            <a:spAutoFit/>
          </a:bodyPr>
          <a:lstStyle/>
          <a:p>
            <a:r>
              <a:rPr lang="en-US" sz="3200" b="1" dirty="0">
                <a:solidFill>
                  <a:srgbClr val="E45983"/>
                </a:solidFill>
              </a:rPr>
              <a:t>event volunteer</a:t>
            </a:r>
          </a:p>
        </p:txBody>
      </p:sp>
      <p:sp>
        <p:nvSpPr>
          <p:cNvPr id="13" name="TextBox 12">
            <a:extLst>
              <a:ext uri="{FF2B5EF4-FFF2-40B4-BE49-F238E27FC236}">
                <a16:creationId xmlns:a16="http://schemas.microsoft.com/office/drawing/2014/main" id="{05334B06-D7F8-3656-35D3-6D721C41002C}"/>
              </a:ext>
            </a:extLst>
          </p:cNvPr>
          <p:cNvSpPr txBox="1"/>
          <p:nvPr/>
        </p:nvSpPr>
        <p:spPr>
          <a:xfrm>
            <a:off x="3948317" y="2135851"/>
            <a:ext cx="2993342" cy="584775"/>
          </a:xfrm>
          <a:prstGeom prst="rect">
            <a:avLst/>
          </a:prstGeom>
          <a:noFill/>
        </p:spPr>
        <p:txBody>
          <a:bodyPr wrap="square" rtlCol="0">
            <a:spAutoFit/>
          </a:bodyPr>
          <a:lstStyle/>
          <a:p>
            <a:r>
              <a:rPr lang="en-US" sz="3200" b="1" dirty="0"/>
              <a:t>rewarding</a:t>
            </a:r>
          </a:p>
        </p:txBody>
      </p:sp>
      <p:sp>
        <p:nvSpPr>
          <p:cNvPr id="14" name="TextBox 13">
            <a:extLst>
              <a:ext uri="{FF2B5EF4-FFF2-40B4-BE49-F238E27FC236}">
                <a16:creationId xmlns:a16="http://schemas.microsoft.com/office/drawing/2014/main" id="{2F873EE1-E1F3-B57F-BBCE-6F10C3ECB9D8}"/>
              </a:ext>
            </a:extLst>
          </p:cNvPr>
          <p:cNvSpPr txBox="1"/>
          <p:nvPr/>
        </p:nvSpPr>
        <p:spPr>
          <a:xfrm>
            <a:off x="3948317" y="2884995"/>
            <a:ext cx="2993342" cy="584775"/>
          </a:xfrm>
          <a:prstGeom prst="rect">
            <a:avLst/>
          </a:prstGeom>
          <a:noFill/>
        </p:spPr>
        <p:txBody>
          <a:bodyPr wrap="square" rtlCol="0">
            <a:spAutoFit/>
          </a:bodyPr>
          <a:lstStyle/>
          <a:p>
            <a:r>
              <a:rPr lang="en-US" sz="3200" b="1" dirty="0"/>
              <a:t>important</a:t>
            </a:r>
          </a:p>
        </p:txBody>
      </p:sp>
      <p:sp>
        <p:nvSpPr>
          <p:cNvPr id="15" name="TextBox 14">
            <a:extLst>
              <a:ext uri="{FF2B5EF4-FFF2-40B4-BE49-F238E27FC236}">
                <a16:creationId xmlns:a16="http://schemas.microsoft.com/office/drawing/2014/main" id="{2CFE1AA2-E8DC-893A-9D47-BB8208594B08}"/>
              </a:ext>
            </a:extLst>
          </p:cNvPr>
          <p:cNvSpPr txBox="1"/>
          <p:nvPr/>
        </p:nvSpPr>
        <p:spPr>
          <a:xfrm>
            <a:off x="3948317" y="3634139"/>
            <a:ext cx="2993342" cy="584775"/>
          </a:xfrm>
          <a:prstGeom prst="rect">
            <a:avLst/>
          </a:prstGeom>
          <a:noFill/>
        </p:spPr>
        <p:txBody>
          <a:bodyPr wrap="square" rtlCol="0">
            <a:spAutoFit/>
          </a:bodyPr>
          <a:lstStyle/>
          <a:p>
            <a:r>
              <a:rPr lang="en-US" sz="3200" b="1" dirty="0"/>
              <a:t>demanding</a:t>
            </a:r>
          </a:p>
        </p:txBody>
      </p:sp>
      <p:sp>
        <p:nvSpPr>
          <p:cNvPr id="16" name="Rounded Rectangle 7">
            <a:extLst>
              <a:ext uri="{FF2B5EF4-FFF2-40B4-BE49-F238E27FC236}">
                <a16:creationId xmlns:a16="http://schemas.microsoft.com/office/drawing/2014/main" id="{917F6471-5CB6-11D2-4585-7632FA9F3B87}"/>
              </a:ext>
            </a:extLst>
          </p:cNvPr>
          <p:cNvSpPr/>
          <p:nvPr/>
        </p:nvSpPr>
        <p:spPr>
          <a:xfrm>
            <a:off x="414175" y="762217"/>
            <a:ext cx="414822" cy="429760"/>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17" name="TextBox 16">
            <a:extLst>
              <a:ext uri="{FF2B5EF4-FFF2-40B4-BE49-F238E27FC236}">
                <a16:creationId xmlns:a16="http://schemas.microsoft.com/office/drawing/2014/main" id="{535E2CFB-B713-EF39-A01D-8A5AC43DF1BD}"/>
              </a:ext>
            </a:extLst>
          </p:cNvPr>
          <p:cNvSpPr txBox="1"/>
          <p:nvPr/>
        </p:nvSpPr>
        <p:spPr>
          <a:xfrm>
            <a:off x="493913" y="698131"/>
            <a:ext cx="264919"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18" name="Rectangle 17">
            <a:extLst>
              <a:ext uri="{FF2B5EF4-FFF2-40B4-BE49-F238E27FC236}">
                <a16:creationId xmlns:a16="http://schemas.microsoft.com/office/drawing/2014/main" id="{4A7BFE80-4B77-698E-BE4F-34EAF1232090}"/>
              </a:ext>
            </a:extLst>
          </p:cNvPr>
          <p:cNvSpPr/>
          <p:nvPr/>
        </p:nvSpPr>
        <p:spPr>
          <a:xfrm>
            <a:off x="828997" y="702118"/>
            <a:ext cx="8315003" cy="584775"/>
          </a:xfrm>
          <a:prstGeom prst="rect">
            <a:avLst/>
          </a:prstGeom>
        </p:spPr>
        <p:txBody>
          <a:bodyPr wrap="square">
            <a:spAutoFit/>
          </a:bodyPr>
          <a:lstStyle/>
          <a:p>
            <a:r>
              <a:rPr lang="en-US" sz="1600" b="1" dirty="0">
                <a:cs typeface="Arial" panose="020B0604020202020204" pitchFamily="34" charset="0"/>
              </a:rPr>
              <a:t>Read the descriptions of the following jobs. What do you think about each job? Write the adjectives that describe the nature of the job in the table. Use the words in the box to help you.</a:t>
            </a:r>
          </a:p>
        </p:txBody>
      </p:sp>
      <p:sp>
        <p:nvSpPr>
          <p:cNvPr id="19" name="TextBox 18">
            <a:extLst>
              <a:ext uri="{FF2B5EF4-FFF2-40B4-BE49-F238E27FC236}">
                <a16:creationId xmlns:a16="http://schemas.microsoft.com/office/drawing/2014/main" id="{2CFE1AA2-E8DC-893A-9D47-BB8208594B08}"/>
              </a:ext>
            </a:extLst>
          </p:cNvPr>
          <p:cNvSpPr txBox="1"/>
          <p:nvPr/>
        </p:nvSpPr>
        <p:spPr>
          <a:xfrm>
            <a:off x="3948317" y="4350571"/>
            <a:ext cx="1691731" cy="584775"/>
          </a:xfrm>
          <a:prstGeom prst="rect">
            <a:avLst/>
          </a:prstGeom>
          <a:noFill/>
        </p:spPr>
        <p:txBody>
          <a:bodyPr wrap="square" rtlCol="0">
            <a:spAutoFit/>
          </a:bodyPr>
          <a:lstStyle/>
          <a:p>
            <a:r>
              <a:rPr lang="en-US" sz="3200" b="1" dirty="0" smtClean="0"/>
              <a:t>tiring</a:t>
            </a:r>
            <a:endParaRPr lang="en-US" sz="3200" b="1" dirty="0"/>
          </a:p>
        </p:txBody>
      </p:sp>
    </p:spTree>
    <p:extLst>
      <p:ext uri="{BB962C8B-B14F-4D97-AF65-F5344CB8AC3E}">
        <p14:creationId xmlns:p14="http://schemas.microsoft.com/office/powerpoint/2010/main" val="42898937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80">
                                          <p:stCondLst>
                                            <p:cond delay="0"/>
                                          </p:stCondLst>
                                        </p:cTn>
                                        <p:tgtEl>
                                          <p:spTgt spid="14"/>
                                        </p:tgtEl>
                                      </p:cBhvr>
                                    </p:animEffect>
                                    <p:anim calcmode="lin" valueType="num">
                                      <p:cBhvr>
                                        <p:cTn id="2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1" dur="26">
                                          <p:stCondLst>
                                            <p:cond delay="650"/>
                                          </p:stCondLst>
                                        </p:cTn>
                                        <p:tgtEl>
                                          <p:spTgt spid="14"/>
                                        </p:tgtEl>
                                      </p:cBhvr>
                                      <p:to x="100000" y="60000"/>
                                    </p:animScale>
                                    <p:animScale>
                                      <p:cBhvr>
                                        <p:cTn id="32" dur="166" decel="50000">
                                          <p:stCondLst>
                                            <p:cond delay="676"/>
                                          </p:stCondLst>
                                        </p:cTn>
                                        <p:tgtEl>
                                          <p:spTgt spid="14"/>
                                        </p:tgtEl>
                                      </p:cBhvr>
                                      <p:to x="100000" y="100000"/>
                                    </p:animScale>
                                    <p:animScale>
                                      <p:cBhvr>
                                        <p:cTn id="33" dur="26">
                                          <p:stCondLst>
                                            <p:cond delay="1312"/>
                                          </p:stCondLst>
                                        </p:cTn>
                                        <p:tgtEl>
                                          <p:spTgt spid="14"/>
                                        </p:tgtEl>
                                      </p:cBhvr>
                                      <p:to x="100000" y="80000"/>
                                    </p:animScale>
                                    <p:animScale>
                                      <p:cBhvr>
                                        <p:cTn id="34" dur="166" decel="50000">
                                          <p:stCondLst>
                                            <p:cond delay="1338"/>
                                          </p:stCondLst>
                                        </p:cTn>
                                        <p:tgtEl>
                                          <p:spTgt spid="14"/>
                                        </p:tgtEl>
                                      </p:cBhvr>
                                      <p:to x="100000" y="100000"/>
                                    </p:animScale>
                                    <p:animScale>
                                      <p:cBhvr>
                                        <p:cTn id="35" dur="26">
                                          <p:stCondLst>
                                            <p:cond delay="1642"/>
                                          </p:stCondLst>
                                        </p:cTn>
                                        <p:tgtEl>
                                          <p:spTgt spid="14"/>
                                        </p:tgtEl>
                                      </p:cBhvr>
                                      <p:to x="100000" y="90000"/>
                                    </p:animScale>
                                    <p:animScale>
                                      <p:cBhvr>
                                        <p:cTn id="36" dur="166" decel="50000">
                                          <p:stCondLst>
                                            <p:cond delay="1668"/>
                                          </p:stCondLst>
                                        </p:cTn>
                                        <p:tgtEl>
                                          <p:spTgt spid="14"/>
                                        </p:tgtEl>
                                      </p:cBhvr>
                                      <p:to x="100000" y="100000"/>
                                    </p:animScale>
                                    <p:animScale>
                                      <p:cBhvr>
                                        <p:cTn id="37" dur="26">
                                          <p:stCondLst>
                                            <p:cond delay="1808"/>
                                          </p:stCondLst>
                                        </p:cTn>
                                        <p:tgtEl>
                                          <p:spTgt spid="14"/>
                                        </p:tgtEl>
                                      </p:cBhvr>
                                      <p:to x="100000" y="95000"/>
                                    </p:animScale>
                                    <p:animScale>
                                      <p:cBhvr>
                                        <p:cTn id="38" dur="166" decel="50000">
                                          <p:stCondLst>
                                            <p:cond delay="1834"/>
                                          </p:stCondLst>
                                        </p:cTn>
                                        <p:tgtEl>
                                          <p:spTgt spid="1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down)">
                                      <p:cBhvr>
                                        <p:cTn id="61" dur="580">
                                          <p:stCondLst>
                                            <p:cond delay="0"/>
                                          </p:stCondLst>
                                        </p:cTn>
                                        <p:tgtEl>
                                          <p:spTgt spid="19"/>
                                        </p:tgtEl>
                                      </p:cBhvr>
                                    </p:animEffect>
                                    <p:anim calcmode="lin" valueType="num">
                                      <p:cBhvr>
                                        <p:cTn id="6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7" dur="26">
                                          <p:stCondLst>
                                            <p:cond delay="650"/>
                                          </p:stCondLst>
                                        </p:cTn>
                                        <p:tgtEl>
                                          <p:spTgt spid="19"/>
                                        </p:tgtEl>
                                      </p:cBhvr>
                                      <p:to x="100000" y="60000"/>
                                    </p:animScale>
                                    <p:animScale>
                                      <p:cBhvr>
                                        <p:cTn id="68" dur="166" decel="50000">
                                          <p:stCondLst>
                                            <p:cond delay="676"/>
                                          </p:stCondLst>
                                        </p:cTn>
                                        <p:tgtEl>
                                          <p:spTgt spid="19"/>
                                        </p:tgtEl>
                                      </p:cBhvr>
                                      <p:to x="100000" y="100000"/>
                                    </p:animScale>
                                    <p:animScale>
                                      <p:cBhvr>
                                        <p:cTn id="69" dur="26">
                                          <p:stCondLst>
                                            <p:cond delay="1312"/>
                                          </p:stCondLst>
                                        </p:cTn>
                                        <p:tgtEl>
                                          <p:spTgt spid="19"/>
                                        </p:tgtEl>
                                      </p:cBhvr>
                                      <p:to x="100000" y="80000"/>
                                    </p:animScale>
                                    <p:animScale>
                                      <p:cBhvr>
                                        <p:cTn id="70" dur="166" decel="50000">
                                          <p:stCondLst>
                                            <p:cond delay="1338"/>
                                          </p:stCondLst>
                                        </p:cTn>
                                        <p:tgtEl>
                                          <p:spTgt spid="19"/>
                                        </p:tgtEl>
                                      </p:cBhvr>
                                      <p:to x="100000" y="100000"/>
                                    </p:animScale>
                                    <p:animScale>
                                      <p:cBhvr>
                                        <p:cTn id="71" dur="26">
                                          <p:stCondLst>
                                            <p:cond delay="1642"/>
                                          </p:stCondLst>
                                        </p:cTn>
                                        <p:tgtEl>
                                          <p:spTgt spid="19"/>
                                        </p:tgtEl>
                                      </p:cBhvr>
                                      <p:to x="100000" y="90000"/>
                                    </p:animScale>
                                    <p:animScale>
                                      <p:cBhvr>
                                        <p:cTn id="72" dur="166" decel="50000">
                                          <p:stCondLst>
                                            <p:cond delay="1668"/>
                                          </p:stCondLst>
                                        </p:cTn>
                                        <p:tgtEl>
                                          <p:spTgt spid="19"/>
                                        </p:tgtEl>
                                      </p:cBhvr>
                                      <p:to x="100000" y="100000"/>
                                    </p:animScale>
                                    <p:animScale>
                                      <p:cBhvr>
                                        <p:cTn id="73" dur="26">
                                          <p:stCondLst>
                                            <p:cond delay="1808"/>
                                          </p:stCondLst>
                                        </p:cTn>
                                        <p:tgtEl>
                                          <p:spTgt spid="19"/>
                                        </p:tgtEl>
                                      </p:cBhvr>
                                      <p:to x="100000" y="95000"/>
                                    </p:animScale>
                                    <p:animScale>
                                      <p:cBhvr>
                                        <p:cTn id="74"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5530332"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CONTROLLED PRACTICE</a:t>
            </a:r>
          </a:p>
        </p:txBody>
      </p:sp>
      <p:sp>
        <p:nvSpPr>
          <p:cNvPr id="7" name="Rectangle: Rounded Corners 6">
            <a:extLst>
              <a:ext uri="{FF2B5EF4-FFF2-40B4-BE49-F238E27FC236}">
                <a16:creationId xmlns:a16="http://schemas.microsoft.com/office/drawing/2014/main" id="{2D2CE3CC-261E-6569-F9D7-AB8E4DEC06BC}"/>
              </a:ext>
            </a:extLst>
          </p:cNvPr>
          <p:cNvSpPr/>
          <p:nvPr/>
        </p:nvSpPr>
        <p:spPr>
          <a:xfrm>
            <a:off x="310922" y="1508928"/>
            <a:ext cx="8522153" cy="558800"/>
          </a:xfrm>
          <a:prstGeom prst="roundRect">
            <a:avLst/>
          </a:prstGeom>
          <a:noFill/>
          <a:ln w="28575">
            <a:solidFill>
              <a:srgbClr val="E45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95000"/>
                    <a:lumOff val="5000"/>
                  </a:schemeClr>
                </a:solidFill>
              </a:rPr>
              <a:t>boring 		challenging 	demanding 	exciting 		important</a:t>
            </a:r>
          </a:p>
          <a:p>
            <a:r>
              <a:rPr lang="en-US" dirty="0">
                <a:solidFill>
                  <a:schemeClr val="tx1">
                    <a:lumMod val="95000"/>
                    <a:lumOff val="5000"/>
                  </a:schemeClr>
                </a:solidFill>
              </a:rPr>
              <a:t>lonely 		repetitive		rewarding 	stressful 		tiring</a:t>
            </a:r>
          </a:p>
        </p:txBody>
      </p:sp>
      <p:sp>
        <p:nvSpPr>
          <p:cNvPr id="12" name="TextBox 11">
            <a:extLst>
              <a:ext uri="{FF2B5EF4-FFF2-40B4-BE49-F238E27FC236}">
                <a16:creationId xmlns:a16="http://schemas.microsoft.com/office/drawing/2014/main" id="{D854CCC1-B9EF-1603-FE71-8D5178A41C13}"/>
              </a:ext>
            </a:extLst>
          </p:cNvPr>
          <p:cNvSpPr txBox="1"/>
          <p:nvPr/>
        </p:nvSpPr>
        <p:spPr>
          <a:xfrm>
            <a:off x="151962" y="4348480"/>
            <a:ext cx="3383718" cy="584775"/>
          </a:xfrm>
          <a:prstGeom prst="rect">
            <a:avLst/>
          </a:prstGeom>
          <a:noFill/>
        </p:spPr>
        <p:txBody>
          <a:bodyPr wrap="square" rtlCol="0">
            <a:spAutoFit/>
          </a:bodyPr>
          <a:lstStyle/>
          <a:p>
            <a:r>
              <a:rPr lang="en-US" sz="3200" b="1" dirty="0">
                <a:solidFill>
                  <a:srgbClr val="E45983"/>
                </a:solidFill>
              </a:rPr>
              <a:t>product reviewer</a:t>
            </a:r>
          </a:p>
        </p:txBody>
      </p:sp>
      <p:sp>
        <p:nvSpPr>
          <p:cNvPr id="13" name="TextBox 12">
            <a:extLst>
              <a:ext uri="{FF2B5EF4-FFF2-40B4-BE49-F238E27FC236}">
                <a16:creationId xmlns:a16="http://schemas.microsoft.com/office/drawing/2014/main" id="{05334B06-D7F8-3656-35D3-6D721C41002C}"/>
              </a:ext>
            </a:extLst>
          </p:cNvPr>
          <p:cNvSpPr txBox="1"/>
          <p:nvPr/>
        </p:nvSpPr>
        <p:spPr>
          <a:xfrm>
            <a:off x="3941642" y="2353800"/>
            <a:ext cx="2993342" cy="584775"/>
          </a:xfrm>
          <a:prstGeom prst="rect">
            <a:avLst/>
          </a:prstGeom>
          <a:noFill/>
        </p:spPr>
        <p:txBody>
          <a:bodyPr wrap="square" rtlCol="0">
            <a:spAutoFit/>
          </a:bodyPr>
          <a:lstStyle/>
          <a:p>
            <a:r>
              <a:rPr lang="en-US" sz="3200" b="1" dirty="0"/>
              <a:t>exciting </a:t>
            </a:r>
          </a:p>
        </p:txBody>
      </p:sp>
      <p:sp>
        <p:nvSpPr>
          <p:cNvPr id="14" name="TextBox 13">
            <a:extLst>
              <a:ext uri="{FF2B5EF4-FFF2-40B4-BE49-F238E27FC236}">
                <a16:creationId xmlns:a16="http://schemas.microsoft.com/office/drawing/2014/main" id="{2F873EE1-E1F3-B57F-BBCE-6F10C3ECB9D8}"/>
              </a:ext>
            </a:extLst>
          </p:cNvPr>
          <p:cNvSpPr txBox="1"/>
          <p:nvPr/>
        </p:nvSpPr>
        <p:spPr>
          <a:xfrm>
            <a:off x="3941642" y="3102944"/>
            <a:ext cx="2993342" cy="584775"/>
          </a:xfrm>
          <a:prstGeom prst="rect">
            <a:avLst/>
          </a:prstGeom>
          <a:noFill/>
        </p:spPr>
        <p:txBody>
          <a:bodyPr wrap="square" rtlCol="0">
            <a:spAutoFit/>
          </a:bodyPr>
          <a:lstStyle/>
          <a:p>
            <a:r>
              <a:rPr lang="en-US" sz="3200" b="1" dirty="0"/>
              <a:t>challenging</a:t>
            </a:r>
          </a:p>
        </p:txBody>
      </p:sp>
      <p:pic>
        <p:nvPicPr>
          <p:cNvPr id="8" name="Image 5">
            <a:extLst>
              <a:ext uri="{FF2B5EF4-FFF2-40B4-BE49-F238E27FC236}">
                <a16:creationId xmlns:a16="http://schemas.microsoft.com/office/drawing/2014/main" id="{D0B24A97-1797-0C5E-0AFF-3029B8E89B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310922" y="2481354"/>
            <a:ext cx="2810135" cy="18279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7">
            <a:extLst>
              <a:ext uri="{FF2B5EF4-FFF2-40B4-BE49-F238E27FC236}">
                <a16:creationId xmlns:a16="http://schemas.microsoft.com/office/drawing/2014/main" id="{917F6471-5CB6-11D2-4585-7632FA9F3B87}"/>
              </a:ext>
            </a:extLst>
          </p:cNvPr>
          <p:cNvSpPr/>
          <p:nvPr/>
        </p:nvSpPr>
        <p:spPr>
          <a:xfrm>
            <a:off x="414175" y="762217"/>
            <a:ext cx="414822" cy="429760"/>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16" name="TextBox 15">
            <a:extLst>
              <a:ext uri="{FF2B5EF4-FFF2-40B4-BE49-F238E27FC236}">
                <a16:creationId xmlns:a16="http://schemas.microsoft.com/office/drawing/2014/main" id="{535E2CFB-B713-EF39-A01D-8A5AC43DF1BD}"/>
              </a:ext>
            </a:extLst>
          </p:cNvPr>
          <p:cNvSpPr txBox="1"/>
          <p:nvPr/>
        </p:nvSpPr>
        <p:spPr>
          <a:xfrm>
            <a:off x="493913" y="698131"/>
            <a:ext cx="264919"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17" name="Rectangle 16">
            <a:extLst>
              <a:ext uri="{FF2B5EF4-FFF2-40B4-BE49-F238E27FC236}">
                <a16:creationId xmlns:a16="http://schemas.microsoft.com/office/drawing/2014/main" id="{4A7BFE80-4B77-698E-BE4F-34EAF1232090}"/>
              </a:ext>
            </a:extLst>
          </p:cNvPr>
          <p:cNvSpPr/>
          <p:nvPr/>
        </p:nvSpPr>
        <p:spPr>
          <a:xfrm>
            <a:off x="828997" y="702118"/>
            <a:ext cx="8315003" cy="584775"/>
          </a:xfrm>
          <a:prstGeom prst="rect">
            <a:avLst/>
          </a:prstGeom>
        </p:spPr>
        <p:txBody>
          <a:bodyPr wrap="square">
            <a:spAutoFit/>
          </a:bodyPr>
          <a:lstStyle/>
          <a:p>
            <a:r>
              <a:rPr lang="en-US" sz="1600" b="1" dirty="0">
                <a:cs typeface="Arial" panose="020B0604020202020204" pitchFamily="34" charset="0"/>
              </a:rPr>
              <a:t>Read the descriptions of the following jobs. What do you think about each job? Write the adjectives that describe the nature of the job in the table. Use the words in the box to help you.</a:t>
            </a:r>
          </a:p>
        </p:txBody>
      </p:sp>
      <p:sp>
        <p:nvSpPr>
          <p:cNvPr id="18" name="TextBox 17">
            <a:extLst>
              <a:ext uri="{FF2B5EF4-FFF2-40B4-BE49-F238E27FC236}">
                <a16:creationId xmlns:a16="http://schemas.microsoft.com/office/drawing/2014/main" id="{2F873EE1-E1F3-B57F-BBCE-6F10C3ECB9D8}"/>
              </a:ext>
            </a:extLst>
          </p:cNvPr>
          <p:cNvSpPr txBox="1"/>
          <p:nvPr/>
        </p:nvSpPr>
        <p:spPr>
          <a:xfrm>
            <a:off x="3941642" y="3852088"/>
            <a:ext cx="2993342" cy="584775"/>
          </a:xfrm>
          <a:prstGeom prst="rect">
            <a:avLst/>
          </a:prstGeom>
          <a:noFill/>
        </p:spPr>
        <p:txBody>
          <a:bodyPr wrap="square" rtlCol="0">
            <a:spAutoFit/>
          </a:bodyPr>
          <a:lstStyle/>
          <a:p>
            <a:r>
              <a:rPr lang="en-US" sz="3200" b="1" dirty="0"/>
              <a:t>demanding</a:t>
            </a:r>
            <a:endParaRPr lang="en-US" sz="3200" b="1" dirty="0"/>
          </a:p>
        </p:txBody>
      </p:sp>
    </p:spTree>
    <p:extLst>
      <p:ext uri="{BB962C8B-B14F-4D97-AF65-F5344CB8AC3E}">
        <p14:creationId xmlns:p14="http://schemas.microsoft.com/office/powerpoint/2010/main" val="35598545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80">
                                          <p:stCondLst>
                                            <p:cond delay="0"/>
                                          </p:stCondLst>
                                        </p:cTn>
                                        <p:tgtEl>
                                          <p:spTgt spid="14"/>
                                        </p:tgtEl>
                                      </p:cBhvr>
                                    </p:animEffect>
                                    <p:anim calcmode="lin" valueType="num">
                                      <p:cBhvr>
                                        <p:cTn id="2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1" dur="26">
                                          <p:stCondLst>
                                            <p:cond delay="650"/>
                                          </p:stCondLst>
                                        </p:cTn>
                                        <p:tgtEl>
                                          <p:spTgt spid="14"/>
                                        </p:tgtEl>
                                      </p:cBhvr>
                                      <p:to x="100000" y="60000"/>
                                    </p:animScale>
                                    <p:animScale>
                                      <p:cBhvr>
                                        <p:cTn id="32" dur="166" decel="50000">
                                          <p:stCondLst>
                                            <p:cond delay="676"/>
                                          </p:stCondLst>
                                        </p:cTn>
                                        <p:tgtEl>
                                          <p:spTgt spid="14"/>
                                        </p:tgtEl>
                                      </p:cBhvr>
                                      <p:to x="100000" y="100000"/>
                                    </p:animScale>
                                    <p:animScale>
                                      <p:cBhvr>
                                        <p:cTn id="33" dur="26">
                                          <p:stCondLst>
                                            <p:cond delay="1312"/>
                                          </p:stCondLst>
                                        </p:cTn>
                                        <p:tgtEl>
                                          <p:spTgt spid="14"/>
                                        </p:tgtEl>
                                      </p:cBhvr>
                                      <p:to x="100000" y="80000"/>
                                    </p:animScale>
                                    <p:animScale>
                                      <p:cBhvr>
                                        <p:cTn id="34" dur="166" decel="50000">
                                          <p:stCondLst>
                                            <p:cond delay="1338"/>
                                          </p:stCondLst>
                                        </p:cTn>
                                        <p:tgtEl>
                                          <p:spTgt spid="14"/>
                                        </p:tgtEl>
                                      </p:cBhvr>
                                      <p:to x="100000" y="100000"/>
                                    </p:animScale>
                                    <p:animScale>
                                      <p:cBhvr>
                                        <p:cTn id="35" dur="26">
                                          <p:stCondLst>
                                            <p:cond delay="1642"/>
                                          </p:stCondLst>
                                        </p:cTn>
                                        <p:tgtEl>
                                          <p:spTgt spid="14"/>
                                        </p:tgtEl>
                                      </p:cBhvr>
                                      <p:to x="100000" y="90000"/>
                                    </p:animScale>
                                    <p:animScale>
                                      <p:cBhvr>
                                        <p:cTn id="36" dur="166" decel="50000">
                                          <p:stCondLst>
                                            <p:cond delay="1668"/>
                                          </p:stCondLst>
                                        </p:cTn>
                                        <p:tgtEl>
                                          <p:spTgt spid="14"/>
                                        </p:tgtEl>
                                      </p:cBhvr>
                                      <p:to x="100000" y="100000"/>
                                    </p:animScale>
                                    <p:animScale>
                                      <p:cBhvr>
                                        <p:cTn id="37" dur="26">
                                          <p:stCondLst>
                                            <p:cond delay="1808"/>
                                          </p:stCondLst>
                                        </p:cTn>
                                        <p:tgtEl>
                                          <p:spTgt spid="14"/>
                                        </p:tgtEl>
                                      </p:cBhvr>
                                      <p:to x="100000" y="95000"/>
                                    </p:animScale>
                                    <p:animScale>
                                      <p:cBhvr>
                                        <p:cTn id="38" dur="166" decel="50000">
                                          <p:stCondLst>
                                            <p:cond delay="1834"/>
                                          </p:stCondLst>
                                        </p:cTn>
                                        <p:tgtEl>
                                          <p:spTgt spid="1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80">
                                          <p:stCondLst>
                                            <p:cond delay="0"/>
                                          </p:stCondLst>
                                        </p:cTn>
                                        <p:tgtEl>
                                          <p:spTgt spid="18"/>
                                        </p:tgtEl>
                                      </p:cBhvr>
                                    </p:animEffect>
                                    <p:anim calcmode="lin" valueType="num">
                                      <p:cBhvr>
                                        <p:cTn id="4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9" dur="26">
                                          <p:stCondLst>
                                            <p:cond delay="650"/>
                                          </p:stCondLst>
                                        </p:cTn>
                                        <p:tgtEl>
                                          <p:spTgt spid="18"/>
                                        </p:tgtEl>
                                      </p:cBhvr>
                                      <p:to x="100000" y="60000"/>
                                    </p:animScale>
                                    <p:animScale>
                                      <p:cBhvr>
                                        <p:cTn id="50" dur="166" decel="50000">
                                          <p:stCondLst>
                                            <p:cond delay="676"/>
                                          </p:stCondLst>
                                        </p:cTn>
                                        <p:tgtEl>
                                          <p:spTgt spid="18"/>
                                        </p:tgtEl>
                                      </p:cBhvr>
                                      <p:to x="100000" y="100000"/>
                                    </p:animScale>
                                    <p:animScale>
                                      <p:cBhvr>
                                        <p:cTn id="51" dur="26">
                                          <p:stCondLst>
                                            <p:cond delay="1312"/>
                                          </p:stCondLst>
                                        </p:cTn>
                                        <p:tgtEl>
                                          <p:spTgt spid="18"/>
                                        </p:tgtEl>
                                      </p:cBhvr>
                                      <p:to x="100000" y="80000"/>
                                    </p:animScale>
                                    <p:animScale>
                                      <p:cBhvr>
                                        <p:cTn id="52" dur="166" decel="50000">
                                          <p:stCondLst>
                                            <p:cond delay="1338"/>
                                          </p:stCondLst>
                                        </p:cTn>
                                        <p:tgtEl>
                                          <p:spTgt spid="18"/>
                                        </p:tgtEl>
                                      </p:cBhvr>
                                      <p:to x="100000" y="100000"/>
                                    </p:animScale>
                                    <p:animScale>
                                      <p:cBhvr>
                                        <p:cTn id="53" dur="26">
                                          <p:stCondLst>
                                            <p:cond delay="1642"/>
                                          </p:stCondLst>
                                        </p:cTn>
                                        <p:tgtEl>
                                          <p:spTgt spid="18"/>
                                        </p:tgtEl>
                                      </p:cBhvr>
                                      <p:to x="100000" y="90000"/>
                                    </p:animScale>
                                    <p:animScale>
                                      <p:cBhvr>
                                        <p:cTn id="54" dur="166" decel="50000">
                                          <p:stCondLst>
                                            <p:cond delay="1668"/>
                                          </p:stCondLst>
                                        </p:cTn>
                                        <p:tgtEl>
                                          <p:spTgt spid="18"/>
                                        </p:tgtEl>
                                      </p:cBhvr>
                                      <p:to x="100000" y="100000"/>
                                    </p:animScale>
                                    <p:animScale>
                                      <p:cBhvr>
                                        <p:cTn id="55" dur="26">
                                          <p:stCondLst>
                                            <p:cond delay="1808"/>
                                          </p:stCondLst>
                                        </p:cTn>
                                        <p:tgtEl>
                                          <p:spTgt spid="18"/>
                                        </p:tgtEl>
                                      </p:cBhvr>
                                      <p:to x="100000" y="95000"/>
                                    </p:animScale>
                                    <p:animScale>
                                      <p:cBhvr>
                                        <p:cTn id="56"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5530332"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CONTROLLED PRACTICE</a:t>
            </a:r>
          </a:p>
        </p:txBody>
      </p:sp>
      <p:sp>
        <p:nvSpPr>
          <p:cNvPr id="7" name="Rectangle: Rounded Corners 6">
            <a:extLst>
              <a:ext uri="{FF2B5EF4-FFF2-40B4-BE49-F238E27FC236}">
                <a16:creationId xmlns:a16="http://schemas.microsoft.com/office/drawing/2014/main" id="{2D2CE3CC-261E-6569-F9D7-AB8E4DEC06BC}"/>
              </a:ext>
            </a:extLst>
          </p:cNvPr>
          <p:cNvSpPr/>
          <p:nvPr/>
        </p:nvSpPr>
        <p:spPr>
          <a:xfrm>
            <a:off x="310922" y="1508928"/>
            <a:ext cx="8522153" cy="558800"/>
          </a:xfrm>
          <a:prstGeom prst="roundRect">
            <a:avLst/>
          </a:prstGeom>
          <a:noFill/>
          <a:ln w="28575">
            <a:solidFill>
              <a:srgbClr val="E45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95000"/>
                    <a:lumOff val="5000"/>
                  </a:schemeClr>
                </a:solidFill>
              </a:rPr>
              <a:t>boring 		challenging 	demanding 	exciting 		important</a:t>
            </a:r>
          </a:p>
          <a:p>
            <a:r>
              <a:rPr lang="en-US" dirty="0">
                <a:solidFill>
                  <a:schemeClr val="tx1">
                    <a:lumMod val="95000"/>
                    <a:lumOff val="5000"/>
                  </a:schemeClr>
                </a:solidFill>
              </a:rPr>
              <a:t>lonely 		repetitive		rewarding 	stressful 		tiring</a:t>
            </a:r>
          </a:p>
        </p:txBody>
      </p:sp>
      <p:sp>
        <p:nvSpPr>
          <p:cNvPr id="12" name="TextBox 11">
            <a:extLst>
              <a:ext uri="{FF2B5EF4-FFF2-40B4-BE49-F238E27FC236}">
                <a16:creationId xmlns:a16="http://schemas.microsoft.com/office/drawing/2014/main" id="{D854CCC1-B9EF-1603-FE71-8D5178A41C13}"/>
              </a:ext>
            </a:extLst>
          </p:cNvPr>
          <p:cNvSpPr txBox="1"/>
          <p:nvPr/>
        </p:nvSpPr>
        <p:spPr>
          <a:xfrm>
            <a:off x="332172" y="4295084"/>
            <a:ext cx="2704704" cy="584775"/>
          </a:xfrm>
          <a:prstGeom prst="rect">
            <a:avLst/>
          </a:prstGeom>
          <a:noFill/>
        </p:spPr>
        <p:txBody>
          <a:bodyPr wrap="square" rtlCol="0">
            <a:spAutoFit/>
          </a:bodyPr>
          <a:lstStyle/>
          <a:p>
            <a:r>
              <a:rPr lang="en-US" sz="3200" b="1" dirty="0">
                <a:solidFill>
                  <a:srgbClr val="E45983"/>
                </a:solidFill>
              </a:rPr>
              <a:t>shop assistant</a:t>
            </a:r>
          </a:p>
        </p:txBody>
      </p:sp>
      <p:sp>
        <p:nvSpPr>
          <p:cNvPr id="13" name="TextBox 12">
            <a:extLst>
              <a:ext uri="{FF2B5EF4-FFF2-40B4-BE49-F238E27FC236}">
                <a16:creationId xmlns:a16="http://schemas.microsoft.com/office/drawing/2014/main" id="{05334B06-D7F8-3656-35D3-6D721C41002C}"/>
              </a:ext>
            </a:extLst>
          </p:cNvPr>
          <p:cNvSpPr txBox="1"/>
          <p:nvPr/>
        </p:nvSpPr>
        <p:spPr>
          <a:xfrm>
            <a:off x="3941642" y="2353800"/>
            <a:ext cx="2993342" cy="584775"/>
          </a:xfrm>
          <a:prstGeom prst="rect">
            <a:avLst/>
          </a:prstGeom>
          <a:noFill/>
        </p:spPr>
        <p:txBody>
          <a:bodyPr wrap="square" rtlCol="0">
            <a:spAutoFit/>
          </a:bodyPr>
          <a:lstStyle/>
          <a:p>
            <a:r>
              <a:rPr lang="en-US" sz="3200" b="1" dirty="0"/>
              <a:t>repetitive</a:t>
            </a:r>
          </a:p>
        </p:txBody>
      </p:sp>
      <p:sp>
        <p:nvSpPr>
          <p:cNvPr id="14" name="TextBox 13">
            <a:extLst>
              <a:ext uri="{FF2B5EF4-FFF2-40B4-BE49-F238E27FC236}">
                <a16:creationId xmlns:a16="http://schemas.microsoft.com/office/drawing/2014/main" id="{2F873EE1-E1F3-B57F-BBCE-6F10C3ECB9D8}"/>
              </a:ext>
            </a:extLst>
          </p:cNvPr>
          <p:cNvSpPr txBox="1"/>
          <p:nvPr/>
        </p:nvSpPr>
        <p:spPr>
          <a:xfrm>
            <a:off x="3941642" y="3102944"/>
            <a:ext cx="2993342" cy="584775"/>
          </a:xfrm>
          <a:prstGeom prst="rect">
            <a:avLst/>
          </a:prstGeom>
          <a:noFill/>
        </p:spPr>
        <p:txBody>
          <a:bodyPr wrap="square" rtlCol="0">
            <a:spAutoFit/>
          </a:bodyPr>
          <a:lstStyle/>
          <a:p>
            <a:r>
              <a:rPr lang="en-US" sz="3200" b="1" dirty="0"/>
              <a:t>boring</a:t>
            </a:r>
          </a:p>
        </p:txBody>
      </p:sp>
      <p:sp>
        <p:nvSpPr>
          <p:cNvPr id="15" name="TextBox 14">
            <a:extLst>
              <a:ext uri="{FF2B5EF4-FFF2-40B4-BE49-F238E27FC236}">
                <a16:creationId xmlns:a16="http://schemas.microsoft.com/office/drawing/2014/main" id="{2CFE1AA2-E8DC-893A-9D47-BB8208594B08}"/>
              </a:ext>
            </a:extLst>
          </p:cNvPr>
          <p:cNvSpPr txBox="1"/>
          <p:nvPr/>
        </p:nvSpPr>
        <p:spPr>
          <a:xfrm>
            <a:off x="3941642" y="3852088"/>
            <a:ext cx="2993342" cy="584775"/>
          </a:xfrm>
          <a:prstGeom prst="rect">
            <a:avLst/>
          </a:prstGeom>
          <a:noFill/>
        </p:spPr>
        <p:txBody>
          <a:bodyPr wrap="square" rtlCol="0">
            <a:spAutoFit/>
          </a:bodyPr>
          <a:lstStyle/>
          <a:p>
            <a:r>
              <a:rPr lang="en-US" sz="3200" b="1" dirty="0"/>
              <a:t>tiring</a:t>
            </a:r>
          </a:p>
        </p:txBody>
      </p:sp>
      <p:pic>
        <p:nvPicPr>
          <p:cNvPr id="8" name="Image 2">
            <a:extLst>
              <a:ext uri="{FF2B5EF4-FFF2-40B4-BE49-F238E27FC236}">
                <a16:creationId xmlns:a16="http://schemas.microsoft.com/office/drawing/2014/main" id="{9755D7EB-1F1D-DE18-DC43-23525F3388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224632" y="2353800"/>
            <a:ext cx="2812244" cy="18898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7">
            <a:extLst>
              <a:ext uri="{FF2B5EF4-FFF2-40B4-BE49-F238E27FC236}">
                <a16:creationId xmlns:a16="http://schemas.microsoft.com/office/drawing/2014/main" id="{917F6471-5CB6-11D2-4585-7632FA9F3B87}"/>
              </a:ext>
            </a:extLst>
          </p:cNvPr>
          <p:cNvSpPr/>
          <p:nvPr/>
        </p:nvSpPr>
        <p:spPr>
          <a:xfrm>
            <a:off x="414175" y="762217"/>
            <a:ext cx="414822" cy="429760"/>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17" name="TextBox 16">
            <a:extLst>
              <a:ext uri="{FF2B5EF4-FFF2-40B4-BE49-F238E27FC236}">
                <a16:creationId xmlns:a16="http://schemas.microsoft.com/office/drawing/2014/main" id="{535E2CFB-B713-EF39-A01D-8A5AC43DF1BD}"/>
              </a:ext>
            </a:extLst>
          </p:cNvPr>
          <p:cNvSpPr txBox="1"/>
          <p:nvPr/>
        </p:nvSpPr>
        <p:spPr>
          <a:xfrm>
            <a:off x="493913" y="698131"/>
            <a:ext cx="264919"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18" name="Rectangle 17">
            <a:extLst>
              <a:ext uri="{FF2B5EF4-FFF2-40B4-BE49-F238E27FC236}">
                <a16:creationId xmlns:a16="http://schemas.microsoft.com/office/drawing/2014/main" id="{4A7BFE80-4B77-698E-BE4F-34EAF1232090}"/>
              </a:ext>
            </a:extLst>
          </p:cNvPr>
          <p:cNvSpPr/>
          <p:nvPr/>
        </p:nvSpPr>
        <p:spPr>
          <a:xfrm>
            <a:off x="828997" y="702118"/>
            <a:ext cx="8315003" cy="584775"/>
          </a:xfrm>
          <a:prstGeom prst="rect">
            <a:avLst/>
          </a:prstGeom>
        </p:spPr>
        <p:txBody>
          <a:bodyPr wrap="square">
            <a:spAutoFit/>
          </a:bodyPr>
          <a:lstStyle/>
          <a:p>
            <a:r>
              <a:rPr lang="en-US" sz="1600" b="1" dirty="0">
                <a:cs typeface="Arial" panose="020B0604020202020204" pitchFamily="34" charset="0"/>
              </a:rPr>
              <a:t>Read the descriptions of the following jobs. What do you think about each job? Write the adjectives that describe the nature of the job in the table. Use the words in the box to help you.</a:t>
            </a:r>
          </a:p>
        </p:txBody>
      </p:sp>
    </p:spTree>
    <p:extLst>
      <p:ext uri="{BB962C8B-B14F-4D97-AF65-F5344CB8AC3E}">
        <p14:creationId xmlns:p14="http://schemas.microsoft.com/office/powerpoint/2010/main" val="3380197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80">
                                          <p:stCondLst>
                                            <p:cond delay="0"/>
                                          </p:stCondLst>
                                        </p:cTn>
                                        <p:tgtEl>
                                          <p:spTgt spid="14"/>
                                        </p:tgtEl>
                                      </p:cBhvr>
                                    </p:animEffect>
                                    <p:anim calcmode="lin" valueType="num">
                                      <p:cBhvr>
                                        <p:cTn id="2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1" dur="26">
                                          <p:stCondLst>
                                            <p:cond delay="650"/>
                                          </p:stCondLst>
                                        </p:cTn>
                                        <p:tgtEl>
                                          <p:spTgt spid="14"/>
                                        </p:tgtEl>
                                      </p:cBhvr>
                                      <p:to x="100000" y="60000"/>
                                    </p:animScale>
                                    <p:animScale>
                                      <p:cBhvr>
                                        <p:cTn id="32" dur="166" decel="50000">
                                          <p:stCondLst>
                                            <p:cond delay="676"/>
                                          </p:stCondLst>
                                        </p:cTn>
                                        <p:tgtEl>
                                          <p:spTgt spid="14"/>
                                        </p:tgtEl>
                                      </p:cBhvr>
                                      <p:to x="100000" y="100000"/>
                                    </p:animScale>
                                    <p:animScale>
                                      <p:cBhvr>
                                        <p:cTn id="33" dur="26">
                                          <p:stCondLst>
                                            <p:cond delay="1312"/>
                                          </p:stCondLst>
                                        </p:cTn>
                                        <p:tgtEl>
                                          <p:spTgt spid="14"/>
                                        </p:tgtEl>
                                      </p:cBhvr>
                                      <p:to x="100000" y="80000"/>
                                    </p:animScale>
                                    <p:animScale>
                                      <p:cBhvr>
                                        <p:cTn id="34" dur="166" decel="50000">
                                          <p:stCondLst>
                                            <p:cond delay="1338"/>
                                          </p:stCondLst>
                                        </p:cTn>
                                        <p:tgtEl>
                                          <p:spTgt spid="14"/>
                                        </p:tgtEl>
                                      </p:cBhvr>
                                      <p:to x="100000" y="100000"/>
                                    </p:animScale>
                                    <p:animScale>
                                      <p:cBhvr>
                                        <p:cTn id="35" dur="26">
                                          <p:stCondLst>
                                            <p:cond delay="1642"/>
                                          </p:stCondLst>
                                        </p:cTn>
                                        <p:tgtEl>
                                          <p:spTgt spid="14"/>
                                        </p:tgtEl>
                                      </p:cBhvr>
                                      <p:to x="100000" y="90000"/>
                                    </p:animScale>
                                    <p:animScale>
                                      <p:cBhvr>
                                        <p:cTn id="36" dur="166" decel="50000">
                                          <p:stCondLst>
                                            <p:cond delay="1668"/>
                                          </p:stCondLst>
                                        </p:cTn>
                                        <p:tgtEl>
                                          <p:spTgt spid="14"/>
                                        </p:tgtEl>
                                      </p:cBhvr>
                                      <p:to x="100000" y="100000"/>
                                    </p:animScale>
                                    <p:animScale>
                                      <p:cBhvr>
                                        <p:cTn id="37" dur="26">
                                          <p:stCondLst>
                                            <p:cond delay="1808"/>
                                          </p:stCondLst>
                                        </p:cTn>
                                        <p:tgtEl>
                                          <p:spTgt spid="14"/>
                                        </p:tgtEl>
                                      </p:cBhvr>
                                      <p:to x="100000" y="95000"/>
                                    </p:animScale>
                                    <p:animScale>
                                      <p:cBhvr>
                                        <p:cTn id="38" dur="166" decel="50000">
                                          <p:stCondLst>
                                            <p:cond delay="1834"/>
                                          </p:stCondLst>
                                        </p:cTn>
                                        <p:tgtEl>
                                          <p:spTgt spid="1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5530332"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CONTROLLED PRACTICE</a:t>
            </a:r>
          </a:p>
        </p:txBody>
      </p:sp>
      <p:sp>
        <p:nvSpPr>
          <p:cNvPr id="7" name="Rectangle: Rounded Corners 6">
            <a:extLst>
              <a:ext uri="{FF2B5EF4-FFF2-40B4-BE49-F238E27FC236}">
                <a16:creationId xmlns:a16="http://schemas.microsoft.com/office/drawing/2014/main" id="{2D2CE3CC-261E-6569-F9D7-AB8E4DEC06BC}"/>
              </a:ext>
            </a:extLst>
          </p:cNvPr>
          <p:cNvSpPr/>
          <p:nvPr/>
        </p:nvSpPr>
        <p:spPr>
          <a:xfrm>
            <a:off x="310922" y="1508928"/>
            <a:ext cx="8522153" cy="558800"/>
          </a:xfrm>
          <a:prstGeom prst="roundRect">
            <a:avLst/>
          </a:prstGeom>
          <a:noFill/>
          <a:ln w="28575">
            <a:solidFill>
              <a:srgbClr val="E45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95000"/>
                    <a:lumOff val="5000"/>
                  </a:schemeClr>
                </a:solidFill>
              </a:rPr>
              <a:t>boring 		challenging 	demanding 	exciting 		important</a:t>
            </a:r>
          </a:p>
          <a:p>
            <a:r>
              <a:rPr lang="en-US" dirty="0">
                <a:solidFill>
                  <a:schemeClr val="tx1">
                    <a:lumMod val="95000"/>
                    <a:lumOff val="5000"/>
                  </a:schemeClr>
                </a:solidFill>
              </a:rPr>
              <a:t>lonely 		repetitive		rewarding 	stressful 		tiring</a:t>
            </a:r>
          </a:p>
        </p:txBody>
      </p:sp>
      <p:sp>
        <p:nvSpPr>
          <p:cNvPr id="12" name="TextBox 11">
            <a:extLst>
              <a:ext uri="{FF2B5EF4-FFF2-40B4-BE49-F238E27FC236}">
                <a16:creationId xmlns:a16="http://schemas.microsoft.com/office/drawing/2014/main" id="{D854CCC1-B9EF-1603-FE71-8D5178A41C13}"/>
              </a:ext>
            </a:extLst>
          </p:cNvPr>
          <p:cNvSpPr txBox="1"/>
          <p:nvPr/>
        </p:nvSpPr>
        <p:spPr>
          <a:xfrm>
            <a:off x="245404" y="4436863"/>
            <a:ext cx="2993342" cy="584775"/>
          </a:xfrm>
          <a:prstGeom prst="rect">
            <a:avLst/>
          </a:prstGeom>
          <a:noFill/>
        </p:spPr>
        <p:txBody>
          <a:bodyPr wrap="square" rtlCol="0">
            <a:spAutoFit/>
          </a:bodyPr>
          <a:lstStyle/>
          <a:p>
            <a:pPr algn="ctr"/>
            <a:r>
              <a:rPr lang="en-US" sz="3200" b="1" dirty="0">
                <a:solidFill>
                  <a:srgbClr val="E45983"/>
                </a:solidFill>
              </a:rPr>
              <a:t>babysitter</a:t>
            </a:r>
          </a:p>
        </p:txBody>
      </p:sp>
      <p:sp>
        <p:nvSpPr>
          <p:cNvPr id="13" name="TextBox 12">
            <a:extLst>
              <a:ext uri="{FF2B5EF4-FFF2-40B4-BE49-F238E27FC236}">
                <a16:creationId xmlns:a16="http://schemas.microsoft.com/office/drawing/2014/main" id="{05334B06-D7F8-3656-35D3-6D721C41002C}"/>
              </a:ext>
            </a:extLst>
          </p:cNvPr>
          <p:cNvSpPr txBox="1"/>
          <p:nvPr/>
        </p:nvSpPr>
        <p:spPr>
          <a:xfrm>
            <a:off x="3941642" y="2353800"/>
            <a:ext cx="2993342" cy="584775"/>
          </a:xfrm>
          <a:prstGeom prst="rect">
            <a:avLst/>
          </a:prstGeom>
          <a:noFill/>
        </p:spPr>
        <p:txBody>
          <a:bodyPr wrap="square" rtlCol="0">
            <a:spAutoFit/>
          </a:bodyPr>
          <a:lstStyle/>
          <a:p>
            <a:r>
              <a:rPr lang="en-US" sz="3200" b="1" dirty="0"/>
              <a:t>stressful</a:t>
            </a:r>
          </a:p>
        </p:txBody>
      </p:sp>
      <p:sp>
        <p:nvSpPr>
          <p:cNvPr id="14" name="TextBox 13">
            <a:extLst>
              <a:ext uri="{FF2B5EF4-FFF2-40B4-BE49-F238E27FC236}">
                <a16:creationId xmlns:a16="http://schemas.microsoft.com/office/drawing/2014/main" id="{2F873EE1-E1F3-B57F-BBCE-6F10C3ECB9D8}"/>
              </a:ext>
            </a:extLst>
          </p:cNvPr>
          <p:cNvSpPr txBox="1"/>
          <p:nvPr/>
        </p:nvSpPr>
        <p:spPr>
          <a:xfrm>
            <a:off x="3941642" y="3102944"/>
            <a:ext cx="2993342" cy="584775"/>
          </a:xfrm>
          <a:prstGeom prst="rect">
            <a:avLst/>
          </a:prstGeom>
          <a:noFill/>
        </p:spPr>
        <p:txBody>
          <a:bodyPr wrap="square" rtlCol="0">
            <a:spAutoFit/>
          </a:bodyPr>
          <a:lstStyle/>
          <a:p>
            <a:r>
              <a:rPr lang="en-US" sz="3200" b="1" dirty="0"/>
              <a:t>tiring</a:t>
            </a:r>
          </a:p>
        </p:txBody>
      </p:sp>
      <p:sp>
        <p:nvSpPr>
          <p:cNvPr id="15" name="TextBox 14">
            <a:extLst>
              <a:ext uri="{FF2B5EF4-FFF2-40B4-BE49-F238E27FC236}">
                <a16:creationId xmlns:a16="http://schemas.microsoft.com/office/drawing/2014/main" id="{2CFE1AA2-E8DC-893A-9D47-BB8208594B08}"/>
              </a:ext>
            </a:extLst>
          </p:cNvPr>
          <p:cNvSpPr txBox="1"/>
          <p:nvPr/>
        </p:nvSpPr>
        <p:spPr>
          <a:xfrm>
            <a:off x="3941642" y="3852088"/>
            <a:ext cx="2993342" cy="584775"/>
          </a:xfrm>
          <a:prstGeom prst="rect">
            <a:avLst/>
          </a:prstGeom>
          <a:noFill/>
        </p:spPr>
        <p:txBody>
          <a:bodyPr wrap="square" rtlCol="0">
            <a:spAutoFit/>
          </a:bodyPr>
          <a:lstStyle/>
          <a:p>
            <a:r>
              <a:rPr lang="en-US" sz="3200" b="1" dirty="0"/>
              <a:t>boring</a:t>
            </a:r>
          </a:p>
        </p:txBody>
      </p:sp>
      <p:pic>
        <p:nvPicPr>
          <p:cNvPr id="8" name="Image 4">
            <a:extLst>
              <a:ext uri="{FF2B5EF4-FFF2-40B4-BE49-F238E27FC236}">
                <a16:creationId xmlns:a16="http://schemas.microsoft.com/office/drawing/2014/main" id="{34A88D84-0CC5-5185-6AA9-D7DB71312D9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310922" y="2397991"/>
            <a:ext cx="2992021" cy="19946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7">
            <a:extLst>
              <a:ext uri="{FF2B5EF4-FFF2-40B4-BE49-F238E27FC236}">
                <a16:creationId xmlns:a16="http://schemas.microsoft.com/office/drawing/2014/main" id="{917F6471-5CB6-11D2-4585-7632FA9F3B87}"/>
              </a:ext>
            </a:extLst>
          </p:cNvPr>
          <p:cNvSpPr/>
          <p:nvPr/>
        </p:nvSpPr>
        <p:spPr>
          <a:xfrm>
            <a:off x="414175" y="762217"/>
            <a:ext cx="414822" cy="429760"/>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17" name="TextBox 16">
            <a:extLst>
              <a:ext uri="{FF2B5EF4-FFF2-40B4-BE49-F238E27FC236}">
                <a16:creationId xmlns:a16="http://schemas.microsoft.com/office/drawing/2014/main" id="{535E2CFB-B713-EF39-A01D-8A5AC43DF1BD}"/>
              </a:ext>
            </a:extLst>
          </p:cNvPr>
          <p:cNvSpPr txBox="1"/>
          <p:nvPr/>
        </p:nvSpPr>
        <p:spPr>
          <a:xfrm>
            <a:off x="493913" y="698131"/>
            <a:ext cx="264919"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18" name="Rectangle 17">
            <a:extLst>
              <a:ext uri="{FF2B5EF4-FFF2-40B4-BE49-F238E27FC236}">
                <a16:creationId xmlns:a16="http://schemas.microsoft.com/office/drawing/2014/main" id="{4A7BFE80-4B77-698E-BE4F-34EAF1232090}"/>
              </a:ext>
            </a:extLst>
          </p:cNvPr>
          <p:cNvSpPr/>
          <p:nvPr/>
        </p:nvSpPr>
        <p:spPr>
          <a:xfrm>
            <a:off x="828997" y="702118"/>
            <a:ext cx="8315003" cy="584775"/>
          </a:xfrm>
          <a:prstGeom prst="rect">
            <a:avLst/>
          </a:prstGeom>
        </p:spPr>
        <p:txBody>
          <a:bodyPr wrap="square">
            <a:spAutoFit/>
          </a:bodyPr>
          <a:lstStyle/>
          <a:p>
            <a:r>
              <a:rPr lang="en-US" sz="1600" b="1" dirty="0">
                <a:cs typeface="Arial" panose="020B0604020202020204" pitchFamily="34" charset="0"/>
              </a:rPr>
              <a:t>Read the descriptions of the following jobs. What do you think about each job? Write the adjectives that describe the nature of the job in the table. Use the words in the box to help you.</a:t>
            </a:r>
          </a:p>
        </p:txBody>
      </p:sp>
    </p:spTree>
    <p:extLst>
      <p:ext uri="{BB962C8B-B14F-4D97-AF65-F5344CB8AC3E}">
        <p14:creationId xmlns:p14="http://schemas.microsoft.com/office/powerpoint/2010/main" val="9930317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80">
                                          <p:stCondLst>
                                            <p:cond delay="0"/>
                                          </p:stCondLst>
                                        </p:cTn>
                                        <p:tgtEl>
                                          <p:spTgt spid="14"/>
                                        </p:tgtEl>
                                      </p:cBhvr>
                                    </p:animEffect>
                                    <p:anim calcmode="lin" valueType="num">
                                      <p:cBhvr>
                                        <p:cTn id="2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1" dur="26">
                                          <p:stCondLst>
                                            <p:cond delay="650"/>
                                          </p:stCondLst>
                                        </p:cTn>
                                        <p:tgtEl>
                                          <p:spTgt spid="14"/>
                                        </p:tgtEl>
                                      </p:cBhvr>
                                      <p:to x="100000" y="60000"/>
                                    </p:animScale>
                                    <p:animScale>
                                      <p:cBhvr>
                                        <p:cTn id="32" dur="166" decel="50000">
                                          <p:stCondLst>
                                            <p:cond delay="676"/>
                                          </p:stCondLst>
                                        </p:cTn>
                                        <p:tgtEl>
                                          <p:spTgt spid="14"/>
                                        </p:tgtEl>
                                      </p:cBhvr>
                                      <p:to x="100000" y="100000"/>
                                    </p:animScale>
                                    <p:animScale>
                                      <p:cBhvr>
                                        <p:cTn id="33" dur="26">
                                          <p:stCondLst>
                                            <p:cond delay="1312"/>
                                          </p:stCondLst>
                                        </p:cTn>
                                        <p:tgtEl>
                                          <p:spTgt spid="14"/>
                                        </p:tgtEl>
                                      </p:cBhvr>
                                      <p:to x="100000" y="80000"/>
                                    </p:animScale>
                                    <p:animScale>
                                      <p:cBhvr>
                                        <p:cTn id="34" dur="166" decel="50000">
                                          <p:stCondLst>
                                            <p:cond delay="1338"/>
                                          </p:stCondLst>
                                        </p:cTn>
                                        <p:tgtEl>
                                          <p:spTgt spid="14"/>
                                        </p:tgtEl>
                                      </p:cBhvr>
                                      <p:to x="100000" y="100000"/>
                                    </p:animScale>
                                    <p:animScale>
                                      <p:cBhvr>
                                        <p:cTn id="35" dur="26">
                                          <p:stCondLst>
                                            <p:cond delay="1642"/>
                                          </p:stCondLst>
                                        </p:cTn>
                                        <p:tgtEl>
                                          <p:spTgt spid="14"/>
                                        </p:tgtEl>
                                      </p:cBhvr>
                                      <p:to x="100000" y="90000"/>
                                    </p:animScale>
                                    <p:animScale>
                                      <p:cBhvr>
                                        <p:cTn id="36" dur="166" decel="50000">
                                          <p:stCondLst>
                                            <p:cond delay="1668"/>
                                          </p:stCondLst>
                                        </p:cTn>
                                        <p:tgtEl>
                                          <p:spTgt spid="14"/>
                                        </p:tgtEl>
                                      </p:cBhvr>
                                      <p:to x="100000" y="100000"/>
                                    </p:animScale>
                                    <p:animScale>
                                      <p:cBhvr>
                                        <p:cTn id="37" dur="26">
                                          <p:stCondLst>
                                            <p:cond delay="1808"/>
                                          </p:stCondLst>
                                        </p:cTn>
                                        <p:tgtEl>
                                          <p:spTgt spid="14"/>
                                        </p:tgtEl>
                                      </p:cBhvr>
                                      <p:to x="100000" y="95000"/>
                                    </p:animScale>
                                    <p:animScale>
                                      <p:cBhvr>
                                        <p:cTn id="38" dur="166" decel="50000">
                                          <p:stCondLst>
                                            <p:cond delay="1834"/>
                                          </p:stCondLst>
                                        </p:cTn>
                                        <p:tgtEl>
                                          <p:spTgt spid="1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1534</TotalTime>
  <Words>716</Words>
  <PresentationFormat>On-screen Show (16:9)</PresentationFormat>
  <Paragraphs>106</Paragraphs>
  <Slides>14</Slides>
  <Notes>2</Notes>
  <HiddenSlides>0</HiddenSlides>
  <MMClips>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Adobe Gothic Std B</vt:lpstr>
      <vt:lpstr>Arial</vt:lpstr>
      <vt:lpstr>Bookman Old Style</vt:lpstr>
      <vt:lpstr>Calibri</vt:lpstr>
      <vt:lpstr>Calibri Light</vt:lpstr>
      <vt:lpstr>Myriad Pro</vt:lpstr>
      <vt:lpstr>Times New Roman</vt:lpstr>
      <vt:lpstr>UTM Facebook K&amp;T</vt:lpstr>
      <vt:lpstr>UTMFacebookK&amp;TBold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2024-05-04T04:14:58Z</dcterms:modified>
</cp:coreProperties>
</file>