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20"/>
  </p:notesMasterIdLst>
  <p:sldIdLst>
    <p:sldId id="362" r:id="rId4"/>
    <p:sldId id="357" r:id="rId5"/>
    <p:sldId id="360" r:id="rId6"/>
    <p:sldId id="361" r:id="rId7"/>
    <p:sldId id="352" r:id="rId8"/>
    <p:sldId id="270" r:id="rId9"/>
    <p:sldId id="295" r:id="rId10"/>
    <p:sldId id="359" r:id="rId11"/>
    <p:sldId id="297" r:id="rId12"/>
    <p:sldId id="258" r:id="rId13"/>
    <p:sldId id="284" r:id="rId14"/>
    <p:sldId id="285" r:id="rId15"/>
    <p:sldId id="286" r:id="rId16"/>
    <p:sldId id="287" r:id="rId17"/>
    <p:sldId id="288" r:id="rId18"/>
    <p:sldId id="29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4CEFC-34F5-4EBC-AF8E-1EC40FF470F2}" type="datetimeFigureOut">
              <a:rPr lang="en-US" smtClean="0"/>
              <a:t>6/24/2023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7879A6-6FC9-424A-A435-7A8BE7E2FEC9}" type="slidenum">
              <a:rPr lang="en-US" smtClean="0"/>
              <a:t>‹#›</a:t>
            </a:fld>
            <a:endParaRPr lang="en-US"/>
          </a:p>
        </p:txBody>
      </p:sp>
    </p:spTree>
    <p:extLst>
      <p:ext uri="{BB962C8B-B14F-4D97-AF65-F5344CB8AC3E}">
        <p14:creationId xmlns:p14="http://schemas.microsoft.com/office/powerpoint/2010/main" val="96318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78859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t>9</a:t>
            </a:fld>
            <a:endParaRPr lang="zh-CN" altLang="en-US"/>
          </a:p>
        </p:txBody>
      </p:sp>
    </p:spTree>
    <p:extLst>
      <p:ext uri="{BB962C8B-B14F-4D97-AF65-F5344CB8AC3E}">
        <p14:creationId xmlns:p14="http://schemas.microsoft.com/office/powerpoint/2010/main" val="303543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9319D5-907A-4948-8FC0-1E9A02A71ED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319D5-907A-4948-8FC0-1E9A02A71ED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5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E0F85624-6933-4B77-8A99-C5E4E6E6F0E9}"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F8106A2-5443-4EE2-AEFC-0C1A157EBBFA}" type="slidenum">
              <a:rPr lang="zh-CN" altLang="en-US" smtClean="0"/>
              <a:pPr>
                <a:defRPr/>
              </a:pPr>
              <a:t>‹#›</a:t>
            </a:fld>
            <a:endParaRPr lang="zh-CN" altLang="en-US"/>
          </a:p>
        </p:txBody>
      </p:sp>
    </p:spTree>
    <p:extLst>
      <p:ext uri="{BB962C8B-B14F-4D97-AF65-F5344CB8AC3E}">
        <p14:creationId xmlns:p14="http://schemas.microsoft.com/office/powerpoint/2010/main" val="38366485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5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53DD4A2-A2FF-492B-8195-D03389F58706}"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2DF85CC-05BD-493F-898A-7EE499358914}" type="slidenum">
              <a:rPr lang="zh-CN" altLang="en-US" smtClean="0"/>
              <a:pPr>
                <a:defRPr/>
              </a:pPr>
              <a:t>‹#›</a:t>
            </a:fld>
            <a:endParaRPr lang="zh-CN" altLang="en-US"/>
          </a:p>
        </p:txBody>
      </p:sp>
    </p:spTree>
    <p:extLst>
      <p:ext uri="{BB962C8B-B14F-4D97-AF65-F5344CB8AC3E}">
        <p14:creationId xmlns:p14="http://schemas.microsoft.com/office/powerpoint/2010/main" val="9530513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5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8022485-956A-4565-A076-6A65B8B8B35E}"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65319D1-ED6D-4734-8288-4D3B906E0811}" type="slidenum">
              <a:rPr lang="zh-CN" altLang="en-US" smtClean="0"/>
              <a:pPr>
                <a:defRPr/>
              </a:pPr>
              <a:t>‹#›</a:t>
            </a:fld>
            <a:endParaRPr lang="zh-CN" altLang="en-US"/>
          </a:p>
        </p:txBody>
      </p:sp>
    </p:spTree>
    <p:extLst>
      <p:ext uri="{BB962C8B-B14F-4D97-AF65-F5344CB8AC3E}">
        <p14:creationId xmlns:p14="http://schemas.microsoft.com/office/powerpoint/2010/main" val="4190468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5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A2DFB9CA-FACE-4E7E-857B-4A92F080DF67}"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EF7C3C8-0B0F-4428-B063-850FA143B4BB}" type="slidenum">
              <a:rPr lang="zh-CN" altLang="en-US" smtClean="0"/>
              <a:pPr>
                <a:defRPr/>
              </a:pPr>
              <a:t>‹#›</a:t>
            </a:fld>
            <a:endParaRPr lang="zh-CN" altLang="en-US"/>
          </a:p>
        </p:txBody>
      </p:sp>
    </p:spTree>
    <p:extLst>
      <p:ext uri="{BB962C8B-B14F-4D97-AF65-F5344CB8AC3E}">
        <p14:creationId xmlns:p14="http://schemas.microsoft.com/office/powerpoint/2010/main" val="1979742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5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F449068-0006-408C-AA63-81550C326F5F}"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3E40816-45FE-4F2F-8DBD-5D793CF4A0B9}" type="slidenum">
              <a:rPr lang="zh-CN" altLang="en-US" smtClean="0"/>
              <a:pPr>
                <a:defRPr/>
              </a:pPr>
              <a:t>‹#›</a:t>
            </a:fld>
            <a:endParaRPr lang="zh-CN" altLang="en-US"/>
          </a:p>
        </p:txBody>
      </p:sp>
    </p:spTree>
    <p:extLst>
      <p:ext uri="{BB962C8B-B14F-4D97-AF65-F5344CB8AC3E}">
        <p14:creationId xmlns:p14="http://schemas.microsoft.com/office/powerpoint/2010/main" val="104587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5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4B088DBB-7453-453D-8855-B1B6473A96BF}"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90929073-7BCF-471C-BE17-8FC3102346BE}" type="slidenum">
              <a:rPr lang="zh-CN" altLang="en-US" smtClean="0"/>
              <a:pPr>
                <a:defRPr/>
              </a:pPr>
              <a:t>‹#›</a:t>
            </a:fld>
            <a:endParaRPr lang="zh-CN" altLang="en-US"/>
          </a:p>
        </p:txBody>
      </p:sp>
    </p:spTree>
    <p:extLst>
      <p:ext uri="{BB962C8B-B14F-4D97-AF65-F5344CB8AC3E}">
        <p14:creationId xmlns:p14="http://schemas.microsoft.com/office/powerpoint/2010/main" val="29266248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bg1"/>
        </a:solidFill>
        <a:effectLst/>
      </p:bgPr>
    </p:bg>
    <p:spTree>
      <p:nvGrpSpPr>
        <p:cNvPr id="1" name=""/>
        <p:cNvGrpSpPr/>
        <p:nvPr/>
      </p:nvGrpSpPr>
      <p:grpSpPr>
        <a:xfrm>
          <a:off x="0" y="0"/>
          <a:ext cx="0" cy="0"/>
          <a:chOff x="0" y="0"/>
          <a:chExt cx="0" cy="0"/>
        </a:xfrm>
      </p:grpSpPr>
      <p:pic>
        <p:nvPicPr>
          <p:cNvPr id="152585"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24532829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6_标题和内容">
    <p:bg>
      <p:bgPr>
        <a:solidFill>
          <a:schemeClr val="bg1"/>
        </a:solidFill>
        <a:effectLst/>
      </p:bgPr>
    </p:bg>
    <p:spTree>
      <p:nvGrpSpPr>
        <p:cNvPr id="1" name=""/>
        <p:cNvGrpSpPr/>
        <p:nvPr/>
      </p:nvGrpSpPr>
      <p:grpSpPr>
        <a:xfrm>
          <a:off x="0" y="0"/>
          <a:ext cx="0" cy="0"/>
          <a:chOff x="0" y="0"/>
          <a:chExt cx="0" cy="0"/>
        </a:xfrm>
      </p:grpSpPr>
      <p:pic>
        <p:nvPicPr>
          <p:cNvPr id="153609"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27730473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_节标题">
    <p:bg>
      <p:bgPr>
        <a:solidFill>
          <a:schemeClr val="bg1"/>
        </a:solidFill>
        <a:effectLst/>
      </p:bgPr>
    </p:bg>
    <p:spTree>
      <p:nvGrpSpPr>
        <p:cNvPr id="1" name=""/>
        <p:cNvGrpSpPr/>
        <p:nvPr/>
      </p:nvGrpSpPr>
      <p:grpSpPr>
        <a:xfrm>
          <a:off x="0" y="0"/>
          <a:ext cx="0" cy="0"/>
          <a:chOff x="0" y="0"/>
          <a:chExt cx="0" cy="0"/>
        </a:xfrm>
      </p:grpSpPr>
      <p:pic>
        <p:nvPicPr>
          <p:cNvPr id="15463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25333306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5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1D11C2E-2736-4F3D-9173-078C00514855}"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E4C164D-6728-4F6E-87DD-FFCC760E7C42}" type="slidenum">
              <a:rPr lang="zh-CN" altLang="en-US" smtClean="0"/>
              <a:pPr>
                <a:defRPr/>
              </a:pPr>
              <a:t>‹#›</a:t>
            </a:fld>
            <a:endParaRPr lang="zh-CN" altLang="en-US"/>
          </a:p>
        </p:txBody>
      </p:sp>
    </p:spTree>
    <p:extLst>
      <p:ext uri="{BB962C8B-B14F-4D97-AF65-F5344CB8AC3E}">
        <p14:creationId xmlns:p14="http://schemas.microsoft.com/office/powerpoint/2010/main" val="34994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319D5-907A-4948-8FC0-1E9A02A71ED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5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445B22C6-5D72-4FD6-8779-229754B277E2}"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C7085621-1CE9-4F69-B465-A3CFC75ABF84}" type="slidenum">
              <a:rPr lang="zh-CN" altLang="en-US" smtClean="0"/>
              <a:pPr>
                <a:defRPr/>
              </a:pPr>
              <a:t>‹#›</a:t>
            </a:fld>
            <a:endParaRPr lang="zh-CN" altLang="en-US"/>
          </a:p>
        </p:txBody>
      </p:sp>
    </p:spTree>
    <p:extLst>
      <p:ext uri="{BB962C8B-B14F-4D97-AF65-F5344CB8AC3E}">
        <p14:creationId xmlns:p14="http://schemas.microsoft.com/office/powerpoint/2010/main" val="8633039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0EDD3223-50D4-427F-93AD-500F27DFE939}" type="datetimeFigureOut">
              <a:rPr lang="zh-CN" altLang="en-US" sz="1350" smtClean="0"/>
              <a:pPr>
                <a:defRPr/>
              </a:pPr>
              <a:t>2023/6/24</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0CCE7190-9C2E-4395-8E4F-B66E36C347F8}" type="slidenum">
              <a:rPr lang="zh-CN" altLang="en-US" sz="1350" smtClean="0"/>
              <a:pPr>
                <a:defRPr/>
              </a:pPr>
              <a:t>‹#›</a:t>
            </a:fld>
            <a:endParaRPr lang="zh-CN" altLang="en-US" sz="1350"/>
          </a:p>
        </p:txBody>
      </p:sp>
    </p:spTree>
    <p:extLst>
      <p:ext uri="{BB962C8B-B14F-4D97-AF65-F5344CB8AC3E}">
        <p14:creationId xmlns:p14="http://schemas.microsoft.com/office/powerpoint/2010/main" val="2503631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05478DDA-68F1-48EE-9472-BD1484BB6E0E}" type="datetimeFigureOut">
              <a:rPr lang="zh-CN" altLang="en-US" sz="1350" smtClean="0"/>
              <a:pPr>
                <a:defRPr/>
              </a:pPr>
              <a:t>2023/6/24</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F8455202-1473-465E-A6F7-BB8BFA230BB8}" type="slidenum">
              <a:rPr lang="zh-CN" altLang="en-US" sz="1350" smtClean="0"/>
              <a:pPr>
                <a:defRPr/>
              </a:pPr>
              <a:t>‹#›</a:t>
            </a:fld>
            <a:endParaRPr lang="zh-CN" altLang="en-US" sz="1350"/>
          </a:p>
        </p:txBody>
      </p:sp>
    </p:spTree>
    <p:extLst>
      <p:ext uri="{BB962C8B-B14F-4D97-AF65-F5344CB8AC3E}">
        <p14:creationId xmlns:p14="http://schemas.microsoft.com/office/powerpoint/2010/main" val="17256909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6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1DDFBBC4-F7CA-49B9-94D4-165BA97CEBB3}" type="datetimeFigureOut">
              <a:rPr lang="zh-CN" altLang="en-US" sz="1350" smtClean="0"/>
              <a:pPr>
                <a:defRPr/>
              </a:pPr>
              <a:t>2023/6/24</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7221C5C5-4D98-4884-9ACE-F0877E7A740E}" type="slidenum">
              <a:rPr lang="zh-CN" altLang="en-US" sz="1350" smtClean="0"/>
              <a:pPr>
                <a:defRPr/>
              </a:pPr>
              <a:t>‹#›</a:t>
            </a:fld>
            <a:endParaRPr lang="zh-CN" altLang="en-US" sz="1350"/>
          </a:p>
        </p:txBody>
      </p:sp>
    </p:spTree>
    <p:extLst>
      <p:ext uri="{BB962C8B-B14F-4D97-AF65-F5344CB8AC3E}">
        <p14:creationId xmlns:p14="http://schemas.microsoft.com/office/powerpoint/2010/main" val="6433955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6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2BB2D96F-0A36-4381-99FC-C57ECD374C3F}" type="datetimeFigureOut">
              <a:rPr lang="zh-CN" altLang="en-US" sz="1350" smtClean="0"/>
              <a:pPr>
                <a:defRPr/>
              </a:pPr>
              <a:t>2023/6/24</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18D146EF-994F-4BE1-8BF5-B8F2377905EA}" type="slidenum">
              <a:rPr lang="zh-CN" altLang="en-US" sz="1350" smtClean="0"/>
              <a:pPr>
                <a:defRPr/>
              </a:pPr>
              <a:t>‹#›</a:t>
            </a:fld>
            <a:endParaRPr lang="zh-CN" altLang="en-US" sz="1350"/>
          </a:p>
        </p:txBody>
      </p:sp>
    </p:spTree>
    <p:extLst>
      <p:ext uri="{BB962C8B-B14F-4D97-AF65-F5344CB8AC3E}">
        <p14:creationId xmlns:p14="http://schemas.microsoft.com/office/powerpoint/2010/main" val="11560566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6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5E9B4A96-2B24-4596-8EB0-310B796AEB87}" type="datetimeFigureOut">
              <a:rPr lang="zh-CN" altLang="en-US" sz="1350" smtClean="0"/>
              <a:pPr>
                <a:defRPr/>
              </a:pPr>
              <a:t>2023/6/24</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defTabSz="342900" eaLnBrk="1" fontAlgn="auto" hangingPunct="1">
              <a:spcBef>
                <a:spcPts val="0"/>
              </a:spcBef>
              <a:spcAft>
                <a:spcPts val="0"/>
              </a:spcAft>
              <a:defRPr>
                <a:solidFill>
                  <a:prstClr val="black">
                    <a:tint val="75000"/>
                  </a:prstClr>
                </a:solidFill>
                <a:latin typeface="Lato Light"/>
              </a:defRPr>
            </a:lvl1pPr>
          </a:lstStyle>
          <a:p>
            <a:pPr>
              <a:defRPr/>
            </a:pPr>
            <a:fld id="{637FCCAF-8682-4F82-BF16-5287B7AB2FE5}" type="slidenum">
              <a:rPr lang="zh-CN" altLang="en-US" sz="1350" smtClean="0"/>
              <a:pPr>
                <a:defRPr/>
              </a:pPr>
              <a:t>‹#›</a:t>
            </a:fld>
            <a:endParaRPr lang="zh-CN" altLang="en-US" sz="1350"/>
          </a:p>
        </p:txBody>
      </p:sp>
    </p:spTree>
    <p:extLst>
      <p:ext uri="{BB962C8B-B14F-4D97-AF65-F5344CB8AC3E}">
        <p14:creationId xmlns:p14="http://schemas.microsoft.com/office/powerpoint/2010/main" val="3759909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7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DFBC155A-AE28-4291-8EC0-993711B8066D}"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778A7571-40C5-4A35-BBBB-D2A23BCBA607}"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4838846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7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52BC0308-4422-4003-A9FD-3B218E2C8E91}"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CA244291-BC24-4E68-AF19-DDC15898057C}"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3409099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7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987D9E3-F280-4A71-85D3-9D67C5A62176}"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90FB229B-1430-46C9-A5AD-0984836CB463}"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5969854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7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F33E78B9-1587-4DC4-A197-248012996CBC}"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821D9C3A-9211-4E27-A1E7-974C28AD29F2}"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51312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458065"/>
      </p:ext>
    </p:extLst>
  </p:cSld>
  <p:clrMapOvr>
    <a:masterClrMapping/>
  </p:clrMapOvr>
  <mc:AlternateContent xmlns:mc="http://schemas.openxmlformats.org/markup-compatibility/2006" xmlns:p14="http://schemas.microsoft.com/office/powerpoint/2010/main">
    <mc:Choice Requires="p14">
      <p:transition spd="slow" p14:dur="1750" advClick="0" advTm="0">
        <p14:prism dir="d"/>
      </p:transition>
    </mc:Choice>
    <mc:Fallback xmlns="">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A73FD96-02FD-4739-BCB2-EEA28F4FB0FF}"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D904EAFD-F1FE-4B5E-924F-61EB60F8A726}"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16565967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8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6747F28-2FEB-4987-A535-CCA655DBA377}"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8BAC9683-52CF-4AF4-AB7C-8FB163934E9E}"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1839073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8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E6777BF0-5D4D-4BA9-9F66-9390B9F6B065}"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F831901-81FF-4BAD-9597-F05DBA907BEA}"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5572153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8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8BF5209E-547B-429E-B749-13CF5B6CF934}"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FA6C97BC-57B9-47ED-944E-CD20E84F2DFA}"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504600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8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A3EF4B79-4F5C-48F0-9D24-202440ACA18D}"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E2CC099-3FC0-444F-B0F4-FF7B6DAE8283}"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1669701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8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1B74818B-296A-42CA-98F2-76ED1F420CB4}"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385F4DBF-AB8A-434A-AB7D-20C1AC87B83A}"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9576204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8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3656D35-BD5C-4CBC-8649-453B0E6ED2C9}"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10DBA0A-1C38-4ED0-8EA2-3BF464E3D218}"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17692602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8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2EE057A8-D3DF-49F4-8DA2-B085E3505737}"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514E2C7C-018F-45CE-B64E-296E55257B50}"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6159894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标题幻灯片">
    <p:bg>
      <p:bgPr>
        <a:solidFill>
          <a:schemeClr val="bg1"/>
        </a:solidFill>
        <a:effectLst/>
      </p:bgPr>
    </p:bg>
    <p:spTree>
      <p:nvGrpSpPr>
        <p:cNvPr id="1" name=""/>
        <p:cNvGrpSpPr/>
        <p:nvPr/>
      </p:nvGrpSpPr>
      <p:grpSpPr>
        <a:xfrm>
          <a:off x="0" y="0"/>
          <a:ext cx="0" cy="0"/>
          <a:chOff x="0" y="0"/>
          <a:chExt cx="0" cy="0"/>
        </a:xfrm>
      </p:grpSpPr>
      <p:pic>
        <p:nvPicPr>
          <p:cNvPr id="177161"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10368546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8_标题和内容">
    <p:bg>
      <p:bgPr>
        <a:solidFill>
          <a:schemeClr val="bg1"/>
        </a:solidFill>
        <a:effectLst/>
      </p:bgPr>
    </p:bg>
    <p:spTree>
      <p:nvGrpSpPr>
        <p:cNvPr id="1" name=""/>
        <p:cNvGrpSpPr/>
        <p:nvPr/>
      </p:nvGrpSpPr>
      <p:grpSpPr>
        <a:xfrm>
          <a:off x="0" y="0"/>
          <a:ext cx="0" cy="0"/>
          <a:chOff x="0" y="0"/>
          <a:chExt cx="0" cy="0"/>
        </a:xfrm>
      </p:grpSpPr>
      <p:pic>
        <p:nvPicPr>
          <p:cNvPr id="178185"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375585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6485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5_节标题">
    <p:bg>
      <p:bgPr>
        <a:solidFill>
          <a:schemeClr val="bg1"/>
        </a:solidFill>
        <a:effectLst/>
      </p:bgPr>
    </p:bg>
    <p:spTree>
      <p:nvGrpSpPr>
        <p:cNvPr id="1" name=""/>
        <p:cNvGrpSpPr/>
        <p:nvPr/>
      </p:nvGrpSpPr>
      <p:grpSpPr>
        <a:xfrm>
          <a:off x="0" y="0"/>
          <a:ext cx="0" cy="0"/>
          <a:chOff x="0" y="0"/>
          <a:chExt cx="0" cy="0"/>
        </a:xfrm>
      </p:grpSpPr>
      <p:pic>
        <p:nvPicPr>
          <p:cNvPr id="17920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42375403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9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6A747DED-6E2E-4041-B89E-C90A6DB7ED37}"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21EF84FD-41A3-4415-A36C-29C097CE99CE}"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2942681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9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9652A4C6-0458-4105-B8FE-CD21BA5FF959}"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defRPr>
            </a:lvl1pPr>
          </a:lstStyle>
          <a:p>
            <a:pPr defTabSz="685800">
              <a:defRPr/>
            </a:pPr>
            <a:fld id="{7677DC51-E410-4570-B189-D17396B4D332}"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40718563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1152526" y="4005265"/>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605144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1"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809354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0"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54286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8" y="1882721"/>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7600616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0" y="184052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4957865" y="1840520"/>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73214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0"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5854840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0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lvl="0">
              <a:buNone/>
            </a:pPr>
            <a:fld id="{BB962C8B-B14F-4D97-AF65-F5344CB8AC3E}" type="datetimeFigureOut">
              <a:rPr lang="zh-CN" altLang="en-US" dirty="0">
                <a:solidFill>
                  <a:srgbClr val="898989"/>
                </a:solidFill>
                <a:cs typeface="Arial" panose="020B0604020202020204" pitchFamily="34" charset="0"/>
              </a:rPr>
              <a:t>2023/6/24</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lvl="0">
              <a:buNone/>
            </a:pPr>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lvl="0">
              <a:buNone/>
            </a:pPr>
            <a:fld id="{9A0DB2DC-4C9A-4742-B13C-FB6460FD3503}" type="slidenum">
              <a:rPr lang="zh-CN" altLang="en-US" dirty="0">
                <a:solidFill>
                  <a:srgbClr val="898989"/>
                </a:solidFill>
                <a:cs typeface="Arial" panose="020B0604020202020204" pitchFamily="34" charset="0"/>
              </a:rPr>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541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5443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1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lvl="0">
              <a:buNone/>
            </a:pPr>
            <a:fld id="{BB962C8B-B14F-4D97-AF65-F5344CB8AC3E}" type="datetimeFigureOut">
              <a:rPr lang="zh-CN" altLang="en-US" dirty="0">
                <a:solidFill>
                  <a:srgbClr val="5F5F5F"/>
                </a:solidFill>
                <a:cs typeface="Arial" panose="020B0604020202020204" pitchFamily="34" charset="0"/>
              </a:rPr>
              <a:t>2023/6/24</a:t>
            </a:fld>
            <a:endParaRPr lang="zh-CN" altLang="en-US" dirty="0">
              <a:solidFill>
                <a:srgbClr val="5F5F5F"/>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lvl="0">
              <a:buNone/>
            </a:pPr>
            <a:endParaRPr lang="zh-CN" altLang="en-US" dirty="0">
              <a:solidFill>
                <a:srgbClr val="5F5F5F"/>
              </a:solidFill>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lvl="0">
              <a:buNone/>
            </a:pPr>
            <a:fld id="{9A0DB2DC-4C9A-4742-B13C-FB6460FD3503}" type="slidenum">
              <a:rPr lang="zh-CN" altLang="en-US" dirty="0">
                <a:solidFill>
                  <a:srgbClr val="5F5F5F"/>
                </a:solidFill>
                <a:cs typeface="Arial" panose="020B0604020202020204" pitchFamily="34" charset="0"/>
              </a:rPr>
              <a:t>‹#›</a:t>
            </a:fld>
            <a:endParaRPr lang="zh-CN" altLang="en-US" dirty="0">
              <a:solidFill>
                <a:srgbClr val="5F5F5F"/>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3426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1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E15E7F23-F6BD-4DBC-8C0B-0EED65D4BFB3}" type="datetimeFigureOut">
              <a:rPr lang="zh-CN" altLang="en-US" sz="1350" smtClean="0"/>
              <a:pPr>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E1550EF7-B2DD-4A41-AC85-D0578A35FF85}" type="slidenum">
              <a:rPr lang="zh-CN" altLang="en-US" sz="1350" smtClean="0"/>
              <a:pPr>
                <a:defRPr/>
              </a:pPr>
              <a:t>‹#›</a:t>
            </a:fld>
            <a:endParaRPr lang="zh-CN" altLang="en-US" sz="1350"/>
          </a:p>
        </p:txBody>
      </p:sp>
    </p:spTree>
    <p:extLst>
      <p:ext uri="{BB962C8B-B14F-4D97-AF65-F5344CB8AC3E}">
        <p14:creationId xmlns:p14="http://schemas.microsoft.com/office/powerpoint/2010/main" val="15938996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6_标题幻灯片">
    <p:bg>
      <p:bgPr>
        <a:solidFill>
          <a:schemeClr val="bg1"/>
        </a:solidFill>
        <a:effectLst/>
      </p:bgPr>
    </p:bg>
    <p:spTree>
      <p:nvGrpSpPr>
        <p:cNvPr id="1" name=""/>
        <p:cNvGrpSpPr/>
        <p:nvPr/>
      </p:nvGrpSpPr>
      <p:grpSpPr>
        <a:xfrm>
          <a:off x="0" y="0"/>
          <a:ext cx="0" cy="0"/>
          <a:chOff x="0" y="0"/>
          <a:chExt cx="0" cy="0"/>
        </a:xfrm>
      </p:grpSpPr>
      <p:pic>
        <p:nvPicPr>
          <p:cNvPr id="196617"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2897400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0_标题和内容">
    <p:bg>
      <p:bgPr>
        <a:solidFill>
          <a:schemeClr val="bg1"/>
        </a:solidFill>
        <a:effectLst/>
      </p:bgPr>
    </p:bg>
    <p:spTree>
      <p:nvGrpSpPr>
        <p:cNvPr id="1" name=""/>
        <p:cNvGrpSpPr/>
        <p:nvPr/>
      </p:nvGrpSpPr>
      <p:grpSpPr>
        <a:xfrm>
          <a:off x="0" y="0"/>
          <a:ext cx="0" cy="0"/>
          <a:chOff x="0" y="0"/>
          <a:chExt cx="0" cy="0"/>
        </a:xfrm>
      </p:grpSpPr>
      <p:pic>
        <p:nvPicPr>
          <p:cNvPr id="197641"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12023614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6_节标题">
    <p:bg>
      <p:bgPr>
        <a:solidFill>
          <a:schemeClr val="bg1"/>
        </a:solidFill>
        <a:effectLst/>
      </p:bgPr>
    </p:bg>
    <p:spTree>
      <p:nvGrpSpPr>
        <p:cNvPr id="1" name=""/>
        <p:cNvGrpSpPr/>
        <p:nvPr/>
      </p:nvGrpSpPr>
      <p:grpSpPr>
        <a:xfrm>
          <a:off x="0" y="0"/>
          <a:ext cx="0" cy="0"/>
          <a:chOff x="0" y="0"/>
          <a:chExt cx="0" cy="0"/>
        </a:xfrm>
      </p:grpSpPr>
      <p:pic>
        <p:nvPicPr>
          <p:cNvPr id="198665"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30055614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Date Placeholder 3"/>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srgbClr val="5F5F5F"/>
                </a:solidFill>
                <a:latin typeface="Lato Light"/>
              </a:defRPr>
            </a:lvl1pPr>
          </a:lstStyle>
          <a:p>
            <a:pPr defTabSz="685800">
              <a:defRPr/>
            </a:pPr>
            <a:fld id="{57F8BC33-8EB1-4459-98CA-5A9967D6E449}" type="datetimeFigureOut">
              <a:rPr lang="en-US" sz="1350" smtClean="0"/>
              <a:pPr defTabSz="685800">
                <a:defRPr/>
              </a:pPr>
              <a:t>6/24/2023</a:t>
            </a:fld>
            <a:endParaRPr lang="en-US" sz="1350"/>
          </a:p>
        </p:txBody>
      </p:sp>
      <p:sp>
        <p:nvSpPr>
          <p:cNvPr id="10" name="Footer Placeholder 4"/>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srgbClr val="5F5F5F"/>
                </a:solidFill>
                <a:latin typeface="Lato Light"/>
              </a:defRPr>
            </a:lvl1pPr>
          </a:lstStyle>
          <a:p>
            <a:pPr defTabSz="685800">
              <a:defRPr/>
            </a:pPr>
            <a:endParaRPr lang="en-US" sz="1350"/>
          </a:p>
        </p:txBody>
      </p:sp>
      <p:sp>
        <p:nvSpPr>
          <p:cNvPr id="11" name="Slide Number Placeholder 5"/>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srgbClr val="5F5F5F"/>
                </a:solidFill>
                <a:latin typeface="Lato Light"/>
              </a:defRPr>
            </a:lvl1pPr>
          </a:lstStyle>
          <a:p>
            <a:pPr defTabSz="685800">
              <a:defRPr/>
            </a:pPr>
            <a:fld id="{36BC1F1E-9F68-4FB6-8BDE-741A5FBBC36A}" type="slidenum">
              <a:rPr lang="en-US" sz="1350" smtClean="0"/>
              <a:pPr defTabSz="685800">
                <a:defRPr/>
              </a:pPr>
              <a:t>‹#›</a:t>
            </a:fld>
            <a:endParaRPr lang="en-US" sz="1350"/>
          </a:p>
        </p:txBody>
      </p:sp>
    </p:spTree>
    <p:extLst>
      <p:ext uri="{BB962C8B-B14F-4D97-AF65-F5344CB8AC3E}">
        <p14:creationId xmlns:p14="http://schemas.microsoft.com/office/powerpoint/2010/main" val="3994432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2_标题和内容">
    <p:bg>
      <p:bgPr>
        <a:solidFill>
          <a:schemeClr val="bg1"/>
        </a:solidFill>
        <a:effectLst/>
      </p:bgPr>
    </p:bg>
    <p:spTree>
      <p:nvGrpSpPr>
        <p:cNvPr id="1" name=""/>
        <p:cNvGrpSpPr/>
        <p:nvPr/>
      </p:nvGrpSpPr>
      <p:grpSpPr>
        <a:xfrm>
          <a:off x="0" y="0"/>
          <a:ext cx="0" cy="0"/>
          <a:chOff x="0" y="0"/>
          <a:chExt cx="0" cy="0"/>
        </a:xfrm>
      </p:grpSpPr>
      <p:sp>
        <p:nvSpPr>
          <p:cNvPr id="9" name="日期占位符 3"/>
          <p:cNvSpPr>
            <a:spLocks noGrp="1"/>
          </p:cNvSpPr>
          <p:nvPr>
            <p:ph type="dt" sz="half" idx="2"/>
          </p:nvPr>
        </p:nvSpPr>
        <p:spPr>
          <a:xfrm>
            <a:off x="5404248" y="6042026"/>
            <a:ext cx="683419"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fld id="{E309AD60-D01D-424E-A2B4-E0F940FD1BAE}" type="datetimeFigureOut">
              <a:rPr lang="zh-CN" altLang="en-US" sz="1350" smtClean="0">
                <a:latin typeface="Arial" panose="020B0604020202020204" pitchFamily="34" charset="0"/>
              </a:rPr>
              <a:pPr defTabSz="685800" fontAlgn="base">
                <a:spcBef>
                  <a:spcPct val="0"/>
                </a:spcBef>
                <a:spcAft>
                  <a:spcPct val="0"/>
                </a:spcAft>
                <a:defRPr/>
              </a:pPr>
              <a:t>2023/6/24</a:t>
            </a:fld>
            <a:endParaRPr lang="zh-CN" altLang="en-US" sz="1350">
              <a:latin typeface="Arial" panose="020B0604020202020204" pitchFamily="34" charset="0"/>
            </a:endParaRPr>
          </a:p>
        </p:txBody>
      </p:sp>
      <p:sp>
        <p:nvSpPr>
          <p:cNvPr id="10" name="页脚占位符 4"/>
          <p:cNvSpPr>
            <a:spLocks noGrp="1"/>
          </p:cNvSpPr>
          <p:nvPr>
            <p:ph type="ftr" sz="quarter" idx="3"/>
          </p:nvPr>
        </p:nvSpPr>
        <p:spPr>
          <a:xfrm>
            <a:off x="508397" y="6042026"/>
            <a:ext cx="4723210"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endParaRPr lang="zh-CN" altLang="en-US" sz="1350">
              <a:latin typeface="Arial" panose="020B0604020202020204" pitchFamily="34" charset="0"/>
            </a:endParaRPr>
          </a:p>
        </p:txBody>
      </p:sp>
      <p:sp>
        <p:nvSpPr>
          <p:cNvPr id="11" name="灯片编号占位符 5"/>
          <p:cNvSpPr>
            <a:spLocks noGrp="1"/>
          </p:cNvSpPr>
          <p:nvPr>
            <p:ph type="sldNum" sz="quarter" idx="4"/>
          </p:nvPr>
        </p:nvSpPr>
        <p:spPr>
          <a:xfrm>
            <a:off x="6442473" y="6042026"/>
            <a:ext cx="513160" cy="365125"/>
          </a:xfrm>
          <a:prstGeom prst="rect">
            <a:avLst/>
          </a:prstGeom>
        </p:spPr>
        <p:txBody>
          <a:bodyPr/>
          <a:lstStyle>
            <a:lvl1pPr eaLnBrk="1" hangingPunct="1">
              <a:defRPr>
                <a:solidFill>
                  <a:srgbClr val="5FCBEF"/>
                </a:solidFill>
              </a:defRPr>
            </a:lvl1pPr>
          </a:lstStyle>
          <a:p>
            <a:pPr defTabSz="685800" fontAlgn="base">
              <a:spcBef>
                <a:spcPct val="0"/>
              </a:spcBef>
              <a:spcAft>
                <a:spcPct val="0"/>
              </a:spcAft>
              <a:defRPr/>
            </a:pPr>
            <a:fld id="{94575B95-F89E-4351-BBE0-BBB59C177BE3}" type="slidenum">
              <a:rPr lang="zh-CN" altLang="en-US" sz="1350" smtClean="0">
                <a:latin typeface="Arial" panose="020B0604020202020204" pitchFamily="34" charset="0"/>
              </a:rPr>
              <a:pPr defTabSz="685800" fontAlgn="base">
                <a:spcBef>
                  <a:spcPct val="0"/>
                </a:spcBef>
                <a:spcAft>
                  <a:spcPct val="0"/>
                </a:spcAft>
                <a:defRPr/>
              </a:pPr>
              <a:t>‹#›</a:t>
            </a:fld>
            <a:endParaRPr lang="zh-CN" altLang="en-US" sz="1350">
              <a:latin typeface="Arial" panose="020B0604020202020204" pitchFamily="34" charset="0"/>
            </a:endParaRPr>
          </a:p>
        </p:txBody>
      </p:sp>
    </p:spTree>
    <p:extLst>
      <p:ext uri="{BB962C8B-B14F-4D97-AF65-F5344CB8AC3E}">
        <p14:creationId xmlns:p14="http://schemas.microsoft.com/office/powerpoint/2010/main" val="3038600126"/>
      </p:ext>
    </p:extLst>
  </p:cSld>
  <p:clrMapOvr>
    <a:masterClrMapping/>
  </p:clrMapOvr>
  <p:transition spd="slow" advTm="3000">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3_标题和内容">
    <p:bg>
      <p:bgPr>
        <a:solidFill>
          <a:schemeClr val="bg1"/>
        </a:solidFill>
        <a:effectLst/>
      </p:bgPr>
    </p:bg>
    <p:spTree>
      <p:nvGrpSpPr>
        <p:cNvPr id="1" name=""/>
        <p:cNvGrpSpPr/>
        <p:nvPr/>
      </p:nvGrpSpPr>
      <p:grpSpPr>
        <a:xfrm>
          <a:off x="0" y="0"/>
          <a:ext cx="0" cy="0"/>
          <a:chOff x="0" y="0"/>
          <a:chExt cx="0" cy="0"/>
        </a:xfrm>
      </p:grpSpPr>
      <p:sp>
        <p:nvSpPr>
          <p:cNvPr id="9" name="日期占位符 3"/>
          <p:cNvSpPr>
            <a:spLocks noGrp="1"/>
          </p:cNvSpPr>
          <p:nvPr>
            <p:ph type="dt" sz="half" idx="2"/>
          </p:nvPr>
        </p:nvSpPr>
        <p:spPr>
          <a:xfrm>
            <a:off x="5404248" y="6042026"/>
            <a:ext cx="683419"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fld id="{5AE8FBAB-CFC3-4271-8AE3-574CAF801E84}" type="datetimeFigureOut">
              <a:rPr lang="zh-CN" altLang="en-US" sz="1350" smtClean="0">
                <a:latin typeface="Arial" panose="020B0604020202020204" pitchFamily="34" charset="0"/>
              </a:rPr>
              <a:pPr defTabSz="685800" fontAlgn="base">
                <a:spcBef>
                  <a:spcPct val="0"/>
                </a:spcBef>
                <a:spcAft>
                  <a:spcPct val="0"/>
                </a:spcAft>
                <a:defRPr/>
              </a:pPr>
              <a:t>2023/6/24</a:t>
            </a:fld>
            <a:endParaRPr lang="zh-CN" altLang="en-US" sz="1350">
              <a:latin typeface="Arial" panose="020B0604020202020204" pitchFamily="34" charset="0"/>
            </a:endParaRPr>
          </a:p>
        </p:txBody>
      </p:sp>
      <p:sp>
        <p:nvSpPr>
          <p:cNvPr id="10" name="页脚占位符 4"/>
          <p:cNvSpPr>
            <a:spLocks noGrp="1"/>
          </p:cNvSpPr>
          <p:nvPr>
            <p:ph type="ftr" sz="quarter" idx="3"/>
          </p:nvPr>
        </p:nvSpPr>
        <p:spPr>
          <a:xfrm>
            <a:off x="508397" y="6042026"/>
            <a:ext cx="4723210" cy="365125"/>
          </a:xfrm>
          <a:prstGeom prst="rect">
            <a:avLst/>
          </a:prstGeom>
        </p:spPr>
        <p:txBody>
          <a:bodyPr/>
          <a:lstStyle>
            <a:lvl1pPr eaLnBrk="1" hangingPunct="1">
              <a:defRPr>
                <a:solidFill>
                  <a:prstClr val="black">
                    <a:tint val="75000"/>
                  </a:prstClr>
                </a:solidFill>
              </a:defRPr>
            </a:lvl1pPr>
          </a:lstStyle>
          <a:p>
            <a:pPr defTabSz="685800" fontAlgn="base">
              <a:spcBef>
                <a:spcPct val="0"/>
              </a:spcBef>
              <a:spcAft>
                <a:spcPct val="0"/>
              </a:spcAft>
              <a:defRPr/>
            </a:pPr>
            <a:endParaRPr lang="zh-CN" altLang="en-US" sz="1350">
              <a:latin typeface="Arial" panose="020B0604020202020204" pitchFamily="34" charset="0"/>
            </a:endParaRPr>
          </a:p>
        </p:txBody>
      </p:sp>
      <p:sp>
        <p:nvSpPr>
          <p:cNvPr id="11" name="灯片编号占位符 5"/>
          <p:cNvSpPr>
            <a:spLocks noGrp="1"/>
          </p:cNvSpPr>
          <p:nvPr>
            <p:ph type="sldNum" sz="quarter" idx="4"/>
          </p:nvPr>
        </p:nvSpPr>
        <p:spPr>
          <a:xfrm>
            <a:off x="6442473" y="6042026"/>
            <a:ext cx="513160" cy="365125"/>
          </a:xfrm>
          <a:prstGeom prst="rect">
            <a:avLst/>
          </a:prstGeom>
        </p:spPr>
        <p:txBody>
          <a:bodyPr/>
          <a:lstStyle>
            <a:lvl1pPr eaLnBrk="1" hangingPunct="1">
              <a:defRPr>
                <a:solidFill>
                  <a:srgbClr val="5FCBEF"/>
                </a:solidFill>
              </a:defRPr>
            </a:lvl1pPr>
          </a:lstStyle>
          <a:p>
            <a:pPr defTabSz="685800" fontAlgn="base">
              <a:spcBef>
                <a:spcPct val="0"/>
              </a:spcBef>
              <a:spcAft>
                <a:spcPct val="0"/>
              </a:spcAft>
              <a:defRPr/>
            </a:pPr>
            <a:fld id="{0045DF5F-4A13-4C02-9E0A-929C877E434B}" type="slidenum">
              <a:rPr lang="zh-CN" altLang="en-US" sz="1350" smtClean="0">
                <a:latin typeface="Arial" panose="020B0604020202020204" pitchFamily="34" charset="0"/>
              </a:rPr>
              <a:pPr defTabSz="685800" fontAlgn="base">
                <a:spcBef>
                  <a:spcPct val="0"/>
                </a:spcBef>
                <a:spcAft>
                  <a:spcPct val="0"/>
                </a:spcAft>
                <a:defRPr/>
              </a:pPr>
              <a:t>‹#›</a:t>
            </a:fld>
            <a:endParaRPr lang="zh-CN" altLang="en-US" sz="1350">
              <a:latin typeface="Arial" panose="020B0604020202020204" pitchFamily="34" charset="0"/>
            </a:endParaRPr>
          </a:p>
        </p:txBody>
      </p:sp>
    </p:spTree>
    <p:extLst>
      <p:ext uri="{BB962C8B-B14F-4D97-AF65-F5344CB8AC3E}">
        <p14:creationId xmlns:p14="http://schemas.microsoft.com/office/powerpoint/2010/main" val="3018309670"/>
      </p:ext>
    </p:extLst>
  </p:cSld>
  <p:clrMapOvr>
    <a:masterClrMapping/>
  </p:clrMapOvr>
  <p:transition spd="slow"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499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91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724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04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71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319D5-907A-4948-8FC0-1E9A02A71ED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600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3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528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822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174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5"/>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1152526" y="400526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522609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17158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5831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79" y="1882722"/>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006811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9" name="图片占位符 8"/>
          <p:cNvSpPr>
            <a:spLocks noGrp="1"/>
          </p:cNvSpPr>
          <p:nvPr>
            <p:ph type="pic" sz="quarter" idx="11"/>
          </p:nvPr>
        </p:nvSpPr>
        <p:spPr>
          <a:xfrm>
            <a:off x="4957866" y="184052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1497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9319D5-907A-4948-8FC0-1E9A02A71ED9}" type="datetimeFigureOut">
              <a:rPr lang="en-US" smtClean="0"/>
              <a:pPr/>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1"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marL="170498" marR="0" lvl="0" indent="-170498" algn="l" defTabSz="684848" rtl="0" eaLnBrk="0" fontAlgn="base" latinLnBrk="0" hangingPunct="0">
              <a:lnSpc>
                <a:spcPct val="90000"/>
              </a:lnSpc>
              <a:spcBef>
                <a:spcPts val="750"/>
              </a:spcBef>
              <a:spcAft>
                <a:spcPct val="0"/>
              </a:spcAft>
              <a:buClrTx/>
              <a:buSzTx/>
              <a:buFont typeface="Arial" panose="020B0604020202020204" pitchFamily="34" charset="0"/>
              <a:buChar char="•"/>
              <a:defRPr/>
            </a:pPr>
            <a:endParaRPr kumimoji="0" lang="zh-CN" altLang="en-US" sz="21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98985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defTabSz="684848"/>
            <a:fld id="{BB962C8B-B14F-4D97-AF65-F5344CB8AC3E}" type="datetimeFigureOut">
              <a:rPr lang="zh-CN" altLang="en-US" smtClean="0">
                <a:solidFill>
                  <a:srgbClr val="898989"/>
                </a:solidFill>
                <a:cs typeface="Arial" panose="020B0604020202020204" pitchFamily="34" charset="0"/>
              </a:rPr>
              <a:pPr defTabSz="684848"/>
              <a:t>2023/6/24</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defTabSz="684848"/>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defTabSz="684848"/>
            <a:fld id="{9A0DB2DC-4C9A-4742-B13C-FB6460FD3503}" type="slidenum">
              <a:rPr lang="zh-CN" altLang="en-US" smtClean="0">
                <a:solidFill>
                  <a:srgbClr val="898989"/>
                </a:solidFill>
                <a:cs typeface="Arial" panose="020B0604020202020204" pitchFamily="34" charset="0"/>
              </a:rPr>
              <a:pPr defTabSz="684848"/>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340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7AEF2090-925D-45EF-BF75-1529FE85EC87}"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9DE41093-A762-4BB7-A255-FC7C634CC5BB}" type="slidenum">
              <a:rPr lang="zh-CN" altLang="en-US" smtClean="0"/>
              <a:pPr>
                <a:defRPr/>
              </a:pPr>
              <a:t>‹#›</a:t>
            </a:fld>
            <a:endParaRPr lang="zh-CN" altLang="en-US"/>
          </a:p>
        </p:txBody>
      </p:sp>
    </p:spTree>
    <p:extLst>
      <p:ext uri="{BB962C8B-B14F-4D97-AF65-F5344CB8AC3E}">
        <p14:creationId xmlns:p14="http://schemas.microsoft.com/office/powerpoint/2010/main" val="888836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17417"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4231603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pic>
        <p:nvPicPr>
          <p:cNvPr id="18441"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1903317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pic>
        <p:nvPicPr>
          <p:cNvPr id="19465"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66043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422492"/>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025"/>
            </a:lvl1pPr>
          </a:lstStyle>
          <a:p>
            <a:r>
              <a:rPr lang="en-US"/>
              <a:t>Click to edit Master title style</a:t>
            </a:r>
            <a:endParaRPr lang="en-US" dirty="0"/>
          </a:p>
        </p:txBody>
      </p:sp>
      <p:sp>
        <p:nvSpPr>
          <p:cNvPr id="3" name="Content Placeholder 2"/>
          <p:cNvSpPr>
            <a:spLocks noGrp="1"/>
          </p:cNvSpPr>
          <p:nvPr>
            <p:ph idx="1"/>
          </p:nvPr>
        </p:nvSpPr>
        <p:spPr>
          <a:xfrm>
            <a:off x="508000" y="2160589"/>
            <a:ext cx="6446838"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5404248" y="6042026"/>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Arial" panose="020B0604020202020204" pitchFamily="34" charset="0"/>
              </a:defRPr>
            </a:lvl1pPr>
          </a:lstStyle>
          <a:p>
            <a:pPr defTabSz="685800">
              <a:defRPr/>
            </a:pPr>
            <a:endParaRPr lang="en-US" altLang="en-US" sz="1350"/>
          </a:p>
        </p:txBody>
      </p:sp>
      <p:sp>
        <p:nvSpPr>
          <p:cNvPr id="10" name="Footer Placeholder 4"/>
          <p:cNvSpPr>
            <a:spLocks noGrp="1"/>
          </p:cNvSpPr>
          <p:nvPr>
            <p:ph type="ftr" sz="quarter" idx="3"/>
          </p:nvPr>
        </p:nvSpPr>
        <p:spPr>
          <a:xfrm>
            <a:off x="508398" y="6042026"/>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Arial" panose="020B0604020202020204" pitchFamily="34" charset="0"/>
              </a:defRPr>
            </a:lvl1pPr>
          </a:lstStyle>
          <a:p>
            <a:pPr defTabSz="685800">
              <a:defRPr/>
            </a:pPr>
            <a:endParaRPr lang="en-US" altLang="en-US" sz="1350"/>
          </a:p>
        </p:txBody>
      </p:sp>
      <p:sp>
        <p:nvSpPr>
          <p:cNvPr id="11" name="Slide Number Placeholder 5"/>
          <p:cNvSpPr>
            <a:spLocks noGrp="1"/>
          </p:cNvSpPr>
          <p:nvPr>
            <p:ph type="sldNum" sz="quarter" idx="4"/>
          </p:nvPr>
        </p:nvSpPr>
        <p:spPr>
          <a:xfrm>
            <a:off x="6443662" y="6042026"/>
            <a:ext cx="51077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Arial" panose="020B0604020202020204" pitchFamily="34" charset="0"/>
              </a:defRPr>
            </a:lvl1pPr>
          </a:lstStyle>
          <a:p>
            <a:pPr defTabSz="685800">
              <a:defRPr/>
            </a:pPr>
            <a:fld id="{0E2CA554-10A4-46DF-94BE-5CFB93FADB2B}" type="slidenum">
              <a:rPr lang="en-US" altLang="en-US" sz="1350" smtClean="0"/>
              <a:pPr defTabSz="685800">
                <a:defRPr/>
              </a:pPr>
              <a:t>‹#›</a:t>
            </a:fld>
            <a:endParaRPr lang="en-US" altLang="en-US" sz="1350"/>
          </a:p>
        </p:txBody>
      </p:sp>
    </p:spTree>
    <p:extLst>
      <p:ext uri="{BB962C8B-B14F-4D97-AF65-F5344CB8AC3E}">
        <p14:creationId xmlns:p14="http://schemas.microsoft.com/office/powerpoint/2010/main" val="730441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25609"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275630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pic>
        <p:nvPicPr>
          <p:cNvPr id="26633"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378912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9319D5-907A-4948-8FC0-1E9A02A71ED9}" type="datetimeFigureOut">
              <a:rPr lang="en-US" smtClean="0"/>
              <a:pPr/>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chemeClr val="bg1"/>
        </a:solidFill>
        <a:effectLst/>
      </p:bgPr>
    </p:bg>
    <p:spTree>
      <p:nvGrpSpPr>
        <p:cNvPr id="1" name=""/>
        <p:cNvGrpSpPr/>
        <p:nvPr/>
      </p:nvGrpSpPr>
      <p:grpSpPr>
        <a:xfrm>
          <a:off x="0" y="0"/>
          <a:ext cx="0" cy="0"/>
          <a:chOff x="0" y="0"/>
          <a:chExt cx="0" cy="0"/>
        </a:xfrm>
      </p:grpSpPr>
      <p:pic>
        <p:nvPicPr>
          <p:cNvPr id="27657"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1601010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28681"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3974971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bg1"/>
        </a:solidFill>
        <a:effectLst/>
      </p:bgPr>
    </p:bg>
    <p:spTree>
      <p:nvGrpSpPr>
        <p:cNvPr id="1" name=""/>
        <p:cNvGrpSpPr/>
        <p:nvPr/>
      </p:nvGrpSpPr>
      <p:grpSpPr>
        <a:xfrm>
          <a:off x="0" y="0"/>
          <a:ext cx="0" cy="0"/>
          <a:chOff x="0" y="0"/>
          <a:chExt cx="0" cy="0"/>
        </a:xfrm>
      </p:grpSpPr>
      <p:pic>
        <p:nvPicPr>
          <p:cNvPr id="29705"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1101941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chemeClr val="bg1"/>
        </a:solidFill>
        <a:effectLst/>
      </p:bgPr>
    </p:bg>
    <p:spTree>
      <p:nvGrpSpPr>
        <p:cNvPr id="1" name=""/>
        <p:cNvGrpSpPr/>
        <p:nvPr/>
      </p:nvGrpSpPr>
      <p:grpSpPr>
        <a:xfrm>
          <a:off x="0" y="0"/>
          <a:ext cx="0" cy="0"/>
          <a:chOff x="0" y="0"/>
          <a:chExt cx="0" cy="0"/>
        </a:xfrm>
      </p:grpSpPr>
      <p:pic>
        <p:nvPicPr>
          <p:cNvPr id="3072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3913385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p>
            <a:pPr lvl="0">
              <a:buNone/>
            </a:pPr>
            <a:fld id="{BB962C8B-B14F-4D97-AF65-F5344CB8AC3E}" type="datetimeFigureOut">
              <a:rPr lang="zh-CN" altLang="en-US" dirty="0">
                <a:solidFill>
                  <a:srgbClr val="898989"/>
                </a:solidFill>
                <a:cs typeface="Arial" panose="020B0604020202020204" pitchFamily="34" charset="0"/>
              </a:rPr>
              <a:t>2023/6/24</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508397" y="6042026"/>
            <a:ext cx="4723210" cy="365125"/>
          </a:xfrm>
          <a:prstGeom prst="rect">
            <a:avLst/>
          </a:prstGeom>
        </p:spPr>
        <p:txBody>
          <a:bodyPr/>
          <a:lstStyle/>
          <a:p>
            <a:pPr lvl="0">
              <a:buNone/>
            </a:pPr>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p>
            <a:pPr lvl="0">
              <a:buNone/>
            </a:pPr>
            <a:fld id="{9A0DB2DC-4C9A-4742-B13C-FB6460FD3503}" type="slidenum">
              <a:rPr lang="zh-CN" altLang="en-US" dirty="0">
                <a:solidFill>
                  <a:srgbClr val="898989"/>
                </a:solidFill>
                <a:cs typeface="Arial" panose="020B0604020202020204" pitchFamily="34" charset="0"/>
              </a:rPr>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711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chemeClr val="bg1"/>
        </a:solidFill>
        <a:effectLst/>
      </p:bgPr>
    </p:bg>
    <p:spTree>
      <p:nvGrpSpPr>
        <p:cNvPr id="1" name=""/>
        <p:cNvGrpSpPr/>
        <p:nvPr/>
      </p:nvGrpSpPr>
      <p:grpSpPr>
        <a:xfrm>
          <a:off x="0" y="0"/>
          <a:ext cx="0" cy="0"/>
          <a:chOff x="0" y="0"/>
          <a:chExt cx="0" cy="0"/>
        </a:xfrm>
      </p:grpSpPr>
      <p:pic>
        <p:nvPicPr>
          <p:cNvPr id="33801"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1018287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bg1"/>
        </a:solidFill>
        <a:effectLst/>
      </p:bgPr>
    </p:bg>
    <p:spTree>
      <p:nvGrpSpPr>
        <p:cNvPr id="1" name=""/>
        <p:cNvGrpSpPr/>
        <p:nvPr/>
      </p:nvGrpSpPr>
      <p:grpSpPr>
        <a:xfrm>
          <a:off x="0" y="0"/>
          <a:ext cx="0" cy="0"/>
          <a:chOff x="0" y="0"/>
          <a:chExt cx="0" cy="0"/>
        </a:xfrm>
      </p:grpSpPr>
      <p:pic>
        <p:nvPicPr>
          <p:cNvPr id="34825"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3873723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pic>
        <p:nvPicPr>
          <p:cNvPr id="3584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1085353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02A057DE-6859-4C38-9B4A-F4A9985559EB}"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B260A43A-B17A-46D9-8A85-2434B019F82B}" type="slidenum">
              <a:rPr lang="zh-CN" altLang="en-US" smtClean="0"/>
              <a:pPr>
                <a:defRPr/>
              </a:pPr>
              <a:t>‹#›</a:t>
            </a:fld>
            <a:endParaRPr lang="zh-CN" altLang="en-US"/>
          </a:p>
        </p:txBody>
      </p:sp>
    </p:spTree>
    <p:extLst>
      <p:ext uri="{BB962C8B-B14F-4D97-AF65-F5344CB8AC3E}">
        <p14:creationId xmlns:p14="http://schemas.microsoft.com/office/powerpoint/2010/main" val="4044066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chemeClr val="bg1"/>
        </a:solidFill>
        <a:effectLst/>
      </p:bgPr>
    </p:bg>
    <p:spTree>
      <p:nvGrpSpPr>
        <p:cNvPr id="1" name=""/>
        <p:cNvGrpSpPr/>
        <p:nvPr/>
      </p:nvGrpSpPr>
      <p:grpSpPr>
        <a:xfrm>
          <a:off x="0" y="0"/>
          <a:ext cx="0" cy="0"/>
          <a:chOff x="0" y="0"/>
          <a:chExt cx="0" cy="0"/>
        </a:xfrm>
      </p:grpSpPr>
      <p:pic>
        <p:nvPicPr>
          <p:cNvPr id="49161"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1815410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9319D5-907A-4948-8FC0-1E9A02A71ED9}" type="datetimeFigureOut">
              <a:rPr lang="en-US" smtClean="0"/>
              <a:pPr/>
              <a:t>6/24/2023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bg1"/>
        </a:solidFill>
        <a:effectLst/>
      </p:bgPr>
    </p:bg>
    <p:spTree>
      <p:nvGrpSpPr>
        <p:cNvPr id="1" name=""/>
        <p:cNvGrpSpPr/>
        <p:nvPr/>
      </p:nvGrpSpPr>
      <p:grpSpPr>
        <a:xfrm>
          <a:off x="0" y="0"/>
          <a:ext cx="0" cy="0"/>
          <a:chOff x="0" y="0"/>
          <a:chExt cx="0" cy="0"/>
        </a:xfrm>
      </p:grpSpPr>
      <p:pic>
        <p:nvPicPr>
          <p:cNvPr id="50185"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2112587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chemeClr val="bg1"/>
        </a:solidFill>
        <a:effectLst/>
      </p:bgPr>
    </p:bg>
    <p:spTree>
      <p:nvGrpSpPr>
        <p:cNvPr id="1" name=""/>
        <p:cNvGrpSpPr/>
        <p:nvPr/>
      </p:nvGrpSpPr>
      <p:grpSpPr>
        <a:xfrm>
          <a:off x="0" y="0"/>
          <a:ext cx="0" cy="0"/>
          <a:chOff x="0" y="0"/>
          <a:chExt cx="0" cy="0"/>
        </a:xfrm>
      </p:grpSpPr>
      <p:pic>
        <p:nvPicPr>
          <p:cNvPr id="51209"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21811384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p>
            <a:pPr defTabSz="342900"/>
            <a:fld id="{BB962C8B-B14F-4D97-AF65-F5344CB8AC3E}" type="datetimeFigureOut">
              <a:rPr lang="zh-CN" altLang="en-US" smtClean="0">
                <a:solidFill>
                  <a:srgbClr val="898989"/>
                </a:solidFill>
                <a:cs typeface="Arial" panose="020B0604020202020204" pitchFamily="34" charset="0"/>
              </a:rPr>
              <a:pPr defTabSz="342900"/>
              <a:t>2023/6/24</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508397" y="6042026"/>
            <a:ext cx="4723210" cy="365125"/>
          </a:xfrm>
          <a:prstGeom prst="rect">
            <a:avLst/>
          </a:prstGeom>
        </p:spPr>
        <p:txBody>
          <a:bodyPr/>
          <a:lstStyle/>
          <a:p>
            <a:pPr defTabSz="342900"/>
            <a:endParaRPr lang="zh-CN" altLang="en-US" dirty="0">
              <a:solidFill>
                <a:srgbClr val="898989"/>
              </a:solidFill>
              <a:ea typeface="Arial" panose="020B0604020202020204" pitchFamily="34" charset="0"/>
            </a:endParaRPr>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p>
            <a:pPr defTabSz="342900"/>
            <a:fld id="{9A0DB2DC-4C9A-4742-B13C-FB6460FD3503}" type="slidenum">
              <a:rPr lang="zh-CN" altLang="en-US" smtClean="0">
                <a:solidFill>
                  <a:srgbClr val="898989"/>
                </a:solidFill>
                <a:cs typeface="Arial" panose="020B0604020202020204" pitchFamily="34" charset="0"/>
              </a:rPr>
              <a:pPr defTabSz="342900"/>
              <a:t>‹#›</a:t>
            </a:fld>
            <a:endParaRPr lang="zh-CN" altLang="en-US" dirty="0">
              <a:solidFill>
                <a:srgbClr val="898989"/>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160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p>
            <a:pPr lvl="0" eaLnBrk="1" hangingPunct="1">
              <a:buNone/>
            </a:pPr>
            <a:fld id="{BB962C8B-B14F-4D97-AF65-F5344CB8AC3E}" type="datetimeFigureOut">
              <a:rPr lang="zh-CN" altLang="en-US" dirty="0">
                <a:solidFill>
                  <a:srgbClr val="898989"/>
                </a:solidFill>
                <a:latin typeface="Lato Light" pitchFamily="34" charset="0"/>
                <a:cs typeface="Arial" panose="020B0604020202020204" pitchFamily="34" charset="0"/>
              </a:rPr>
              <a:t>2023/6/24</a:t>
            </a:fld>
            <a:endParaRPr lang="zh-CN" altLang="en-US" dirty="0">
              <a:solidFill>
                <a:srgbClr val="898989"/>
              </a:solidFill>
              <a:latin typeface="Lato Light" pitchFamily="34" charset="0"/>
              <a:ea typeface="Arial" panose="020B0604020202020204" pitchFamily="34" charset="0"/>
              <a:cs typeface="Arial" panose="020B0604020202020204" pitchFamily="34" charset="0"/>
            </a:endParaRPr>
          </a:p>
        </p:txBody>
      </p:sp>
      <p:sp>
        <p:nvSpPr>
          <p:cNvPr id="10" name="页脚占位符 3"/>
          <p:cNvSpPr>
            <a:spLocks noGrp="1"/>
          </p:cNvSpPr>
          <p:nvPr>
            <p:ph type="ftr" sz="quarter" idx="3"/>
          </p:nvPr>
        </p:nvSpPr>
        <p:spPr>
          <a:xfrm>
            <a:off x="3028950" y="6356351"/>
            <a:ext cx="3086100" cy="365125"/>
          </a:xfrm>
          <a:prstGeom prst="rect">
            <a:avLst/>
          </a:prstGeom>
        </p:spPr>
        <p:txBody>
          <a:bodyPr/>
          <a:lstStyle/>
          <a:p>
            <a:pPr lvl="0" eaLnBrk="1" hangingPunct="1">
              <a:buNone/>
            </a:pPr>
            <a:endParaRPr lang="zh-CN" altLang="en-US" dirty="0">
              <a:solidFill>
                <a:srgbClr val="898989"/>
              </a:solidFill>
              <a:latin typeface="Lato Light" pitchFamily="34" charset="0"/>
              <a:ea typeface="Arial" panose="020B0604020202020204" pitchFamily="34" charset="0"/>
            </a:endParaRPr>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p>
            <a:pPr lvl="0" eaLnBrk="1" hangingPunct="1">
              <a:buNone/>
            </a:pPr>
            <a:fld id="{9A0DB2DC-4C9A-4742-B13C-FB6460FD3503}" type="slidenum">
              <a:rPr lang="zh-CN" altLang="en-US" dirty="0">
                <a:solidFill>
                  <a:srgbClr val="898989"/>
                </a:solidFill>
                <a:latin typeface="Lato Light" pitchFamily="34" charset="0"/>
                <a:cs typeface="Arial" panose="020B0604020202020204" pitchFamily="34" charset="0"/>
              </a:rPr>
              <a:t>‹#›</a:t>
            </a:fld>
            <a:endParaRPr lang="zh-CN" altLang="en-US" dirty="0">
              <a:solidFill>
                <a:srgbClr val="898989"/>
              </a:solidFill>
              <a:latin typeface="Lato Light"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1132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77D1D069-9AF8-4469-8E83-062AB009F0FC}"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endParaRPr lang="zh-CN" altLang="en-US" sz="1350"/>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defTabSz="685800">
              <a:defRPr/>
            </a:pPr>
            <a:fld id="{D27A7B79-23C0-407A-9326-0AAED4B14E60}"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73922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chemeClr val="bg1"/>
        </a:solidFill>
        <a:effectLst/>
      </p:bgPr>
    </p:bg>
    <p:spTree>
      <p:nvGrpSpPr>
        <p:cNvPr id="1" name=""/>
        <p:cNvGrpSpPr/>
        <p:nvPr/>
      </p:nvGrpSpPr>
      <p:grpSpPr>
        <a:xfrm>
          <a:off x="0" y="0"/>
          <a:ext cx="0" cy="0"/>
          <a:chOff x="0" y="0"/>
          <a:chExt cx="0" cy="0"/>
        </a:xfrm>
      </p:grpSpPr>
      <p:pic>
        <p:nvPicPr>
          <p:cNvPr id="73737"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440519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标题和内容">
    <p:bg>
      <p:bgPr>
        <a:solidFill>
          <a:schemeClr val="bg1"/>
        </a:solidFill>
        <a:effectLst/>
      </p:bgPr>
    </p:bg>
    <p:spTree>
      <p:nvGrpSpPr>
        <p:cNvPr id="1" name=""/>
        <p:cNvGrpSpPr/>
        <p:nvPr/>
      </p:nvGrpSpPr>
      <p:grpSpPr>
        <a:xfrm>
          <a:off x="0" y="0"/>
          <a:ext cx="0" cy="0"/>
          <a:chOff x="0" y="0"/>
          <a:chExt cx="0" cy="0"/>
        </a:xfrm>
      </p:grpSpPr>
      <p:pic>
        <p:nvPicPr>
          <p:cNvPr id="74761"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175732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节标题">
    <p:bg>
      <p:bgPr>
        <a:solidFill>
          <a:schemeClr val="bg1"/>
        </a:solidFill>
        <a:effectLst/>
      </p:bgPr>
    </p:bg>
    <p:spTree>
      <p:nvGrpSpPr>
        <p:cNvPr id="1" name=""/>
        <p:cNvGrpSpPr/>
        <p:nvPr/>
      </p:nvGrpSpPr>
      <p:grpSpPr>
        <a:xfrm>
          <a:off x="0" y="0"/>
          <a:ext cx="0" cy="0"/>
          <a:chOff x="0" y="0"/>
          <a:chExt cx="0" cy="0"/>
        </a:xfrm>
      </p:grpSpPr>
      <p:pic>
        <p:nvPicPr>
          <p:cNvPr id="75785"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3311322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2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p:cNvSpPr>
            <a:spLocks noGrp="1"/>
          </p:cNvSpPr>
          <p:nvPr>
            <p:ph type="dt" sz="half" idx="12"/>
          </p:nvPr>
        </p:nvSpPr>
        <p:spPr>
          <a:xfrm>
            <a:off x="457200" y="6245225"/>
            <a:ext cx="2133600" cy="476250"/>
          </a:xfrm>
          <a:prstGeom prst="rect">
            <a:avLst/>
          </a:prstGeom>
        </p:spPr>
        <p:txBody>
          <a:bodyPr/>
          <a:lstStyle>
            <a:lvl1pPr>
              <a:defRPr>
                <a:solidFill>
                  <a:srgbClr val="000000"/>
                </a:solidFill>
                <a:cs typeface="Arial" panose="020B0604020202020204" pitchFamily="34" charset="0"/>
              </a:defRPr>
            </a:lvl1pPr>
          </a:lstStyle>
          <a:p>
            <a:pPr defTabSz="685800" eaLnBrk="0" fontAlgn="base" hangingPunct="0">
              <a:spcBef>
                <a:spcPct val="0"/>
              </a:spcBef>
              <a:spcAft>
                <a:spcPct val="0"/>
              </a:spcAft>
              <a:defRPr/>
            </a:pPr>
            <a:endParaRPr lang="en-US" sz="1350">
              <a:latin typeface="Arial" panose="020B0604020202020204" pitchFamily="34" charset="0"/>
            </a:endParaRPr>
          </a:p>
        </p:txBody>
      </p:sp>
      <p:sp>
        <p:nvSpPr>
          <p:cNvPr id="10" name="Footer Placeholder 5"/>
          <p:cNvSpPr>
            <a:spLocks noGrp="1"/>
          </p:cNvSpPr>
          <p:nvPr>
            <p:ph type="ftr" sz="quarter" idx="3"/>
          </p:nvPr>
        </p:nvSpPr>
        <p:spPr>
          <a:xfrm>
            <a:off x="3124200" y="6245225"/>
            <a:ext cx="2895600" cy="476250"/>
          </a:xfrm>
          <a:prstGeom prst="rect">
            <a:avLst/>
          </a:prstGeom>
        </p:spPr>
        <p:txBody>
          <a:bodyPr/>
          <a:lstStyle>
            <a:lvl1pPr>
              <a:defRPr>
                <a:solidFill>
                  <a:srgbClr val="000000"/>
                </a:solidFill>
                <a:cs typeface="Arial" panose="020B0604020202020204" pitchFamily="34" charset="0"/>
              </a:defRPr>
            </a:lvl1pPr>
          </a:lstStyle>
          <a:p>
            <a:pPr defTabSz="685800" eaLnBrk="0" fontAlgn="base" hangingPunct="0">
              <a:spcBef>
                <a:spcPct val="0"/>
              </a:spcBef>
              <a:spcAft>
                <a:spcPct val="0"/>
              </a:spcAft>
              <a:defRPr/>
            </a:pPr>
            <a:endParaRPr lang="en-US" sz="1350">
              <a:latin typeface="Arial" panose="020B0604020202020204" pitchFamily="34" charset="0"/>
            </a:endParaRPr>
          </a:p>
        </p:txBody>
      </p:sp>
      <p:sp>
        <p:nvSpPr>
          <p:cNvPr id="11" name="Slide Number Placeholder 6"/>
          <p:cNvSpPr>
            <a:spLocks noGrp="1"/>
          </p:cNvSpPr>
          <p:nvPr>
            <p:ph type="sldNum" sz="quarter" idx="4"/>
          </p:nvPr>
        </p:nvSpPr>
        <p:spPr>
          <a:xfrm>
            <a:off x="6553200" y="6245225"/>
            <a:ext cx="2133600" cy="476250"/>
          </a:xfrm>
          <a:prstGeom prst="rect">
            <a:avLst/>
          </a:prstGeom>
        </p:spPr>
        <p:txBody>
          <a:bodyPr/>
          <a:lstStyle>
            <a:lvl1pPr>
              <a:defRPr>
                <a:solidFill>
                  <a:srgbClr val="000000"/>
                </a:solidFill>
                <a:cs typeface="Arial" panose="020B0604020202020204" pitchFamily="34" charset="0"/>
              </a:defRPr>
            </a:lvl1pPr>
          </a:lstStyle>
          <a:p>
            <a:pPr defTabSz="685800" eaLnBrk="0" fontAlgn="base" hangingPunct="0">
              <a:spcBef>
                <a:spcPct val="0"/>
              </a:spcBef>
              <a:spcAft>
                <a:spcPct val="0"/>
              </a:spcAft>
              <a:defRPr/>
            </a:pPr>
            <a:fld id="{777707DF-9F36-496D-A804-DDFBF7B55C9D}" type="slidenum">
              <a:rPr lang="en-US" sz="1350" smtClean="0">
                <a:latin typeface="Arial" panose="020B0604020202020204" pitchFamily="34" charset="0"/>
              </a:rPr>
              <a:pPr defTabSz="685800" eaLnBrk="0" fontAlgn="base" hangingPunct="0">
                <a:spcBef>
                  <a:spcPct val="0"/>
                </a:spcBef>
                <a:spcAft>
                  <a:spcPct val="0"/>
                </a:spcAft>
                <a:defRPr/>
              </a:pPr>
              <a:t>‹#›</a:t>
            </a:fld>
            <a:endParaRPr lang="en-US" sz="1350">
              <a:latin typeface="Arial" panose="020B0604020202020204" pitchFamily="34" charset="0"/>
            </a:endParaRPr>
          </a:p>
        </p:txBody>
      </p:sp>
    </p:spTree>
    <p:extLst>
      <p:ext uri="{BB962C8B-B14F-4D97-AF65-F5344CB8AC3E}">
        <p14:creationId xmlns:p14="http://schemas.microsoft.com/office/powerpoint/2010/main" val="4076755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标题和内容">
    <p:bg>
      <p:bgPr>
        <a:solidFill>
          <a:schemeClr val="bg1"/>
        </a:solidFill>
        <a:effectLst/>
      </p:bgPr>
    </p:bg>
    <p:spTree>
      <p:nvGrpSpPr>
        <p:cNvPr id="1" name=""/>
        <p:cNvGrpSpPr/>
        <p:nvPr/>
      </p:nvGrpSpPr>
      <p:grpSpPr>
        <a:xfrm>
          <a:off x="0" y="0"/>
          <a:ext cx="0" cy="0"/>
          <a:chOff x="0" y="0"/>
          <a:chExt cx="0" cy="0"/>
        </a:xfrm>
      </p:grpSpPr>
      <p:sp>
        <p:nvSpPr>
          <p:cNvPr id="9" name="日期占位符 3"/>
          <p:cNvSpPr>
            <a:spLocks noGrp="1"/>
          </p:cNvSpPr>
          <p:nvPr>
            <p:ph type="dt" sz="half" idx="2"/>
          </p:nvPr>
        </p:nvSpPr>
        <p:spPr>
          <a:xfrm>
            <a:off x="5404248" y="6042026"/>
            <a:ext cx="683419" cy="365125"/>
          </a:xfrm>
          <a:prstGeom prst="rect">
            <a:avLst/>
          </a:prstGeom>
        </p:spPr>
        <p:txBody>
          <a:bodyPr/>
          <a:lstStyle/>
          <a:p>
            <a:pPr lvl="0">
              <a:buNone/>
            </a:pPr>
            <a:fld id="{BB962C8B-B14F-4D97-AF65-F5344CB8AC3E}" type="datetimeFigureOut">
              <a:rPr lang="zh-CN" altLang="en-US" dirty="0">
                <a:solidFill>
                  <a:srgbClr val="898989"/>
                </a:solidFill>
                <a:cs typeface="Arial" panose="020B0604020202020204" pitchFamily="34" charset="0"/>
              </a:rPr>
              <a:t>2023/6/24</a:t>
            </a:fld>
            <a:endParaRPr lang="zh-CN" altLang="en-US" dirty="0">
              <a:solidFill>
                <a:srgbClr val="898989"/>
              </a:solidFill>
              <a:ea typeface="Arial" panose="020B0604020202020204" pitchFamily="34" charset="0"/>
              <a:cs typeface="Arial" panose="020B0604020202020204" pitchFamily="34" charset="0"/>
            </a:endParaRPr>
          </a:p>
        </p:txBody>
      </p:sp>
      <p:sp>
        <p:nvSpPr>
          <p:cNvPr id="10" name="页脚占位符 4"/>
          <p:cNvSpPr>
            <a:spLocks noGrp="1"/>
          </p:cNvSpPr>
          <p:nvPr>
            <p:ph type="ftr" sz="quarter" idx="3"/>
          </p:nvPr>
        </p:nvSpPr>
        <p:spPr>
          <a:xfrm>
            <a:off x="508397" y="6042026"/>
            <a:ext cx="4723210" cy="365125"/>
          </a:xfrm>
          <a:prstGeom prst="rect">
            <a:avLst/>
          </a:prstGeom>
        </p:spPr>
        <p:txBody>
          <a:bodyPr/>
          <a:lstStyle/>
          <a:p>
            <a:pPr lvl="0">
              <a:buNone/>
            </a:pPr>
            <a:endParaRPr lang="zh-CN" altLang="en-US" dirty="0">
              <a:solidFill>
                <a:srgbClr val="898989"/>
              </a:solidFill>
              <a:ea typeface="Arial" panose="020B0604020202020204" pitchFamily="34" charset="0"/>
            </a:endParaRPr>
          </a:p>
        </p:txBody>
      </p:sp>
      <p:sp>
        <p:nvSpPr>
          <p:cNvPr id="11" name="灯片编号占位符 5"/>
          <p:cNvSpPr>
            <a:spLocks noGrp="1"/>
          </p:cNvSpPr>
          <p:nvPr>
            <p:ph type="sldNum" sz="quarter" idx="4"/>
          </p:nvPr>
        </p:nvSpPr>
        <p:spPr>
          <a:xfrm>
            <a:off x="6442473" y="6042026"/>
            <a:ext cx="513160" cy="365125"/>
          </a:xfrm>
          <a:prstGeom prst="rect">
            <a:avLst/>
          </a:prstGeom>
        </p:spPr>
        <p:txBody>
          <a:bodyPr/>
          <a:lstStyle/>
          <a:p>
            <a:pPr lvl="0">
              <a:buNone/>
            </a:pPr>
            <a:fld id="{9A0DB2DC-4C9A-4742-B13C-FB6460FD3503}" type="slidenum">
              <a:rPr lang="zh-CN" altLang="en-US" dirty="0">
                <a:solidFill>
                  <a:srgbClr val="5FCBEF"/>
                </a:solidFill>
                <a:cs typeface="Arial" panose="020B0604020202020204" pitchFamily="34" charset="0"/>
              </a:rPr>
              <a:t>‹#›</a:t>
            </a:fld>
            <a:endParaRPr lang="zh-CN" altLang="en-US" dirty="0">
              <a:solidFill>
                <a:srgbClr val="5FCBEF"/>
              </a:solidFill>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735473"/>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9319D5-907A-4948-8FC0-1E9A02A71ED9}" type="datetimeFigureOut">
              <a:rPr lang="en-US" smtClean="0"/>
              <a:pPr/>
              <a:t>6/24/2023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6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58873"/>
      </p:ext>
    </p:extLst>
  </p:cSld>
  <p:clrMapOvr>
    <a:masterClrMapping/>
  </p:clrMapOvr>
  <p:transition spd="slow" advClick="0" advTm="4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559019"/>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标题和内容">
    <p:bg>
      <p:bgPr>
        <a:solidFill>
          <a:schemeClr val="bg1"/>
        </a:solidFill>
        <a:effectLst/>
      </p:bgPr>
    </p:bg>
    <p:spTree>
      <p:nvGrpSpPr>
        <p:cNvPr id="1" name=""/>
        <p:cNvGrpSpPr/>
        <p:nvPr/>
      </p:nvGrpSpPr>
      <p:grpSpPr>
        <a:xfrm>
          <a:off x="0" y="0"/>
          <a:ext cx="0" cy="0"/>
          <a:chOff x="0" y="0"/>
          <a:chExt cx="0" cy="0"/>
        </a:xfrm>
      </p:grpSpPr>
      <p:sp>
        <p:nvSpPr>
          <p:cNvPr id="9" name="菱形 6"/>
          <p:cNvSpPr/>
          <p:nvPr/>
        </p:nvSpPr>
        <p:spPr>
          <a:xfrm>
            <a:off x="95250"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10" name="菱形 2"/>
          <p:cNvSpPr/>
          <p:nvPr/>
        </p:nvSpPr>
        <p:spPr>
          <a:xfrm>
            <a:off x="142875"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1576955276"/>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892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4"/>
          <p:cNvSpPr>
            <a:spLocks noGrp="1" noChangeArrowheads="1"/>
          </p:cNvSpPr>
          <p:nvPr>
            <p:ph type="dt" sz="half" idx="12"/>
          </p:nvPr>
        </p:nvSpPr>
        <p:spPr>
          <a:xfrm>
            <a:off x="457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0" name="Footer Placeholder 5"/>
          <p:cNvSpPr>
            <a:spLocks noGrp="1" noChangeArrowheads="1"/>
          </p:cNvSpPr>
          <p:nvPr>
            <p:ph type="ftr" sz="quarter" idx="3"/>
          </p:nvPr>
        </p:nvSpPr>
        <p:spPr>
          <a:xfrm>
            <a:off x="3124200" y="6245225"/>
            <a:ext cx="2895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1" name="Slide Number Placeholder 6"/>
          <p:cNvSpPr>
            <a:spLocks noGrp="1" noChangeArrowheads="1"/>
          </p:cNvSpPr>
          <p:nvPr>
            <p:ph type="sldNum" sz="quarter" idx="4"/>
          </p:nvPr>
        </p:nvSpPr>
        <p:spPr>
          <a:xfrm>
            <a:off x="6553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fld id="{8B3C2297-1CDC-4A08-8CD2-7857AF4DA44B}" type="slidenum">
              <a:rPr lang="en-US" altLang="en-US" sz="1350" smtClean="0"/>
              <a:pPr defTabSz="685800">
                <a:defRPr/>
              </a:pPr>
              <a:t>‹#›</a:t>
            </a:fld>
            <a:endParaRPr lang="en-US" altLang="en-US" sz="1350"/>
          </a:p>
        </p:txBody>
      </p:sp>
    </p:spTree>
    <p:extLst>
      <p:ext uri="{BB962C8B-B14F-4D97-AF65-F5344CB8AC3E}">
        <p14:creationId xmlns:p14="http://schemas.microsoft.com/office/powerpoint/2010/main" val="2941246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9" name="Rectangle 4"/>
          <p:cNvSpPr>
            <a:spLocks noGrp="1" noChangeArrowheads="1"/>
          </p:cNvSpPr>
          <p:nvPr>
            <p:ph type="dt" sz="half" idx="2"/>
          </p:nvPr>
        </p:nvSpPr>
        <p:spPr>
          <a:xfrm>
            <a:off x="457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0" name="Rectangle 5"/>
          <p:cNvSpPr>
            <a:spLocks noGrp="1" noChangeArrowheads="1"/>
          </p:cNvSpPr>
          <p:nvPr>
            <p:ph type="ftr" sz="quarter" idx="3"/>
          </p:nvPr>
        </p:nvSpPr>
        <p:spPr>
          <a:xfrm>
            <a:off x="3124200" y="6245225"/>
            <a:ext cx="2895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endParaRPr lang="en-US" altLang="en-US" sz="1350"/>
          </a:p>
        </p:txBody>
      </p:sp>
      <p:sp>
        <p:nvSpPr>
          <p:cNvPr id="11" name="Rectangle 6"/>
          <p:cNvSpPr>
            <a:spLocks noGrp="1" noChangeArrowheads="1"/>
          </p:cNvSpPr>
          <p:nvPr>
            <p:ph type="sldNum" sz="quarter" idx="4"/>
          </p:nvPr>
        </p:nvSpPr>
        <p:spPr>
          <a:xfrm>
            <a:off x="6553200" y="6245225"/>
            <a:ext cx="2133600" cy="476250"/>
          </a:xfrm>
          <a:prstGeom prst="rect">
            <a:avLst/>
          </a:prstGeom>
        </p:spPr>
        <p:txBody>
          <a:bodyPr/>
          <a:lstStyle>
            <a:lvl1pPr eaLnBrk="1" fontAlgn="auto" hangingPunct="1">
              <a:spcBef>
                <a:spcPts val="0"/>
              </a:spcBef>
              <a:spcAft>
                <a:spcPts val="0"/>
              </a:spcAft>
              <a:defRPr>
                <a:solidFill>
                  <a:srgbClr val="000000"/>
                </a:solidFill>
                <a:latin typeface="Lato Light"/>
              </a:defRPr>
            </a:lvl1pPr>
          </a:lstStyle>
          <a:p>
            <a:pPr defTabSz="685800">
              <a:defRPr/>
            </a:pPr>
            <a:fld id="{F2DE3B4F-47A7-4568-BF33-6687D3C46D3B}" type="slidenum">
              <a:rPr lang="en-US" altLang="en-US" sz="1350" smtClean="0"/>
              <a:pPr defTabSz="685800">
                <a:defRPr/>
              </a:pPr>
              <a:t>‹#›</a:t>
            </a:fld>
            <a:endParaRPr lang="en-US" altLang="en-US" sz="1350"/>
          </a:p>
        </p:txBody>
      </p:sp>
    </p:spTree>
    <p:extLst>
      <p:ext uri="{BB962C8B-B14F-4D97-AF65-F5344CB8AC3E}">
        <p14:creationId xmlns:p14="http://schemas.microsoft.com/office/powerpoint/2010/main" val="1259856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0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A1D795BA-9A84-4334-8E85-AD3C0AEFB35C}"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9065755-52DE-469D-8769-2F73567EB30A}" type="slidenum">
              <a:rPr lang="zh-CN" altLang="en-US" smtClean="0"/>
              <a:pPr>
                <a:defRPr/>
              </a:pPr>
              <a:t>‹#›</a:t>
            </a:fld>
            <a:endParaRPr lang="zh-CN" altLang="en-US"/>
          </a:p>
        </p:txBody>
      </p:sp>
    </p:spTree>
    <p:extLst>
      <p:ext uri="{BB962C8B-B14F-4D97-AF65-F5344CB8AC3E}">
        <p14:creationId xmlns:p14="http://schemas.microsoft.com/office/powerpoint/2010/main" val="2632243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0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991E3A0-83A8-4A08-8722-FBB8F86871A9}"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A97E2525-4331-43F3-9EA6-72D877916ABB}" type="slidenum">
              <a:rPr lang="zh-CN" altLang="en-US" smtClean="0"/>
              <a:pPr>
                <a:defRPr/>
              </a:pPr>
              <a:t>‹#›</a:t>
            </a:fld>
            <a:endParaRPr lang="zh-CN" altLang="en-US"/>
          </a:p>
        </p:txBody>
      </p:sp>
    </p:spTree>
    <p:extLst>
      <p:ext uri="{BB962C8B-B14F-4D97-AF65-F5344CB8AC3E}">
        <p14:creationId xmlns:p14="http://schemas.microsoft.com/office/powerpoint/2010/main" val="31341318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60DA8A1-D8D0-4FA8-86C6-542311A65B47}"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4B01BD0-C651-4D28-AE95-53BA611B42C4}" type="slidenum">
              <a:rPr lang="zh-CN" altLang="en-US" smtClean="0"/>
              <a:pPr>
                <a:defRPr/>
              </a:pPr>
              <a:t>‹#›</a:t>
            </a:fld>
            <a:endParaRPr lang="zh-CN" altLang="en-US"/>
          </a:p>
        </p:txBody>
      </p:sp>
    </p:spTree>
    <p:extLst>
      <p:ext uri="{BB962C8B-B14F-4D97-AF65-F5344CB8AC3E}">
        <p14:creationId xmlns:p14="http://schemas.microsoft.com/office/powerpoint/2010/main" val="21194133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639C027E-F6D6-414A-B726-FFDE47BBB268}"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97A2176-1D7B-4C93-8F3B-09BA4A1414FC}" type="slidenum">
              <a:rPr lang="zh-CN" altLang="en-US" smtClean="0"/>
              <a:pPr>
                <a:defRPr/>
              </a:pPr>
              <a:t>‹#›</a:t>
            </a:fld>
            <a:endParaRPr lang="zh-CN" altLang="en-US"/>
          </a:p>
        </p:txBody>
      </p:sp>
    </p:spTree>
    <p:extLst>
      <p:ext uri="{BB962C8B-B14F-4D97-AF65-F5344CB8AC3E}">
        <p14:creationId xmlns:p14="http://schemas.microsoft.com/office/powerpoint/2010/main" val="14215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319D5-907A-4948-8FC0-1E9A02A71ED9}" type="datetimeFigureOut">
              <a:rPr lang="en-US" smtClean="0"/>
              <a:pPr/>
              <a:t>6/24/2023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1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C66B759-69AE-4B5A-82C0-97A47F635A46}"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46DAC85-9045-4824-8935-3812B22DA960}" type="slidenum">
              <a:rPr lang="zh-CN" altLang="en-US" smtClean="0"/>
              <a:pPr>
                <a:defRPr/>
              </a:pPr>
              <a:t>‹#›</a:t>
            </a:fld>
            <a:endParaRPr lang="zh-CN" altLang="en-US"/>
          </a:p>
        </p:txBody>
      </p:sp>
    </p:spTree>
    <p:extLst>
      <p:ext uri="{BB962C8B-B14F-4D97-AF65-F5344CB8AC3E}">
        <p14:creationId xmlns:p14="http://schemas.microsoft.com/office/powerpoint/2010/main" val="3020061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1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8E60D83C-DFB9-4316-9399-E726D12C56FF}"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F157BC42-F32F-4315-8B94-ADF91ED01A6F}" type="slidenum">
              <a:rPr lang="zh-CN" altLang="en-US" smtClean="0"/>
              <a:pPr>
                <a:defRPr/>
              </a:pPr>
              <a:t>‹#›</a:t>
            </a:fld>
            <a:endParaRPr lang="zh-CN" altLang="en-US"/>
          </a:p>
        </p:txBody>
      </p:sp>
    </p:spTree>
    <p:extLst>
      <p:ext uri="{BB962C8B-B14F-4D97-AF65-F5344CB8AC3E}">
        <p14:creationId xmlns:p14="http://schemas.microsoft.com/office/powerpoint/2010/main" val="127696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1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F1BC9EFE-CDA9-4776-B552-88A01C25E5E9}"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D565F8B-9920-489F-8774-9DED86B8C121}" type="slidenum">
              <a:rPr lang="zh-CN" altLang="en-US" smtClean="0"/>
              <a:pPr>
                <a:defRPr/>
              </a:pPr>
              <a:t>‹#›</a:t>
            </a:fld>
            <a:endParaRPr lang="zh-CN" altLang="en-US"/>
          </a:p>
        </p:txBody>
      </p:sp>
    </p:spTree>
    <p:extLst>
      <p:ext uri="{BB962C8B-B14F-4D97-AF65-F5344CB8AC3E}">
        <p14:creationId xmlns:p14="http://schemas.microsoft.com/office/powerpoint/2010/main" val="292676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2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4A47089-4F72-4C89-B52F-9976457F29E7}"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B6191809-A6E9-4AD8-83CB-9F7EEA4785CC}" type="slidenum">
              <a:rPr lang="zh-CN" altLang="en-US" smtClean="0"/>
              <a:pPr>
                <a:defRPr/>
              </a:pPr>
              <a:t>‹#›</a:t>
            </a:fld>
            <a:endParaRPr lang="zh-CN" altLang="en-US"/>
          </a:p>
        </p:txBody>
      </p:sp>
    </p:spTree>
    <p:extLst>
      <p:ext uri="{BB962C8B-B14F-4D97-AF65-F5344CB8AC3E}">
        <p14:creationId xmlns:p14="http://schemas.microsoft.com/office/powerpoint/2010/main" val="2684963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61B5E35-492F-42D4-9BC3-CAAF69DB5B23}"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589AA8D3-0033-4890-830F-4D480A7705BF}" type="slidenum">
              <a:rPr lang="zh-CN" altLang="en-US" smtClean="0"/>
              <a:pPr>
                <a:defRPr/>
              </a:pPr>
              <a:t>‹#›</a:t>
            </a:fld>
            <a:endParaRPr lang="zh-CN" altLang="en-US"/>
          </a:p>
        </p:txBody>
      </p:sp>
    </p:spTree>
    <p:extLst>
      <p:ext uri="{BB962C8B-B14F-4D97-AF65-F5344CB8AC3E}">
        <p14:creationId xmlns:p14="http://schemas.microsoft.com/office/powerpoint/2010/main" val="2145361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22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EBEC4828-2A7C-4F62-B93D-421AD959359F}"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91854CCA-FAE0-4032-B403-7C4A33C9BEC3}" type="slidenum">
              <a:rPr lang="zh-CN" altLang="en-US" smtClean="0"/>
              <a:pPr>
                <a:defRPr/>
              </a:pPr>
              <a:t>‹#›</a:t>
            </a:fld>
            <a:endParaRPr lang="zh-CN" altLang="en-US"/>
          </a:p>
        </p:txBody>
      </p:sp>
    </p:spTree>
    <p:extLst>
      <p:ext uri="{BB962C8B-B14F-4D97-AF65-F5344CB8AC3E}">
        <p14:creationId xmlns:p14="http://schemas.microsoft.com/office/powerpoint/2010/main" val="4241019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3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7115D63-1DC4-47F9-ACBD-E884D5F7EAC2}"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EAB9D6E-B07B-448F-81D9-09299A96BCFE}" type="slidenum">
              <a:rPr lang="zh-CN" altLang="en-US" smtClean="0"/>
              <a:pPr>
                <a:defRPr/>
              </a:pPr>
              <a:t>‹#›</a:t>
            </a:fld>
            <a:endParaRPr lang="zh-CN" altLang="en-US"/>
          </a:p>
        </p:txBody>
      </p:sp>
    </p:spTree>
    <p:extLst>
      <p:ext uri="{BB962C8B-B14F-4D97-AF65-F5344CB8AC3E}">
        <p14:creationId xmlns:p14="http://schemas.microsoft.com/office/powerpoint/2010/main" val="3669957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24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6F61DF74-B7BF-40E6-8B67-2716D165CFFB}"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cs typeface="+mn-cs"/>
              </a:defRPr>
            </a:lvl1pPr>
          </a:lstStyle>
          <a:p>
            <a:pPr>
              <a:defRPr/>
            </a:pPr>
            <a:fld id="{CB4BDE60-D1C8-4A59-81C5-AC6784A989E2}" type="slidenum">
              <a:rPr lang="zh-CN" altLang="en-US" smtClean="0"/>
              <a:pPr>
                <a:defRPr/>
              </a:pPr>
              <a:t>‹#›</a:t>
            </a:fld>
            <a:endParaRPr lang="zh-CN" altLang="en-US"/>
          </a:p>
        </p:txBody>
      </p:sp>
    </p:spTree>
    <p:extLst>
      <p:ext uri="{BB962C8B-B14F-4D97-AF65-F5344CB8AC3E}">
        <p14:creationId xmlns:p14="http://schemas.microsoft.com/office/powerpoint/2010/main" val="6313858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bg1"/>
        </a:solidFill>
        <a:effectLst/>
      </p:bgPr>
    </p:bg>
    <p:spTree>
      <p:nvGrpSpPr>
        <p:cNvPr id="1" name=""/>
        <p:cNvGrpSpPr/>
        <p:nvPr/>
      </p:nvGrpSpPr>
      <p:grpSpPr>
        <a:xfrm>
          <a:off x="0" y="0"/>
          <a:ext cx="0" cy="0"/>
          <a:chOff x="0" y="0"/>
          <a:chExt cx="0" cy="0"/>
        </a:xfrm>
      </p:grpSpPr>
      <p:pic>
        <p:nvPicPr>
          <p:cNvPr id="121865"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220496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_标题和内容">
    <p:bg>
      <p:bgPr>
        <a:solidFill>
          <a:schemeClr val="bg1"/>
        </a:solidFill>
        <a:effectLst/>
      </p:bgPr>
    </p:bg>
    <p:spTree>
      <p:nvGrpSpPr>
        <p:cNvPr id="1" name=""/>
        <p:cNvGrpSpPr/>
        <p:nvPr/>
      </p:nvGrpSpPr>
      <p:grpSpPr>
        <a:xfrm>
          <a:off x="0" y="0"/>
          <a:ext cx="0" cy="0"/>
          <a:chOff x="0" y="0"/>
          <a:chExt cx="0" cy="0"/>
        </a:xfrm>
      </p:grpSpPr>
      <p:pic>
        <p:nvPicPr>
          <p:cNvPr id="122889"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3207141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319D5-907A-4948-8FC0-1E9A02A71ED9}" type="datetimeFigureOut">
              <a:rPr lang="en-US" smtClean="0"/>
              <a:pPr/>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节标题">
    <p:bg>
      <p:bgPr>
        <a:solidFill>
          <a:schemeClr val="bg1"/>
        </a:solidFill>
        <a:effectLst/>
      </p:bgPr>
    </p:bg>
    <p:spTree>
      <p:nvGrpSpPr>
        <p:cNvPr id="1" name=""/>
        <p:cNvGrpSpPr/>
        <p:nvPr/>
      </p:nvGrpSpPr>
      <p:grpSpPr>
        <a:xfrm>
          <a:off x="0" y="0"/>
          <a:ext cx="0" cy="0"/>
          <a:chOff x="0" y="0"/>
          <a:chExt cx="0" cy="0"/>
        </a:xfrm>
      </p:grpSpPr>
      <p:pic>
        <p:nvPicPr>
          <p:cNvPr id="12391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887011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6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D8180979-AFB9-49E4-8B0D-03FC9B342CE1}"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BBB6C0A-3FD9-4ADB-A1D3-13901E53770E}" type="slidenum">
              <a:rPr lang="zh-CN" altLang="en-US" smtClean="0"/>
              <a:pPr>
                <a:defRPr/>
              </a:pPr>
              <a:t>‹#›</a:t>
            </a:fld>
            <a:endParaRPr lang="zh-CN" altLang="en-US"/>
          </a:p>
        </p:txBody>
      </p:sp>
    </p:spTree>
    <p:extLst>
      <p:ext uri="{BB962C8B-B14F-4D97-AF65-F5344CB8AC3E}">
        <p14:creationId xmlns:p14="http://schemas.microsoft.com/office/powerpoint/2010/main" val="129059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2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97E02696-7749-44F8-A4EA-0D0290215E9C}"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C58E2A1E-1FF5-4A72-8865-7C9507EB0F4D}" type="slidenum">
              <a:rPr lang="zh-CN" altLang="en-US" smtClean="0"/>
              <a:pPr>
                <a:defRPr/>
              </a:pPr>
              <a:t>‹#›</a:t>
            </a:fld>
            <a:endParaRPr lang="zh-CN" altLang="en-US"/>
          </a:p>
        </p:txBody>
      </p:sp>
    </p:spTree>
    <p:extLst>
      <p:ext uri="{BB962C8B-B14F-4D97-AF65-F5344CB8AC3E}">
        <p14:creationId xmlns:p14="http://schemas.microsoft.com/office/powerpoint/2010/main" val="24725779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bg1"/>
        </a:solidFill>
        <a:effectLst/>
      </p:bgPr>
    </p:bg>
    <p:spTree>
      <p:nvGrpSpPr>
        <p:cNvPr id="1" name=""/>
        <p:cNvGrpSpPr/>
        <p:nvPr/>
      </p:nvGrpSpPr>
      <p:grpSpPr>
        <a:xfrm>
          <a:off x="0" y="0"/>
          <a:ext cx="0" cy="0"/>
          <a:chOff x="0" y="0"/>
          <a:chExt cx="0" cy="0"/>
        </a:xfrm>
      </p:grpSpPr>
      <p:pic>
        <p:nvPicPr>
          <p:cNvPr id="129033"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8843819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_标题和内容">
    <p:bg>
      <p:bgPr>
        <a:solidFill>
          <a:schemeClr val="bg1"/>
        </a:solidFill>
        <a:effectLst/>
      </p:bgPr>
    </p:bg>
    <p:spTree>
      <p:nvGrpSpPr>
        <p:cNvPr id="1" name=""/>
        <p:cNvGrpSpPr/>
        <p:nvPr/>
      </p:nvGrpSpPr>
      <p:grpSpPr>
        <a:xfrm>
          <a:off x="0" y="0"/>
          <a:ext cx="0" cy="0"/>
          <a:chOff x="0" y="0"/>
          <a:chExt cx="0" cy="0"/>
        </a:xfrm>
      </p:grpSpPr>
      <p:pic>
        <p:nvPicPr>
          <p:cNvPr id="130057"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522668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节标题">
    <p:bg>
      <p:bgPr>
        <a:solidFill>
          <a:schemeClr val="bg1"/>
        </a:solidFill>
        <a:effectLst/>
      </p:bgPr>
    </p:bg>
    <p:spTree>
      <p:nvGrpSpPr>
        <p:cNvPr id="1" name=""/>
        <p:cNvGrpSpPr/>
        <p:nvPr/>
      </p:nvGrpSpPr>
      <p:grpSpPr>
        <a:xfrm>
          <a:off x="0" y="0"/>
          <a:ext cx="0" cy="0"/>
          <a:chOff x="0" y="0"/>
          <a:chExt cx="0" cy="0"/>
        </a:xfrm>
      </p:grpSpPr>
      <p:pic>
        <p:nvPicPr>
          <p:cNvPr id="131081"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1313403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bg1"/>
        </a:solidFill>
        <a:effectLst/>
      </p:bgPr>
    </p:bg>
    <p:spTree>
      <p:nvGrpSpPr>
        <p:cNvPr id="1" name=""/>
        <p:cNvGrpSpPr/>
        <p:nvPr/>
      </p:nvGrpSpPr>
      <p:grpSpPr>
        <a:xfrm>
          <a:off x="0" y="0"/>
          <a:ext cx="0" cy="0"/>
          <a:chOff x="0" y="0"/>
          <a:chExt cx="0" cy="0"/>
        </a:xfrm>
      </p:grpSpPr>
      <p:pic>
        <p:nvPicPr>
          <p:cNvPr id="132105"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32218029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标题和内容">
    <p:bg>
      <p:bgPr>
        <a:solidFill>
          <a:schemeClr val="bg1"/>
        </a:solidFill>
        <a:effectLst/>
      </p:bgPr>
    </p:bg>
    <p:spTree>
      <p:nvGrpSpPr>
        <p:cNvPr id="1" name=""/>
        <p:cNvGrpSpPr/>
        <p:nvPr/>
      </p:nvGrpSpPr>
      <p:grpSpPr>
        <a:xfrm>
          <a:off x="0" y="0"/>
          <a:ext cx="0" cy="0"/>
          <a:chOff x="0" y="0"/>
          <a:chExt cx="0" cy="0"/>
        </a:xfrm>
      </p:grpSpPr>
      <p:pic>
        <p:nvPicPr>
          <p:cNvPr id="133129"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3815544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节标题">
    <p:bg>
      <p:bgPr>
        <a:solidFill>
          <a:schemeClr val="bg1"/>
        </a:solidFill>
        <a:effectLst/>
      </p:bgPr>
    </p:bg>
    <p:spTree>
      <p:nvGrpSpPr>
        <p:cNvPr id="1" name=""/>
        <p:cNvGrpSpPr/>
        <p:nvPr/>
      </p:nvGrpSpPr>
      <p:grpSpPr>
        <a:xfrm>
          <a:off x="0" y="0"/>
          <a:ext cx="0" cy="0"/>
          <a:chOff x="0" y="0"/>
          <a:chExt cx="0" cy="0"/>
        </a:xfrm>
      </p:grpSpPr>
      <p:pic>
        <p:nvPicPr>
          <p:cNvPr id="13415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15867092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2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D0F5135D-A337-430E-9773-BDB4A6403692}"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DD862000-424D-472E-9932-9D718B91BACE}"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149230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319D5-907A-4948-8FC0-1E9A02A71ED9}" type="datetimeFigureOut">
              <a:rPr lang="en-US" smtClean="0"/>
              <a:pPr/>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B2636-36E9-40C4-B8B9-4AC0CE296210}"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2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5404248" y="6042026"/>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933E5690-71E7-404D-89FD-478F8C3E51FF}" type="datetimeFigureOut">
              <a:rPr lang="zh-CN" altLang="en-US" sz="1350" smtClean="0"/>
              <a:pPr defTabSz="685800">
                <a:defRPr/>
              </a:pPr>
              <a:t>2023/6/24</a:t>
            </a:fld>
            <a:endParaRPr lang="zh-CN" altLang="en-US" sz="1350"/>
          </a:p>
        </p:txBody>
      </p:sp>
      <p:sp>
        <p:nvSpPr>
          <p:cNvPr id="10" name="页脚占位符 3"/>
          <p:cNvSpPr>
            <a:spLocks noGrp="1"/>
          </p:cNvSpPr>
          <p:nvPr>
            <p:ph type="ftr" sz="quarter" idx="3"/>
          </p:nvPr>
        </p:nvSpPr>
        <p:spPr>
          <a:xfrm>
            <a:off x="508397" y="6042026"/>
            <a:ext cx="472321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endParaRPr lang="zh-CN" altLang="en-US" sz="1350"/>
          </a:p>
        </p:txBody>
      </p:sp>
      <p:sp>
        <p:nvSpPr>
          <p:cNvPr id="11" name="灯片编号占位符 4"/>
          <p:cNvSpPr>
            <a:spLocks noGrp="1"/>
          </p:cNvSpPr>
          <p:nvPr>
            <p:ph type="sldNum" sz="quarter" idx="4"/>
          </p:nvPr>
        </p:nvSpPr>
        <p:spPr>
          <a:xfrm>
            <a:off x="6442473" y="6042026"/>
            <a:ext cx="513160"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defRPr>
            </a:lvl1pPr>
          </a:lstStyle>
          <a:p>
            <a:pPr defTabSz="685800">
              <a:defRPr/>
            </a:pPr>
            <a:fld id="{40BE106C-1777-425E-B175-D2992E83454C}" type="slidenum">
              <a:rPr lang="zh-CN" altLang="en-US" sz="1350" smtClean="0"/>
              <a:pPr defTabSz="685800">
                <a:defRPr/>
              </a:pPr>
              <a:t>‹#›</a:t>
            </a:fld>
            <a:endParaRPr lang="zh-CN" altLang="en-US" sz="1350"/>
          </a:p>
        </p:txBody>
      </p:sp>
    </p:spTree>
    <p:extLst>
      <p:ext uri="{BB962C8B-B14F-4D97-AF65-F5344CB8AC3E}">
        <p14:creationId xmlns:p14="http://schemas.microsoft.com/office/powerpoint/2010/main" val="14348191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bg1"/>
        </a:solidFill>
        <a:effectLst/>
      </p:bgPr>
    </p:bg>
    <p:spTree>
      <p:nvGrpSpPr>
        <p:cNvPr id="1" name=""/>
        <p:cNvGrpSpPr/>
        <p:nvPr/>
      </p:nvGrpSpPr>
      <p:grpSpPr>
        <a:xfrm>
          <a:off x="0" y="0"/>
          <a:ext cx="0" cy="0"/>
          <a:chOff x="0" y="0"/>
          <a:chExt cx="0" cy="0"/>
        </a:xfrm>
      </p:grpSpPr>
      <p:pic>
        <p:nvPicPr>
          <p:cNvPr id="137225" name="图片 6"/>
          <p:cNvPicPr>
            <a:picLocks noChangeAspect="1"/>
          </p:cNvPicPr>
          <p:nvPr userDrawn="1"/>
        </p:nvPicPr>
        <p:blipFill>
          <a:blip r:embed="rId2"/>
          <a:stretch>
            <a:fillRect/>
          </a:stretch>
        </p:blipFill>
        <p:spPr>
          <a:xfrm>
            <a:off x="-176213" y="0"/>
            <a:ext cx="9496425" cy="6858000"/>
          </a:xfrm>
          <a:prstGeom prst="rect">
            <a:avLst/>
          </a:prstGeom>
          <a:noFill/>
          <a:ln w="9525">
            <a:noFill/>
          </a:ln>
        </p:spPr>
      </p:pic>
    </p:spTree>
    <p:extLst>
      <p:ext uri="{BB962C8B-B14F-4D97-AF65-F5344CB8AC3E}">
        <p14:creationId xmlns:p14="http://schemas.microsoft.com/office/powerpoint/2010/main" val="3291793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5_标题和内容">
    <p:bg>
      <p:bgPr>
        <a:solidFill>
          <a:schemeClr val="bg1"/>
        </a:solidFill>
        <a:effectLst/>
      </p:bgPr>
    </p:bg>
    <p:spTree>
      <p:nvGrpSpPr>
        <p:cNvPr id="1" name=""/>
        <p:cNvGrpSpPr/>
        <p:nvPr/>
      </p:nvGrpSpPr>
      <p:grpSpPr>
        <a:xfrm>
          <a:off x="0" y="0"/>
          <a:ext cx="0" cy="0"/>
          <a:chOff x="0" y="0"/>
          <a:chExt cx="0" cy="0"/>
        </a:xfrm>
      </p:grpSpPr>
      <p:pic>
        <p:nvPicPr>
          <p:cNvPr id="138249" name="图片 7"/>
          <p:cNvPicPr>
            <a:picLocks noChangeAspect="1"/>
          </p:cNvPicPr>
          <p:nvPr userDrawn="1"/>
        </p:nvPicPr>
        <p:blipFill>
          <a:blip r:embed="rId2"/>
          <a:stretch>
            <a:fillRect/>
          </a:stretch>
        </p:blipFill>
        <p:spPr>
          <a:xfrm>
            <a:off x="-176213" y="0"/>
            <a:ext cx="9525000" cy="6878638"/>
          </a:xfrm>
          <a:prstGeom prst="rect">
            <a:avLst/>
          </a:prstGeom>
          <a:noFill/>
          <a:ln w="9525">
            <a:noFill/>
          </a:ln>
        </p:spPr>
      </p:pic>
    </p:spTree>
    <p:extLst>
      <p:ext uri="{BB962C8B-B14F-4D97-AF65-F5344CB8AC3E}">
        <p14:creationId xmlns:p14="http://schemas.microsoft.com/office/powerpoint/2010/main" val="15989302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_节标题">
    <p:bg>
      <p:bgPr>
        <a:solidFill>
          <a:schemeClr val="bg1"/>
        </a:solidFill>
        <a:effectLst/>
      </p:bgPr>
    </p:bg>
    <p:spTree>
      <p:nvGrpSpPr>
        <p:cNvPr id="1" name=""/>
        <p:cNvGrpSpPr/>
        <p:nvPr/>
      </p:nvGrpSpPr>
      <p:grpSpPr>
        <a:xfrm>
          <a:off x="0" y="0"/>
          <a:ext cx="0" cy="0"/>
          <a:chOff x="0" y="0"/>
          <a:chExt cx="0" cy="0"/>
        </a:xfrm>
      </p:grpSpPr>
      <p:pic>
        <p:nvPicPr>
          <p:cNvPr id="139273" name="图片 6"/>
          <p:cNvPicPr>
            <a:picLocks noChangeAspect="1"/>
          </p:cNvPicPr>
          <p:nvPr userDrawn="1"/>
        </p:nvPicPr>
        <p:blipFill>
          <a:blip r:embed="rId2"/>
          <a:stretch>
            <a:fillRect/>
          </a:stretch>
        </p:blipFill>
        <p:spPr>
          <a:xfrm>
            <a:off x="-806053" y="-455612"/>
            <a:ext cx="10720388" cy="7742237"/>
          </a:xfrm>
          <a:prstGeom prst="rect">
            <a:avLst/>
          </a:prstGeom>
          <a:noFill/>
          <a:ln w="9525">
            <a:noFill/>
          </a:ln>
        </p:spPr>
      </p:pic>
    </p:spTree>
    <p:extLst>
      <p:ext uri="{BB962C8B-B14F-4D97-AF65-F5344CB8AC3E}">
        <p14:creationId xmlns:p14="http://schemas.microsoft.com/office/powerpoint/2010/main" val="658254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37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BC5BA31-9327-4A67-8070-12C1246D2F78}"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20F2ED0B-8E19-42C6-9747-B2AA7D45C0CD}" type="slidenum">
              <a:rPr lang="zh-CN" altLang="en-US" smtClean="0"/>
              <a:pPr>
                <a:defRPr/>
              </a:pPr>
              <a:t>‹#›</a:t>
            </a:fld>
            <a:endParaRPr lang="zh-CN" altLang="en-US"/>
          </a:p>
        </p:txBody>
      </p:sp>
    </p:spTree>
    <p:extLst>
      <p:ext uri="{BB962C8B-B14F-4D97-AF65-F5344CB8AC3E}">
        <p14:creationId xmlns:p14="http://schemas.microsoft.com/office/powerpoint/2010/main" val="1129923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38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3423807E-0671-4F47-AEED-C72883525F07}"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1D5BD56D-A5A1-4C65-B787-9675FB402F81}" type="slidenum">
              <a:rPr lang="zh-CN" altLang="en-US" smtClean="0"/>
              <a:pPr>
                <a:defRPr/>
              </a:pPr>
              <a:t>‹#›</a:t>
            </a:fld>
            <a:endParaRPr lang="zh-CN" altLang="en-US"/>
          </a:p>
        </p:txBody>
      </p:sp>
    </p:spTree>
    <p:extLst>
      <p:ext uri="{BB962C8B-B14F-4D97-AF65-F5344CB8AC3E}">
        <p14:creationId xmlns:p14="http://schemas.microsoft.com/office/powerpoint/2010/main" val="9751231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3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DD136E84-417C-4A98-B4BE-E7D0639F5E1F}"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23BC75E-918A-4570-83F0-9B2443F67641}" type="slidenum">
              <a:rPr lang="zh-CN" altLang="en-US" smtClean="0"/>
              <a:pPr>
                <a:defRPr/>
              </a:pPr>
              <a:t>‹#›</a:t>
            </a:fld>
            <a:endParaRPr lang="zh-CN" altLang="en-US"/>
          </a:p>
        </p:txBody>
      </p:sp>
    </p:spTree>
    <p:extLst>
      <p:ext uri="{BB962C8B-B14F-4D97-AF65-F5344CB8AC3E}">
        <p14:creationId xmlns:p14="http://schemas.microsoft.com/office/powerpoint/2010/main" val="2173775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40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80FB8422-31B9-4172-A4C2-F8F22B217415}"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D29F2BB2-FCD6-4A5E-939C-38A41D77CA75}" type="slidenum">
              <a:rPr lang="zh-CN" altLang="en-US" smtClean="0"/>
              <a:pPr>
                <a:defRPr/>
              </a:pPr>
              <a:t>‹#›</a:t>
            </a:fld>
            <a:endParaRPr lang="zh-CN" altLang="en-US"/>
          </a:p>
        </p:txBody>
      </p:sp>
    </p:spTree>
    <p:extLst>
      <p:ext uri="{BB962C8B-B14F-4D97-AF65-F5344CB8AC3E}">
        <p14:creationId xmlns:p14="http://schemas.microsoft.com/office/powerpoint/2010/main" val="16636703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41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0B7C3E26-737A-4633-93A8-FB9221041E83}"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F968E9FF-980B-491A-A853-24D6E8507450}" type="slidenum">
              <a:rPr lang="zh-CN" altLang="en-US" smtClean="0"/>
              <a:pPr>
                <a:defRPr/>
              </a:pPr>
              <a:t>‹#›</a:t>
            </a:fld>
            <a:endParaRPr lang="zh-CN" altLang="en-US"/>
          </a:p>
        </p:txBody>
      </p:sp>
    </p:spTree>
    <p:extLst>
      <p:ext uri="{BB962C8B-B14F-4D97-AF65-F5344CB8AC3E}">
        <p14:creationId xmlns:p14="http://schemas.microsoft.com/office/powerpoint/2010/main" val="18416628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49_自定义版式">
    <p:bg>
      <p:bgPr>
        <a:solidFill>
          <a:schemeClr val="bg1"/>
        </a:solidFill>
        <a:effectLst/>
      </p:bgPr>
    </p:bg>
    <p:spTree>
      <p:nvGrpSpPr>
        <p:cNvPr id="1" name=""/>
        <p:cNvGrpSpPr/>
        <p:nvPr/>
      </p:nvGrpSpPr>
      <p:grpSpPr>
        <a:xfrm>
          <a:off x="0" y="0"/>
          <a:ext cx="0" cy="0"/>
          <a:chOff x="0" y="0"/>
          <a:chExt cx="0" cy="0"/>
        </a:xfrm>
      </p:grpSpPr>
      <p:sp>
        <p:nvSpPr>
          <p:cNvPr id="9" name="日期占位符 2"/>
          <p:cNvSpPr>
            <a:spLocks noGrp="1"/>
          </p:cNvSpPr>
          <p:nvPr>
            <p:ph type="dt" sz="half" idx="2"/>
          </p:nvPr>
        </p:nvSpPr>
        <p:spPr>
          <a:xfrm>
            <a:off x="6286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C8904C14-9BE0-49A7-83CF-F891C604F401}" type="datetimeFigureOut">
              <a:rPr lang="zh-CN" altLang="en-US" smtClean="0"/>
              <a:pPr>
                <a:defRPr/>
              </a:pPr>
              <a:t>2023/6/24</a:t>
            </a:fld>
            <a:endParaRPr lang="zh-CN" altLang="en-US"/>
          </a:p>
        </p:txBody>
      </p:sp>
      <p:sp>
        <p:nvSpPr>
          <p:cNvPr id="10" name="页脚占位符 3"/>
          <p:cNvSpPr>
            <a:spLocks noGrp="1"/>
          </p:cNvSpPr>
          <p:nvPr>
            <p:ph type="ftr" sz="quarter" idx="3"/>
          </p:nvPr>
        </p:nvSpPr>
        <p:spPr>
          <a:xfrm>
            <a:off x="3028950" y="6356351"/>
            <a:ext cx="30861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endParaRPr lang="zh-CN" altLang="en-US"/>
          </a:p>
        </p:txBody>
      </p:sp>
      <p:sp>
        <p:nvSpPr>
          <p:cNvPr id="11" name="灯片编号占位符 4"/>
          <p:cNvSpPr>
            <a:spLocks noGrp="1"/>
          </p:cNvSpPr>
          <p:nvPr>
            <p:ph type="sldNum" sz="quarter" idx="4"/>
          </p:nvPr>
        </p:nvSpPr>
        <p:spPr>
          <a:xfrm>
            <a:off x="6457950" y="6356351"/>
            <a:ext cx="2057400" cy="365125"/>
          </a:xfrm>
          <a:prstGeom prst="rect">
            <a:avLst/>
          </a:prstGeom>
        </p:spPr>
        <p:txBody>
          <a:bodyPr/>
          <a:lstStyle>
            <a:lvl1pPr defTabSz="685800" eaLnBrk="1" fontAlgn="auto" hangingPunct="1">
              <a:spcBef>
                <a:spcPts val="0"/>
              </a:spcBef>
              <a:spcAft>
                <a:spcPts val="0"/>
              </a:spcAft>
              <a:defRPr sz="1399">
                <a:solidFill>
                  <a:prstClr val="black">
                    <a:tint val="75000"/>
                  </a:prstClr>
                </a:solidFill>
                <a:latin typeface="Lato Light"/>
              </a:defRPr>
            </a:lvl1pPr>
          </a:lstStyle>
          <a:p>
            <a:pPr>
              <a:defRPr/>
            </a:pPr>
            <a:fld id="{7A2F077F-0C14-4300-9DFF-E46A60600CBE}" type="slidenum">
              <a:rPr lang="zh-CN" altLang="en-US" smtClean="0"/>
              <a:pPr>
                <a:defRPr/>
              </a:pPr>
              <a:t>‹#›</a:t>
            </a:fld>
            <a:endParaRPr lang="zh-CN" altLang="en-US"/>
          </a:p>
        </p:txBody>
      </p:sp>
    </p:spTree>
    <p:extLst>
      <p:ext uri="{BB962C8B-B14F-4D97-AF65-F5344CB8AC3E}">
        <p14:creationId xmlns:p14="http://schemas.microsoft.com/office/powerpoint/2010/main" val="388264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29.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63" Type="http://schemas.openxmlformats.org/officeDocument/2006/relationships/slideLayout" Target="../slideLayouts/slideLayout75.xml"/><Relationship Id="rId84" Type="http://schemas.openxmlformats.org/officeDocument/2006/relationships/slideLayout" Target="../slideLayouts/slideLayout96.xml"/><Relationship Id="rId138" Type="http://schemas.openxmlformats.org/officeDocument/2006/relationships/image" Target="../media/image3.emf"/><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123" Type="http://schemas.openxmlformats.org/officeDocument/2006/relationships/slideLayout" Target="../slideLayouts/slideLayout135.xml"/><Relationship Id="rId128" Type="http://schemas.openxmlformats.org/officeDocument/2006/relationships/slideLayout" Target="../slideLayouts/slideLayout140.xml"/><Relationship Id="rId5" Type="http://schemas.openxmlformats.org/officeDocument/2006/relationships/slideLayout" Target="../slideLayouts/slideLayout17.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113" Type="http://schemas.openxmlformats.org/officeDocument/2006/relationships/slideLayout" Target="../slideLayouts/slideLayout125.xml"/><Relationship Id="rId118" Type="http://schemas.openxmlformats.org/officeDocument/2006/relationships/slideLayout" Target="../slideLayouts/slideLayout130.xml"/><Relationship Id="rId134" Type="http://schemas.openxmlformats.org/officeDocument/2006/relationships/slideLayout" Target="../slideLayouts/slideLayout146.xml"/><Relationship Id="rId139" Type="http://schemas.openxmlformats.org/officeDocument/2006/relationships/image" Target="../media/image4.png"/><Relationship Id="rId80" Type="http://schemas.openxmlformats.org/officeDocument/2006/relationships/slideLayout" Target="../slideLayouts/slideLayout92.xml"/><Relationship Id="rId85" Type="http://schemas.openxmlformats.org/officeDocument/2006/relationships/slideLayout" Target="../slideLayouts/slideLayout97.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108" Type="http://schemas.openxmlformats.org/officeDocument/2006/relationships/slideLayout" Target="../slideLayouts/slideLayout120.xml"/><Relationship Id="rId124" Type="http://schemas.openxmlformats.org/officeDocument/2006/relationships/slideLayout" Target="../slideLayouts/slideLayout136.xml"/><Relationship Id="rId129" Type="http://schemas.openxmlformats.org/officeDocument/2006/relationships/slideLayout" Target="../slideLayouts/slideLayout141.xml"/><Relationship Id="rId54" Type="http://schemas.openxmlformats.org/officeDocument/2006/relationships/slideLayout" Target="../slideLayouts/slideLayout66.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40" Type="http://schemas.openxmlformats.org/officeDocument/2006/relationships/image" Target="../media/image5.emf"/><Relationship Id="rId1" Type="http://schemas.openxmlformats.org/officeDocument/2006/relationships/slideLayout" Target="../slideLayouts/slideLayout13.xml"/><Relationship Id="rId6" Type="http://schemas.openxmlformats.org/officeDocument/2006/relationships/slideLayout" Target="../slideLayouts/slideLayout18.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49" Type="http://schemas.openxmlformats.org/officeDocument/2006/relationships/slideLayout" Target="../slideLayouts/slideLayout61.xml"/><Relationship Id="rId114" Type="http://schemas.openxmlformats.org/officeDocument/2006/relationships/slideLayout" Target="../slideLayouts/slideLayout126.xml"/><Relationship Id="rId119" Type="http://schemas.openxmlformats.org/officeDocument/2006/relationships/slideLayout" Target="../slideLayouts/slideLayout131.xml"/><Relationship Id="rId44" Type="http://schemas.openxmlformats.org/officeDocument/2006/relationships/slideLayout" Target="../slideLayouts/slideLayout56.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130" Type="http://schemas.openxmlformats.org/officeDocument/2006/relationships/slideLayout" Target="../slideLayouts/slideLayout142.xml"/><Relationship Id="rId135" Type="http://schemas.openxmlformats.org/officeDocument/2006/relationships/slideLayout" Target="../slideLayouts/slideLayout147.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slideLayout" Target="../slideLayouts/slideLayout12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120" Type="http://schemas.openxmlformats.org/officeDocument/2006/relationships/slideLayout" Target="../slideLayouts/slideLayout132.xml"/><Relationship Id="rId125" Type="http://schemas.openxmlformats.org/officeDocument/2006/relationships/slideLayout" Target="../slideLayouts/slideLayout137.xml"/><Relationship Id="rId141" Type="http://schemas.openxmlformats.org/officeDocument/2006/relationships/image" Target="../media/image6.emf"/><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110" Type="http://schemas.openxmlformats.org/officeDocument/2006/relationships/slideLayout" Target="../slideLayouts/slideLayout122.xml"/><Relationship Id="rId115" Type="http://schemas.openxmlformats.org/officeDocument/2006/relationships/slideLayout" Target="../slideLayouts/slideLayout127.xml"/><Relationship Id="rId131" Type="http://schemas.openxmlformats.org/officeDocument/2006/relationships/slideLayout" Target="../slideLayouts/slideLayout143.xml"/><Relationship Id="rId136" Type="http://schemas.openxmlformats.org/officeDocument/2006/relationships/theme" Target="../theme/theme3.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126" Type="http://schemas.openxmlformats.org/officeDocument/2006/relationships/slideLayout" Target="../slideLayouts/slideLayout138.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121" Type="http://schemas.openxmlformats.org/officeDocument/2006/relationships/slideLayout" Target="../slideLayouts/slideLayout133.xml"/><Relationship Id="rId142" Type="http://schemas.openxmlformats.org/officeDocument/2006/relationships/image" Target="../media/image7.emf"/><Relationship Id="rId3" Type="http://schemas.openxmlformats.org/officeDocument/2006/relationships/slideLayout" Target="../slideLayouts/slideLayout15.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 Id="rId116" Type="http://schemas.openxmlformats.org/officeDocument/2006/relationships/slideLayout" Target="../slideLayouts/slideLayout128.xml"/><Relationship Id="rId137" Type="http://schemas.openxmlformats.org/officeDocument/2006/relationships/image" Target="../media/image2.emf"/><Relationship Id="rId20" Type="http://schemas.openxmlformats.org/officeDocument/2006/relationships/slideLayout" Target="../slideLayouts/slideLayout32.xml"/><Relationship Id="rId41" Type="http://schemas.openxmlformats.org/officeDocument/2006/relationships/slideLayout" Target="../slideLayouts/slideLayout53.xml"/><Relationship Id="rId62" Type="http://schemas.openxmlformats.org/officeDocument/2006/relationships/slideLayout" Target="../slideLayouts/slideLayout74.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111" Type="http://schemas.openxmlformats.org/officeDocument/2006/relationships/slideLayout" Target="../slideLayouts/slideLayout123.xml"/><Relationship Id="rId132" Type="http://schemas.openxmlformats.org/officeDocument/2006/relationships/slideLayout" Target="../slideLayouts/slideLayout144.xml"/><Relationship Id="rId15" Type="http://schemas.openxmlformats.org/officeDocument/2006/relationships/slideLayout" Target="../slideLayouts/slideLayout27.xml"/><Relationship Id="rId36" Type="http://schemas.openxmlformats.org/officeDocument/2006/relationships/slideLayout" Target="../slideLayouts/slideLayout48.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27" Type="http://schemas.openxmlformats.org/officeDocument/2006/relationships/slideLayout" Target="../slideLayouts/slideLayout13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52" Type="http://schemas.openxmlformats.org/officeDocument/2006/relationships/slideLayout" Target="../slideLayouts/slideLayout64.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122" Type="http://schemas.openxmlformats.org/officeDocument/2006/relationships/slideLayout" Target="../slideLayouts/slideLayout134.xml"/><Relationship Id="rId143" Type="http://schemas.openxmlformats.org/officeDocument/2006/relationships/image" Target="../media/image8.emf"/><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47" Type="http://schemas.openxmlformats.org/officeDocument/2006/relationships/slideLayout" Target="../slideLayouts/slideLayout59.xml"/><Relationship Id="rId68" Type="http://schemas.openxmlformats.org/officeDocument/2006/relationships/slideLayout" Target="../slideLayouts/slideLayout80.xml"/><Relationship Id="rId89" Type="http://schemas.openxmlformats.org/officeDocument/2006/relationships/slideLayout" Target="../slideLayouts/slideLayout101.xml"/><Relationship Id="rId112" Type="http://schemas.openxmlformats.org/officeDocument/2006/relationships/slideLayout" Target="../slideLayouts/slideLayout124.xml"/><Relationship Id="rId133" Type="http://schemas.openxmlformats.org/officeDocument/2006/relationships/slideLayout" Target="../slideLayouts/slideLayout145.xml"/><Relationship Id="rId16"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319D5-907A-4948-8FC0-1E9A02A71ED9}" type="datetimeFigureOut">
              <a:rPr lang="en-US" smtClean="0"/>
              <a:pPr/>
              <a:t>6/24/2023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B2636-36E9-40C4-B8B9-4AC0CE2962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76781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750" advClick="0" advTm="0">
        <p14:prism dir="d"/>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137"/>
          <a:srcRect l="1070" t="2602" r="449" b="5138"/>
          <a:stretch>
            <a:fillRect/>
          </a:stretch>
        </p:blipFill>
        <p:spPr>
          <a:xfrm>
            <a:off x="0" y="0"/>
            <a:ext cx="9144000" cy="6858000"/>
          </a:xfrm>
          <a:prstGeom prst="rect">
            <a:avLst/>
          </a:prstGeom>
          <a:noFill/>
          <a:ln w="9525">
            <a:noFill/>
          </a:ln>
        </p:spPr>
      </p:pic>
      <p:pic>
        <p:nvPicPr>
          <p:cNvPr id="1027" name="图片 2"/>
          <p:cNvPicPr>
            <a:picLocks noChangeAspect="1"/>
          </p:cNvPicPr>
          <p:nvPr userDrawn="1"/>
        </p:nvPicPr>
        <p:blipFill>
          <a:blip r:embed="rId138"/>
          <a:stretch>
            <a:fillRect/>
          </a:stretch>
        </p:blipFill>
        <p:spPr>
          <a:xfrm>
            <a:off x="6656785" y="468313"/>
            <a:ext cx="2643188" cy="1484312"/>
          </a:xfrm>
          <a:prstGeom prst="rect">
            <a:avLst/>
          </a:prstGeom>
          <a:noFill/>
          <a:ln w="9525">
            <a:noFill/>
          </a:ln>
        </p:spPr>
      </p:pic>
      <p:pic>
        <p:nvPicPr>
          <p:cNvPr id="1028" name="郑柏林 - 小跳豆">
            <a:hlinkClick r:id="" action="ppaction://media"/>
          </p:cNvPr>
          <p:cNvPicPr>
            <a:picLocks noChangeAspect="1"/>
          </p:cNvPicPr>
          <p:nvPr userDrawn="1"/>
        </p:nvPicPr>
        <p:blipFill>
          <a:blip r:embed="rId139"/>
          <a:stretch>
            <a:fillRect/>
          </a:stretch>
        </p:blipFill>
        <p:spPr>
          <a:xfrm>
            <a:off x="260748" y="5437189"/>
            <a:ext cx="467915" cy="623887"/>
          </a:xfrm>
          <a:prstGeom prst="rect">
            <a:avLst/>
          </a:prstGeom>
          <a:noFill/>
          <a:ln w="9525">
            <a:noFill/>
          </a:ln>
        </p:spPr>
      </p:pic>
      <p:pic>
        <p:nvPicPr>
          <p:cNvPr id="1029" name="图片 4"/>
          <p:cNvPicPr>
            <a:picLocks noChangeAspect="1"/>
          </p:cNvPicPr>
          <p:nvPr userDrawn="1"/>
        </p:nvPicPr>
        <p:blipFill>
          <a:blip r:embed="rId140"/>
          <a:stretch>
            <a:fillRect/>
          </a:stretch>
        </p:blipFill>
        <p:spPr>
          <a:xfrm>
            <a:off x="-623888" y="4227513"/>
            <a:ext cx="9959579" cy="1992312"/>
          </a:xfrm>
          <a:prstGeom prst="rect">
            <a:avLst/>
          </a:prstGeom>
          <a:noFill/>
          <a:ln w="9525">
            <a:noFill/>
          </a:ln>
        </p:spPr>
      </p:pic>
      <p:pic>
        <p:nvPicPr>
          <p:cNvPr id="1030" name="图片 5"/>
          <p:cNvPicPr>
            <a:picLocks noChangeAspect="1"/>
          </p:cNvPicPr>
          <p:nvPr userDrawn="1"/>
        </p:nvPicPr>
        <p:blipFill>
          <a:blip r:embed="rId141"/>
          <a:stretch>
            <a:fillRect/>
          </a:stretch>
        </p:blipFill>
        <p:spPr>
          <a:xfrm>
            <a:off x="-435769" y="5124451"/>
            <a:ext cx="9829800" cy="1852613"/>
          </a:xfrm>
          <a:prstGeom prst="rect">
            <a:avLst/>
          </a:prstGeom>
          <a:noFill/>
          <a:ln w="9525">
            <a:noFill/>
          </a:ln>
        </p:spPr>
      </p:pic>
      <p:pic>
        <p:nvPicPr>
          <p:cNvPr id="1031" name="图片 22"/>
          <p:cNvPicPr>
            <a:picLocks noChangeAspect="1"/>
          </p:cNvPicPr>
          <p:nvPr userDrawn="1"/>
        </p:nvPicPr>
        <p:blipFill>
          <a:blip r:embed="rId142"/>
          <a:srcRect b="57274"/>
          <a:stretch>
            <a:fillRect/>
          </a:stretch>
        </p:blipFill>
        <p:spPr>
          <a:xfrm>
            <a:off x="-89297" y="6061076"/>
            <a:ext cx="9424988" cy="796925"/>
          </a:xfrm>
          <a:prstGeom prst="rect">
            <a:avLst/>
          </a:prstGeom>
          <a:noFill/>
          <a:ln w="9525">
            <a:noFill/>
          </a:ln>
        </p:spPr>
      </p:pic>
      <p:pic>
        <p:nvPicPr>
          <p:cNvPr id="1032" name="图片 23"/>
          <p:cNvPicPr>
            <a:picLocks noChangeAspect="1"/>
          </p:cNvPicPr>
          <p:nvPr userDrawn="1"/>
        </p:nvPicPr>
        <p:blipFill>
          <a:blip r:embed="rId143"/>
          <a:stretch>
            <a:fillRect/>
          </a:stretch>
        </p:blipFill>
        <p:spPr>
          <a:xfrm rot="-5400000">
            <a:off x="1057077" y="-1317228"/>
            <a:ext cx="7145338" cy="9527381"/>
          </a:xfrm>
          <a:prstGeom prst="rect">
            <a:avLst/>
          </a:prstGeom>
          <a:noFill/>
          <a:ln w="9525">
            <a:noFill/>
          </a:ln>
        </p:spPr>
      </p:pic>
    </p:spTree>
    <p:extLst>
      <p:ext uri="{BB962C8B-B14F-4D97-AF65-F5344CB8AC3E}">
        <p14:creationId xmlns:p14="http://schemas.microsoft.com/office/powerpoint/2010/main" val="13377132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71" r:id="rId7"/>
    <p:sldLayoutId id="2147483672" r:id="rId8"/>
    <p:sldLayoutId id="2147483673" r:id="rId9"/>
    <p:sldLayoutId id="2147483674" r:id="rId10"/>
    <p:sldLayoutId id="2147483675"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719" r:id="rId20"/>
    <p:sldLayoutId id="2147483720" r:id="rId21"/>
    <p:sldLayoutId id="2147483721" r:id="rId22"/>
    <p:sldLayoutId id="2147483722" r:id="rId23"/>
    <p:sldLayoutId id="2147483725"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6" r:id="rId33"/>
    <p:sldLayoutId id="2147483737" r:id="rId34"/>
    <p:sldLayoutId id="2147483738" r:id="rId35"/>
    <p:sldLayoutId id="2147483794" r:id="rId36"/>
    <p:sldLayoutId id="2147483795" r:id="rId37"/>
    <p:sldLayoutId id="2147483796" r:id="rId38"/>
    <p:sldLayoutId id="2147483797" r:id="rId39"/>
    <p:sldLayoutId id="2147483802" r:id="rId40"/>
    <p:sldLayoutId id="2147483819" r:id="rId41"/>
    <p:sldLayoutId id="2147483847" r:id="rId42"/>
    <p:sldLayoutId id="2147483848" r:id="rId43"/>
    <p:sldLayoutId id="2147483849" r:id="rId44"/>
    <p:sldLayoutId id="2147483850" r:id="rId45"/>
    <p:sldLayoutId id="2147483855" r:id="rId46"/>
    <p:sldLayoutId id="2147483857" r:id="rId47"/>
    <p:sldLayoutId id="2147483876" r:id="rId48"/>
    <p:sldLayoutId id="2147483877" r:id="rId49"/>
    <p:sldLayoutId id="2147483878" r:id="rId50"/>
    <p:sldLayoutId id="2147483879" r:id="rId51"/>
    <p:sldLayoutId id="2147483950" r:id="rId52"/>
    <p:sldLayoutId id="2147483951" r:id="rId53"/>
    <p:sldLayoutId id="2147483979" r:id="rId54"/>
    <p:sldLayoutId id="2147483981" r:id="rId55"/>
    <p:sldLayoutId id="2147483983" r:id="rId56"/>
    <p:sldLayoutId id="2147483985" r:id="rId57"/>
    <p:sldLayoutId id="2147483987" r:id="rId58"/>
    <p:sldLayoutId id="2147483996" r:id="rId59"/>
    <p:sldLayoutId id="2147483998" r:id="rId60"/>
    <p:sldLayoutId id="2147484000" r:id="rId61"/>
    <p:sldLayoutId id="2147484002" r:id="rId62"/>
    <p:sldLayoutId id="2147484004" r:id="rId63"/>
    <p:sldLayoutId id="2147484006" r:id="rId64"/>
    <p:sldLayoutId id="2147484007" r:id="rId65"/>
    <p:sldLayoutId id="2147484008" r:id="rId66"/>
    <p:sldLayoutId id="2147484009" r:id="rId67"/>
    <p:sldLayoutId id="2147484010" r:id="rId68"/>
    <p:sldLayoutId id="2147484012" r:id="rId69"/>
    <p:sldLayoutId id="2147484014" r:id="rId70"/>
    <p:sldLayoutId id="2147484015" r:id="rId71"/>
    <p:sldLayoutId id="2147484016" r:id="rId72"/>
    <p:sldLayoutId id="2147484017" r:id="rId73"/>
    <p:sldLayoutId id="2147484018" r:id="rId74"/>
    <p:sldLayoutId id="2147484019" r:id="rId75"/>
    <p:sldLayoutId id="2147484020" r:id="rId76"/>
    <p:sldLayoutId id="2147484021" r:id="rId77"/>
    <p:sldLayoutId id="2147484022" r:id="rId78"/>
    <p:sldLayoutId id="2147484023" r:id="rId79"/>
    <p:sldLayoutId id="2147484024" r:id="rId80"/>
    <p:sldLayoutId id="2147484025" r:id="rId81"/>
    <p:sldLayoutId id="2147484053" r:id="rId82"/>
    <p:sldLayoutId id="2147484055" r:id="rId83"/>
    <p:sldLayoutId id="2147484057" r:id="rId84"/>
    <p:sldLayoutId id="2147484059" r:id="rId85"/>
    <p:sldLayoutId id="2147484061" r:id="rId86"/>
    <p:sldLayoutId id="2147484070" r:id="rId87"/>
    <p:sldLayoutId id="2147484072" r:id="rId88"/>
    <p:sldLayoutId id="2147484074" r:id="rId89"/>
    <p:sldLayoutId id="2147484076" r:id="rId90"/>
    <p:sldLayoutId id="2147484078" r:id="rId91"/>
    <p:sldLayoutId id="2147484080" r:id="rId92"/>
    <p:sldLayoutId id="2147484081" r:id="rId93"/>
    <p:sldLayoutId id="2147484082" r:id="rId94"/>
    <p:sldLayoutId id="2147484083" r:id="rId95"/>
    <p:sldLayoutId id="2147484084" r:id="rId96"/>
    <p:sldLayoutId id="2147484086" r:id="rId97"/>
    <p:sldLayoutId id="2147484088" r:id="rId98"/>
    <p:sldLayoutId id="2147484089" r:id="rId99"/>
    <p:sldLayoutId id="2147484091" r:id="rId100"/>
    <p:sldLayoutId id="2147484093" r:id="rId101"/>
    <p:sldLayoutId id="2147484095" r:id="rId102"/>
    <p:sldLayoutId id="2147484097" r:id="rId103"/>
    <p:sldLayoutId id="2147484106" r:id="rId104"/>
    <p:sldLayoutId id="2147484108" r:id="rId105"/>
    <p:sldLayoutId id="2147484110" r:id="rId106"/>
    <p:sldLayoutId id="2147484112" r:id="rId107"/>
    <p:sldLayoutId id="2147484114" r:id="rId108"/>
    <p:sldLayoutId id="2147484123" r:id="rId109"/>
    <p:sldLayoutId id="2147484125" r:id="rId110"/>
    <p:sldLayoutId id="2147484127" r:id="rId111"/>
    <p:sldLayoutId id="2147484129" r:id="rId112"/>
    <p:sldLayoutId id="2147484131" r:id="rId113"/>
    <p:sldLayoutId id="2147484133" r:id="rId114"/>
    <p:sldLayoutId id="2147484134" r:id="rId115"/>
    <p:sldLayoutId id="2147484135" r:id="rId116"/>
    <p:sldLayoutId id="2147484136" r:id="rId117"/>
    <p:sldLayoutId id="2147484137" r:id="rId118"/>
    <p:sldLayoutId id="2147484139" r:id="rId119"/>
    <p:sldLayoutId id="2147484141" r:id="rId120"/>
    <p:sldLayoutId id="2147484143" r:id="rId121"/>
    <p:sldLayoutId id="2147484144" r:id="rId122"/>
    <p:sldLayoutId id="2147484145" r:id="rId123"/>
    <p:sldLayoutId id="2147484146" r:id="rId124"/>
    <p:sldLayoutId id="2147484147" r:id="rId125"/>
    <p:sldLayoutId id="2147484148" r:id="rId126"/>
    <p:sldLayoutId id="2147484149" r:id="rId127"/>
    <p:sldLayoutId id="2147484176" r:id="rId128"/>
    <p:sldLayoutId id="2147484177" r:id="rId129"/>
    <p:sldLayoutId id="2147484178" r:id="rId130"/>
    <p:sldLayoutId id="2147484179" r:id="rId131"/>
    <p:sldLayoutId id="2147484180" r:id="rId132"/>
    <p:sldLayoutId id="2147484185" r:id="rId133"/>
    <p:sldLayoutId id="2147484187" r:id="rId134"/>
    <p:sldLayoutId id="2147484197" r:id="rId135"/>
  </p:sldLayoutIdLst>
  <p:hf sldNum="0" hdr="0" ftr="0" dt="0"/>
  <p:txStyles>
    <p:titleStyle>
      <a:lvl1pPr algn="l" defTabSz="684848"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848" rtl="0" eaLnBrk="0" fontAlgn="base" hangingPunct="0">
        <a:lnSpc>
          <a:spcPct val="90000"/>
        </a:lnSpc>
        <a:spcBef>
          <a:spcPct val="0"/>
        </a:spcBef>
        <a:spcAft>
          <a:spcPct val="0"/>
        </a:spcAft>
        <a:defRPr sz="3300">
          <a:solidFill>
            <a:schemeClr val="tx1"/>
          </a:solidFill>
          <a:latin typeface="Lato Regular" pitchFamily="34" charset="0"/>
        </a:defRPr>
      </a:lvl2pPr>
      <a:lvl3pPr algn="l" defTabSz="684848" rtl="0" eaLnBrk="0" fontAlgn="base" hangingPunct="0">
        <a:lnSpc>
          <a:spcPct val="90000"/>
        </a:lnSpc>
        <a:spcBef>
          <a:spcPct val="0"/>
        </a:spcBef>
        <a:spcAft>
          <a:spcPct val="0"/>
        </a:spcAft>
        <a:defRPr sz="3300">
          <a:solidFill>
            <a:schemeClr val="tx1"/>
          </a:solidFill>
          <a:latin typeface="Lato Regular" pitchFamily="34" charset="0"/>
        </a:defRPr>
      </a:lvl3pPr>
      <a:lvl4pPr algn="l" defTabSz="684848" rtl="0" eaLnBrk="0" fontAlgn="base" hangingPunct="0">
        <a:lnSpc>
          <a:spcPct val="90000"/>
        </a:lnSpc>
        <a:spcBef>
          <a:spcPct val="0"/>
        </a:spcBef>
        <a:spcAft>
          <a:spcPct val="0"/>
        </a:spcAft>
        <a:defRPr sz="3300">
          <a:solidFill>
            <a:schemeClr val="tx1"/>
          </a:solidFill>
          <a:latin typeface="Lato Regular" pitchFamily="34" charset="0"/>
        </a:defRPr>
      </a:lvl4pPr>
      <a:lvl5pPr algn="l" defTabSz="684848" rtl="0" eaLnBrk="0" fontAlgn="base" hangingPunct="0">
        <a:lnSpc>
          <a:spcPct val="90000"/>
        </a:lnSpc>
        <a:spcBef>
          <a:spcPct val="0"/>
        </a:spcBef>
        <a:spcAft>
          <a:spcPct val="0"/>
        </a:spcAft>
        <a:defRPr sz="3300">
          <a:solidFill>
            <a:schemeClr val="tx1"/>
          </a:solidFill>
          <a:latin typeface="Lato Regular" pitchFamily="34" charset="0"/>
        </a:defRPr>
      </a:lvl5pPr>
      <a:lvl6pPr marL="342900" algn="l" defTabSz="684848" rtl="0" fontAlgn="base">
        <a:lnSpc>
          <a:spcPct val="90000"/>
        </a:lnSpc>
        <a:spcBef>
          <a:spcPct val="0"/>
        </a:spcBef>
        <a:spcAft>
          <a:spcPct val="0"/>
        </a:spcAft>
        <a:defRPr sz="3300">
          <a:solidFill>
            <a:schemeClr val="tx1"/>
          </a:solidFill>
          <a:latin typeface="Lato Regular" pitchFamily="34" charset="0"/>
        </a:defRPr>
      </a:lvl6pPr>
      <a:lvl7pPr marL="685800" algn="l" defTabSz="684848" rtl="0" fontAlgn="base">
        <a:lnSpc>
          <a:spcPct val="90000"/>
        </a:lnSpc>
        <a:spcBef>
          <a:spcPct val="0"/>
        </a:spcBef>
        <a:spcAft>
          <a:spcPct val="0"/>
        </a:spcAft>
        <a:defRPr sz="3300">
          <a:solidFill>
            <a:schemeClr val="tx1"/>
          </a:solidFill>
          <a:latin typeface="Lato Regular" pitchFamily="34" charset="0"/>
        </a:defRPr>
      </a:lvl7pPr>
      <a:lvl8pPr marL="1028700" algn="l" defTabSz="684848" rtl="0" fontAlgn="base">
        <a:lnSpc>
          <a:spcPct val="90000"/>
        </a:lnSpc>
        <a:spcBef>
          <a:spcPct val="0"/>
        </a:spcBef>
        <a:spcAft>
          <a:spcPct val="0"/>
        </a:spcAft>
        <a:defRPr sz="3300">
          <a:solidFill>
            <a:schemeClr val="tx1"/>
          </a:solidFill>
          <a:latin typeface="Lato Regular" pitchFamily="34" charset="0"/>
        </a:defRPr>
      </a:lvl8pPr>
      <a:lvl9pPr marL="1371600" algn="l" defTabSz="684848" rtl="0" fontAlgn="base">
        <a:lnSpc>
          <a:spcPct val="90000"/>
        </a:lnSpc>
        <a:spcBef>
          <a:spcPct val="0"/>
        </a:spcBef>
        <a:spcAft>
          <a:spcPct val="0"/>
        </a:spcAft>
        <a:defRPr sz="3300">
          <a:solidFill>
            <a:schemeClr val="tx1"/>
          </a:solidFill>
          <a:latin typeface="Lato Regular" pitchFamily="34" charset="0"/>
        </a:defRPr>
      </a:lvl9pPr>
    </p:titleStyle>
    <p:bodyStyle>
      <a:lvl1pPr marL="170498" indent="-170498" algn="l" defTabSz="684848"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398" indent="-170498" algn="l" defTabSz="684848"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6298" indent="-170498" algn="l" defTabSz="684848"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9198" indent="-170498" algn="l" defTabSz="684848"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2098" indent="-170498" algn="l" defTabSz="684848"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99" kern="1200">
          <a:solidFill>
            <a:schemeClr val="tx1"/>
          </a:solidFill>
          <a:latin typeface="+mn-lt"/>
          <a:ea typeface="+mn-ea"/>
          <a:cs typeface="+mn-cs"/>
        </a:defRPr>
      </a:lvl9pPr>
    </p:bodyStyle>
    <p:otherStyle>
      <a:defPPr>
        <a:defRPr lang="en-US"/>
      </a:defPPr>
      <a:lvl1pPr marL="0" algn="l" defTabSz="685800" rtl="0" eaLnBrk="1" latinLnBrk="0" hangingPunct="1">
        <a:defRPr sz="1399" kern="1200">
          <a:solidFill>
            <a:schemeClr val="tx1"/>
          </a:solidFill>
          <a:latin typeface="+mn-lt"/>
          <a:ea typeface="+mn-ea"/>
          <a:cs typeface="+mn-cs"/>
        </a:defRPr>
      </a:lvl1pPr>
      <a:lvl2pPr marL="342900" algn="l" defTabSz="685800" rtl="0" eaLnBrk="1" latinLnBrk="0" hangingPunct="1">
        <a:defRPr sz="1399" kern="1200">
          <a:solidFill>
            <a:schemeClr val="tx1"/>
          </a:solidFill>
          <a:latin typeface="+mn-lt"/>
          <a:ea typeface="+mn-ea"/>
          <a:cs typeface="+mn-cs"/>
        </a:defRPr>
      </a:lvl2pPr>
      <a:lvl3pPr marL="685800" algn="l" defTabSz="685800" rtl="0" eaLnBrk="1" latinLnBrk="0" hangingPunct="1">
        <a:defRPr sz="1399" kern="1200">
          <a:solidFill>
            <a:schemeClr val="tx1"/>
          </a:solidFill>
          <a:latin typeface="+mn-lt"/>
          <a:ea typeface="+mn-ea"/>
          <a:cs typeface="+mn-cs"/>
        </a:defRPr>
      </a:lvl3pPr>
      <a:lvl4pPr marL="1028700" algn="l" defTabSz="685800" rtl="0" eaLnBrk="1" latinLnBrk="0" hangingPunct="1">
        <a:defRPr sz="1399" kern="1200">
          <a:solidFill>
            <a:schemeClr val="tx1"/>
          </a:solidFill>
          <a:latin typeface="+mn-lt"/>
          <a:ea typeface="+mn-ea"/>
          <a:cs typeface="+mn-cs"/>
        </a:defRPr>
      </a:lvl4pPr>
      <a:lvl5pPr marL="1371600" algn="l" defTabSz="685800" rtl="0" eaLnBrk="1" latinLnBrk="0" hangingPunct="1">
        <a:defRPr sz="1399" kern="1200">
          <a:solidFill>
            <a:schemeClr val="tx1"/>
          </a:solidFill>
          <a:latin typeface="+mn-lt"/>
          <a:ea typeface="+mn-ea"/>
          <a:cs typeface="+mn-cs"/>
        </a:defRPr>
      </a:lvl5pPr>
      <a:lvl6pPr marL="1714500" algn="l" defTabSz="685800" rtl="0" eaLnBrk="1" latinLnBrk="0" hangingPunct="1">
        <a:defRPr sz="1399" kern="1200">
          <a:solidFill>
            <a:schemeClr val="tx1"/>
          </a:solidFill>
          <a:latin typeface="+mn-lt"/>
          <a:ea typeface="+mn-ea"/>
          <a:cs typeface="+mn-cs"/>
        </a:defRPr>
      </a:lvl6pPr>
      <a:lvl7pPr marL="2057400" algn="l" defTabSz="685800" rtl="0" eaLnBrk="1" latinLnBrk="0" hangingPunct="1">
        <a:defRPr sz="1399" kern="1200">
          <a:solidFill>
            <a:schemeClr val="tx1"/>
          </a:solidFill>
          <a:latin typeface="+mn-lt"/>
          <a:ea typeface="+mn-ea"/>
          <a:cs typeface="+mn-cs"/>
        </a:defRPr>
      </a:lvl7pPr>
      <a:lvl8pPr marL="2400300" algn="l" defTabSz="685800" rtl="0" eaLnBrk="1" latinLnBrk="0" hangingPunct="1">
        <a:defRPr sz="1399" kern="1200">
          <a:solidFill>
            <a:schemeClr val="tx1"/>
          </a:solidFill>
          <a:latin typeface="+mn-lt"/>
          <a:ea typeface="+mn-ea"/>
          <a:cs typeface="+mn-cs"/>
        </a:defRPr>
      </a:lvl8pPr>
      <a:lvl9pPr marL="2743200" algn="l" defTabSz="685800" rtl="0" eaLnBrk="1" latinLnBrk="0" hangingPunct="1">
        <a:defRPr sz="1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_1582517675295_1582518075254"/>
          <p:cNvPicPr>
            <a:picLocks noGrp="1" noChangeAspect="1"/>
          </p:cNvPicPr>
          <p:nvPr isPhoto="1"/>
        </p:nvPicPr>
        <p:blipFill>
          <a:blip r:embed="rId2" cstate="print">
            <a:lum bright="-6000"/>
            <a:extLst>
              <a:ext uri="{28A0092B-C50C-407E-A947-70E740481C1C}">
                <a14:useLocalDpi xmlns:a14="http://schemas.microsoft.com/office/drawing/2010/main" val="0"/>
              </a:ext>
            </a:extLst>
          </a:blip>
          <a:stretch>
            <a:fillRect/>
          </a:stretch>
        </p:blipFill>
        <p:spPr>
          <a:xfrm>
            <a:off x="7948086" y="1662084"/>
            <a:ext cx="1179643" cy="1207518"/>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0" name="Picture 19" descr="22858PICdbgea5Gz679dY_PIC2018.png"/>
          <p:cNvPicPr>
            <a:picLocks noChangeAspect="1"/>
          </p:cNvPicPr>
          <p:nvPr/>
        </p:nvPicPr>
        <p:blipFill>
          <a:blip r:embed="rId3"/>
          <a:stretch>
            <a:fillRect/>
          </a:stretch>
        </p:blipFill>
        <p:spPr>
          <a:xfrm>
            <a:off x="7075885" y="2734866"/>
            <a:ext cx="2377678" cy="3270647"/>
          </a:xfrm>
          <a:prstGeom prst="rect">
            <a:avLst/>
          </a:prstGeom>
          <a:noFill/>
          <a:ln w="9525">
            <a:noFill/>
          </a:ln>
        </p:spPr>
      </p:pic>
      <p:sp>
        <p:nvSpPr>
          <p:cNvPr id="23" name="AutoShape 6"/>
          <p:cNvSpPr>
            <a:spLocks noChangeArrowheads="1"/>
          </p:cNvSpPr>
          <p:nvPr/>
        </p:nvSpPr>
        <p:spPr bwMode="auto">
          <a:xfrm>
            <a:off x="1295401" y="1704975"/>
            <a:ext cx="5088468" cy="3476625"/>
          </a:xfrm>
          <a:prstGeom prst="cloudCallout">
            <a:avLst>
              <a:gd name="adj1" fmla="val 77749"/>
              <a:gd name="adj2" fmla="val 18889"/>
            </a:avLst>
          </a:prstGeom>
          <a:solidFill>
            <a:schemeClr val="bg1"/>
          </a:solidFill>
          <a:ln w="9525">
            <a:solidFill>
              <a:srgbClr val="FF0000"/>
            </a:solidFill>
            <a:roun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dirty="0">
              <a:ln>
                <a:noFill/>
              </a:ln>
              <a:solidFill>
                <a:srgbClr val="333399"/>
              </a:solidFill>
              <a:effectLst>
                <a:outerShdw blurRad="38100" dist="38100" dir="2700000" algn="tl">
                  <a:srgbClr val="C0C0C0"/>
                </a:outerShdw>
              </a:effectLst>
              <a:uLnTx/>
              <a:uFillTx/>
              <a:latin typeface="Times New Roman" panose="02020603050405020304" pitchFamily="18" charset="0"/>
              <a:ea typeface="+mn-ea"/>
              <a:cs typeface="+mn-cs"/>
            </a:endParaRPr>
          </a:p>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4" name="Picture 2" descr="F:\1-原创素材\1_mm1102\PPT\PPT_014\materaials\pageimg_g15.png"/>
          <p:cNvPicPr>
            <a:picLocks noChangeAspect="1"/>
          </p:cNvPicPr>
          <p:nvPr/>
        </p:nvPicPr>
        <p:blipFill>
          <a:blip r:embed="rId4"/>
          <a:stretch>
            <a:fillRect/>
          </a:stretch>
        </p:blipFill>
        <p:spPr>
          <a:xfrm>
            <a:off x="-204787" y="754856"/>
            <a:ext cx="9136856" cy="866775"/>
          </a:xfrm>
          <a:prstGeom prst="rect">
            <a:avLst/>
          </a:prstGeom>
          <a:noFill/>
          <a:ln w="9525">
            <a:noFill/>
          </a:ln>
        </p:spPr>
      </p:pic>
      <p:sp>
        <p:nvSpPr>
          <p:cNvPr id="25" name="TextBox 24"/>
          <p:cNvSpPr txBox="1"/>
          <p:nvPr/>
        </p:nvSpPr>
        <p:spPr>
          <a:xfrm>
            <a:off x="731044" y="838200"/>
            <a:ext cx="6057900" cy="762838"/>
          </a:xfrm>
          <a:prstGeom prst="rect">
            <a:avLst/>
          </a:prstGeom>
          <a:noFill/>
          <a:ln w="9525">
            <a:noFill/>
          </a:ln>
        </p:spPr>
        <p:txBody>
          <a:bodyPr>
            <a:spAutoFit/>
          </a:bodyPr>
          <a:lstStyle/>
          <a:p>
            <a:pPr marL="0" marR="0" lvl="0" indent="0" algn="ctr" defTabSz="685800" rtl="0" eaLnBrk="1" fontAlgn="base" latinLnBrk="0" hangingPunct="1">
              <a:lnSpc>
                <a:spcPct val="150000"/>
              </a:lnSpc>
              <a:spcBef>
                <a:spcPct val="0"/>
              </a:spcBef>
              <a:spcAft>
                <a:spcPct val="0"/>
              </a:spcAft>
              <a:buClrTx/>
              <a:buSzTx/>
              <a:buFontTx/>
              <a:buNone/>
              <a:tabLst/>
              <a:defRPr/>
            </a:pPr>
            <a:r>
              <a:rPr kumimoji="0" lang="en-US" altLang="en-US" sz="330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panose="020B0503020204020204" pitchFamily="34" charset="-122"/>
                <a:cs typeface="+mn-cs"/>
              </a:rPr>
              <a:t>TRÒ CHƠI: </a:t>
            </a:r>
            <a:r>
              <a:rPr kumimoji="0" lang="en-US" altLang="en-US" sz="33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mn-cs"/>
              </a:rPr>
              <a:t>AI HIỂU BIẾT</a:t>
            </a:r>
            <a:endParaRPr kumimoji="0" lang="it-IT"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mn-cs"/>
            </a:endParaRPr>
          </a:p>
        </p:txBody>
      </p:sp>
      <p:sp>
        <p:nvSpPr>
          <p:cNvPr id="26" name="Text Box 9"/>
          <p:cNvSpPr txBox="1"/>
          <p:nvPr/>
        </p:nvSpPr>
        <p:spPr>
          <a:xfrm>
            <a:off x="2131915" y="2275014"/>
            <a:ext cx="3586714" cy="1876347"/>
          </a:xfrm>
          <a:prstGeom prst="rect">
            <a:avLst/>
          </a:prstGeom>
          <a:noFill/>
          <a:ln w="9525">
            <a:noFill/>
          </a:ln>
        </p:spPr>
        <p:txBody>
          <a:bodyPr wrap="square">
            <a:spAutoFit/>
          </a:bodyPr>
          <a:lstStyle/>
          <a:p>
            <a:pPr marL="0" marR="0" lvl="0" indent="0" algn="l" defTabSz="685800" rtl="0" eaLnBrk="1" fontAlgn="base" latinLnBrk="0" hangingPunct="1">
              <a:lnSpc>
                <a:spcPct val="110000"/>
              </a:lnSpc>
              <a:spcBef>
                <a:spcPct val="0"/>
              </a:spcBef>
              <a:spcAft>
                <a:spcPct val="0"/>
              </a:spcAft>
              <a:buClrTx/>
              <a:buSzTx/>
              <a:buFontTx/>
              <a:buNone/>
              <a:tabLst/>
              <a:defRPr/>
            </a:pPr>
            <a:r>
              <a:rPr kumimoji="0" lang="en-US" altLang="en-US" sz="3600" b="1" i="1" u="none" strike="noStrike" kern="1200" cap="none" spc="0" normalizeH="0" baseline="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tên</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dưới</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600" b="1" i="1" u="none" strike="noStrike" kern="1200" cap="none" spc="0" normalizeH="0" noProof="0" dirty="0" err="1">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sz="3600" b="1" i="1" u="none" strike="noStrike" kern="1200" cap="none" spc="0" normalizeH="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600" b="1" i="1" u="none" strike="noStrike" kern="1200" cap="none" spc="0" normalizeH="0" baseline="0" noProof="0" dirty="0">
              <a:ln>
                <a:noFill/>
              </a:ln>
              <a:solidFill>
                <a:srgbClr val="5F5F5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图片 5"/>
          <p:cNvPicPr>
            <a:picLocks noChangeAspect="1"/>
          </p:cNvPicPr>
          <p:nvPr/>
        </p:nvPicPr>
        <p:blipFill>
          <a:blip r:embed="rId5"/>
          <a:srcRect l="40933" t="24564" r="38580" b="26282"/>
          <a:stretch>
            <a:fillRect/>
          </a:stretch>
        </p:blipFill>
        <p:spPr>
          <a:xfrm>
            <a:off x="-65484" y="3632598"/>
            <a:ext cx="2047875" cy="2444353"/>
          </a:xfrm>
          <a:prstGeom prst="rect">
            <a:avLst/>
          </a:prstGeom>
          <a:noFill/>
          <a:ln w="9525">
            <a:noFill/>
          </a:ln>
        </p:spPr>
      </p:pic>
      <p:pic>
        <p:nvPicPr>
          <p:cNvPr id="2" name="Picture 1">
            <a:extLst>
              <a:ext uri="{FF2B5EF4-FFF2-40B4-BE49-F238E27FC236}">
                <a16:creationId xmlns:a16="http://schemas.microsoft.com/office/drawing/2014/main" id="{3178DC9E-4578-70A8-3A4B-C72C71F27211}"/>
              </a:ext>
            </a:extLst>
          </p:cNvPr>
          <p:cNvPicPr>
            <a:picLocks noChangeAspect="1"/>
          </p:cNvPicPr>
          <p:nvPr/>
        </p:nvPicPr>
        <p:blipFill>
          <a:blip r:embed="rId6"/>
          <a:stretch>
            <a:fillRect/>
          </a:stretch>
        </p:blipFill>
        <p:spPr>
          <a:xfrm>
            <a:off x="1852361" y="4933681"/>
            <a:ext cx="2210108" cy="1924319"/>
          </a:xfrm>
          <a:prstGeom prst="rect">
            <a:avLst/>
          </a:prstGeom>
        </p:spPr>
      </p:pic>
      <p:pic>
        <p:nvPicPr>
          <p:cNvPr id="3" name="Picture 2">
            <a:extLst>
              <a:ext uri="{FF2B5EF4-FFF2-40B4-BE49-F238E27FC236}">
                <a16:creationId xmlns:a16="http://schemas.microsoft.com/office/drawing/2014/main" id="{46C4854A-31A0-CF0D-2212-BBAA7080C966}"/>
              </a:ext>
            </a:extLst>
          </p:cNvPr>
          <p:cNvPicPr>
            <a:picLocks noChangeAspect="1"/>
          </p:cNvPicPr>
          <p:nvPr/>
        </p:nvPicPr>
        <p:blipFill>
          <a:blip r:embed="rId7"/>
          <a:stretch>
            <a:fillRect/>
          </a:stretch>
        </p:blipFill>
        <p:spPr>
          <a:xfrm>
            <a:off x="4846724" y="5200418"/>
            <a:ext cx="2229161" cy="1390844"/>
          </a:xfrm>
          <a:prstGeom prst="rect">
            <a:avLst/>
          </a:prstGeom>
        </p:spPr>
      </p:pic>
    </p:spTree>
    <p:extLst>
      <p:ext uri="{BB962C8B-B14F-4D97-AF65-F5344CB8AC3E}">
        <p14:creationId xmlns:p14="http://schemas.microsoft.com/office/powerpoint/2010/main" val="3432850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1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0-#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10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6"/>
          <p:cNvPicPr>
            <a:picLocks noChangeAspect="1" noChangeArrowheads="1"/>
          </p:cNvPicPr>
          <p:nvPr/>
        </p:nvPicPr>
        <p:blipFill>
          <a:blip r:embed="rId2" cstate="print"/>
          <a:srcRect/>
          <a:stretch>
            <a:fillRect/>
          </a:stretch>
        </p:blipFill>
        <p:spPr bwMode="auto">
          <a:xfrm>
            <a:off x="-23813" y="31750"/>
            <a:ext cx="9128126" cy="6794500"/>
          </a:xfrm>
          <a:prstGeom prst="rect">
            <a:avLst/>
          </a:prstGeom>
          <a:noFill/>
          <a:ln w="9525">
            <a:noFill/>
            <a:miter lim="800000"/>
            <a:headEnd/>
            <a:tailEnd/>
          </a:ln>
        </p:spPr>
      </p:pic>
      <p:pic>
        <p:nvPicPr>
          <p:cNvPr id="5" name="图片 9"/>
          <p:cNvPicPr>
            <a:picLocks noChangeAspect="1" noChangeArrowheads="1"/>
          </p:cNvPicPr>
          <p:nvPr/>
        </p:nvPicPr>
        <p:blipFill>
          <a:blip r:embed="rId3" cstate="print"/>
          <a:srcRect/>
          <a:stretch>
            <a:fillRect/>
          </a:stretch>
        </p:blipFill>
        <p:spPr bwMode="auto">
          <a:xfrm>
            <a:off x="0" y="19050"/>
            <a:ext cx="9067800" cy="685800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4" name="Rounded Rectangle 3"/>
          <p:cNvSpPr/>
          <p:nvPr/>
        </p:nvSpPr>
        <p:spPr>
          <a:xfrm>
            <a:off x="38100" y="19050"/>
            <a:ext cx="9004300" cy="6794500"/>
          </a:xfrm>
          <a:prstGeom prst="roundRect">
            <a:avLst/>
          </a:prstGeom>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vi-VN" sz="1600" dirty="0">
              <a:solidFill>
                <a:schemeClr val="bg1"/>
              </a:solidFill>
              <a:latin typeface="Times New Roman" panose="02020603050405020304" pitchFamily="18" charset="0"/>
              <a:ea typeface="Times New Roman" panose="02020603050405020304" pitchFamily="18" charset="0"/>
            </a:endParaRPr>
          </a:p>
        </p:txBody>
      </p:sp>
      <p:sp>
        <p:nvSpPr>
          <p:cNvPr id="48135" name="TextBox 2"/>
          <p:cNvSpPr txBox="1">
            <a:spLocks noChangeArrowheads="1"/>
          </p:cNvSpPr>
          <p:nvPr/>
        </p:nvSpPr>
        <p:spPr bwMode="auto">
          <a:xfrm>
            <a:off x="3581400" y="381000"/>
            <a:ext cx="3276600" cy="685800"/>
          </a:xfrm>
          <a:prstGeom prst="rect">
            <a:avLst/>
          </a:prstGeom>
          <a:noFill/>
          <a:ln w="9525">
            <a:noFill/>
            <a:miter lim="800000"/>
            <a:headEnd/>
            <a:tailEnd/>
          </a:ln>
        </p:spPr>
        <p:txBody>
          <a:bodyPr>
            <a:spAutoFit/>
          </a:bodyPr>
          <a:lstStyle/>
          <a:p>
            <a:endParaRPr lang="en-US"/>
          </a:p>
        </p:txBody>
      </p:sp>
      <p:sp>
        <p:nvSpPr>
          <p:cNvPr id="48136" name="TextBox 6"/>
          <p:cNvSpPr txBox="1">
            <a:spLocks noChangeArrowheads="1"/>
          </p:cNvSpPr>
          <p:nvPr/>
        </p:nvSpPr>
        <p:spPr bwMode="auto">
          <a:xfrm>
            <a:off x="381000" y="195263"/>
            <a:ext cx="8685213" cy="1569660"/>
          </a:xfrm>
          <a:prstGeom prst="rect">
            <a:avLst/>
          </a:prstGeom>
          <a:noFill/>
          <a:ln w="9525">
            <a:noFill/>
            <a:miter lim="800000"/>
            <a:headEnd/>
            <a:tailEnd/>
          </a:ln>
        </p:spPr>
        <p:txBody>
          <a:bodyPr>
            <a:spAutoFit/>
          </a:bodyPr>
          <a:lstStyle/>
          <a:p>
            <a:pPr algn="ctr"/>
            <a:r>
              <a:rPr lang="vi-VN" sz="2400" b="1" dirty="0">
                <a:latin typeface="Times New Roman" pitchFamily="16" charset="0"/>
                <a:cs typeface="Times New Roman" pitchFamily="16" charset="0"/>
              </a:rPr>
              <a:t>PHIẾU TÌM Ý</a:t>
            </a:r>
            <a:endParaRPr lang="en-US" sz="2400" dirty="0">
              <a:latin typeface="Times New Roman" pitchFamily="16" charset="0"/>
              <a:cs typeface="Times New Roman" pitchFamily="16" charset="0"/>
            </a:endParaRPr>
          </a:p>
          <a:p>
            <a:pPr algn="ctr"/>
            <a:r>
              <a:rPr lang="vi-VN" b="1" dirty="0">
                <a:latin typeface="Times New Roman" pitchFamily="16" charset="0"/>
                <a:cs typeface="Times New Roman" pitchFamily="16" charset="0"/>
              </a:rPr>
              <a:t>Họ và tên HS</a:t>
            </a:r>
            <a:r>
              <a:rPr lang="vi-VN" dirty="0">
                <a:latin typeface="Times New Roman" pitchFamily="16" charset="0"/>
                <a:cs typeface="Times New Roman" pitchFamily="16" charset="0"/>
              </a:rPr>
              <a:t>: ………………………….</a:t>
            </a:r>
            <a:endParaRPr lang="en-US" dirty="0">
              <a:latin typeface="Times New Roman" pitchFamily="16" charset="0"/>
              <a:cs typeface="Times New Roman" pitchFamily="16" charset="0"/>
            </a:endParaRPr>
          </a:p>
          <a:p>
            <a:r>
              <a:rPr lang="vi-VN" b="1" i="1" dirty="0">
                <a:latin typeface="Times New Roman" pitchFamily="16" charset="0"/>
                <a:cs typeface="Times New Roman" pitchFamily="16" charset="0"/>
              </a:rPr>
              <a:t>Nhiệm vụ</a:t>
            </a:r>
            <a:r>
              <a:rPr lang="vi-VN" dirty="0">
                <a:latin typeface="Times New Roman" pitchFamily="16" charset="0"/>
                <a:cs typeface="Times New Roman" pitchFamily="16" charset="0"/>
              </a:rPr>
              <a:t>: Tìm ý cho bài văn Kể lại một </a:t>
            </a:r>
            <a:r>
              <a:rPr lang="en-US" dirty="0" err="1">
                <a:latin typeface="Times New Roman" pitchFamily="16" charset="0"/>
                <a:cs typeface="Times New Roman" pitchFamily="16" charset="0"/>
              </a:rPr>
              <a:t>chuyến</a:t>
            </a:r>
            <a:r>
              <a:rPr lang="en-US" dirty="0">
                <a:latin typeface="Times New Roman" pitchFamily="16" charset="0"/>
                <a:cs typeface="Times New Roman" pitchFamily="16" charset="0"/>
              </a:rPr>
              <a:t> </a:t>
            </a:r>
            <a:r>
              <a:rPr lang="en-US" dirty="0" err="1">
                <a:latin typeface="Times New Roman" pitchFamily="16" charset="0"/>
                <a:cs typeface="Times New Roman" pitchFamily="16" charset="0"/>
              </a:rPr>
              <a:t>tham</a:t>
            </a:r>
            <a:r>
              <a:rPr lang="en-US" dirty="0">
                <a:latin typeface="Times New Roman" pitchFamily="16" charset="0"/>
                <a:cs typeface="Times New Roman" pitchFamily="16" charset="0"/>
              </a:rPr>
              <a:t> </a:t>
            </a:r>
            <a:r>
              <a:rPr lang="en-US">
                <a:latin typeface="Times New Roman" pitchFamily="16" charset="0"/>
                <a:cs typeface="Times New Roman" pitchFamily="16" charset="0"/>
              </a:rPr>
              <a:t>quan </a:t>
            </a:r>
            <a:r>
              <a:rPr lang="vi-VN" dirty="0">
                <a:latin typeface="Times New Roman" pitchFamily="16" charset="0"/>
                <a:cs typeface="Times New Roman" pitchFamily="16" charset="0"/>
              </a:rPr>
              <a:t>của bản thân</a:t>
            </a:r>
            <a:endParaRPr lang="en-US" dirty="0">
              <a:latin typeface="Times New Roman" pitchFamily="16" charset="0"/>
              <a:cs typeface="Times New Roman" pitchFamily="16" charset="0"/>
            </a:endParaRPr>
          </a:p>
          <a:p>
            <a:r>
              <a:rPr lang="vi-VN" dirty="0">
                <a:latin typeface="Times New Roman" pitchFamily="16" charset="0"/>
                <a:cs typeface="Times New Roman" pitchFamily="16" charset="0"/>
              </a:rPr>
              <a:t>Gợi ý: Để nhớ lại các chi tiết, hãy viết tự do theo trí nhớ của em bằng cách trả lời vào cột bên phải ở các câu hỏi ở cột trái.</a:t>
            </a:r>
          </a:p>
        </p:txBody>
      </p:sp>
      <p:graphicFrame>
        <p:nvGraphicFramePr>
          <p:cNvPr id="2" name="Table 1">
            <a:extLst>
              <a:ext uri="{FF2B5EF4-FFF2-40B4-BE49-F238E27FC236}">
                <a16:creationId xmlns:a16="http://schemas.microsoft.com/office/drawing/2014/main" id="{4E900871-E6A9-6493-5720-28086A0139EC}"/>
              </a:ext>
            </a:extLst>
          </p:cNvPr>
          <p:cNvGraphicFramePr>
            <a:graphicFrameLocks noGrp="1"/>
          </p:cNvGraphicFramePr>
          <p:nvPr>
            <p:extLst>
              <p:ext uri="{D42A27DB-BD31-4B8C-83A1-F6EECF244321}">
                <p14:modId xmlns:p14="http://schemas.microsoft.com/office/powerpoint/2010/main" val="35276005"/>
              </p:ext>
            </p:extLst>
          </p:nvPr>
        </p:nvGraphicFramePr>
        <p:xfrm>
          <a:off x="685800" y="2133600"/>
          <a:ext cx="8356600" cy="3932301"/>
        </p:xfrm>
        <a:graphic>
          <a:graphicData uri="http://schemas.openxmlformats.org/drawingml/2006/table">
            <a:tbl>
              <a:tblPr/>
              <a:tblGrid>
                <a:gridCol w="6673915">
                  <a:extLst>
                    <a:ext uri="{9D8B030D-6E8A-4147-A177-3AD203B41FA5}">
                      <a16:colId xmlns:a16="http://schemas.microsoft.com/office/drawing/2014/main" val="3819916086"/>
                    </a:ext>
                  </a:extLst>
                </a:gridCol>
                <a:gridCol w="1682685">
                  <a:extLst>
                    <a:ext uri="{9D8B030D-6E8A-4147-A177-3AD203B41FA5}">
                      <a16:colId xmlns:a16="http://schemas.microsoft.com/office/drawing/2014/main" val="2515887651"/>
                    </a:ext>
                  </a:extLst>
                </a:gridCol>
              </a:tblGrid>
              <a:tr h="1069848">
                <a:tc>
                  <a:txBody>
                    <a:bodyPr/>
                    <a:lstStyle/>
                    <a:p>
                      <a:pPr algn="just">
                        <a:lnSpc>
                          <a:spcPct val="107000"/>
                        </a:lnSpc>
                        <a:spcAft>
                          <a:spcPts val="0"/>
                        </a:spcAft>
                      </a:pP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Do ai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35961894"/>
                  </a:ext>
                </a:extLst>
              </a:tr>
              <a:tr h="895350">
                <a:tc>
                  <a:txBody>
                    <a:bodyPr/>
                    <a:lstStyle/>
                    <a:p>
                      <a:pPr algn="just">
                        <a:lnSpc>
                          <a:spcPct val="107000"/>
                        </a:lnSpc>
                        <a:spcAft>
                          <a:spcPts val="0"/>
                        </a:spcAft>
                      </a:pPr>
                      <a:r>
                        <a:rPr lang="vi-VN" sz="2400" kern="0" dirty="0">
                          <a:effectLst/>
                          <a:latin typeface="Times New Roman" panose="02020603050405020304" pitchFamily="18" charset="0"/>
                          <a:ea typeface="Calibri" panose="020F0502020204030204" pitchFamily="34" charset="0"/>
                          <a:cs typeface="Times New Roman" panose="02020603050405020304" pitchFamily="18" charset="0"/>
                        </a:rPr>
                        <a:t>Chuyến đi diễn ra như thế nào?</a:t>
                      </a:r>
                      <a:endParaRPr lang="vi-VN" sz="24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2329342"/>
                  </a:ext>
                </a:extLst>
              </a:tr>
              <a:tr h="895350">
                <a:tc>
                  <a:txBody>
                    <a:bodyPr/>
                    <a:lstStyle/>
                    <a:p>
                      <a:pPr algn="just">
                        <a:lnSpc>
                          <a:spcPct val="107000"/>
                        </a:lnSpc>
                        <a:spcAft>
                          <a:spcPts val="0"/>
                        </a:spcAft>
                      </a:pP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bật</a:t>
                      </a:r>
                      <a:r>
                        <a:rPr lang="en-US" sz="135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0764866"/>
                  </a:ext>
                </a:extLst>
              </a:tr>
              <a:tr h="895350">
                <a:tc>
                  <a:txBody>
                    <a:bodyPr/>
                    <a:lstStyle/>
                    <a:p>
                      <a:pPr algn="just">
                        <a:lnSpc>
                          <a:spcPct val="107000"/>
                        </a:lnSpc>
                        <a:spcAft>
                          <a:spcPts val="0"/>
                        </a:spcAft>
                      </a:pP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35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cs typeface="Times New Roman" panose="02020603050405020304" pitchFamily="18" charset="0"/>
                      </a:endParaRPr>
                    </a:p>
                    <a:p>
                      <a:pPr algn="just">
                        <a:lnSpc>
                          <a:spcPct val="107000"/>
                        </a:lnSpc>
                        <a:spcAft>
                          <a:spcPts val="0"/>
                        </a:spcAft>
                      </a:pPr>
                      <a:r>
                        <a:rPr lang="en-US" sz="135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dirty="0">
                        <a:effectLst/>
                        <a:latin typeface="Calibri" panose="020F0502020204030204" pitchFamily="34" charset="0"/>
                        <a:cs typeface="Times New Roman" panose="020206030504050203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690329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57200" y="533400"/>
            <a:ext cx="8305800" cy="59093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PHIẾU CHỈNH SỬA BÀI VIẾT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Nhiệm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vụ</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đọc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mình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hoàn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chỉnh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bằng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trả</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hỏi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sau</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1.Bài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giới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thiệu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lang="en-US" sz="2000" dirty="0" err="1">
                <a:solidFill>
                  <a:srgbClr val="0D0D0D"/>
                </a:solidFill>
                <a:latin typeface="Times New Roman" panose="02020603050405020304" pitchFamily="18" charset="0"/>
                <a:ea typeface="MS Mincho"/>
              </a:rPr>
              <a:t>chuyến</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tham</a:t>
            </a:r>
            <a:r>
              <a:rPr lang="en-US" sz="2000" dirty="0">
                <a:solidFill>
                  <a:srgbClr val="0D0D0D"/>
                </a:solidFill>
                <a:latin typeface="Times New Roman" panose="02020603050405020304" pitchFamily="18" charset="0"/>
                <a:ea typeface="MS Mincho"/>
              </a:rPr>
              <a:t> </a:t>
            </a:r>
            <a:r>
              <a:rPr lang="en-US" sz="2000" dirty="0" err="1">
                <a:solidFill>
                  <a:srgbClr val="0D0D0D"/>
                </a:solidFill>
                <a:latin typeface="Times New Roman" panose="02020603050405020304" pitchFamily="18" charset="0"/>
                <a:ea typeface="MS Mincho"/>
              </a:rPr>
              <a:t>quan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đáng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nhớ</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chưa</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2.Nội dung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được</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sắp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xếp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theo</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tự</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thời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chưa</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chưa</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thay</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đổi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như</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thế</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nào</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lí</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3.Bài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quán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ừ</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ngữ</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xưng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hô</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4.Có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bổ</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sung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nội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dung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rõ</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ý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bổ</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sung.)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5.Có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bỏ</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bài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rõ</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câu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hay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đoạn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bỏ</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6.Bài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chính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hay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đạt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Nếu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hãy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rõ</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mắc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chính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tả</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hay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lỗi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diễn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đạt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cần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sửa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chữa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861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10"/>
          <p:cNvSpPr>
            <a:spLocks noChangeArrowheads="1"/>
          </p:cNvSpPr>
          <p:nvPr/>
        </p:nvSpPr>
        <p:spPr bwMode="auto">
          <a:xfrm>
            <a:off x="114300" y="381000"/>
            <a:ext cx="9029700" cy="6477000"/>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3983244784"/>
              </p:ext>
            </p:extLst>
          </p:nvPr>
        </p:nvGraphicFramePr>
        <p:xfrm>
          <a:off x="207025" y="1181100"/>
          <a:ext cx="8844249" cy="4876800"/>
        </p:xfrm>
        <a:graphic>
          <a:graphicData uri="http://schemas.openxmlformats.org/drawingml/2006/table">
            <a:tbl>
              <a:tblPr firstRow="1" firstCol="1" bandRow="1" bandCol="1">
                <a:tableStyleId>{5C22544A-7EE6-4342-B048-85BDC9FD1C3A}</a:tableStyleId>
              </a:tblPr>
              <a:tblGrid>
                <a:gridCol w="1613390">
                  <a:extLst>
                    <a:ext uri="{9D8B030D-6E8A-4147-A177-3AD203B41FA5}">
                      <a16:colId xmlns:a16="http://schemas.microsoft.com/office/drawing/2014/main" val="3041948715"/>
                    </a:ext>
                  </a:extLst>
                </a:gridCol>
                <a:gridCol w="2083746">
                  <a:extLst>
                    <a:ext uri="{9D8B030D-6E8A-4147-A177-3AD203B41FA5}">
                      <a16:colId xmlns:a16="http://schemas.microsoft.com/office/drawing/2014/main" val="1999033043"/>
                    </a:ext>
                  </a:extLst>
                </a:gridCol>
                <a:gridCol w="2302451">
                  <a:extLst>
                    <a:ext uri="{9D8B030D-6E8A-4147-A177-3AD203B41FA5}">
                      <a16:colId xmlns:a16="http://schemas.microsoft.com/office/drawing/2014/main" val="2809993921"/>
                    </a:ext>
                  </a:extLst>
                </a:gridCol>
                <a:gridCol w="1587497">
                  <a:extLst>
                    <a:ext uri="{9D8B030D-6E8A-4147-A177-3AD203B41FA5}">
                      <a16:colId xmlns:a16="http://schemas.microsoft.com/office/drawing/2014/main" val="4215258545"/>
                    </a:ext>
                  </a:extLst>
                </a:gridCol>
                <a:gridCol w="1257165">
                  <a:extLst>
                    <a:ext uri="{9D8B030D-6E8A-4147-A177-3AD203B41FA5}">
                      <a16:colId xmlns:a16="http://schemas.microsoft.com/office/drawing/2014/main" val="548217477"/>
                    </a:ext>
                  </a:extLst>
                </a:gridCol>
              </a:tblGrid>
              <a:tr h="779929">
                <a:tc>
                  <a:txBody>
                    <a:bodyPr/>
                    <a:lstStyle/>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độ</a:t>
                      </a:r>
                      <a:endParaRPr lang="en-US" sz="2000" dirty="0">
                        <a:effectLst/>
                        <a:latin typeface="Times New Roman" pitchFamily="18" charset="0"/>
                        <a:cs typeface="Times New Roman" pitchFamily="18" charset="0"/>
                      </a:endParaRPr>
                    </a:p>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Tiêu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chí</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1</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2</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tabLst>
                          <a:tab pos="602615" algn="l"/>
                        </a:tabLs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3</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spcAft>
                          <a:spcPts val="0"/>
                        </a:spcAft>
                      </a:pPr>
                      <a:r>
                        <a:rPr lang="en-US" sz="2000" dirty="0">
                          <a:effectLst/>
                          <a:latin typeface="Times New Roman" pitchFamily="18" charset="0"/>
                          <a:cs typeface="Times New Roman" pitchFamily="18" charset="0"/>
                        </a:rPr>
                        <a:t> </a:t>
                      </a:r>
                    </a:p>
                    <a:p>
                      <a:pPr>
                        <a:spcAft>
                          <a:spcPts val="0"/>
                        </a:spcAft>
                        <a:tabLst>
                          <a:tab pos="602615" algn="l"/>
                        </a:tabLst>
                      </a:pPr>
                      <a:r>
                        <a:rPr lang="en-US" sz="2000" dirty="0" err="1">
                          <a:effectLst/>
                          <a:latin typeface="Times New Roman" pitchFamily="18" charset="0"/>
                          <a:cs typeface="Times New Roman" pitchFamily="18" charset="0"/>
                        </a:rPr>
                        <a:t>Mức</a:t>
                      </a:r>
                      <a:r>
                        <a:rPr lang="en-US" sz="2000" dirty="0">
                          <a:effectLst/>
                          <a:latin typeface="Times New Roman" pitchFamily="18" charset="0"/>
                          <a:cs typeface="Times New Roman" pitchFamily="18" charset="0"/>
                        </a:rPr>
                        <a:t> 4</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extLst>
                  <a:ext uri="{0D108BD9-81ED-4DB2-BD59-A6C34878D82A}">
                    <a16:rowId xmlns:a16="http://schemas.microsoft.com/office/drawing/2014/main" val="3951210895"/>
                  </a:ext>
                </a:extLst>
              </a:tr>
              <a:tr h="3639670">
                <a:tc>
                  <a:txBody>
                    <a:bodyPr/>
                    <a:lstStyle/>
                    <a:p>
                      <a:pPr>
                        <a:spcAft>
                          <a:spcPts val="0"/>
                        </a:spcAft>
                        <a:tabLst>
                          <a:tab pos="602615" algn="l"/>
                        </a:tabLst>
                      </a:pPr>
                      <a:r>
                        <a:rPr lang="en-US" sz="2000" dirty="0" err="1">
                          <a:effectLst/>
                          <a:latin typeface="Times New Roman" pitchFamily="18" charset="0"/>
                          <a:cs typeface="Times New Roman" pitchFamily="18" charset="0"/>
                        </a:rPr>
                        <a:t>Bài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văn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lại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một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chuyến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đi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của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bản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thân</a:t>
                      </a:r>
                      <a:endParaRPr lang="en-US" sz="2000" dirty="0">
                        <a:effectLst/>
                        <a:latin typeface="Times New Roman" pitchFamily="18" charset="0"/>
                        <a:cs typeface="Times New Roman" pitchFamily="18" charset="0"/>
                      </a:endParaRPr>
                    </a:p>
                    <a:p>
                      <a:pPr>
                        <a:spcAft>
                          <a:spcPts val="0"/>
                        </a:spcAft>
                        <a:tabLst>
                          <a:tab pos="602615" algn="l"/>
                        </a:tabLst>
                      </a:pPr>
                      <a:r>
                        <a:rPr lang="en-US" sz="2000" dirty="0">
                          <a:effectLst/>
                          <a:latin typeface="Times New Roman" pitchFamily="18" charset="0"/>
                          <a:cs typeface="Times New Roman" pitchFamily="18" charset="0"/>
                        </a:rPr>
                        <a:t>(10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tc>
                <a:tc>
                  <a:txBody>
                    <a:bodyPr/>
                    <a:lstStyle/>
                    <a:p>
                      <a:pPr algn="l">
                        <a:spcAft>
                          <a:spcPts val="0"/>
                        </a:spcAft>
                      </a:pPr>
                      <a:r>
                        <a:rPr lang="vi-VN" sz="2000" dirty="0" err="1">
                          <a:effectLst/>
                          <a:latin typeface="Times New Roman" pitchFamily="18" charset="0"/>
                          <a:cs typeface="Times New Roman" pitchFamily="18" charset="0"/>
                        </a:rPr>
                        <a:t>Đảm</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bảo</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đầy</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đủ</a:t>
                      </a:r>
                      <a:r>
                        <a:rPr lang="vi-VN" sz="2000" dirty="0">
                          <a:effectLst/>
                          <a:latin typeface="Times New Roman" pitchFamily="18" charset="0"/>
                          <a:cs typeface="Times New Roman" pitchFamily="18" charset="0"/>
                        </a:rPr>
                        <a:t> yêu </a:t>
                      </a:r>
                      <a:r>
                        <a:rPr lang="vi-VN" sz="2000" dirty="0" err="1">
                          <a:effectLst/>
                          <a:latin typeface="Times New Roman" pitchFamily="18" charset="0"/>
                          <a:cs typeface="Times New Roman" pitchFamily="18" charset="0"/>
                        </a:rPr>
                        <a:t>cầu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về</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kiến</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thức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kĩ</a:t>
                      </a:r>
                      <a:r>
                        <a:rPr lang="vi-VN" sz="2000" dirty="0">
                          <a:effectLst/>
                          <a:latin typeface="Times New Roman" pitchFamily="18" charset="0"/>
                          <a:cs typeface="Times New Roman" pitchFamily="18" charset="0"/>
                        </a:rPr>
                        <a:t> năng, </a:t>
                      </a:r>
                      <a:r>
                        <a:rPr lang="en-US" sz="2000" dirty="0" err="1">
                          <a:effectLst/>
                          <a:latin typeface="Times New Roman" pitchFamily="18" charset="0"/>
                          <a:cs typeface="Times New Roman" pitchFamily="18" charset="0"/>
                        </a:rPr>
                        <a:t>trải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nghiệm</a:t>
                      </a:r>
                      <a:r>
                        <a:rPr lang="en-US"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kể</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có</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tình</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huống</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độc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đáo</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bất</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ngờ</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có</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trọng</a:t>
                      </a:r>
                      <a:r>
                        <a:rPr lang="vi-VN" sz="2000" dirty="0">
                          <a:effectLst/>
                          <a:latin typeface="Times New Roman" pitchFamily="18" charset="0"/>
                          <a:cs typeface="Times New Roman" pitchFamily="18" charset="0"/>
                        </a:rPr>
                        <a:t> tâm, </a:t>
                      </a:r>
                      <a:r>
                        <a:rPr lang="vi-VN" sz="2000" dirty="0" err="1">
                          <a:effectLst/>
                          <a:latin typeface="Times New Roman" pitchFamily="18" charset="0"/>
                          <a:cs typeface="Times New Roman" pitchFamily="18" charset="0"/>
                        </a:rPr>
                        <a:t>và</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có</a:t>
                      </a:r>
                      <a:r>
                        <a:rPr lang="vi-VN" sz="2000" dirty="0">
                          <a:effectLst/>
                          <a:latin typeface="Times New Roman" pitchFamily="18" charset="0"/>
                          <a:cs typeface="Times New Roman" pitchFamily="18" charset="0"/>
                        </a:rPr>
                        <a:t> ý </a:t>
                      </a:r>
                      <a:r>
                        <a:rPr lang="vi-VN" sz="2000" dirty="0" err="1">
                          <a:effectLst/>
                          <a:latin typeface="Times New Roman" pitchFamily="18" charset="0"/>
                          <a:cs typeface="Times New Roman" pitchFamily="18" charset="0"/>
                        </a:rPr>
                        <a:t>nghĩa</a:t>
                      </a:r>
                      <a:r>
                        <a:rPr lang="vi-VN" sz="2000" dirty="0">
                          <a:effectLst/>
                          <a:latin typeface="Times New Roman" pitchFamily="18" charset="0"/>
                          <a:cs typeface="Times New Roman" pitchFamily="18" charset="0"/>
                        </a:rPr>
                        <a:t> sâu </a:t>
                      </a:r>
                      <a:r>
                        <a:rPr lang="vi-VN" sz="2000" dirty="0" err="1">
                          <a:effectLst/>
                          <a:latin typeface="Times New Roman" pitchFamily="18" charset="0"/>
                          <a:cs typeface="Times New Roman" pitchFamily="18" charset="0"/>
                        </a:rPr>
                        <a:t>sắc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lời</a:t>
                      </a:r>
                      <a:r>
                        <a:rPr lang="vi-VN" sz="2000" dirty="0">
                          <a:effectLst/>
                          <a:latin typeface="Times New Roman" pitchFamily="18" charset="0"/>
                          <a:cs typeface="Times New Roman" pitchFamily="18" charset="0"/>
                        </a:rPr>
                        <a:t> văn trong </a:t>
                      </a:r>
                      <a:r>
                        <a:rPr lang="vi-VN" sz="2000" dirty="0" err="1">
                          <a:effectLst/>
                          <a:latin typeface="Times New Roman" pitchFamily="18" charset="0"/>
                          <a:cs typeface="Times New Roman" pitchFamily="18" charset="0"/>
                        </a:rPr>
                        <a:t>sáng</a:t>
                      </a:r>
                      <a:r>
                        <a:rPr lang="vi-VN" sz="2000" dirty="0">
                          <a:effectLst/>
                          <a:latin typeface="Times New Roman" pitchFamily="18" charset="0"/>
                          <a:cs typeface="Times New Roman" pitchFamily="18" charset="0"/>
                        </a:rPr>
                        <a:t>, văn </a:t>
                      </a:r>
                      <a:r>
                        <a:rPr lang="vi-VN" sz="2000" dirty="0" err="1">
                          <a:effectLst/>
                          <a:latin typeface="Times New Roman" pitchFamily="18" charset="0"/>
                          <a:cs typeface="Times New Roman" pitchFamily="18" charset="0"/>
                        </a:rPr>
                        <a:t>viết</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giàu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cảm</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xúc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giàu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sức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thuyết</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phục</a:t>
                      </a:r>
                      <a:r>
                        <a:rPr lang="vi-VN" sz="2000" dirty="0">
                          <a:effectLst/>
                          <a:latin typeface="Times New Roman" pitchFamily="18" charset="0"/>
                          <a:cs typeface="Times New Roman" pitchFamily="18" charset="0"/>
                        </a:rPr>
                        <a:t>. </a:t>
                      </a:r>
                      <a:endParaRPr lang="en-US" sz="2000" dirty="0">
                        <a:effectLst/>
                        <a:latin typeface="Times New Roman" pitchFamily="18" charset="0"/>
                        <a:cs typeface="Times New Roman" pitchFamily="18" charset="0"/>
                      </a:endParaRPr>
                    </a:p>
                    <a:p>
                      <a:pPr algn="l">
                        <a:spcAft>
                          <a:spcPts val="0"/>
                        </a:spcAft>
                      </a:pPr>
                      <a:r>
                        <a:rPr lang="en-US" sz="2000" dirty="0">
                          <a:effectLst/>
                          <a:latin typeface="Times New Roman" pitchFamily="18" charset="0"/>
                          <a:cs typeface="Times New Roman" pitchFamily="18" charset="0"/>
                        </a:rPr>
                        <a:t>(9 -10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p>
                    <a:p>
                      <a:pPr algn="l">
                        <a:spcAft>
                          <a:spcPts val="0"/>
                        </a:spcAft>
                        <a:tabLst>
                          <a:tab pos="602615" algn="l"/>
                        </a:tabLst>
                      </a:pPr>
                      <a:r>
                        <a:rPr lang="en-US" sz="2000" dirty="0">
                          <a:effectLst/>
                          <a:latin typeface="Times New Roman" pitchFamily="18" charset="0"/>
                          <a:cs typeface="Times New Roman" pitchFamily="18" charset="0"/>
                        </a:rPr>
                        <a:t> </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tc>
                  <a:txBody>
                    <a:bodyPr/>
                    <a:lstStyle/>
                    <a:p>
                      <a:pPr algn="l">
                        <a:spcAft>
                          <a:spcPts val="0"/>
                        </a:spcAft>
                        <a:tabLst>
                          <a:tab pos="602615" algn="l"/>
                        </a:tabLst>
                      </a:pPr>
                      <a:r>
                        <a:rPr lang="en-US"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Đảm</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bảo</a:t>
                      </a:r>
                      <a:r>
                        <a:rPr lang="vi-VN" sz="2000" dirty="0">
                          <a:effectLst/>
                          <a:latin typeface="Times New Roman" pitchFamily="18" charset="0"/>
                          <a:cs typeface="Times New Roman" pitchFamily="18" charset="0"/>
                        </a:rPr>
                        <a:t> yêu </a:t>
                      </a:r>
                      <a:r>
                        <a:rPr lang="vi-VN" sz="2000" dirty="0" err="1">
                          <a:effectLst/>
                          <a:latin typeface="Times New Roman" pitchFamily="18" charset="0"/>
                          <a:cs typeface="Times New Roman" pitchFamily="18" charset="0"/>
                        </a:rPr>
                        <a:t>cầu</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về</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kiến</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thức</a:t>
                      </a:r>
                      <a:r>
                        <a:rPr lang="vi-VN" sz="2000" dirty="0">
                          <a:effectLst/>
                          <a:latin typeface="Times New Roman" pitchFamily="18" charset="0"/>
                          <a:cs typeface="Times New Roman" pitchFamily="18" charset="0"/>
                        </a:rPr>
                        <a:t>, </a:t>
                      </a:r>
                      <a:r>
                        <a:rPr lang="vi-VN" sz="2000" dirty="0" err="1">
                          <a:effectLst/>
                          <a:latin typeface="Times New Roman" pitchFamily="18" charset="0"/>
                          <a:cs typeface="Times New Roman" pitchFamily="18" charset="0"/>
                        </a:rPr>
                        <a:t>kĩ</a:t>
                      </a:r>
                      <a:r>
                        <a:rPr lang="vi-VN" sz="2000" dirty="0">
                          <a:effectLst/>
                          <a:latin typeface="Times New Roman" pitchFamily="18" charset="0"/>
                          <a:cs typeface="Times New Roman" pitchFamily="18" charset="0"/>
                        </a:rPr>
                        <a:t> năng, </a:t>
                      </a:r>
                      <a:r>
                        <a:rPr lang="en-US" sz="2000" dirty="0" err="1">
                          <a:effectLst/>
                          <a:latin typeface="Times New Roman" pitchFamily="18" charset="0"/>
                          <a:cs typeface="Times New Roman" pitchFamily="18" charset="0"/>
                        </a:rPr>
                        <a:t>trải</a:t>
                      </a:r>
                      <a:r>
                        <a:rPr lang="en-US" sz="2000" dirty="0">
                          <a:effectLst/>
                          <a:latin typeface="Times New Roman" pitchFamily="18" charset="0"/>
                          <a:cs typeface="Times New Roman" pitchFamily="18" charset="0"/>
                        </a:rPr>
                        <a:t> </a:t>
                      </a:r>
                      <a:r>
                        <a:rPr lang="vi-VN" sz="2000" dirty="0">
                          <a:effectLst/>
                          <a:latin typeface="Times New Roman" pitchFamily="18" charset="0"/>
                          <a:cs typeface="Times New Roman" pitchFamily="18" charset="0"/>
                        </a:rPr>
                        <a:t>kể có tình huống, có trọng tâm, và có ý nghĩa nhưng còn mắc một vài lỗi diễn đạt, văn viết có cảm xúc, bài học rút ra phù hợp với câu chuyện kể nhưng chưa rõ ràng, sâu sắc</a:t>
                      </a:r>
                      <a:r>
                        <a:rPr lang="en-US" sz="2000">
                          <a:effectLst/>
                          <a:latin typeface="Times New Roman" pitchFamily="18" charset="0"/>
                          <a:cs typeface="Times New Roman" pitchFamily="18" charset="0"/>
                        </a:rPr>
                        <a:t>        </a:t>
                      </a:r>
                    </a:p>
                    <a:p>
                      <a:pPr algn="l">
                        <a:spcAft>
                          <a:spcPts val="0"/>
                        </a:spcAft>
                        <a:tabLst>
                          <a:tab pos="602615" algn="l"/>
                        </a:tabLst>
                      </a:pPr>
                      <a:r>
                        <a:rPr lang="en-US" sz="200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(7 - 8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tc>
                  <a:txBody>
                    <a:bodyPr/>
                    <a:lstStyle/>
                    <a:p>
                      <a:pPr algn="l">
                        <a:spcAft>
                          <a:spcPts val="0"/>
                        </a:spcAft>
                        <a:tabLst>
                          <a:tab pos="602615" algn="l"/>
                        </a:tabLst>
                      </a:pPr>
                      <a:r>
                        <a:rPr lang="en-US" sz="2000" dirty="0" err="1">
                          <a:effectLst/>
                          <a:latin typeface="Times New Roman" pitchFamily="18" charset="0"/>
                          <a:cs typeface="Times New Roman" pitchFamily="18" charset="0"/>
                        </a:rPr>
                        <a:t>Đảm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bảo</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yêu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cầu</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cơ</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bản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về</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một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trải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nghiệm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sắp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xếp</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sự</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việc,có</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rút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học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nhưng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chưa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rõ</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ràng</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cảm</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xúc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chưa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rõ</a:t>
                      </a:r>
                      <a:endParaRPr lang="en-US" sz="2000" dirty="0">
                        <a:effectLst/>
                        <a:latin typeface="Times New Roman" pitchFamily="18" charset="0"/>
                        <a:cs typeface="Times New Roman" pitchFamily="18" charset="0"/>
                      </a:endParaRPr>
                    </a:p>
                    <a:p>
                      <a:pPr algn="l">
                        <a:spcAft>
                          <a:spcPts val="0"/>
                        </a:spcAft>
                        <a:tabLst>
                          <a:tab pos="602615" algn="l"/>
                        </a:tabLst>
                      </a:pPr>
                      <a:r>
                        <a:rPr lang="en-US" sz="2000" dirty="0">
                          <a:effectLst/>
                          <a:latin typeface="Times New Roman" pitchFamily="18" charset="0"/>
                          <a:cs typeface="Times New Roman" pitchFamily="18" charset="0"/>
                        </a:rPr>
                        <a:t>(5- 6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p>
                    <a:p>
                      <a:pPr algn="l">
                        <a:spcAft>
                          <a:spcPts val="0"/>
                        </a:spcAft>
                        <a:tabLst>
                          <a:tab pos="602615" algn="l"/>
                        </a:tabLst>
                      </a:pPr>
                      <a:r>
                        <a:rPr lang="en-US" sz="2000" dirty="0">
                          <a:effectLst/>
                          <a:latin typeface="Times New Roman" pitchFamily="18" charset="0"/>
                          <a:cs typeface="Times New Roman" pitchFamily="18" charset="0"/>
                        </a:rPr>
                        <a:t> </a:t>
                      </a:r>
                    </a:p>
                    <a:p>
                      <a:pPr algn="l">
                        <a:spcAft>
                          <a:spcPts val="0"/>
                        </a:spcAft>
                        <a:tabLst>
                          <a:tab pos="602615" algn="l"/>
                        </a:tabLst>
                      </a:pPr>
                      <a:r>
                        <a:rPr lang="en-US" sz="2000" dirty="0">
                          <a:effectLst/>
                          <a:latin typeface="Times New Roman" pitchFamily="18" charset="0"/>
                          <a:cs typeface="Times New Roman" pitchFamily="18" charset="0"/>
                        </a:rPr>
                        <a:t> </a:t>
                      </a:r>
                      <a:endParaRPr lang="en-US" sz="20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tc>
                  <a:txBody>
                    <a:bodyPr/>
                    <a:lstStyle/>
                    <a:p>
                      <a:pPr algn="l">
                        <a:spcAft>
                          <a:spcPts val="0"/>
                        </a:spcAft>
                      </a:pPr>
                      <a:r>
                        <a:rPr lang="en-US" sz="2000" dirty="0">
                          <a:effectLst/>
                          <a:latin typeface="Times New Roman" pitchFamily="18" charset="0"/>
                          <a:cs typeface="Times New Roman" pitchFamily="18" charset="0"/>
                        </a:rPr>
                        <a:t> </a:t>
                      </a:r>
                    </a:p>
                    <a:p>
                      <a:pPr algn="l">
                        <a:spcAft>
                          <a:spcPts val="0"/>
                        </a:spcAft>
                      </a:pPr>
                      <a:r>
                        <a:rPr lang="en-US" sz="2000" dirty="0" err="1">
                          <a:effectLst/>
                          <a:latin typeface="Times New Roman" pitchFamily="18" charset="0"/>
                          <a:cs typeface="Times New Roman" pitchFamily="18" charset="0"/>
                        </a:rPr>
                        <a:t>Bài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kể</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sơ</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sài</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chưa</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có</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sự</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việc</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nhân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vật</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mờ</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nhạt</a:t>
                      </a:r>
                      <a:endParaRPr lang="en-US" sz="2000" dirty="0">
                        <a:effectLst/>
                        <a:latin typeface="Times New Roman" pitchFamily="18" charset="0"/>
                        <a:cs typeface="Times New Roman" pitchFamily="18" charset="0"/>
                      </a:endParaRPr>
                    </a:p>
                    <a:p>
                      <a:pPr algn="l">
                        <a:spcAft>
                          <a:spcPts val="0"/>
                        </a:spcAft>
                      </a:pPr>
                      <a:r>
                        <a:rPr lang="en-US" sz="2000" dirty="0">
                          <a:effectLst/>
                          <a:latin typeface="Times New Roman" pitchFamily="18" charset="0"/>
                          <a:cs typeface="Times New Roman" pitchFamily="18" charset="0"/>
                        </a:rPr>
                        <a:t>(</a:t>
                      </a:r>
                      <a:r>
                        <a:rPr lang="en-US" sz="2000" dirty="0" err="1">
                          <a:effectLst/>
                          <a:latin typeface="Times New Roman" pitchFamily="18" charset="0"/>
                          <a:cs typeface="Times New Roman" pitchFamily="18" charset="0"/>
                        </a:rPr>
                        <a:t>dưới</a:t>
                      </a:r>
                      <a:r>
                        <a:rPr lang="en-US" sz="2000" dirty="0">
                          <a:effectLst/>
                          <a:latin typeface="Times New Roman" pitchFamily="18" charset="0"/>
                          <a:cs typeface="Times New Roman" pitchFamily="18" charset="0"/>
                        </a:rPr>
                        <a:t> 5 </a:t>
                      </a:r>
                      <a:r>
                        <a:rPr lang="en-US" sz="2000" dirty="0" err="1">
                          <a:effectLst/>
                          <a:latin typeface="Times New Roman" pitchFamily="18" charset="0"/>
                          <a:cs typeface="Times New Roman" pitchFamily="18" charset="0"/>
                        </a:rPr>
                        <a:t>điểm</a:t>
                      </a:r>
                      <a:r>
                        <a:rPr lang="en-US" sz="2000" dirty="0">
                          <a:effectLst/>
                          <a:latin typeface="Times New Roman" pitchFamily="18" charset="0"/>
                          <a:cs typeface="Times New Roman" pitchFamily="18" charset="0"/>
                        </a:rPr>
                        <a:t>)</a:t>
                      </a:r>
                    </a:p>
                    <a:p>
                      <a:pPr algn="l">
                        <a:spcAft>
                          <a:spcPts val="0"/>
                        </a:spcAft>
                        <a:tabLst>
                          <a:tab pos="602615" algn="l"/>
                        </a:tabLst>
                      </a:pPr>
                      <a:r>
                        <a:rPr lang="en-US" sz="1800" dirty="0">
                          <a:effectLst/>
                          <a:latin typeface="Times New Roman" pitchFamily="18" charset="0"/>
                          <a:cs typeface="Times New Roman" pitchFamily="18" charset="0"/>
                        </a:rPr>
                        <a:t> </a:t>
                      </a:r>
                      <a:endParaRPr lang="en-US" sz="1800" dirty="0">
                        <a:effectLst/>
                        <a:latin typeface="Times New Roman" panose="02020603050405020304" pitchFamily="18" charset="0"/>
                        <a:ea typeface="Times New Roman" panose="02020603050405020304" pitchFamily="18" charset="0"/>
                        <a:cs typeface="Times New Roman" pitchFamily="18" charset="0"/>
                      </a:endParaRPr>
                    </a:p>
                  </a:txBody>
                  <a:tcPr marL="51435" marR="51435" marT="0" marB="0">
                    <a:solidFill>
                      <a:schemeClr val="tx2">
                        <a:lumMod val="20000"/>
                        <a:lumOff val="80000"/>
                      </a:schemeClr>
                    </a:solidFill>
                  </a:tcPr>
                </a:tc>
                <a:extLst>
                  <a:ext uri="{0D108BD9-81ED-4DB2-BD59-A6C34878D82A}">
                    <a16:rowId xmlns:a16="http://schemas.microsoft.com/office/drawing/2014/main" val="396732452"/>
                  </a:ext>
                </a:extLst>
              </a:tr>
            </a:tbl>
          </a:graphicData>
        </a:graphic>
      </p:graphicFrame>
    </p:spTree>
    <p:extLst>
      <p:ext uri="{BB962C8B-B14F-4D97-AF65-F5344CB8AC3E}">
        <p14:creationId xmlns:p14="http://schemas.microsoft.com/office/powerpoint/2010/main" val="239519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10"/>
          <p:cNvSpPr>
            <a:spLocks noChangeArrowheads="1"/>
          </p:cNvSpPr>
          <p:nvPr/>
        </p:nvSpPr>
        <p:spPr bwMode="auto">
          <a:xfrm>
            <a:off x="152400" y="33882"/>
            <a:ext cx="3124200" cy="483017"/>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defRPr/>
            </a:pPr>
            <a:endParaRPr lang="en-US"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III. LUYỆN</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TẬP    </a:t>
            </a:r>
          </a:p>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ounded Rectangle 10"/>
          <p:cNvSpPr>
            <a:spLocks noChangeArrowheads="1"/>
          </p:cNvSpPr>
          <p:nvPr/>
        </p:nvSpPr>
        <p:spPr bwMode="auto">
          <a:xfrm>
            <a:off x="152400" y="838200"/>
            <a:ext cx="8763000" cy="5798127"/>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2761620" y="393283"/>
            <a:ext cx="3544560" cy="4830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400" b="1" i="1"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Times New Roman" panose="02020603050405020304" pitchFamily="18" charset="0"/>
              </a:rPr>
              <a:t>BÀI VIẾT THAM KHẢO: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533400" y="914400"/>
            <a:ext cx="6665607" cy="4830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Huế</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31632" y="1449185"/>
            <a:ext cx="8179859" cy="5374933"/>
          </a:xfrm>
          <a:prstGeom prst="rect">
            <a:avLst/>
          </a:prstGeom>
        </p:spPr>
        <p:txBody>
          <a:bodyPr wrap="square">
            <a:spAutoFit/>
          </a:bodyPr>
          <a:lstStyle/>
          <a:p>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Em thường được nghe rất nhiều người nói về vẻ đẹp của cố đô Huế, cũng đã từng biết đến nơi này qua sách vở, và càng đọc càng tìm hiểu em lại càng khao khát có một lần được đặt chân đến vùng đất Huế mộng mơ vớ điệu Nam ai, Nam bình, với những nàng thơ thướt tha trong tà áo dài tím. Biết được niềm mong ước của em thế nên kỳ nghỉ hè vừa rồi, bố mẹ đã dẫn em về Huế chơi, coi như là phần thưởng cho tấm giấy khen học sinh giỏi mà em đạt được sau một năm học chăm chỉ.</a:t>
            </a:r>
            <a:endParaRPr lang="en-US" sz="2000" dirty="0">
              <a:latin typeface="Times New Roman" panose="02020603050405020304" pitchFamily="18" charset="0"/>
              <a:cs typeface="Times New Roman" panose="02020603050405020304" pitchFamily="18" charset="0"/>
            </a:endParaRPr>
          </a:p>
          <a:p>
            <a:endParaRPr lang="vi-VN"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Nhà em ở Đà Nẵng, thế nên cả nhà quyết định đi tàu ra Huế, để được thưởng thức cảnh thiên nhiên tươi đẹp, đồng thời đảm bảo an toàn. Cố đô Huế từng là thủ đô của Việt Nam dưới triều đại của nhà Nguyễn, cũng là nơi kết thúc chế độ phong kiến ngàn năm của Việt Nam ta. Cố đô Huế đã được UNESCO công nhận là di sản văn hóa thế giới cần được bảo tồn vì lợi ích của nhân loại. Bắt đầu chuyến viếng thăm, gia đình em ghé thăm Kinh thành Huế đầu tiên, khu di tích hiện lên với một vẻ trẫm tĩnh, mang đậm hơi thở lịch sử suốt mấy trăm năm, tường thành phủ kín rêu xanh bước.</a:t>
            </a: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0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10"/>
          <p:cNvSpPr>
            <a:spLocks noChangeArrowheads="1"/>
          </p:cNvSpPr>
          <p:nvPr/>
        </p:nvSpPr>
        <p:spPr bwMode="auto">
          <a:xfrm>
            <a:off x="197427" y="304800"/>
            <a:ext cx="8634846" cy="6324600"/>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457200" y="609600"/>
            <a:ext cx="8177646" cy="6544484"/>
          </a:xfrm>
          <a:prstGeom prst="rect">
            <a:avLst/>
          </a:prstGeom>
        </p:spPr>
        <p:txBody>
          <a:bodyPr wrap="square">
            <a:spAutoFit/>
          </a:bodyPr>
          <a:lstStyle/>
          <a:p>
            <a:r>
              <a:rPr kumimoji="0" lang="en-US" sz="22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Khi tiến thẳng vào trong khu vực đại nội là hình ảnh của các công trình kiến trúc hàng trăm năm tuổi, dù bị thời gian mài mòn và chiến tranh tàn phá nhưng nó vẫn giữ được cái vẻ uy nghiêm, mang đậm dấu ấn văn hóa triều đại một thời. Em dừng bước trước cổng Ngọ môn quan, bức tường thành nhuốm màu thời gian, với lớp rêu phong xanh mờ, là một trong 4 cổng lớn nhất của Hoàng thành. Bao gồm hai phần là đài – cổng theo hình khối hộp vuông và phần phía trên là lầu Ngũ Phụng, với lối kiến trúc truyền thống trang trí bằng hình phụng thanh thoát tao nhã, lại lợp bằng ngói lưu ly vàng và xanh trông bề thế và đẹp vô cùng.</a:t>
            </a: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Bên cạnh Ngọ Môn chính là một dòng kênh đào nhỏ nước rất trong và xanh, vừa để tạo cảnh quan cũng là để bảo vệ cho hoàng thành bên trong. Khi tiến vào đại nội, em hết sức ngỡ ngàng và sung sướng trước quang cảnh trước mắt, dường như bấy nhiêu câu từ trong sách vở cũng chẳng thể diễn tả nổi cái vẻ đẹp mang dấu ấn thời gian, đã từng chứng kiến một thời rực rỡ của các ông hoàng bà chúa này. Đình đài lầu các phân bố rộng khắp nơi, trong đó phải kể đến Điện Thái Hòa, nơi vua và các quan cùng nhau bàn bạc việc nước.</a:t>
            </a: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8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10"/>
          <p:cNvSpPr>
            <a:spLocks noChangeArrowheads="1"/>
          </p:cNvSpPr>
          <p:nvPr/>
        </p:nvSpPr>
        <p:spPr bwMode="auto">
          <a:xfrm>
            <a:off x="228600" y="0"/>
            <a:ext cx="8762999" cy="6858000"/>
          </a:xfrm>
          <a:prstGeom prst="roundRect">
            <a:avLst>
              <a:gd name="adj" fmla="val 16667"/>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158262" y="304800"/>
            <a:ext cx="8915400" cy="6555641"/>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Với lối kiến trúc trùng thềm điệp ốc, sơn son thiếp vàng, chạm trổ hình rồng vờn mây đặc sắc, mái điện cũng được lợp ngói lưu ly vàng, làm nổi bật lên cái vẻ uy nghiêm và rực rỡ của nơi tập trung quyền lực em thượng. Về phần phục vụ ăn ở sinh hoạt cho hoàng tộc thì bao gồm có cung Diên Thọ, là nơi ở của Hoàng thái hậu các đời, cung Trường Sanh với khu vực hoa viên rộng lớn là nơi để vua chúa vãn cảnh, thư giãn, sau cũng trở thành chỗ ở cho hậu cung.</a:t>
            </a: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Điện Kiến Trung là nơi ăn ở sinh hoạt của vua, Điện Cần Chánh là nơi để tiếp đãi yến tiệc, Thái Bình Lâu có thể xem như là thư phòng riêng của nhà vua, Duyệt Thị Đường là nơi vua và các quan xem biểu diễn tuồng chèo, nhã nhạc,… Về thờ cúng thì có Thế Miếu, Triệu Tổ Miếu, Hoàng Khảo Miếu, điện Hoàng Nhân. Điểm chung là tất cả đều được xây dựng bằng lối kiến trúc truyền thống của Việt Nam, lấy hình rồng phượng làm chủ đạo trang trí, bên cạnh đó còn chạm trổ một số các bài thơ văn cổ, mái được lợp hầu hết bằng ngói lưu ly vàng hoặc xanh.</a:t>
            </a: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Ngoài ra còn có một số các lư, đỉnh lớn bằng đồng dựng trong miếu thờ, hoặc ở các cung điện,… Trong khuôn khổ cố đô còn có các lăng tẩm của các vị vua nhiều đời, xây với lối kiến trúc phương Đông điển hình, nằm ở vị trí đắc địa, phong thủy hữu tình, ví như lăng Tự Đức, Lăng Khải Định.</a:t>
            </a: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Mặc dù rất mệt vì phải di chuyển liên tục, bởi sự rộng lớn của hoàng thành và cố đô nhưng em rất vui và rất hạnh phúc khi được ghé thăm nơi mà mình hằng mơ ước bấy lâu. Chuyến đi chơi không chỉ giúp em thư giãn sau một năm học vất vả mà còn khiến em học hỏi được thêm nhiều kiến thức lịch sử.</a:t>
            </a:r>
          </a:p>
        </p:txBody>
      </p:sp>
    </p:spTree>
    <p:extLst>
      <p:ext uri="{BB962C8B-B14F-4D97-AF65-F5344CB8AC3E}">
        <p14:creationId xmlns:p14="http://schemas.microsoft.com/office/powerpoint/2010/main" val="181269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143000" y="2438400"/>
            <a:ext cx="7010401" cy="2123658"/>
          </a:xfrm>
          <a:prstGeom prst="rect">
            <a:avLst/>
          </a:prstGeom>
          <a:noFill/>
        </p:spPr>
        <p:txBody>
          <a:bodyPr wrap="square" rtlCol="0">
            <a:spAutoFit/>
          </a:bodyPr>
          <a:lstStyle/>
          <a:p>
            <a:pPr algn="ctr"/>
            <a:r>
              <a:rPr lang="en-US" sz="4400" b="1" i="1" dirty="0">
                <a:solidFill>
                  <a:srgbClr val="00B0F0"/>
                </a:solidFill>
                <a:effectLst>
                  <a:outerShdw blurRad="38100" dist="38100" dir="2700000" algn="tl">
                    <a:srgbClr val="000000">
                      <a:alpha val="43137"/>
                    </a:srgbClr>
                  </a:outerShdw>
                </a:effectLst>
                <a:latin typeface="Circle3D" pitchFamily="34" charset="0"/>
              </a:rPr>
              <a:t>CẢM ƠN CÁC EM HỌC SINH ĐÃ CHÚ Ý LẮNG NGHE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78967" y="533400"/>
            <a:ext cx="1786066" cy="461665"/>
          </a:xfrm>
          <a:prstGeom prst="rect">
            <a:avLst/>
          </a:prstGeom>
          <a:noFill/>
          <a:ln w="9525">
            <a:noFill/>
          </a:ln>
        </p:spPr>
        <p:txBody>
          <a:bodyPr wrap="none">
            <a:spAutoFit/>
          </a:bodyPr>
          <a:lstStyle/>
          <a:p>
            <a:pPr defTabSz="685800" fontAlgn="base">
              <a:spcBef>
                <a:spcPct val="0"/>
              </a:spcBef>
              <a:spcAft>
                <a:spcPct val="0"/>
              </a:spcAft>
            </a:pPr>
            <a:r>
              <a:rPr lang="en-US" altLang="en-US" sz="2400" dirty="0">
                <a:solidFill>
                  <a:srgbClr val="000000"/>
                </a:solidFill>
                <a:latin typeface="Times New Roman" panose="02020603050405020304" pitchFamily="18" charset="0"/>
                <a:ea typeface="Times New Roman" panose="02020603050405020304" pitchFamily="18" charset="0"/>
              </a:rPr>
              <a:t>ĐỀN HÙNG</a:t>
            </a:r>
          </a:p>
        </p:txBody>
      </p:sp>
      <p:pic>
        <p:nvPicPr>
          <p:cNvPr id="2" name="Picture 1">
            <a:extLst>
              <a:ext uri="{FF2B5EF4-FFF2-40B4-BE49-F238E27FC236}">
                <a16:creationId xmlns:a16="http://schemas.microsoft.com/office/drawing/2014/main" id="{82EC0F09-182B-4F75-D60F-391D94140A92}"/>
              </a:ext>
            </a:extLst>
          </p:cNvPr>
          <p:cNvPicPr>
            <a:picLocks noChangeAspect="1"/>
          </p:cNvPicPr>
          <p:nvPr/>
        </p:nvPicPr>
        <p:blipFill>
          <a:blip r:embed="rId2"/>
          <a:stretch>
            <a:fillRect/>
          </a:stretch>
        </p:blipFill>
        <p:spPr>
          <a:xfrm>
            <a:off x="457200" y="1156097"/>
            <a:ext cx="8229600" cy="51685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40733" y="381000"/>
            <a:ext cx="2462534" cy="461665"/>
          </a:xfrm>
          <a:prstGeom prst="rect">
            <a:avLst/>
          </a:prstGeom>
          <a:noFill/>
          <a:ln w="9525">
            <a:noFill/>
          </a:ln>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HỒ HOÀN KIẾM</a:t>
            </a:r>
          </a:p>
        </p:txBody>
      </p:sp>
      <p:pic>
        <p:nvPicPr>
          <p:cNvPr id="3" name="Picture 2">
            <a:extLst>
              <a:ext uri="{FF2B5EF4-FFF2-40B4-BE49-F238E27FC236}">
                <a16:creationId xmlns:a16="http://schemas.microsoft.com/office/drawing/2014/main" id="{81609B35-04AE-CF62-D17A-E88AEBAB72BF}"/>
              </a:ext>
            </a:extLst>
          </p:cNvPr>
          <p:cNvPicPr>
            <a:picLocks noChangeAspect="1"/>
          </p:cNvPicPr>
          <p:nvPr/>
        </p:nvPicPr>
        <p:blipFill>
          <a:blip r:embed="rId2"/>
          <a:stretch>
            <a:fillRect/>
          </a:stretch>
        </p:blipFill>
        <p:spPr>
          <a:xfrm>
            <a:off x="457200" y="990600"/>
            <a:ext cx="8305800" cy="5486400"/>
          </a:xfrm>
          <a:prstGeom prst="rect">
            <a:avLst/>
          </a:prstGeom>
        </p:spPr>
      </p:pic>
    </p:spTree>
    <p:extLst>
      <p:ext uri="{BB962C8B-B14F-4D97-AF65-F5344CB8AC3E}">
        <p14:creationId xmlns:p14="http://schemas.microsoft.com/office/powerpoint/2010/main" val="1218859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00" y="457200"/>
            <a:ext cx="1845377" cy="461665"/>
          </a:xfrm>
          <a:prstGeom prst="rect">
            <a:avLst/>
          </a:prstGeom>
          <a:noFill/>
          <a:ln w="9525">
            <a:noFill/>
          </a:ln>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CỐ ĐÔ HUÊ</a:t>
            </a:r>
          </a:p>
        </p:txBody>
      </p:sp>
      <p:pic>
        <p:nvPicPr>
          <p:cNvPr id="12" name="Picture 11">
            <a:extLst>
              <a:ext uri="{FF2B5EF4-FFF2-40B4-BE49-F238E27FC236}">
                <a16:creationId xmlns:a16="http://schemas.microsoft.com/office/drawing/2014/main" id="{D3673A2C-CEF8-72F0-6AB5-1A84B6F19F25}"/>
              </a:ext>
            </a:extLst>
          </p:cNvPr>
          <p:cNvPicPr>
            <a:picLocks noChangeAspect="1"/>
          </p:cNvPicPr>
          <p:nvPr/>
        </p:nvPicPr>
        <p:blipFill>
          <a:blip r:embed="rId2"/>
          <a:stretch>
            <a:fillRect/>
          </a:stretch>
        </p:blipFill>
        <p:spPr>
          <a:xfrm>
            <a:off x="838200" y="1352255"/>
            <a:ext cx="7315200" cy="5048545"/>
          </a:xfrm>
          <a:prstGeom prst="rect">
            <a:avLst/>
          </a:prstGeom>
        </p:spPr>
      </p:pic>
    </p:spTree>
    <p:extLst>
      <p:ext uri="{BB962C8B-B14F-4D97-AF65-F5344CB8AC3E}">
        <p14:creationId xmlns:p14="http://schemas.microsoft.com/office/powerpoint/2010/main" val="1438667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_1582517675295_1582518075254"/>
          <p:cNvPicPr>
            <a:picLocks noGrp="1" noChangeAspect="1"/>
          </p:cNvPicPr>
          <p:nvPr isPhoto="1"/>
        </p:nvPicPr>
        <p:blipFill>
          <a:blip r:embed="rId2" cstate="print">
            <a:lum bright="-6000"/>
            <a:extLst>
              <a:ext uri="{28A0092B-C50C-407E-A947-70E740481C1C}">
                <a14:useLocalDpi xmlns:a14="http://schemas.microsoft.com/office/drawing/2010/main" val="0"/>
              </a:ext>
            </a:extLst>
          </a:blip>
          <a:stretch>
            <a:fillRect/>
          </a:stretch>
        </p:blipFill>
        <p:spPr>
          <a:xfrm>
            <a:off x="7948086" y="1662084"/>
            <a:ext cx="1179643" cy="1207518"/>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0" name="Picture 19" descr="22858PICdbgea5Gz679dY_PIC2018.png"/>
          <p:cNvPicPr>
            <a:picLocks noChangeAspect="1"/>
          </p:cNvPicPr>
          <p:nvPr/>
        </p:nvPicPr>
        <p:blipFill>
          <a:blip r:embed="rId3"/>
          <a:stretch>
            <a:fillRect/>
          </a:stretch>
        </p:blipFill>
        <p:spPr>
          <a:xfrm>
            <a:off x="7075885" y="2734866"/>
            <a:ext cx="2377678" cy="3270647"/>
          </a:xfrm>
          <a:prstGeom prst="rect">
            <a:avLst/>
          </a:prstGeom>
          <a:noFill/>
          <a:ln w="9525">
            <a:noFill/>
          </a:ln>
        </p:spPr>
      </p:pic>
      <p:sp>
        <p:nvSpPr>
          <p:cNvPr id="23" name="AutoShape 6"/>
          <p:cNvSpPr>
            <a:spLocks noChangeArrowheads="1"/>
          </p:cNvSpPr>
          <p:nvPr/>
        </p:nvSpPr>
        <p:spPr bwMode="auto">
          <a:xfrm>
            <a:off x="1295401" y="1704975"/>
            <a:ext cx="5088468" cy="3476625"/>
          </a:xfrm>
          <a:prstGeom prst="cloudCallout">
            <a:avLst>
              <a:gd name="adj1" fmla="val 77749"/>
              <a:gd name="adj2" fmla="val 18889"/>
            </a:avLst>
          </a:prstGeom>
          <a:solidFill>
            <a:schemeClr val="bg1"/>
          </a:solidFill>
          <a:ln w="9525">
            <a:solidFill>
              <a:srgbClr val="FF0000"/>
            </a:solidFill>
            <a:round/>
          </a:ln>
          <a:effectLst/>
        </p:spPr>
        <p:txBody>
          <a:bodyPr/>
          <a:lstStyle/>
          <a:p>
            <a:pPr defTabSz="685800" fontAlgn="base">
              <a:spcBef>
                <a:spcPct val="0"/>
              </a:spcBef>
              <a:spcAft>
                <a:spcPct val="0"/>
              </a:spcAft>
              <a:defRPr/>
            </a:pPr>
            <a:endParaRPr lang="en-US" sz="2100" b="1" dirty="0">
              <a:solidFill>
                <a:srgbClr val="333399"/>
              </a:solidFill>
              <a:effectLst>
                <a:outerShdw blurRad="38100" dist="38100" dir="2700000" algn="tl">
                  <a:srgbClr val="C0C0C0"/>
                </a:outerShdw>
              </a:effectLst>
              <a:latin typeface="Times New Roman" panose="02020603050405020304" pitchFamily="18" charset="0"/>
            </a:endParaRPr>
          </a:p>
          <a:p>
            <a:pPr algn="ctr" defTabSz="685800" fontAlgn="base">
              <a:spcBef>
                <a:spcPct val="0"/>
              </a:spcBef>
              <a:spcAft>
                <a:spcPct val="0"/>
              </a:spcAft>
              <a:defRPr/>
            </a:pPr>
            <a:endParaRPr lang="en-US" sz="2100" dirty="0">
              <a:solidFill>
                <a:srgbClr val="000000"/>
              </a:solidFill>
              <a:latin typeface="Times New Roman" panose="02020603050405020304" pitchFamily="18" charset="0"/>
            </a:endParaRPr>
          </a:p>
        </p:txBody>
      </p:sp>
      <p:pic>
        <p:nvPicPr>
          <p:cNvPr id="24" name="Picture 2" descr="F:\1-原创素材\1_mm1102\PPT\PPT_014\materaials\pageimg_g15.png"/>
          <p:cNvPicPr>
            <a:picLocks noChangeAspect="1"/>
          </p:cNvPicPr>
          <p:nvPr/>
        </p:nvPicPr>
        <p:blipFill>
          <a:blip r:embed="rId4"/>
          <a:stretch>
            <a:fillRect/>
          </a:stretch>
        </p:blipFill>
        <p:spPr>
          <a:xfrm>
            <a:off x="-204787" y="754856"/>
            <a:ext cx="9136856" cy="866775"/>
          </a:xfrm>
          <a:prstGeom prst="rect">
            <a:avLst/>
          </a:prstGeom>
          <a:noFill/>
          <a:ln w="9525">
            <a:noFill/>
          </a:ln>
        </p:spPr>
      </p:pic>
      <p:sp>
        <p:nvSpPr>
          <p:cNvPr id="26" name="Text Box 9"/>
          <p:cNvSpPr txBox="1"/>
          <p:nvPr/>
        </p:nvSpPr>
        <p:spPr>
          <a:xfrm>
            <a:off x="2131915" y="2275014"/>
            <a:ext cx="3586714" cy="2374881"/>
          </a:xfrm>
          <a:prstGeom prst="rect">
            <a:avLst/>
          </a:prstGeom>
          <a:noFill/>
          <a:ln w="9525">
            <a:noFill/>
          </a:ln>
        </p:spPr>
        <p:txBody>
          <a:bodyPr wrap="square">
            <a:spAutoFit/>
          </a:bodyPr>
          <a:lstStyle/>
          <a:p>
            <a:pPr defTabSz="685800" fontAlgn="base">
              <a:lnSpc>
                <a:spcPct val="110000"/>
              </a:lnSpc>
              <a:spcBef>
                <a:spcPct val="0"/>
              </a:spcBef>
              <a:spcAft>
                <a:spcPct val="0"/>
              </a:spcAft>
            </a:pPr>
            <a:r>
              <a:rPr lang="vi-VN" sz="2400" b="1" dirty="0">
                <a:latin typeface="Times New Roman" panose="02020603050405020304" pitchFamily="18" charset="0"/>
                <a:cs typeface="Times New Roman" panose="02020603050405020304" pitchFamily="18" charset="0"/>
              </a:rPr>
              <a:t>Trong cuộc sống, em đã được đi tham quan những khu di tích lịch sử, văn hóa nào? Kể tên những địa danh đó?</a:t>
            </a:r>
          </a:p>
          <a:p>
            <a:pPr defTabSz="685800" fontAlgn="base">
              <a:lnSpc>
                <a:spcPct val="110000"/>
              </a:lnSpc>
              <a:spcBef>
                <a:spcPct val="0"/>
              </a:spcBef>
              <a:spcAft>
                <a:spcPct val="0"/>
              </a:spcAft>
            </a:pPr>
            <a:endParaRPr lang="en-US" altLang="en-US" sz="1600" b="1" i="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7" name="图片 5"/>
          <p:cNvPicPr>
            <a:picLocks noChangeAspect="1"/>
          </p:cNvPicPr>
          <p:nvPr/>
        </p:nvPicPr>
        <p:blipFill>
          <a:blip r:embed="rId5"/>
          <a:srcRect l="40933" t="24564" r="38580" b="26282"/>
          <a:stretch>
            <a:fillRect/>
          </a:stretch>
        </p:blipFill>
        <p:spPr>
          <a:xfrm>
            <a:off x="-65484" y="3632598"/>
            <a:ext cx="2047875" cy="2444353"/>
          </a:xfrm>
          <a:prstGeom prst="rect">
            <a:avLst/>
          </a:prstGeom>
          <a:noFill/>
          <a:ln w="9525">
            <a:noFill/>
          </a:ln>
        </p:spPr>
      </p:pic>
      <p:pic>
        <p:nvPicPr>
          <p:cNvPr id="2" name="Picture 1">
            <a:extLst>
              <a:ext uri="{FF2B5EF4-FFF2-40B4-BE49-F238E27FC236}">
                <a16:creationId xmlns:a16="http://schemas.microsoft.com/office/drawing/2014/main" id="{3178DC9E-4578-70A8-3A4B-C72C71F27211}"/>
              </a:ext>
            </a:extLst>
          </p:cNvPr>
          <p:cNvPicPr>
            <a:picLocks noChangeAspect="1"/>
          </p:cNvPicPr>
          <p:nvPr/>
        </p:nvPicPr>
        <p:blipFill>
          <a:blip r:embed="rId6"/>
          <a:stretch>
            <a:fillRect/>
          </a:stretch>
        </p:blipFill>
        <p:spPr>
          <a:xfrm>
            <a:off x="1852361" y="4933681"/>
            <a:ext cx="2210108" cy="1924319"/>
          </a:xfrm>
          <a:prstGeom prst="rect">
            <a:avLst/>
          </a:prstGeom>
        </p:spPr>
      </p:pic>
      <p:pic>
        <p:nvPicPr>
          <p:cNvPr id="3" name="Picture 2">
            <a:extLst>
              <a:ext uri="{FF2B5EF4-FFF2-40B4-BE49-F238E27FC236}">
                <a16:creationId xmlns:a16="http://schemas.microsoft.com/office/drawing/2014/main" id="{46C4854A-31A0-CF0D-2212-BBAA7080C966}"/>
              </a:ext>
            </a:extLst>
          </p:cNvPr>
          <p:cNvPicPr>
            <a:picLocks noChangeAspect="1"/>
          </p:cNvPicPr>
          <p:nvPr/>
        </p:nvPicPr>
        <p:blipFill>
          <a:blip r:embed="rId7"/>
          <a:stretch>
            <a:fillRect/>
          </a:stretch>
        </p:blipFill>
        <p:spPr>
          <a:xfrm>
            <a:off x="4846724" y="5200418"/>
            <a:ext cx="2229161" cy="139084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1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10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6160" y="2667000"/>
            <a:ext cx="9029459" cy="1200329"/>
          </a:xfrm>
          <a:prstGeom prst="rect">
            <a:avLst/>
          </a:prstGeom>
          <a:noFill/>
          <a:ln>
            <a:solidFill>
              <a:schemeClr val="accent1">
                <a:lumMod val="40000"/>
                <a:lumOff val="60000"/>
              </a:schemeClr>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solidFill>
                  <a:schemeClr val="tx2">
                    <a:lumMod val="60000"/>
                    <a:lumOff val="40000"/>
                  </a:schemeClr>
                </a:solidFill>
                <a:effectLst>
                  <a:reflection blurRad="12700" stA="50000" endPos="50000" dist="5000" dir="5400000" sy="-100000" rotWithShape="0"/>
                </a:effectLst>
              </a:rPr>
              <a:t>VIẾT BÀI VĂN KỂ VỀ MỘT CHUYẾN ĐI</a:t>
            </a:r>
          </a:p>
          <a:p>
            <a:pPr algn="ctr"/>
            <a:r>
              <a:rPr lang="en-US" sz="3600" b="1" cap="all" spc="0" dirty="0">
                <a:ln w="0"/>
                <a:solidFill>
                  <a:schemeClr val="tx2">
                    <a:lumMod val="60000"/>
                    <a:lumOff val="40000"/>
                  </a:schemeClr>
                </a:solidFill>
                <a:effectLst>
                  <a:reflection blurRad="12700" stA="50000" endPos="50000" dist="5000" dir="5400000" sy="-100000" rotWithShape="0"/>
                </a:effectLst>
              </a:rPr>
              <a:t>(THAM QUAN MỘT DI TÍCH LỊCH SỬ, VĂN HÓA</a:t>
            </a:r>
          </a:p>
        </p:txBody>
      </p:sp>
      <p:sp>
        <p:nvSpPr>
          <p:cNvPr id="3" name="TextBox 2"/>
          <p:cNvSpPr txBox="1"/>
          <p:nvPr/>
        </p:nvSpPr>
        <p:spPr>
          <a:xfrm>
            <a:off x="3505200" y="838200"/>
            <a:ext cx="3962400" cy="769441"/>
          </a:xfrm>
          <a:prstGeom prst="rect">
            <a:avLst/>
          </a:prstGeom>
          <a:noFill/>
        </p:spPr>
        <p:txBody>
          <a:bodyPr wrap="square" rtlCol="0">
            <a:spAutoFit/>
          </a:bodyPr>
          <a:lstStyle/>
          <a:p>
            <a:r>
              <a:rPr lang="en-US" sz="4400" b="1" dirty="0">
                <a:solidFill>
                  <a:schemeClr val="tx2">
                    <a:lumMod val="60000"/>
                    <a:lumOff val="40000"/>
                  </a:schemeClr>
                </a:solidFill>
              </a:rPr>
              <a:t>TIẾT: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2" name="Shape 1282">
            <a:extLst>
              <a:ext uri="{FF2B5EF4-FFF2-40B4-BE49-F238E27FC236}">
                <a16:creationId xmlns:a16="http://schemas.microsoft.com/office/drawing/2014/main" id="{2C80EAD5-78D4-4D42-BDC9-38C63DE004BB}"/>
              </a:ext>
            </a:extLst>
          </p:cNvPr>
          <p:cNvSpPr/>
          <p:nvPr/>
        </p:nvSpPr>
        <p:spPr>
          <a:xfrm>
            <a:off x="1652457" y="1767825"/>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01</a:t>
            </a:r>
            <a:endParaRPr sz="4800" dirty="0">
              <a:latin typeface="Goudy Stout" panose="0202090407030B020401" pitchFamily="18" charset="0"/>
            </a:endParaRPr>
          </a:p>
        </p:txBody>
      </p:sp>
      <p:sp>
        <p:nvSpPr>
          <p:cNvPr id="14" name="Shape 1282">
            <a:extLst>
              <a:ext uri="{FF2B5EF4-FFF2-40B4-BE49-F238E27FC236}">
                <a16:creationId xmlns:a16="http://schemas.microsoft.com/office/drawing/2014/main" id="{3AD0763C-EEFF-4E71-8FE6-9EA95080F5AB}"/>
              </a:ext>
            </a:extLst>
          </p:cNvPr>
          <p:cNvSpPr/>
          <p:nvPr/>
        </p:nvSpPr>
        <p:spPr>
          <a:xfrm>
            <a:off x="6525029" y="1670612"/>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02</a:t>
            </a:r>
            <a:endParaRPr sz="4800" dirty="0">
              <a:latin typeface="Goudy Stout" panose="0202090407030B020401" pitchFamily="18" charset="0"/>
            </a:endParaRPr>
          </a:p>
        </p:txBody>
      </p:sp>
      <p:sp>
        <p:nvSpPr>
          <p:cNvPr id="16" name="Shape 1282">
            <a:extLst>
              <a:ext uri="{FF2B5EF4-FFF2-40B4-BE49-F238E27FC236}">
                <a16:creationId xmlns:a16="http://schemas.microsoft.com/office/drawing/2014/main" id="{B9B6CC4F-5002-48C2-A1B3-47D93127495F}"/>
              </a:ext>
            </a:extLst>
          </p:cNvPr>
          <p:cNvSpPr/>
          <p:nvPr/>
        </p:nvSpPr>
        <p:spPr>
          <a:xfrm>
            <a:off x="1694653" y="4210387"/>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03</a:t>
            </a:r>
            <a:endParaRPr sz="4800" dirty="0">
              <a:latin typeface="Goudy Stout" panose="0202090407030B020401" pitchFamily="18" charset="0"/>
            </a:endParaRPr>
          </a:p>
        </p:txBody>
      </p:sp>
      <p:sp>
        <p:nvSpPr>
          <p:cNvPr id="18" name="Shape 1282">
            <a:extLst>
              <a:ext uri="{FF2B5EF4-FFF2-40B4-BE49-F238E27FC236}">
                <a16:creationId xmlns:a16="http://schemas.microsoft.com/office/drawing/2014/main" id="{424F9C6B-695B-4737-B00C-9797764BE862}"/>
              </a:ext>
            </a:extLst>
          </p:cNvPr>
          <p:cNvSpPr/>
          <p:nvPr/>
        </p:nvSpPr>
        <p:spPr>
          <a:xfrm>
            <a:off x="6704305" y="3939703"/>
            <a:ext cx="1088439" cy="6630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nSpc>
                <a:spcPct val="80000"/>
              </a:lnSpc>
              <a:defRPr sz="2400" b="1" cap="all">
                <a:solidFill>
                  <a:srgbClr val="44474F"/>
                </a:solidFill>
                <a:latin typeface="Helvetica"/>
                <a:ea typeface="Helvetica"/>
                <a:cs typeface="Helvetica"/>
                <a:sym typeface="Helvetica"/>
              </a:defRPr>
            </a:lvl1pPr>
          </a:lstStyle>
          <a:p>
            <a:pPr defTabSz="457200"/>
            <a:r>
              <a:rPr lang="en-US" sz="4800" dirty="0">
                <a:latin typeface="Goudy Stout" panose="0202090407030B020401" pitchFamily="18" charset="0"/>
              </a:rPr>
              <a:t>04</a:t>
            </a:r>
            <a:endParaRPr sz="4800" dirty="0">
              <a:latin typeface="Goudy Stout" panose="0202090407030B020401" pitchFamily="18" charset="0"/>
            </a:endParaRPr>
          </a:p>
        </p:txBody>
      </p:sp>
      <p:sp>
        <p:nvSpPr>
          <p:cNvPr id="20" name="TextBox 19">
            <a:extLst>
              <a:ext uri="{FF2B5EF4-FFF2-40B4-BE49-F238E27FC236}">
                <a16:creationId xmlns:a16="http://schemas.microsoft.com/office/drawing/2014/main" id="{3585C937-89CC-7246-B4B9-76423AE23277}"/>
              </a:ext>
            </a:extLst>
          </p:cNvPr>
          <p:cNvSpPr txBox="1"/>
          <p:nvPr/>
        </p:nvSpPr>
        <p:spPr>
          <a:xfrm>
            <a:off x="381000" y="557030"/>
            <a:ext cx="8477251" cy="1077218"/>
          </a:xfrm>
          <a:prstGeom prst="rect">
            <a:avLst/>
          </a:prstGeom>
          <a:noFill/>
        </p:spPr>
        <p:txBody>
          <a:bodyPr wrap="square" rtlCol="0">
            <a:spAutoFit/>
          </a:bodyPr>
          <a:lstStyle/>
          <a:p>
            <a:pPr marL="571500" indent="-571500" algn="just" defTabSz="457200">
              <a:buAutoNum type="romanUcPeriod"/>
            </a:pPr>
            <a:r>
              <a:rPr lang="en-US" sz="3200" b="1" dirty="0">
                <a:solidFill>
                  <a:prstClr val="black"/>
                </a:solidFill>
                <a:latin typeface="Times New Roman" panose="02020603050405020304" pitchFamily="18" charset="0"/>
                <a:cs typeface="Times New Roman" panose="02020603050405020304" pitchFamily="18" charset="0"/>
              </a:rPr>
              <a:t>TÌM HIỂU CHUNG</a:t>
            </a:r>
          </a:p>
          <a:p>
            <a:pPr algn="just" defTabSz="457200"/>
            <a:r>
              <a:rPr lang="en-US" sz="3200" b="1" dirty="0">
                <a:solidFill>
                  <a:prstClr val="black"/>
                </a:solidFill>
                <a:latin typeface="Times New Roman" panose="02020603050405020304" pitchFamily="18" charset="0"/>
                <a:cs typeface="Times New Roman" panose="02020603050405020304" pitchFamily="18" charset="0"/>
              </a:rPr>
              <a:t>1. </a:t>
            </a:r>
            <a:r>
              <a:rPr lang="x-none" sz="3200" b="1" dirty="0">
                <a:solidFill>
                  <a:prstClr val="black"/>
                </a:solidFill>
                <a:latin typeface="Times New Roman" panose="02020603050405020304" pitchFamily="18" charset="0"/>
                <a:cs typeface="Times New Roman" panose="02020603050405020304" pitchFamily="18" charset="0"/>
              </a:rPr>
              <a:t>Yêu cầu đối với bài văn kể lại một </a:t>
            </a:r>
            <a:r>
              <a:rPr lang="en-US" sz="3200" b="1" dirty="0" err="1">
                <a:solidFill>
                  <a:prstClr val="black"/>
                </a:solidFill>
                <a:latin typeface="Times New Roman" panose="02020603050405020304" pitchFamily="18" charset="0"/>
                <a:cs typeface="Times New Roman" panose="02020603050405020304" pitchFamily="18" charset="0"/>
              </a:rPr>
              <a:t>chuyến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a:t>
            </a:r>
            <a:endParaRPr lang="x-none" sz="3200" b="1"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724D518-BFFB-8F46-B2B5-89F6DBE771D9}"/>
              </a:ext>
            </a:extLst>
          </p:cNvPr>
          <p:cNvSpPr txBox="1"/>
          <p:nvPr/>
        </p:nvSpPr>
        <p:spPr>
          <a:xfrm>
            <a:off x="285750" y="2370043"/>
            <a:ext cx="4286250" cy="1569660"/>
          </a:xfrm>
          <a:prstGeom prst="rect">
            <a:avLst/>
          </a:prstGeom>
          <a:noFill/>
        </p:spPr>
        <p:txBody>
          <a:bodyPr wrap="square" rtlCol="0">
            <a:spAutoFit/>
          </a:bodyPr>
          <a:lstStyle/>
          <a:p>
            <a:pPr algn="ctr" defTabSz="457200"/>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thiệu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a:t>
            </a:r>
            <a:r>
              <a:rPr lang="en-US" sz="3200" dirty="0">
                <a:solidFill>
                  <a:prstClr val="black"/>
                </a:solidFill>
                <a:latin typeface="Times New Roman" panose="02020603050405020304" pitchFamily="18" charset="0"/>
                <a:cs typeface="Times New Roman" panose="02020603050405020304" pitchFamily="18" charset="0"/>
              </a:rPr>
              <a:t> do, </a:t>
            </a:r>
            <a:r>
              <a:rPr lang="en-US" sz="3200" dirty="0" err="1">
                <a:solidFill>
                  <a:prstClr val="black"/>
                </a:solidFill>
                <a:latin typeface="Times New Roman" panose="02020603050405020304" pitchFamily="18" charset="0"/>
                <a:cs typeface="Times New Roman" panose="02020603050405020304" pitchFamily="18" charset="0"/>
              </a:rPr>
              <a:t>mục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endParaRPr lang="x-none" sz="32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6731398-128C-B347-A99C-CD0680C8F573}"/>
              </a:ext>
            </a:extLst>
          </p:cNvPr>
          <p:cNvSpPr txBox="1"/>
          <p:nvPr/>
        </p:nvSpPr>
        <p:spPr>
          <a:xfrm>
            <a:off x="5467351" y="2187067"/>
            <a:ext cx="3219450" cy="1077218"/>
          </a:xfrm>
          <a:prstGeom prst="rect">
            <a:avLst/>
          </a:prstGeom>
          <a:noFill/>
        </p:spPr>
        <p:txBody>
          <a:bodyPr wrap="square" rtlCol="0">
            <a:spAutoFit/>
          </a:bodyPr>
          <a:lstStyle/>
          <a:p>
            <a:pPr algn="ctr" defTabSz="457200"/>
            <a:r>
              <a:rPr lang="en-US" sz="3200" dirty="0" err="1">
                <a:solidFill>
                  <a:prstClr val="black"/>
                </a:solidFill>
                <a:latin typeface="Times New Roman" panose="02020603050405020304" pitchFamily="18" charset="0"/>
                <a:cs typeface="Times New Roman" panose="02020603050405020304" pitchFamily="18" charset="0"/>
              </a:rPr>
              <a:t>Kể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diễn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quan</a:t>
            </a:r>
            <a:endParaRPr lang="x-none" sz="3200" dirty="0">
              <a:solidFill>
                <a:prstClr val="black"/>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A2D69DF-8C93-C243-884F-1289B3005153}"/>
              </a:ext>
            </a:extLst>
          </p:cNvPr>
          <p:cNvSpPr txBox="1"/>
          <p:nvPr/>
        </p:nvSpPr>
        <p:spPr>
          <a:xfrm>
            <a:off x="381000" y="4839302"/>
            <a:ext cx="3631355" cy="1569660"/>
          </a:xfrm>
          <a:prstGeom prst="rect">
            <a:avLst/>
          </a:prstGeom>
          <a:noFill/>
        </p:spPr>
        <p:txBody>
          <a:bodyPr wrap="square" rtlCol="0">
            <a:spAutoFit/>
          </a:bodyPr>
          <a:lstStyle/>
          <a:p>
            <a:pPr algn="ctr" defTabSz="457200"/>
            <a:r>
              <a:rPr lang="en-US" sz="3200" dirty="0" err="1">
                <a:solidFill>
                  <a:prstClr val="black"/>
                </a:solidFill>
                <a:latin typeface="Times New Roman" panose="02020603050405020304" pitchFamily="18" charset="0"/>
                <a:cs typeface="Times New Roman" panose="02020603050405020304" pitchFamily="18" charset="0"/>
              </a:rPr>
              <a:t>Nêu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di </a:t>
            </a:r>
            <a:r>
              <a:rPr lang="en-US" sz="3200" dirty="0" err="1">
                <a:solidFill>
                  <a:prstClr val="black"/>
                </a:solidFill>
                <a:latin typeface="Times New Roman" panose="02020603050405020304" pitchFamily="18" charset="0"/>
                <a:cs typeface="Times New Roman" panose="02020603050405020304" pitchFamily="18" charset="0"/>
              </a:rPr>
              <a:t>tích</a:t>
            </a:r>
            <a:endParaRPr lang="x-none" sz="3200"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6B8F99A3-3C66-894B-820E-02907CADB0F3}"/>
              </a:ext>
            </a:extLst>
          </p:cNvPr>
          <p:cNvSpPr txBox="1"/>
          <p:nvPr/>
        </p:nvSpPr>
        <p:spPr>
          <a:xfrm>
            <a:off x="4572000" y="4440123"/>
            <a:ext cx="4754675" cy="2062103"/>
          </a:xfrm>
          <a:prstGeom prst="rect">
            <a:avLst/>
          </a:prstGeom>
          <a:noFill/>
        </p:spPr>
        <p:txBody>
          <a:bodyPr wrap="square" rtlCol="0">
            <a:spAutoFit/>
          </a:bodyPr>
          <a:lstStyle/>
          <a:p>
            <a:pPr algn="ctr" defTabSz="457200"/>
            <a:r>
              <a:rPr lang="x-none" sz="3200" dirty="0">
                <a:solidFill>
                  <a:prstClr val="black"/>
                </a:solidFill>
                <a:latin typeface="Times New Roman" panose="02020603050405020304" pitchFamily="18" charset="0"/>
                <a:cs typeface="Times New Roman" panose="02020603050405020304" pitchFamily="18" charset="0"/>
              </a:rPr>
              <a:t>Thể hiện cảm xúc của người 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yếu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miêu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a:t>
            </a:r>
            <a:endParaRPr lang="x-none"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774273"/>
      </p:ext>
    </p:extLst>
  </p:cSld>
  <p:clrMapOvr>
    <a:masterClrMapping/>
  </p:clrMapOvr>
  <mc:AlternateContent xmlns:mc="http://schemas.openxmlformats.org/markup-compatibility/2006" xmlns:p14="http://schemas.microsoft.com/office/powerpoint/2010/main">
    <mc:Choice Requires="p14">
      <p:transition spd="slow" p14:dur="1750" advClick="0">
        <p14:prism dir="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3" presetClass="entr" presetSubtype="10" fill="hold" nodeType="with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blinds(horizontal)">
                                      <p:cBhvr>
                                        <p:cTn id="38"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4498" y="332185"/>
            <a:ext cx="3130701" cy="646331"/>
          </a:xfrm>
          <a:prstGeom prst="rect">
            <a:avLst/>
          </a:prstGeom>
          <a:noFill/>
          <a:ln w="9525">
            <a:noFill/>
          </a:ln>
        </p:spPr>
        <p:txBody>
          <a:bodyPr wrap="square">
            <a:spAutoFit/>
          </a:bodyPr>
          <a:lstStyle/>
          <a:p>
            <a:pPr defTabSz="685800" fontAlgn="base">
              <a:spcBef>
                <a:spcPct val="0"/>
              </a:spcBef>
              <a:spcAft>
                <a:spcPct val="0"/>
              </a:spcAft>
            </a:pPr>
            <a:r>
              <a:rPr lang="en-US" altLang="en-US" sz="3600" b="1" dirty="0">
                <a:solidFill>
                  <a:srgbClr val="000000"/>
                </a:solidFill>
                <a:latin typeface="Times New Roman" panose="02020603050405020304" pitchFamily="18" charset="0"/>
                <a:cs typeface="Times New Roman" panose="02020603050405020304" pitchFamily="18" charset="0"/>
              </a:rPr>
              <a:t>2. </a:t>
            </a:r>
            <a:r>
              <a:rPr lang="en-US" altLang="en-US" sz="3600" b="1" dirty="0" err="1">
                <a:solidFill>
                  <a:srgbClr val="000000"/>
                </a:solidFill>
                <a:latin typeface="Times New Roman" panose="02020603050405020304" pitchFamily="18" charset="0"/>
                <a:cs typeface="Times New Roman" panose="02020603050405020304" pitchFamily="18" charset="0"/>
              </a:rPr>
              <a:t>Bố</a:t>
            </a:r>
            <a:r>
              <a:rPr lang="en-US" altLang="en-US" sz="3600" b="1" dirty="0">
                <a:solidFill>
                  <a:srgbClr val="000000"/>
                </a:solidFill>
                <a:latin typeface="Times New Roman" panose="02020603050405020304" pitchFamily="18" charset="0"/>
                <a:cs typeface="Times New Roman" panose="02020603050405020304" pitchFamily="18" charset="0"/>
              </a:rPr>
              <a:t> </a:t>
            </a:r>
            <a:r>
              <a:rPr lang="en-US" altLang="en-US" sz="3600" b="1" dirty="0" err="1">
                <a:solidFill>
                  <a:srgbClr val="000000"/>
                </a:solidFill>
                <a:latin typeface="Times New Roman" panose="02020603050405020304" pitchFamily="18" charset="0"/>
                <a:cs typeface="Times New Roman" panose="02020603050405020304" pitchFamily="18" charset="0"/>
              </a:rPr>
              <a:t>cục</a:t>
            </a:r>
            <a:endParaRPr lang="en-US" altLang="en-US" sz="3600" b="1" dirty="0">
              <a:solidFill>
                <a:srgbClr val="0000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374499" y="1243013"/>
            <a:ext cx="6864501" cy="991618"/>
          </a:xfrm>
          <a:prstGeom prst="rect">
            <a:avLst/>
          </a:prstGeom>
          <a:noFill/>
          <a:ln w="9525">
            <a:noFill/>
          </a:ln>
        </p:spPr>
        <p:txBody>
          <a:bodyPr wrap="square">
            <a:spAutoFit/>
          </a:bodyPr>
          <a:lstStyle/>
          <a:p>
            <a:pPr algn="just">
              <a:lnSpc>
                <a:spcPct val="107000"/>
              </a:lnSpc>
              <a:spcAft>
                <a:spcPts val="0"/>
              </a:spcAft>
            </a:pPr>
            <a:r>
              <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chuyến</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endParaRPr lang="en-US" sz="2800" kern="100" dirty="0">
              <a:latin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749EC9D-99E8-7E1B-9600-7693003D1C6F}"/>
              </a:ext>
            </a:extLst>
          </p:cNvPr>
          <p:cNvSpPr txBox="1"/>
          <p:nvPr/>
        </p:nvSpPr>
        <p:spPr>
          <a:xfrm>
            <a:off x="374498" y="2627802"/>
            <a:ext cx="8007501" cy="3749424"/>
          </a:xfrm>
          <a:prstGeom prst="rect">
            <a:avLst/>
          </a:prstGeom>
          <a:noFill/>
        </p:spPr>
        <p:txBody>
          <a:bodyPr wrap="square">
            <a:spAutoFit/>
          </a:bodyPr>
          <a:lstStyle/>
          <a:p>
            <a:pPr algn="just">
              <a:lnSpc>
                <a:spcPct val="107000"/>
              </a:lnSpc>
              <a:spcAft>
                <a:spcPts val="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Thân bài: </a:t>
            </a:r>
            <a:endParaRPr lang="vi-VN" sz="2800" kern="100" dirty="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viết tập trung vào sự việc: Kể lại diễn biến của chuyến tham quan</a:t>
            </a:r>
            <a:endParaRPr lang="vi-VN" sz="2800" kern="100" dirty="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viết đan xen giữa kể chuyện với trình bày các thông tin chính và ấn tượng về những nét nổi bật của địa điểm tham quan.</a:t>
            </a:r>
            <a:endParaRPr lang="vi-VN" sz="2800" kern="100" dirty="0">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vi-VN" sz="28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Kết bài</a:t>
            </a:r>
            <a:r>
              <a:rPr lang="vi-VN" sz="28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Bày tỏ cảm xúc, suy nghĩ về chuyến tham quan di tích lịch sử, văn hóa.</a:t>
            </a:r>
            <a:endParaRPr lang="vi-VN" sz="2800" kern="100" dirty="0">
              <a:effectLst/>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ACDB533-61FC-F17A-73FE-CAFC83757F47}"/>
              </a:ext>
            </a:extLst>
          </p:cNvPr>
          <p:cNvPicPr>
            <a:picLocks noChangeAspect="1"/>
          </p:cNvPicPr>
          <p:nvPr/>
        </p:nvPicPr>
        <p:blipFill>
          <a:blip r:embed="rId2"/>
          <a:stretch>
            <a:fillRect/>
          </a:stretch>
        </p:blipFill>
        <p:spPr>
          <a:xfrm>
            <a:off x="7648471" y="0"/>
            <a:ext cx="1467055" cy="1543265"/>
          </a:xfrm>
          <a:prstGeom prst="rect">
            <a:avLst/>
          </a:prstGeom>
        </p:spPr>
      </p:pic>
      <p:pic>
        <p:nvPicPr>
          <p:cNvPr id="13" name="Picture 12">
            <a:extLst>
              <a:ext uri="{FF2B5EF4-FFF2-40B4-BE49-F238E27FC236}">
                <a16:creationId xmlns:a16="http://schemas.microsoft.com/office/drawing/2014/main" id="{861B0090-BF67-91AE-16ED-7083C52FBC0E}"/>
              </a:ext>
            </a:extLst>
          </p:cNvPr>
          <p:cNvPicPr>
            <a:picLocks noChangeAspect="1"/>
          </p:cNvPicPr>
          <p:nvPr/>
        </p:nvPicPr>
        <p:blipFill>
          <a:blip r:embed="rId3"/>
          <a:stretch>
            <a:fillRect/>
          </a:stretch>
        </p:blipFill>
        <p:spPr>
          <a:xfrm>
            <a:off x="7462564" y="5867400"/>
            <a:ext cx="1838870" cy="103736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椭圆 7">
            <a:extLst>
              <a:ext uri="{FF2B5EF4-FFF2-40B4-BE49-F238E27FC236}">
                <a16:creationId xmlns:a16="http://schemas.microsoft.com/office/drawing/2014/main" id="{AE2B0AFF-228D-4DC1-B374-FD96CF22972F}"/>
              </a:ext>
            </a:extLst>
          </p:cNvPr>
          <p:cNvSpPr/>
          <p:nvPr/>
        </p:nvSpPr>
        <p:spPr>
          <a:xfrm>
            <a:off x="0" y="720691"/>
            <a:ext cx="705735" cy="940980"/>
          </a:xfrm>
          <a:prstGeom prst="ellipse">
            <a:avLst/>
          </a:prstGeom>
          <a:solidFill>
            <a:srgbClr val="FCD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B4F6D379-63D7-49AA-B5C7-88053267B9F1}"/>
              </a:ext>
            </a:extLst>
          </p:cNvPr>
          <p:cNvSpPr txBox="1"/>
          <p:nvPr/>
        </p:nvSpPr>
        <p:spPr>
          <a:xfrm>
            <a:off x="108718" y="826083"/>
            <a:ext cx="674370" cy="584775"/>
          </a:xfrm>
          <a:prstGeom prst="rect">
            <a:avLst/>
          </a:prstGeom>
          <a:noFill/>
        </p:spPr>
        <p:txBody>
          <a:bodyPr wrap="square" rtlCol="0">
            <a:spAutoFit/>
          </a:bodyPr>
          <a:lstStyle/>
          <a:p>
            <a:r>
              <a:rPr lang="en-US" altLang="zh-CN" sz="3200" b="1" dirty="0">
                <a:latin typeface="Times New Roman" panose="02020603050405020304" pitchFamily="18" charset="0"/>
                <a:ea typeface="字魂7号-温暖童稚体" panose="00000500000000000000" pitchFamily="2" charset="-122"/>
                <a:cs typeface="Times New Roman" panose="02020603050405020304" pitchFamily="18" charset="0"/>
              </a:rPr>
              <a:t>1</a:t>
            </a:r>
            <a:endParaRPr lang="zh-CN" altLang="en-US" sz="32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1" name="椭圆 7">
            <a:extLst>
              <a:ext uri="{FF2B5EF4-FFF2-40B4-BE49-F238E27FC236}">
                <a16:creationId xmlns:a16="http://schemas.microsoft.com/office/drawing/2014/main" id="{84FAF652-B87C-6347-B8D1-F4F2E32DD457}"/>
              </a:ext>
            </a:extLst>
          </p:cNvPr>
          <p:cNvSpPr/>
          <p:nvPr/>
        </p:nvSpPr>
        <p:spPr>
          <a:xfrm>
            <a:off x="5341620" y="451530"/>
            <a:ext cx="705735" cy="940980"/>
          </a:xfrm>
          <a:prstGeom prst="ellipse">
            <a:avLst/>
          </a:prstGeom>
          <a:solidFill>
            <a:srgbClr val="FCD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cs typeface="Times New Roman" panose="02020603050405020304" pitchFamily="18" charset="0"/>
            </a:endParaRPr>
          </a:p>
        </p:txBody>
      </p:sp>
      <p:sp>
        <p:nvSpPr>
          <p:cNvPr id="22" name="文本框 8">
            <a:extLst>
              <a:ext uri="{FF2B5EF4-FFF2-40B4-BE49-F238E27FC236}">
                <a16:creationId xmlns:a16="http://schemas.microsoft.com/office/drawing/2014/main" id="{9B2833C3-E849-AC4E-A3BB-AEECF6461C73}"/>
              </a:ext>
            </a:extLst>
          </p:cNvPr>
          <p:cNvSpPr txBox="1"/>
          <p:nvPr/>
        </p:nvSpPr>
        <p:spPr>
          <a:xfrm>
            <a:off x="5430061" y="487208"/>
            <a:ext cx="674370" cy="584775"/>
          </a:xfrm>
          <a:prstGeom prst="rect">
            <a:avLst/>
          </a:prstGeom>
          <a:noFill/>
        </p:spPr>
        <p:txBody>
          <a:bodyPr wrap="square" rtlCol="0">
            <a:spAutoFit/>
          </a:bodyPr>
          <a:lstStyle/>
          <a:p>
            <a:r>
              <a:rPr lang="en-US" altLang="zh-CN" sz="3200" b="1" dirty="0">
                <a:latin typeface="Times New Roman" panose="02020603050405020304" pitchFamily="18" charset="0"/>
                <a:ea typeface="字魂7号-温暖童稚体" panose="00000500000000000000" pitchFamily="2" charset="-122"/>
                <a:cs typeface="Times New Roman" panose="02020603050405020304" pitchFamily="18" charset="0"/>
              </a:rPr>
              <a:t>2</a:t>
            </a:r>
            <a:endParaRPr lang="zh-CN" altLang="en-US" sz="32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3" name="TextBox 22">
            <a:extLst>
              <a:ext uri="{FF2B5EF4-FFF2-40B4-BE49-F238E27FC236}">
                <a16:creationId xmlns:a16="http://schemas.microsoft.com/office/drawing/2014/main" id="{D7E1E707-AA94-CC49-8912-D54A77341727}"/>
              </a:ext>
            </a:extLst>
          </p:cNvPr>
          <p:cNvSpPr txBox="1"/>
          <p:nvPr/>
        </p:nvSpPr>
        <p:spPr>
          <a:xfrm>
            <a:off x="705735" y="912180"/>
            <a:ext cx="2743286" cy="584775"/>
          </a:xfrm>
          <a:prstGeom prst="rect">
            <a:avLst/>
          </a:prstGeom>
          <a:noFill/>
        </p:spPr>
        <p:txBody>
          <a:bodyPr wrap="square" rtlCol="0">
            <a:spAutoFit/>
          </a:bodyPr>
          <a:lstStyle/>
          <a:p>
            <a:pPr algn="just"/>
            <a:r>
              <a:rPr lang="x-none" sz="3200" b="1" dirty="0">
                <a:latin typeface="Times New Roman" panose="02020603050405020304" pitchFamily="18" charset="0"/>
                <a:cs typeface="Times New Roman" panose="02020603050405020304" pitchFamily="18" charset="0"/>
              </a:rPr>
              <a:t>Trước khi viết</a:t>
            </a:r>
          </a:p>
        </p:txBody>
      </p:sp>
      <p:sp>
        <p:nvSpPr>
          <p:cNvPr id="24" name="TextBox 23">
            <a:extLst>
              <a:ext uri="{FF2B5EF4-FFF2-40B4-BE49-F238E27FC236}">
                <a16:creationId xmlns:a16="http://schemas.microsoft.com/office/drawing/2014/main" id="{B1398DF5-C2DC-A447-B078-DE623383335B}"/>
              </a:ext>
            </a:extLst>
          </p:cNvPr>
          <p:cNvSpPr txBox="1"/>
          <p:nvPr/>
        </p:nvSpPr>
        <p:spPr>
          <a:xfrm>
            <a:off x="5922602" y="557028"/>
            <a:ext cx="1773598" cy="584775"/>
          </a:xfrm>
          <a:prstGeom prst="rect">
            <a:avLst/>
          </a:prstGeom>
          <a:noFill/>
        </p:spPr>
        <p:txBody>
          <a:bodyPr wrap="square" rtlCol="0">
            <a:spAutoFit/>
          </a:bodyPr>
          <a:lstStyle/>
          <a:p>
            <a:pPr algn="ctr"/>
            <a:r>
              <a:rPr lang="x-none" sz="3200" b="1" dirty="0">
                <a:latin typeface="Times New Roman" panose="02020603050405020304" pitchFamily="18" charset="0"/>
                <a:cs typeface="Times New Roman" panose="02020603050405020304" pitchFamily="18" charset="0"/>
              </a:rPr>
              <a:t>Viết bài</a:t>
            </a:r>
          </a:p>
        </p:txBody>
      </p:sp>
      <p:sp>
        <p:nvSpPr>
          <p:cNvPr id="25" name="Shape 1240">
            <a:extLst>
              <a:ext uri="{FF2B5EF4-FFF2-40B4-BE49-F238E27FC236}">
                <a16:creationId xmlns:a16="http://schemas.microsoft.com/office/drawing/2014/main" id="{248B3B10-62B7-9A47-B4FA-5FF3F0F46075}"/>
              </a:ext>
            </a:extLst>
          </p:cNvPr>
          <p:cNvSpPr/>
          <p:nvPr/>
        </p:nvSpPr>
        <p:spPr>
          <a:xfrm>
            <a:off x="184773" y="3089978"/>
            <a:ext cx="644142" cy="858855"/>
          </a:xfrm>
          <a:prstGeom prst="ellipse">
            <a:avLst/>
          </a:prstGeom>
          <a:solidFill>
            <a:srgbClr val="FD401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26" name="Shape 1241">
            <a:extLst>
              <a:ext uri="{FF2B5EF4-FFF2-40B4-BE49-F238E27FC236}">
                <a16:creationId xmlns:a16="http://schemas.microsoft.com/office/drawing/2014/main" id="{ECC7501D-C161-4341-BDCA-0817D3057FD4}"/>
              </a:ext>
            </a:extLst>
          </p:cNvPr>
          <p:cNvSpPr/>
          <p:nvPr/>
        </p:nvSpPr>
        <p:spPr>
          <a:xfrm>
            <a:off x="167499" y="4490047"/>
            <a:ext cx="641359" cy="855144"/>
          </a:xfrm>
          <a:prstGeom prst="ellipse">
            <a:avLst/>
          </a:prstGeom>
          <a:solidFill>
            <a:srgbClr val="F0C92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27" name="Shape 1242">
            <a:extLst>
              <a:ext uri="{FF2B5EF4-FFF2-40B4-BE49-F238E27FC236}">
                <a16:creationId xmlns:a16="http://schemas.microsoft.com/office/drawing/2014/main" id="{0992E0C4-E954-D04B-A706-0B5EADD693C3}"/>
              </a:ext>
            </a:extLst>
          </p:cNvPr>
          <p:cNvSpPr/>
          <p:nvPr/>
        </p:nvSpPr>
        <p:spPr>
          <a:xfrm>
            <a:off x="187557" y="1860773"/>
            <a:ext cx="641358" cy="855143"/>
          </a:xfrm>
          <a:prstGeom prst="ellipse">
            <a:avLst/>
          </a:prstGeom>
          <a:solidFill>
            <a:srgbClr val="F0C92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28" name="Shape 1243">
            <a:extLst>
              <a:ext uri="{FF2B5EF4-FFF2-40B4-BE49-F238E27FC236}">
                <a16:creationId xmlns:a16="http://schemas.microsoft.com/office/drawing/2014/main" id="{2386C3CF-0409-BA45-850A-C0624CCC011D}"/>
              </a:ext>
            </a:extLst>
          </p:cNvPr>
          <p:cNvSpPr/>
          <p:nvPr/>
        </p:nvSpPr>
        <p:spPr>
          <a:xfrm>
            <a:off x="408578" y="4817694"/>
            <a:ext cx="177549" cy="203560"/>
          </a:xfrm>
          <a:custGeom>
            <a:avLst/>
            <a:gdLst/>
            <a:ahLst/>
            <a:cxnLst>
              <a:cxn ang="0">
                <a:pos x="wd2" y="hd2"/>
              </a:cxn>
              <a:cxn ang="5400000">
                <a:pos x="wd2" y="hd2"/>
              </a:cxn>
              <a:cxn ang="10800000">
                <a:pos x="wd2" y="hd2"/>
              </a:cxn>
              <a:cxn ang="16200000">
                <a:pos x="wd2" y="hd2"/>
              </a:cxn>
            </a:cxnLst>
            <a:rect l="0" t="0" r="r" b="b"/>
            <a:pathLst>
              <a:path w="21600" h="21600" extrusionOk="0">
                <a:moveTo>
                  <a:pt x="21284" y="4467"/>
                </a:moveTo>
                <a:cubicBezTo>
                  <a:pt x="21073" y="4283"/>
                  <a:pt x="20915" y="4283"/>
                  <a:pt x="20757" y="4283"/>
                </a:cubicBezTo>
                <a:cubicBezTo>
                  <a:pt x="15805" y="4283"/>
                  <a:pt x="15805" y="4283"/>
                  <a:pt x="15805" y="4283"/>
                </a:cubicBezTo>
                <a:cubicBezTo>
                  <a:pt x="15805" y="1040"/>
                  <a:pt x="15805" y="1040"/>
                  <a:pt x="15805" y="1040"/>
                </a:cubicBezTo>
                <a:cubicBezTo>
                  <a:pt x="15805" y="367"/>
                  <a:pt x="15278" y="0"/>
                  <a:pt x="14751" y="0"/>
                </a:cubicBezTo>
                <a:cubicBezTo>
                  <a:pt x="6849" y="0"/>
                  <a:pt x="6849" y="0"/>
                  <a:pt x="6849" y="0"/>
                </a:cubicBezTo>
                <a:cubicBezTo>
                  <a:pt x="6322" y="0"/>
                  <a:pt x="6006" y="367"/>
                  <a:pt x="6006" y="1040"/>
                </a:cubicBezTo>
                <a:cubicBezTo>
                  <a:pt x="6006" y="4283"/>
                  <a:pt x="6006" y="4283"/>
                  <a:pt x="6006" y="4283"/>
                </a:cubicBezTo>
                <a:cubicBezTo>
                  <a:pt x="1054" y="4283"/>
                  <a:pt x="1054" y="4283"/>
                  <a:pt x="1054" y="4283"/>
                </a:cubicBezTo>
                <a:cubicBezTo>
                  <a:pt x="527" y="4283"/>
                  <a:pt x="0" y="4712"/>
                  <a:pt x="0" y="5324"/>
                </a:cubicBezTo>
                <a:cubicBezTo>
                  <a:pt x="0" y="20621"/>
                  <a:pt x="0" y="20621"/>
                  <a:pt x="0" y="20621"/>
                </a:cubicBezTo>
                <a:cubicBezTo>
                  <a:pt x="0" y="21233"/>
                  <a:pt x="527" y="21600"/>
                  <a:pt x="1054" y="21600"/>
                </a:cubicBezTo>
                <a:cubicBezTo>
                  <a:pt x="20757" y="21600"/>
                  <a:pt x="20757" y="21600"/>
                  <a:pt x="20757" y="21600"/>
                </a:cubicBezTo>
                <a:cubicBezTo>
                  <a:pt x="21284" y="21600"/>
                  <a:pt x="21600" y="21233"/>
                  <a:pt x="21600" y="20621"/>
                </a:cubicBezTo>
                <a:cubicBezTo>
                  <a:pt x="21600" y="5324"/>
                  <a:pt x="21600" y="5324"/>
                  <a:pt x="21600" y="5324"/>
                </a:cubicBezTo>
                <a:cubicBezTo>
                  <a:pt x="21600" y="4895"/>
                  <a:pt x="21442" y="4712"/>
                  <a:pt x="21284" y="4467"/>
                </a:cubicBezTo>
                <a:close/>
                <a:moveTo>
                  <a:pt x="7744" y="2019"/>
                </a:moveTo>
                <a:cubicBezTo>
                  <a:pt x="13908" y="2019"/>
                  <a:pt x="13908" y="2019"/>
                  <a:pt x="13908" y="2019"/>
                </a:cubicBezTo>
                <a:cubicBezTo>
                  <a:pt x="13908" y="4283"/>
                  <a:pt x="13908" y="4283"/>
                  <a:pt x="13908" y="4283"/>
                </a:cubicBezTo>
                <a:cubicBezTo>
                  <a:pt x="7744" y="4283"/>
                  <a:pt x="7744" y="4283"/>
                  <a:pt x="7744" y="4283"/>
                </a:cubicBezTo>
                <a:lnTo>
                  <a:pt x="7744" y="2019"/>
                </a:lnTo>
                <a:close/>
                <a:moveTo>
                  <a:pt x="19703" y="6547"/>
                </a:moveTo>
                <a:cubicBezTo>
                  <a:pt x="19703" y="12238"/>
                  <a:pt x="19703" y="12238"/>
                  <a:pt x="19703" y="12238"/>
                </a:cubicBezTo>
                <a:cubicBezTo>
                  <a:pt x="13171" y="12238"/>
                  <a:pt x="13171" y="12238"/>
                  <a:pt x="13171" y="12238"/>
                </a:cubicBezTo>
                <a:cubicBezTo>
                  <a:pt x="13171" y="11810"/>
                  <a:pt x="13171" y="11810"/>
                  <a:pt x="13171" y="11810"/>
                </a:cubicBezTo>
                <a:cubicBezTo>
                  <a:pt x="13171" y="11442"/>
                  <a:pt x="12855" y="11014"/>
                  <a:pt x="12486" y="11014"/>
                </a:cubicBezTo>
                <a:cubicBezTo>
                  <a:pt x="9325" y="11014"/>
                  <a:pt x="9325" y="11014"/>
                  <a:pt x="9325" y="11014"/>
                </a:cubicBezTo>
                <a:cubicBezTo>
                  <a:pt x="8798" y="11014"/>
                  <a:pt x="8429" y="11442"/>
                  <a:pt x="8429" y="11810"/>
                </a:cubicBezTo>
                <a:cubicBezTo>
                  <a:pt x="8429" y="12238"/>
                  <a:pt x="8429" y="12238"/>
                  <a:pt x="8429" y="12238"/>
                </a:cubicBezTo>
                <a:cubicBezTo>
                  <a:pt x="1949" y="12238"/>
                  <a:pt x="1949" y="12238"/>
                  <a:pt x="1949" y="12238"/>
                </a:cubicBezTo>
                <a:cubicBezTo>
                  <a:pt x="1949" y="6547"/>
                  <a:pt x="1949" y="6547"/>
                  <a:pt x="1949" y="6547"/>
                </a:cubicBezTo>
                <a:lnTo>
                  <a:pt x="19703" y="6547"/>
                </a:lnTo>
                <a:close/>
                <a:moveTo>
                  <a:pt x="11801" y="12666"/>
                </a:moveTo>
                <a:cubicBezTo>
                  <a:pt x="11801" y="13278"/>
                  <a:pt x="11801" y="13278"/>
                  <a:pt x="11801" y="13278"/>
                </a:cubicBezTo>
                <a:cubicBezTo>
                  <a:pt x="9852" y="13278"/>
                  <a:pt x="9852" y="13278"/>
                  <a:pt x="9852" y="13278"/>
                </a:cubicBezTo>
                <a:cubicBezTo>
                  <a:pt x="9852" y="12666"/>
                  <a:pt x="9852" y="12666"/>
                  <a:pt x="9852" y="12666"/>
                </a:cubicBezTo>
                <a:lnTo>
                  <a:pt x="11801" y="12666"/>
                </a:lnTo>
                <a:close/>
                <a:moveTo>
                  <a:pt x="1949" y="19581"/>
                </a:moveTo>
                <a:cubicBezTo>
                  <a:pt x="1949" y="13890"/>
                  <a:pt x="1949" y="13890"/>
                  <a:pt x="1949" y="13890"/>
                </a:cubicBezTo>
                <a:cubicBezTo>
                  <a:pt x="8429" y="13890"/>
                  <a:pt x="8429" y="13890"/>
                  <a:pt x="8429" y="13890"/>
                </a:cubicBezTo>
                <a:cubicBezTo>
                  <a:pt x="8429" y="14074"/>
                  <a:pt x="8429" y="14074"/>
                  <a:pt x="8429" y="14074"/>
                </a:cubicBezTo>
                <a:cubicBezTo>
                  <a:pt x="8429" y="14502"/>
                  <a:pt x="8798" y="14869"/>
                  <a:pt x="9325" y="14869"/>
                </a:cubicBezTo>
                <a:cubicBezTo>
                  <a:pt x="12486" y="14869"/>
                  <a:pt x="12486" y="14869"/>
                  <a:pt x="12486" y="14869"/>
                </a:cubicBezTo>
                <a:cubicBezTo>
                  <a:pt x="12855" y="14869"/>
                  <a:pt x="13171" y="14502"/>
                  <a:pt x="13171" y="14074"/>
                </a:cubicBezTo>
                <a:cubicBezTo>
                  <a:pt x="13171" y="13890"/>
                  <a:pt x="13171" y="13890"/>
                  <a:pt x="13171" y="13890"/>
                </a:cubicBezTo>
                <a:cubicBezTo>
                  <a:pt x="19703" y="13890"/>
                  <a:pt x="19703" y="13890"/>
                  <a:pt x="19703" y="13890"/>
                </a:cubicBezTo>
                <a:cubicBezTo>
                  <a:pt x="19703" y="19581"/>
                  <a:pt x="19703" y="19581"/>
                  <a:pt x="19703" y="19581"/>
                </a:cubicBezTo>
                <a:lnTo>
                  <a:pt x="1949" y="19581"/>
                </a:ln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29" name="Shape 1246">
            <a:extLst>
              <a:ext uri="{FF2B5EF4-FFF2-40B4-BE49-F238E27FC236}">
                <a16:creationId xmlns:a16="http://schemas.microsoft.com/office/drawing/2014/main" id="{475826E2-8305-214A-B243-5868EF68AC29}"/>
              </a:ext>
            </a:extLst>
          </p:cNvPr>
          <p:cNvSpPr/>
          <p:nvPr/>
        </p:nvSpPr>
        <p:spPr>
          <a:xfrm>
            <a:off x="408579" y="2212429"/>
            <a:ext cx="199085" cy="193911"/>
          </a:xfrm>
          <a:custGeom>
            <a:avLst/>
            <a:gdLst/>
            <a:ahLst/>
            <a:cxnLst>
              <a:cxn ang="0">
                <a:pos x="wd2" y="hd2"/>
              </a:cxn>
              <a:cxn ang="5400000">
                <a:pos x="wd2" y="hd2"/>
              </a:cxn>
              <a:cxn ang="10800000">
                <a:pos x="wd2" y="hd2"/>
              </a:cxn>
              <a:cxn ang="16200000">
                <a:pos x="wd2" y="hd2"/>
              </a:cxn>
            </a:cxnLst>
            <a:rect l="0" t="0" r="r" b="b"/>
            <a:pathLst>
              <a:path w="21600" h="21600" extrusionOk="0">
                <a:moveTo>
                  <a:pt x="21073" y="6327"/>
                </a:moveTo>
                <a:cubicBezTo>
                  <a:pt x="11274" y="0"/>
                  <a:pt x="11274" y="0"/>
                  <a:pt x="11274" y="0"/>
                </a:cubicBezTo>
                <a:cubicBezTo>
                  <a:pt x="10905" y="0"/>
                  <a:pt x="10747" y="0"/>
                  <a:pt x="10379" y="0"/>
                </a:cubicBezTo>
                <a:cubicBezTo>
                  <a:pt x="527" y="6327"/>
                  <a:pt x="527" y="6327"/>
                  <a:pt x="527" y="6327"/>
                </a:cubicBezTo>
                <a:cubicBezTo>
                  <a:pt x="369" y="6545"/>
                  <a:pt x="0" y="6764"/>
                  <a:pt x="0" y="7273"/>
                </a:cubicBezTo>
                <a:cubicBezTo>
                  <a:pt x="0" y="7782"/>
                  <a:pt x="369" y="8218"/>
                  <a:pt x="527" y="8509"/>
                </a:cubicBezTo>
                <a:cubicBezTo>
                  <a:pt x="1422" y="9236"/>
                  <a:pt x="1422" y="9236"/>
                  <a:pt x="1422" y="9236"/>
                </a:cubicBezTo>
                <a:cubicBezTo>
                  <a:pt x="1422" y="13600"/>
                  <a:pt x="1422" y="13600"/>
                  <a:pt x="1422" y="13600"/>
                </a:cubicBezTo>
                <a:cubicBezTo>
                  <a:pt x="1422" y="14036"/>
                  <a:pt x="1791" y="14545"/>
                  <a:pt x="2107" y="14545"/>
                </a:cubicBezTo>
                <a:cubicBezTo>
                  <a:pt x="2476" y="14545"/>
                  <a:pt x="2634" y="14036"/>
                  <a:pt x="2634" y="13600"/>
                </a:cubicBezTo>
                <a:cubicBezTo>
                  <a:pt x="2634" y="9964"/>
                  <a:pt x="2634" y="9964"/>
                  <a:pt x="2634" y="9964"/>
                </a:cubicBezTo>
                <a:cubicBezTo>
                  <a:pt x="4057" y="10909"/>
                  <a:pt x="4057" y="10909"/>
                  <a:pt x="4057" y="10909"/>
                </a:cubicBezTo>
                <a:cubicBezTo>
                  <a:pt x="4057" y="16509"/>
                  <a:pt x="4057" y="16509"/>
                  <a:pt x="4057" y="16509"/>
                </a:cubicBezTo>
                <a:cubicBezTo>
                  <a:pt x="4057" y="16727"/>
                  <a:pt x="4057" y="16945"/>
                  <a:pt x="4215" y="16945"/>
                </a:cubicBezTo>
                <a:cubicBezTo>
                  <a:pt x="4215" y="17236"/>
                  <a:pt x="6322" y="21600"/>
                  <a:pt x="10747" y="21600"/>
                </a:cubicBezTo>
                <a:cubicBezTo>
                  <a:pt x="15120" y="21600"/>
                  <a:pt x="17227" y="17236"/>
                  <a:pt x="17227" y="16945"/>
                </a:cubicBezTo>
                <a:cubicBezTo>
                  <a:pt x="17385" y="16945"/>
                  <a:pt x="17385" y="16727"/>
                  <a:pt x="17385" y="16509"/>
                </a:cubicBezTo>
                <a:cubicBezTo>
                  <a:pt x="17385" y="11127"/>
                  <a:pt x="17385" y="11127"/>
                  <a:pt x="17385" y="11127"/>
                </a:cubicBezTo>
                <a:cubicBezTo>
                  <a:pt x="21073" y="8509"/>
                  <a:pt x="21073" y="8509"/>
                  <a:pt x="21073" y="8509"/>
                </a:cubicBezTo>
                <a:cubicBezTo>
                  <a:pt x="21442" y="8218"/>
                  <a:pt x="21600" y="7782"/>
                  <a:pt x="21600" y="7273"/>
                </a:cubicBezTo>
                <a:cubicBezTo>
                  <a:pt x="21600" y="6764"/>
                  <a:pt x="21442" y="6545"/>
                  <a:pt x="21073" y="6327"/>
                </a:cubicBezTo>
                <a:close/>
                <a:moveTo>
                  <a:pt x="15805" y="16000"/>
                </a:moveTo>
                <a:cubicBezTo>
                  <a:pt x="15278" y="16945"/>
                  <a:pt x="13698" y="19418"/>
                  <a:pt x="10747" y="19418"/>
                </a:cubicBezTo>
                <a:cubicBezTo>
                  <a:pt x="7744" y="19418"/>
                  <a:pt x="6164" y="16945"/>
                  <a:pt x="5637" y="16000"/>
                </a:cubicBezTo>
                <a:cubicBezTo>
                  <a:pt x="5637" y="12145"/>
                  <a:pt x="5637" y="12145"/>
                  <a:pt x="5637" y="12145"/>
                </a:cubicBezTo>
                <a:cubicBezTo>
                  <a:pt x="10379" y="15491"/>
                  <a:pt x="10379" y="15491"/>
                  <a:pt x="10379" y="15491"/>
                </a:cubicBezTo>
                <a:cubicBezTo>
                  <a:pt x="10537" y="15491"/>
                  <a:pt x="10747" y="15491"/>
                  <a:pt x="10905" y="15491"/>
                </a:cubicBezTo>
                <a:cubicBezTo>
                  <a:pt x="11063" y="15491"/>
                  <a:pt x="11063" y="15491"/>
                  <a:pt x="11274" y="15491"/>
                </a:cubicBezTo>
                <a:cubicBezTo>
                  <a:pt x="15805" y="12364"/>
                  <a:pt x="15805" y="12364"/>
                  <a:pt x="15805" y="12364"/>
                </a:cubicBezTo>
                <a:lnTo>
                  <a:pt x="15805" y="16000"/>
                </a:lnTo>
                <a:close/>
                <a:moveTo>
                  <a:pt x="10905" y="12873"/>
                </a:moveTo>
                <a:cubicBezTo>
                  <a:pt x="3161" y="7491"/>
                  <a:pt x="3161" y="7491"/>
                  <a:pt x="3161" y="7491"/>
                </a:cubicBezTo>
                <a:cubicBezTo>
                  <a:pt x="10905" y="2691"/>
                  <a:pt x="10905" y="2691"/>
                  <a:pt x="10905" y="2691"/>
                </a:cubicBezTo>
                <a:cubicBezTo>
                  <a:pt x="18439" y="7491"/>
                  <a:pt x="18439" y="7491"/>
                  <a:pt x="18439" y="7491"/>
                </a:cubicBezTo>
                <a:lnTo>
                  <a:pt x="10905" y="12873"/>
                </a:lnTo>
                <a:close/>
                <a:moveTo>
                  <a:pt x="2634" y="15491"/>
                </a:moveTo>
                <a:cubicBezTo>
                  <a:pt x="2845" y="15782"/>
                  <a:pt x="3003" y="16000"/>
                  <a:pt x="3003" y="16509"/>
                </a:cubicBezTo>
                <a:cubicBezTo>
                  <a:pt x="3003" y="16727"/>
                  <a:pt x="2845" y="17236"/>
                  <a:pt x="2634" y="17455"/>
                </a:cubicBezTo>
                <a:cubicBezTo>
                  <a:pt x="2476" y="17455"/>
                  <a:pt x="2318" y="17673"/>
                  <a:pt x="1949" y="17673"/>
                </a:cubicBezTo>
                <a:cubicBezTo>
                  <a:pt x="1791" y="17673"/>
                  <a:pt x="1422" y="17455"/>
                  <a:pt x="1264" y="17455"/>
                </a:cubicBezTo>
                <a:cubicBezTo>
                  <a:pt x="1054" y="17236"/>
                  <a:pt x="1054" y="16727"/>
                  <a:pt x="1054" y="16509"/>
                </a:cubicBezTo>
                <a:cubicBezTo>
                  <a:pt x="1054" y="16000"/>
                  <a:pt x="1054" y="15782"/>
                  <a:pt x="1264" y="15491"/>
                </a:cubicBezTo>
                <a:cubicBezTo>
                  <a:pt x="1422" y="15273"/>
                  <a:pt x="1791" y="15055"/>
                  <a:pt x="1949" y="15055"/>
                </a:cubicBezTo>
                <a:cubicBezTo>
                  <a:pt x="2318" y="15055"/>
                  <a:pt x="2476" y="15273"/>
                  <a:pt x="2634" y="15491"/>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0" name="Shape 1249">
            <a:extLst>
              <a:ext uri="{FF2B5EF4-FFF2-40B4-BE49-F238E27FC236}">
                <a16:creationId xmlns:a16="http://schemas.microsoft.com/office/drawing/2014/main" id="{689B2CBE-190F-4F44-AEBA-768326D9AAE6}"/>
              </a:ext>
            </a:extLst>
          </p:cNvPr>
          <p:cNvSpPr/>
          <p:nvPr/>
        </p:nvSpPr>
        <p:spPr>
          <a:xfrm>
            <a:off x="420428" y="3408535"/>
            <a:ext cx="199085" cy="264201"/>
          </a:xfrm>
          <a:custGeom>
            <a:avLst/>
            <a:gdLst/>
            <a:ahLst/>
            <a:cxnLst>
              <a:cxn ang="0">
                <a:pos x="wd2" y="hd2"/>
              </a:cxn>
              <a:cxn ang="5400000">
                <a:pos x="wd2" y="hd2"/>
              </a:cxn>
              <a:cxn ang="10800000">
                <a:pos x="wd2" y="hd2"/>
              </a:cxn>
              <a:cxn ang="16200000">
                <a:pos x="wd2" y="hd2"/>
              </a:cxn>
            </a:cxnLst>
            <a:rect l="0" t="0" r="r" b="b"/>
            <a:pathLst>
              <a:path w="21245" h="21145" extrusionOk="0">
                <a:moveTo>
                  <a:pt x="21180" y="736"/>
                </a:moveTo>
                <a:cubicBezTo>
                  <a:pt x="21025" y="374"/>
                  <a:pt x="20662" y="63"/>
                  <a:pt x="20352" y="63"/>
                </a:cubicBezTo>
                <a:cubicBezTo>
                  <a:pt x="14447" y="-455"/>
                  <a:pt x="10303" y="2290"/>
                  <a:pt x="7713" y="5916"/>
                </a:cubicBezTo>
                <a:cubicBezTo>
                  <a:pt x="6314" y="5398"/>
                  <a:pt x="4760" y="5605"/>
                  <a:pt x="3414" y="6434"/>
                </a:cubicBezTo>
                <a:cubicBezTo>
                  <a:pt x="2015" y="7159"/>
                  <a:pt x="824" y="8506"/>
                  <a:pt x="98" y="10060"/>
                </a:cubicBezTo>
                <a:cubicBezTo>
                  <a:pt x="-57" y="10423"/>
                  <a:pt x="-57" y="10785"/>
                  <a:pt x="306" y="11096"/>
                </a:cubicBezTo>
                <a:cubicBezTo>
                  <a:pt x="616" y="11303"/>
                  <a:pt x="979" y="11459"/>
                  <a:pt x="1342" y="11303"/>
                </a:cubicBezTo>
                <a:cubicBezTo>
                  <a:pt x="2896" y="10423"/>
                  <a:pt x="4449" y="10578"/>
                  <a:pt x="5485" y="11614"/>
                </a:cubicBezTo>
                <a:cubicBezTo>
                  <a:pt x="9629" y="15603"/>
                  <a:pt x="9629" y="15603"/>
                  <a:pt x="9629" y="15603"/>
                </a:cubicBezTo>
                <a:cubicBezTo>
                  <a:pt x="10510" y="16639"/>
                  <a:pt x="10665" y="18348"/>
                  <a:pt x="9940" y="19746"/>
                </a:cubicBezTo>
                <a:cubicBezTo>
                  <a:pt x="9785" y="20109"/>
                  <a:pt x="9785" y="20627"/>
                  <a:pt x="10147" y="20782"/>
                </a:cubicBezTo>
                <a:cubicBezTo>
                  <a:pt x="10303" y="20938"/>
                  <a:pt x="10510" y="21145"/>
                  <a:pt x="10821" y="21145"/>
                </a:cubicBezTo>
                <a:cubicBezTo>
                  <a:pt x="10821" y="21145"/>
                  <a:pt x="10976" y="21145"/>
                  <a:pt x="11183" y="20938"/>
                </a:cubicBezTo>
                <a:cubicBezTo>
                  <a:pt x="12737" y="20264"/>
                  <a:pt x="13929" y="19228"/>
                  <a:pt x="14809" y="17830"/>
                </a:cubicBezTo>
                <a:cubicBezTo>
                  <a:pt x="15483" y="16483"/>
                  <a:pt x="15690" y="14929"/>
                  <a:pt x="15120" y="13375"/>
                </a:cubicBezTo>
                <a:cubicBezTo>
                  <a:pt x="16363" y="12650"/>
                  <a:pt x="17244" y="11821"/>
                  <a:pt x="17917" y="10941"/>
                </a:cubicBezTo>
                <a:cubicBezTo>
                  <a:pt x="20352" y="8195"/>
                  <a:pt x="21543" y="4725"/>
                  <a:pt x="21180" y="736"/>
                </a:cubicBezTo>
                <a:close/>
                <a:moveTo>
                  <a:pt x="3051" y="8869"/>
                </a:moveTo>
                <a:cubicBezTo>
                  <a:pt x="4087" y="7833"/>
                  <a:pt x="5278" y="7315"/>
                  <a:pt x="6677" y="7470"/>
                </a:cubicBezTo>
                <a:cubicBezTo>
                  <a:pt x="6314" y="8195"/>
                  <a:pt x="6003" y="8869"/>
                  <a:pt x="5641" y="9387"/>
                </a:cubicBezTo>
                <a:cubicBezTo>
                  <a:pt x="4967" y="9024"/>
                  <a:pt x="4087" y="8869"/>
                  <a:pt x="3051" y="8869"/>
                </a:cubicBezTo>
                <a:close/>
                <a:moveTo>
                  <a:pt x="12219" y="18037"/>
                </a:moveTo>
                <a:cubicBezTo>
                  <a:pt x="12375" y="17157"/>
                  <a:pt x="12064" y="16121"/>
                  <a:pt x="11701" y="15447"/>
                </a:cubicBezTo>
                <a:cubicBezTo>
                  <a:pt x="12375" y="15085"/>
                  <a:pt x="12893" y="14722"/>
                  <a:pt x="13566" y="14411"/>
                </a:cubicBezTo>
                <a:cubicBezTo>
                  <a:pt x="13773" y="15758"/>
                  <a:pt x="13255" y="17001"/>
                  <a:pt x="12219" y="18037"/>
                </a:cubicBezTo>
                <a:close/>
                <a:moveTo>
                  <a:pt x="10510" y="13893"/>
                </a:moveTo>
                <a:cubicBezTo>
                  <a:pt x="7195" y="10578"/>
                  <a:pt x="7195" y="10578"/>
                  <a:pt x="7195" y="10578"/>
                </a:cubicBezTo>
                <a:cubicBezTo>
                  <a:pt x="8749" y="6279"/>
                  <a:pt x="12893" y="1617"/>
                  <a:pt x="19316" y="1772"/>
                </a:cubicBezTo>
                <a:cubicBezTo>
                  <a:pt x="19626" y="9542"/>
                  <a:pt x="13255" y="12857"/>
                  <a:pt x="10510" y="13893"/>
                </a:cubicBezTo>
                <a:close/>
                <a:moveTo>
                  <a:pt x="16363" y="4725"/>
                </a:moveTo>
                <a:cubicBezTo>
                  <a:pt x="16726" y="5087"/>
                  <a:pt x="16881" y="5398"/>
                  <a:pt x="16881" y="5761"/>
                </a:cubicBezTo>
                <a:cubicBezTo>
                  <a:pt x="16881" y="6279"/>
                  <a:pt x="16726" y="6641"/>
                  <a:pt x="16363" y="6797"/>
                </a:cubicBezTo>
                <a:cubicBezTo>
                  <a:pt x="16208" y="7159"/>
                  <a:pt x="15690" y="7315"/>
                  <a:pt x="15327" y="7315"/>
                </a:cubicBezTo>
                <a:cubicBezTo>
                  <a:pt x="14965" y="7315"/>
                  <a:pt x="14602" y="7159"/>
                  <a:pt x="14291" y="6797"/>
                </a:cubicBezTo>
                <a:cubicBezTo>
                  <a:pt x="13929" y="6641"/>
                  <a:pt x="13773" y="6279"/>
                  <a:pt x="13773" y="5761"/>
                </a:cubicBezTo>
                <a:cubicBezTo>
                  <a:pt x="13773" y="5398"/>
                  <a:pt x="13929" y="5087"/>
                  <a:pt x="14291" y="4725"/>
                </a:cubicBezTo>
                <a:cubicBezTo>
                  <a:pt x="14602" y="4518"/>
                  <a:pt x="14965" y="4362"/>
                  <a:pt x="15327" y="4362"/>
                </a:cubicBezTo>
                <a:cubicBezTo>
                  <a:pt x="15690" y="4362"/>
                  <a:pt x="16208" y="4518"/>
                  <a:pt x="16363" y="4725"/>
                </a:cubicBezTo>
                <a:close/>
                <a:moveTo>
                  <a:pt x="3414" y="14411"/>
                </a:moveTo>
                <a:cubicBezTo>
                  <a:pt x="2378" y="15447"/>
                  <a:pt x="2378" y="17519"/>
                  <a:pt x="2378" y="17830"/>
                </a:cubicBezTo>
                <a:cubicBezTo>
                  <a:pt x="2378" y="18348"/>
                  <a:pt x="2688" y="18866"/>
                  <a:pt x="3206" y="18866"/>
                </a:cubicBezTo>
                <a:cubicBezTo>
                  <a:pt x="3724" y="18866"/>
                  <a:pt x="5796" y="18710"/>
                  <a:pt x="6832" y="17674"/>
                </a:cubicBezTo>
                <a:cubicBezTo>
                  <a:pt x="7557" y="17001"/>
                  <a:pt x="7557" y="16483"/>
                  <a:pt x="7557" y="15965"/>
                </a:cubicBezTo>
                <a:cubicBezTo>
                  <a:pt x="7557" y="15447"/>
                  <a:pt x="7350" y="14722"/>
                  <a:pt x="6832" y="14204"/>
                </a:cubicBezTo>
                <a:cubicBezTo>
                  <a:pt x="5641" y="13168"/>
                  <a:pt x="4242" y="13531"/>
                  <a:pt x="3414" y="14411"/>
                </a:cubicBezTo>
                <a:close/>
                <a:moveTo>
                  <a:pt x="5485" y="16483"/>
                </a:moveTo>
                <a:cubicBezTo>
                  <a:pt x="5278" y="16639"/>
                  <a:pt x="4760" y="16794"/>
                  <a:pt x="4242" y="16794"/>
                </a:cubicBezTo>
                <a:cubicBezTo>
                  <a:pt x="4449" y="16276"/>
                  <a:pt x="4449" y="15758"/>
                  <a:pt x="4760" y="15603"/>
                </a:cubicBezTo>
                <a:cubicBezTo>
                  <a:pt x="4967" y="15447"/>
                  <a:pt x="4967" y="15447"/>
                  <a:pt x="5123" y="15447"/>
                </a:cubicBezTo>
                <a:cubicBezTo>
                  <a:pt x="5278" y="15447"/>
                  <a:pt x="5485" y="15447"/>
                  <a:pt x="5641" y="15603"/>
                </a:cubicBezTo>
                <a:cubicBezTo>
                  <a:pt x="5641" y="15758"/>
                  <a:pt x="5796" y="15758"/>
                  <a:pt x="5796" y="15965"/>
                </a:cubicBezTo>
                <a:cubicBezTo>
                  <a:pt x="5796" y="16121"/>
                  <a:pt x="5641" y="16276"/>
                  <a:pt x="5485" y="16483"/>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987EFF2-B209-E34F-8384-364A8D841BCA}"/>
              </a:ext>
            </a:extLst>
          </p:cNvPr>
          <p:cNvSpPr txBox="1"/>
          <p:nvPr/>
        </p:nvSpPr>
        <p:spPr>
          <a:xfrm>
            <a:off x="846901" y="1920041"/>
            <a:ext cx="2743286"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Lựa chọn đề tài</a:t>
            </a:r>
          </a:p>
        </p:txBody>
      </p:sp>
      <p:sp>
        <p:nvSpPr>
          <p:cNvPr id="32" name="TextBox 31">
            <a:extLst>
              <a:ext uri="{FF2B5EF4-FFF2-40B4-BE49-F238E27FC236}">
                <a16:creationId xmlns:a16="http://schemas.microsoft.com/office/drawing/2014/main" id="{627390E8-C40B-A646-B559-6B6932792FCA}"/>
              </a:ext>
            </a:extLst>
          </p:cNvPr>
          <p:cNvSpPr txBox="1"/>
          <p:nvPr/>
        </p:nvSpPr>
        <p:spPr>
          <a:xfrm>
            <a:off x="828916" y="3209816"/>
            <a:ext cx="2743286"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Tìm ý</a:t>
            </a:r>
          </a:p>
        </p:txBody>
      </p:sp>
      <p:sp>
        <p:nvSpPr>
          <p:cNvPr id="33" name="TextBox 32">
            <a:extLst>
              <a:ext uri="{FF2B5EF4-FFF2-40B4-BE49-F238E27FC236}">
                <a16:creationId xmlns:a16="http://schemas.microsoft.com/office/drawing/2014/main" id="{9960A385-B2C0-D34F-AC1D-465043750135}"/>
              </a:ext>
            </a:extLst>
          </p:cNvPr>
          <p:cNvSpPr txBox="1"/>
          <p:nvPr/>
        </p:nvSpPr>
        <p:spPr>
          <a:xfrm>
            <a:off x="810930" y="4499591"/>
            <a:ext cx="2743286" cy="584775"/>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Lập dàn ý</a:t>
            </a:r>
          </a:p>
        </p:txBody>
      </p:sp>
      <p:sp>
        <p:nvSpPr>
          <p:cNvPr id="36" name="Shape 1242">
            <a:extLst>
              <a:ext uri="{FF2B5EF4-FFF2-40B4-BE49-F238E27FC236}">
                <a16:creationId xmlns:a16="http://schemas.microsoft.com/office/drawing/2014/main" id="{69B9D62F-266A-D848-B47C-3EA455EF60EF}"/>
              </a:ext>
            </a:extLst>
          </p:cNvPr>
          <p:cNvSpPr/>
          <p:nvPr/>
        </p:nvSpPr>
        <p:spPr>
          <a:xfrm>
            <a:off x="4321509" y="1881812"/>
            <a:ext cx="641358" cy="855143"/>
          </a:xfrm>
          <a:prstGeom prst="ellipse">
            <a:avLst/>
          </a:prstGeom>
          <a:solidFill>
            <a:srgbClr val="F0C921"/>
          </a:solidFill>
          <a:ln w="12700">
            <a:miter lim="400000"/>
          </a:ln>
        </p:spPr>
        <p:txBody>
          <a:bodyPr lIns="35719" tIns="35719" rIns="35719" bIns="35719" anchor="ctr"/>
          <a:lstStyle/>
          <a:p>
            <a:pPr>
              <a:defRPr sz="3200">
                <a:solidFill>
                  <a:srgbClr val="FFFFFF"/>
                </a:solidFill>
              </a:defRPr>
            </a:pPr>
            <a:endParaRPr sz="3200" dirty="0">
              <a:latin typeface="Times New Roman" panose="02020603050405020304" pitchFamily="18" charset="0"/>
              <a:cs typeface="Times New Roman" panose="02020603050405020304" pitchFamily="18" charset="0"/>
            </a:endParaRPr>
          </a:p>
        </p:txBody>
      </p:sp>
      <p:sp>
        <p:nvSpPr>
          <p:cNvPr id="37" name="Shape 1243">
            <a:extLst>
              <a:ext uri="{FF2B5EF4-FFF2-40B4-BE49-F238E27FC236}">
                <a16:creationId xmlns:a16="http://schemas.microsoft.com/office/drawing/2014/main" id="{58D0B848-EB70-5541-8902-89F2601F6DA7}"/>
              </a:ext>
            </a:extLst>
          </p:cNvPr>
          <p:cNvSpPr/>
          <p:nvPr/>
        </p:nvSpPr>
        <p:spPr>
          <a:xfrm>
            <a:off x="5645165" y="4817694"/>
            <a:ext cx="177549" cy="203560"/>
          </a:xfrm>
          <a:custGeom>
            <a:avLst/>
            <a:gdLst/>
            <a:ahLst/>
            <a:cxnLst>
              <a:cxn ang="0">
                <a:pos x="wd2" y="hd2"/>
              </a:cxn>
              <a:cxn ang="5400000">
                <a:pos x="wd2" y="hd2"/>
              </a:cxn>
              <a:cxn ang="10800000">
                <a:pos x="wd2" y="hd2"/>
              </a:cxn>
              <a:cxn ang="16200000">
                <a:pos x="wd2" y="hd2"/>
              </a:cxn>
            </a:cxnLst>
            <a:rect l="0" t="0" r="r" b="b"/>
            <a:pathLst>
              <a:path w="21600" h="21600" extrusionOk="0">
                <a:moveTo>
                  <a:pt x="21284" y="4467"/>
                </a:moveTo>
                <a:cubicBezTo>
                  <a:pt x="21073" y="4283"/>
                  <a:pt x="20915" y="4283"/>
                  <a:pt x="20757" y="4283"/>
                </a:cubicBezTo>
                <a:cubicBezTo>
                  <a:pt x="15805" y="4283"/>
                  <a:pt x="15805" y="4283"/>
                  <a:pt x="15805" y="4283"/>
                </a:cubicBezTo>
                <a:cubicBezTo>
                  <a:pt x="15805" y="1040"/>
                  <a:pt x="15805" y="1040"/>
                  <a:pt x="15805" y="1040"/>
                </a:cubicBezTo>
                <a:cubicBezTo>
                  <a:pt x="15805" y="367"/>
                  <a:pt x="15278" y="0"/>
                  <a:pt x="14751" y="0"/>
                </a:cubicBezTo>
                <a:cubicBezTo>
                  <a:pt x="6849" y="0"/>
                  <a:pt x="6849" y="0"/>
                  <a:pt x="6849" y="0"/>
                </a:cubicBezTo>
                <a:cubicBezTo>
                  <a:pt x="6322" y="0"/>
                  <a:pt x="6006" y="367"/>
                  <a:pt x="6006" y="1040"/>
                </a:cubicBezTo>
                <a:cubicBezTo>
                  <a:pt x="6006" y="4283"/>
                  <a:pt x="6006" y="4283"/>
                  <a:pt x="6006" y="4283"/>
                </a:cubicBezTo>
                <a:cubicBezTo>
                  <a:pt x="1054" y="4283"/>
                  <a:pt x="1054" y="4283"/>
                  <a:pt x="1054" y="4283"/>
                </a:cubicBezTo>
                <a:cubicBezTo>
                  <a:pt x="527" y="4283"/>
                  <a:pt x="0" y="4712"/>
                  <a:pt x="0" y="5324"/>
                </a:cubicBezTo>
                <a:cubicBezTo>
                  <a:pt x="0" y="20621"/>
                  <a:pt x="0" y="20621"/>
                  <a:pt x="0" y="20621"/>
                </a:cubicBezTo>
                <a:cubicBezTo>
                  <a:pt x="0" y="21233"/>
                  <a:pt x="527" y="21600"/>
                  <a:pt x="1054" y="21600"/>
                </a:cubicBezTo>
                <a:cubicBezTo>
                  <a:pt x="20757" y="21600"/>
                  <a:pt x="20757" y="21600"/>
                  <a:pt x="20757" y="21600"/>
                </a:cubicBezTo>
                <a:cubicBezTo>
                  <a:pt x="21284" y="21600"/>
                  <a:pt x="21600" y="21233"/>
                  <a:pt x="21600" y="20621"/>
                </a:cubicBezTo>
                <a:cubicBezTo>
                  <a:pt x="21600" y="5324"/>
                  <a:pt x="21600" y="5324"/>
                  <a:pt x="21600" y="5324"/>
                </a:cubicBezTo>
                <a:cubicBezTo>
                  <a:pt x="21600" y="4895"/>
                  <a:pt x="21442" y="4712"/>
                  <a:pt x="21284" y="4467"/>
                </a:cubicBezTo>
                <a:close/>
                <a:moveTo>
                  <a:pt x="7744" y="2019"/>
                </a:moveTo>
                <a:cubicBezTo>
                  <a:pt x="13908" y="2019"/>
                  <a:pt x="13908" y="2019"/>
                  <a:pt x="13908" y="2019"/>
                </a:cubicBezTo>
                <a:cubicBezTo>
                  <a:pt x="13908" y="4283"/>
                  <a:pt x="13908" y="4283"/>
                  <a:pt x="13908" y="4283"/>
                </a:cubicBezTo>
                <a:cubicBezTo>
                  <a:pt x="7744" y="4283"/>
                  <a:pt x="7744" y="4283"/>
                  <a:pt x="7744" y="4283"/>
                </a:cubicBezTo>
                <a:lnTo>
                  <a:pt x="7744" y="2019"/>
                </a:lnTo>
                <a:close/>
                <a:moveTo>
                  <a:pt x="19703" y="6547"/>
                </a:moveTo>
                <a:cubicBezTo>
                  <a:pt x="19703" y="12238"/>
                  <a:pt x="19703" y="12238"/>
                  <a:pt x="19703" y="12238"/>
                </a:cubicBezTo>
                <a:cubicBezTo>
                  <a:pt x="13171" y="12238"/>
                  <a:pt x="13171" y="12238"/>
                  <a:pt x="13171" y="12238"/>
                </a:cubicBezTo>
                <a:cubicBezTo>
                  <a:pt x="13171" y="11810"/>
                  <a:pt x="13171" y="11810"/>
                  <a:pt x="13171" y="11810"/>
                </a:cubicBezTo>
                <a:cubicBezTo>
                  <a:pt x="13171" y="11442"/>
                  <a:pt x="12855" y="11014"/>
                  <a:pt x="12486" y="11014"/>
                </a:cubicBezTo>
                <a:cubicBezTo>
                  <a:pt x="9325" y="11014"/>
                  <a:pt x="9325" y="11014"/>
                  <a:pt x="9325" y="11014"/>
                </a:cubicBezTo>
                <a:cubicBezTo>
                  <a:pt x="8798" y="11014"/>
                  <a:pt x="8429" y="11442"/>
                  <a:pt x="8429" y="11810"/>
                </a:cubicBezTo>
                <a:cubicBezTo>
                  <a:pt x="8429" y="12238"/>
                  <a:pt x="8429" y="12238"/>
                  <a:pt x="8429" y="12238"/>
                </a:cubicBezTo>
                <a:cubicBezTo>
                  <a:pt x="1949" y="12238"/>
                  <a:pt x="1949" y="12238"/>
                  <a:pt x="1949" y="12238"/>
                </a:cubicBezTo>
                <a:cubicBezTo>
                  <a:pt x="1949" y="6547"/>
                  <a:pt x="1949" y="6547"/>
                  <a:pt x="1949" y="6547"/>
                </a:cubicBezTo>
                <a:lnTo>
                  <a:pt x="19703" y="6547"/>
                </a:lnTo>
                <a:close/>
                <a:moveTo>
                  <a:pt x="11801" y="12666"/>
                </a:moveTo>
                <a:cubicBezTo>
                  <a:pt x="11801" y="13278"/>
                  <a:pt x="11801" y="13278"/>
                  <a:pt x="11801" y="13278"/>
                </a:cubicBezTo>
                <a:cubicBezTo>
                  <a:pt x="9852" y="13278"/>
                  <a:pt x="9852" y="13278"/>
                  <a:pt x="9852" y="13278"/>
                </a:cubicBezTo>
                <a:cubicBezTo>
                  <a:pt x="9852" y="12666"/>
                  <a:pt x="9852" y="12666"/>
                  <a:pt x="9852" y="12666"/>
                </a:cubicBezTo>
                <a:lnTo>
                  <a:pt x="11801" y="12666"/>
                </a:lnTo>
                <a:close/>
                <a:moveTo>
                  <a:pt x="1949" y="19581"/>
                </a:moveTo>
                <a:cubicBezTo>
                  <a:pt x="1949" y="13890"/>
                  <a:pt x="1949" y="13890"/>
                  <a:pt x="1949" y="13890"/>
                </a:cubicBezTo>
                <a:cubicBezTo>
                  <a:pt x="8429" y="13890"/>
                  <a:pt x="8429" y="13890"/>
                  <a:pt x="8429" y="13890"/>
                </a:cubicBezTo>
                <a:cubicBezTo>
                  <a:pt x="8429" y="14074"/>
                  <a:pt x="8429" y="14074"/>
                  <a:pt x="8429" y="14074"/>
                </a:cubicBezTo>
                <a:cubicBezTo>
                  <a:pt x="8429" y="14502"/>
                  <a:pt x="8798" y="14869"/>
                  <a:pt x="9325" y="14869"/>
                </a:cubicBezTo>
                <a:cubicBezTo>
                  <a:pt x="12486" y="14869"/>
                  <a:pt x="12486" y="14869"/>
                  <a:pt x="12486" y="14869"/>
                </a:cubicBezTo>
                <a:cubicBezTo>
                  <a:pt x="12855" y="14869"/>
                  <a:pt x="13171" y="14502"/>
                  <a:pt x="13171" y="14074"/>
                </a:cubicBezTo>
                <a:cubicBezTo>
                  <a:pt x="13171" y="13890"/>
                  <a:pt x="13171" y="13890"/>
                  <a:pt x="13171" y="13890"/>
                </a:cubicBezTo>
                <a:cubicBezTo>
                  <a:pt x="19703" y="13890"/>
                  <a:pt x="19703" y="13890"/>
                  <a:pt x="19703" y="13890"/>
                </a:cubicBezTo>
                <a:cubicBezTo>
                  <a:pt x="19703" y="19581"/>
                  <a:pt x="19703" y="19581"/>
                  <a:pt x="19703" y="19581"/>
                </a:cubicBezTo>
                <a:lnTo>
                  <a:pt x="1949" y="19581"/>
                </a:ln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8" name="Shape 1246">
            <a:extLst>
              <a:ext uri="{FF2B5EF4-FFF2-40B4-BE49-F238E27FC236}">
                <a16:creationId xmlns:a16="http://schemas.microsoft.com/office/drawing/2014/main" id="{7543FA78-F4E3-6244-88CF-8E4D10E94879}"/>
              </a:ext>
            </a:extLst>
          </p:cNvPr>
          <p:cNvSpPr/>
          <p:nvPr/>
        </p:nvSpPr>
        <p:spPr>
          <a:xfrm>
            <a:off x="5645166" y="2212429"/>
            <a:ext cx="199085" cy="193911"/>
          </a:xfrm>
          <a:custGeom>
            <a:avLst/>
            <a:gdLst/>
            <a:ahLst/>
            <a:cxnLst>
              <a:cxn ang="0">
                <a:pos x="wd2" y="hd2"/>
              </a:cxn>
              <a:cxn ang="5400000">
                <a:pos x="wd2" y="hd2"/>
              </a:cxn>
              <a:cxn ang="10800000">
                <a:pos x="wd2" y="hd2"/>
              </a:cxn>
              <a:cxn ang="16200000">
                <a:pos x="wd2" y="hd2"/>
              </a:cxn>
            </a:cxnLst>
            <a:rect l="0" t="0" r="r" b="b"/>
            <a:pathLst>
              <a:path w="21600" h="21600" extrusionOk="0">
                <a:moveTo>
                  <a:pt x="21073" y="6327"/>
                </a:moveTo>
                <a:cubicBezTo>
                  <a:pt x="11274" y="0"/>
                  <a:pt x="11274" y="0"/>
                  <a:pt x="11274" y="0"/>
                </a:cubicBezTo>
                <a:cubicBezTo>
                  <a:pt x="10905" y="0"/>
                  <a:pt x="10747" y="0"/>
                  <a:pt x="10379" y="0"/>
                </a:cubicBezTo>
                <a:cubicBezTo>
                  <a:pt x="527" y="6327"/>
                  <a:pt x="527" y="6327"/>
                  <a:pt x="527" y="6327"/>
                </a:cubicBezTo>
                <a:cubicBezTo>
                  <a:pt x="369" y="6545"/>
                  <a:pt x="0" y="6764"/>
                  <a:pt x="0" y="7273"/>
                </a:cubicBezTo>
                <a:cubicBezTo>
                  <a:pt x="0" y="7782"/>
                  <a:pt x="369" y="8218"/>
                  <a:pt x="527" y="8509"/>
                </a:cubicBezTo>
                <a:cubicBezTo>
                  <a:pt x="1422" y="9236"/>
                  <a:pt x="1422" y="9236"/>
                  <a:pt x="1422" y="9236"/>
                </a:cubicBezTo>
                <a:cubicBezTo>
                  <a:pt x="1422" y="13600"/>
                  <a:pt x="1422" y="13600"/>
                  <a:pt x="1422" y="13600"/>
                </a:cubicBezTo>
                <a:cubicBezTo>
                  <a:pt x="1422" y="14036"/>
                  <a:pt x="1791" y="14545"/>
                  <a:pt x="2107" y="14545"/>
                </a:cubicBezTo>
                <a:cubicBezTo>
                  <a:pt x="2476" y="14545"/>
                  <a:pt x="2634" y="14036"/>
                  <a:pt x="2634" y="13600"/>
                </a:cubicBezTo>
                <a:cubicBezTo>
                  <a:pt x="2634" y="9964"/>
                  <a:pt x="2634" y="9964"/>
                  <a:pt x="2634" y="9964"/>
                </a:cubicBezTo>
                <a:cubicBezTo>
                  <a:pt x="4057" y="10909"/>
                  <a:pt x="4057" y="10909"/>
                  <a:pt x="4057" y="10909"/>
                </a:cubicBezTo>
                <a:cubicBezTo>
                  <a:pt x="4057" y="16509"/>
                  <a:pt x="4057" y="16509"/>
                  <a:pt x="4057" y="16509"/>
                </a:cubicBezTo>
                <a:cubicBezTo>
                  <a:pt x="4057" y="16727"/>
                  <a:pt x="4057" y="16945"/>
                  <a:pt x="4215" y="16945"/>
                </a:cubicBezTo>
                <a:cubicBezTo>
                  <a:pt x="4215" y="17236"/>
                  <a:pt x="6322" y="21600"/>
                  <a:pt x="10747" y="21600"/>
                </a:cubicBezTo>
                <a:cubicBezTo>
                  <a:pt x="15120" y="21600"/>
                  <a:pt x="17227" y="17236"/>
                  <a:pt x="17227" y="16945"/>
                </a:cubicBezTo>
                <a:cubicBezTo>
                  <a:pt x="17385" y="16945"/>
                  <a:pt x="17385" y="16727"/>
                  <a:pt x="17385" y="16509"/>
                </a:cubicBezTo>
                <a:cubicBezTo>
                  <a:pt x="17385" y="11127"/>
                  <a:pt x="17385" y="11127"/>
                  <a:pt x="17385" y="11127"/>
                </a:cubicBezTo>
                <a:cubicBezTo>
                  <a:pt x="21073" y="8509"/>
                  <a:pt x="21073" y="8509"/>
                  <a:pt x="21073" y="8509"/>
                </a:cubicBezTo>
                <a:cubicBezTo>
                  <a:pt x="21442" y="8218"/>
                  <a:pt x="21600" y="7782"/>
                  <a:pt x="21600" y="7273"/>
                </a:cubicBezTo>
                <a:cubicBezTo>
                  <a:pt x="21600" y="6764"/>
                  <a:pt x="21442" y="6545"/>
                  <a:pt x="21073" y="6327"/>
                </a:cubicBezTo>
                <a:close/>
                <a:moveTo>
                  <a:pt x="15805" y="16000"/>
                </a:moveTo>
                <a:cubicBezTo>
                  <a:pt x="15278" y="16945"/>
                  <a:pt x="13698" y="19418"/>
                  <a:pt x="10747" y="19418"/>
                </a:cubicBezTo>
                <a:cubicBezTo>
                  <a:pt x="7744" y="19418"/>
                  <a:pt x="6164" y="16945"/>
                  <a:pt x="5637" y="16000"/>
                </a:cubicBezTo>
                <a:cubicBezTo>
                  <a:pt x="5637" y="12145"/>
                  <a:pt x="5637" y="12145"/>
                  <a:pt x="5637" y="12145"/>
                </a:cubicBezTo>
                <a:cubicBezTo>
                  <a:pt x="10379" y="15491"/>
                  <a:pt x="10379" y="15491"/>
                  <a:pt x="10379" y="15491"/>
                </a:cubicBezTo>
                <a:cubicBezTo>
                  <a:pt x="10537" y="15491"/>
                  <a:pt x="10747" y="15491"/>
                  <a:pt x="10905" y="15491"/>
                </a:cubicBezTo>
                <a:cubicBezTo>
                  <a:pt x="11063" y="15491"/>
                  <a:pt x="11063" y="15491"/>
                  <a:pt x="11274" y="15491"/>
                </a:cubicBezTo>
                <a:cubicBezTo>
                  <a:pt x="15805" y="12364"/>
                  <a:pt x="15805" y="12364"/>
                  <a:pt x="15805" y="12364"/>
                </a:cubicBezTo>
                <a:lnTo>
                  <a:pt x="15805" y="16000"/>
                </a:lnTo>
                <a:close/>
                <a:moveTo>
                  <a:pt x="10905" y="12873"/>
                </a:moveTo>
                <a:cubicBezTo>
                  <a:pt x="3161" y="7491"/>
                  <a:pt x="3161" y="7491"/>
                  <a:pt x="3161" y="7491"/>
                </a:cubicBezTo>
                <a:cubicBezTo>
                  <a:pt x="10905" y="2691"/>
                  <a:pt x="10905" y="2691"/>
                  <a:pt x="10905" y="2691"/>
                </a:cubicBezTo>
                <a:cubicBezTo>
                  <a:pt x="18439" y="7491"/>
                  <a:pt x="18439" y="7491"/>
                  <a:pt x="18439" y="7491"/>
                </a:cubicBezTo>
                <a:lnTo>
                  <a:pt x="10905" y="12873"/>
                </a:lnTo>
                <a:close/>
                <a:moveTo>
                  <a:pt x="2634" y="15491"/>
                </a:moveTo>
                <a:cubicBezTo>
                  <a:pt x="2845" y="15782"/>
                  <a:pt x="3003" y="16000"/>
                  <a:pt x="3003" y="16509"/>
                </a:cubicBezTo>
                <a:cubicBezTo>
                  <a:pt x="3003" y="16727"/>
                  <a:pt x="2845" y="17236"/>
                  <a:pt x="2634" y="17455"/>
                </a:cubicBezTo>
                <a:cubicBezTo>
                  <a:pt x="2476" y="17455"/>
                  <a:pt x="2318" y="17673"/>
                  <a:pt x="1949" y="17673"/>
                </a:cubicBezTo>
                <a:cubicBezTo>
                  <a:pt x="1791" y="17673"/>
                  <a:pt x="1422" y="17455"/>
                  <a:pt x="1264" y="17455"/>
                </a:cubicBezTo>
                <a:cubicBezTo>
                  <a:pt x="1054" y="17236"/>
                  <a:pt x="1054" y="16727"/>
                  <a:pt x="1054" y="16509"/>
                </a:cubicBezTo>
                <a:cubicBezTo>
                  <a:pt x="1054" y="16000"/>
                  <a:pt x="1054" y="15782"/>
                  <a:pt x="1264" y="15491"/>
                </a:cubicBezTo>
                <a:cubicBezTo>
                  <a:pt x="1422" y="15273"/>
                  <a:pt x="1791" y="15055"/>
                  <a:pt x="1949" y="15055"/>
                </a:cubicBezTo>
                <a:cubicBezTo>
                  <a:pt x="2318" y="15055"/>
                  <a:pt x="2476" y="15273"/>
                  <a:pt x="2634" y="15491"/>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9" name="Shape 1249">
            <a:extLst>
              <a:ext uri="{FF2B5EF4-FFF2-40B4-BE49-F238E27FC236}">
                <a16:creationId xmlns:a16="http://schemas.microsoft.com/office/drawing/2014/main" id="{F0AD92CF-7E6B-B84F-BB64-85EEC6FAF4B4}"/>
              </a:ext>
            </a:extLst>
          </p:cNvPr>
          <p:cNvSpPr/>
          <p:nvPr/>
        </p:nvSpPr>
        <p:spPr>
          <a:xfrm>
            <a:off x="5657015" y="3408535"/>
            <a:ext cx="199085" cy="264201"/>
          </a:xfrm>
          <a:custGeom>
            <a:avLst/>
            <a:gdLst/>
            <a:ahLst/>
            <a:cxnLst>
              <a:cxn ang="0">
                <a:pos x="wd2" y="hd2"/>
              </a:cxn>
              <a:cxn ang="5400000">
                <a:pos x="wd2" y="hd2"/>
              </a:cxn>
              <a:cxn ang="10800000">
                <a:pos x="wd2" y="hd2"/>
              </a:cxn>
              <a:cxn ang="16200000">
                <a:pos x="wd2" y="hd2"/>
              </a:cxn>
            </a:cxnLst>
            <a:rect l="0" t="0" r="r" b="b"/>
            <a:pathLst>
              <a:path w="21245" h="21145" extrusionOk="0">
                <a:moveTo>
                  <a:pt x="21180" y="736"/>
                </a:moveTo>
                <a:cubicBezTo>
                  <a:pt x="21025" y="374"/>
                  <a:pt x="20662" y="63"/>
                  <a:pt x="20352" y="63"/>
                </a:cubicBezTo>
                <a:cubicBezTo>
                  <a:pt x="14447" y="-455"/>
                  <a:pt x="10303" y="2290"/>
                  <a:pt x="7713" y="5916"/>
                </a:cubicBezTo>
                <a:cubicBezTo>
                  <a:pt x="6314" y="5398"/>
                  <a:pt x="4760" y="5605"/>
                  <a:pt x="3414" y="6434"/>
                </a:cubicBezTo>
                <a:cubicBezTo>
                  <a:pt x="2015" y="7159"/>
                  <a:pt x="824" y="8506"/>
                  <a:pt x="98" y="10060"/>
                </a:cubicBezTo>
                <a:cubicBezTo>
                  <a:pt x="-57" y="10423"/>
                  <a:pt x="-57" y="10785"/>
                  <a:pt x="306" y="11096"/>
                </a:cubicBezTo>
                <a:cubicBezTo>
                  <a:pt x="616" y="11303"/>
                  <a:pt x="979" y="11459"/>
                  <a:pt x="1342" y="11303"/>
                </a:cubicBezTo>
                <a:cubicBezTo>
                  <a:pt x="2896" y="10423"/>
                  <a:pt x="4449" y="10578"/>
                  <a:pt x="5485" y="11614"/>
                </a:cubicBezTo>
                <a:cubicBezTo>
                  <a:pt x="9629" y="15603"/>
                  <a:pt x="9629" y="15603"/>
                  <a:pt x="9629" y="15603"/>
                </a:cubicBezTo>
                <a:cubicBezTo>
                  <a:pt x="10510" y="16639"/>
                  <a:pt x="10665" y="18348"/>
                  <a:pt x="9940" y="19746"/>
                </a:cubicBezTo>
                <a:cubicBezTo>
                  <a:pt x="9785" y="20109"/>
                  <a:pt x="9785" y="20627"/>
                  <a:pt x="10147" y="20782"/>
                </a:cubicBezTo>
                <a:cubicBezTo>
                  <a:pt x="10303" y="20938"/>
                  <a:pt x="10510" y="21145"/>
                  <a:pt x="10821" y="21145"/>
                </a:cubicBezTo>
                <a:cubicBezTo>
                  <a:pt x="10821" y="21145"/>
                  <a:pt x="10976" y="21145"/>
                  <a:pt x="11183" y="20938"/>
                </a:cubicBezTo>
                <a:cubicBezTo>
                  <a:pt x="12737" y="20264"/>
                  <a:pt x="13929" y="19228"/>
                  <a:pt x="14809" y="17830"/>
                </a:cubicBezTo>
                <a:cubicBezTo>
                  <a:pt x="15483" y="16483"/>
                  <a:pt x="15690" y="14929"/>
                  <a:pt x="15120" y="13375"/>
                </a:cubicBezTo>
                <a:cubicBezTo>
                  <a:pt x="16363" y="12650"/>
                  <a:pt x="17244" y="11821"/>
                  <a:pt x="17917" y="10941"/>
                </a:cubicBezTo>
                <a:cubicBezTo>
                  <a:pt x="20352" y="8195"/>
                  <a:pt x="21543" y="4725"/>
                  <a:pt x="21180" y="736"/>
                </a:cubicBezTo>
                <a:close/>
                <a:moveTo>
                  <a:pt x="3051" y="8869"/>
                </a:moveTo>
                <a:cubicBezTo>
                  <a:pt x="4087" y="7833"/>
                  <a:pt x="5278" y="7315"/>
                  <a:pt x="6677" y="7470"/>
                </a:cubicBezTo>
                <a:cubicBezTo>
                  <a:pt x="6314" y="8195"/>
                  <a:pt x="6003" y="8869"/>
                  <a:pt x="5641" y="9387"/>
                </a:cubicBezTo>
                <a:cubicBezTo>
                  <a:pt x="4967" y="9024"/>
                  <a:pt x="4087" y="8869"/>
                  <a:pt x="3051" y="8869"/>
                </a:cubicBezTo>
                <a:close/>
                <a:moveTo>
                  <a:pt x="12219" y="18037"/>
                </a:moveTo>
                <a:cubicBezTo>
                  <a:pt x="12375" y="17157"/>
                  <a:pt x="12064" y="16121"/>
                  <a:pt x="11701" y="15447"/>
                </a:cubicBezTo>
                <a:cubicBezTo>
                  <a:pt x="12375" y="15085"/>
                  <a:pt x="12893" y="14722"/>
                  <a:pt x="13566" y="14411"/>
                </a:cubicBezTo>
                <a:cubicBezTo>
                  <a:pt x="13773" y="15758"/>
                  <a:pt x="13255" y="17001"/>
                  <a:pt x="12219" y="18037"/>
                </a:cubicBezTo>
                <a:close/>
                <a:moveTo>
                  <a:pt x="10510" y="13893"/>
                </a:moveTo>
                <a:cubicBezTo>
                  <a:pt x="7195" y="10578"/>
                  <a:pt x="7195" y="10578"/>
                  <a:pt x="7195" y="10578"/>
                </a:cubicBezTo>
                <a:cubicBezTo>
                  <a:pt x="8749" y="6279"/>
                  <a:pt x="12893" y="1617"/>
                  <a:pt x="19316" y="1772"/>
                </a:cubicBezTo>
                <a:cubicBezTo>
                  <a:pt x="19626" y="9542"/>
                  <a:pt x="13255" y="12857"/>
                  <a:pt x="10510" y="13893"/>
                </a:cubicBezTo>
                <a:close/>
                <a:moveTo>
                  <a:pt x="16363" y="4725"/>
                </a:moveTo>
                <a:cubicBezTo>
                  <a:pt x="16726" y="5087"/>
                  <a:pt x="16881" y="5398"/>
                  <a:pt x="16881" y="5761"/>
                </a:cubicBezTo>
                <a:cubicBezTo>
                  <a:pt x="16881" y="6279"/>
                  <a:pt x="16726" y="6641"/>
                  <a:pt x="16363" y="6797"/>
                </a:cubicBezTo>
                <a:cubicBezTo>
                  <a:pt x="16208" y="7159"/>
                  <a:pt x="15690" y="7315"/>
                  <a:pt x="15327" y="7315"/>
                </a:cubicBezTo>
                <a:cubicBezTo>
                  <a:pt x="14965" y="7315"/>
                  <a:pt x="14602" y="7159"/>
                  <a:pt x="14291" y="6797"/>
                </a:cubicBezTo>
                <a:cubicBezTo>
                  <a:pt x="13929" y="6641"/>
                  <a:pt x="13773" y="6279"/>
                  <a:pt x="13773" y="5761"/>
                </a:cubicBezTo>
                <a:cubicBezTo>
                  <a:pt x="13773" y="5398"/>
                  <a:pt x="13929" y="5087"/>
                  <a:pt x="14291" y="4725"/>
                </a:cubicBezTo>
                <a:cubicBezTo>
                  <a:pt x="14602" y="4518"/>
                  <a:pt x="14965" y="4362"/>
                  <a:pt x="15327" y="4362"/>
                </a:cubicBezTo>
                <a:cubicBezTo>
                  <a:pt x="15690" y="4362"/>
                  <a:pt x="16208" y="4518"/>
                  <a:pt x="16363" y="4725"/>
                </a:cubicBezTo>
                <a:close/>
                <a:moveTo>
                  <a:pt x="3414" y="14411"/>
                </a:moveTo>
                <a:cubicBezTo>
                  <a:pt x="2378" y="15447"/>
                  <a:pt x="2378" y="17519"/>
                  <a:pt x="2378" y="17830"/>
                </a:cubicBezTo>
                <a:cubicBezTo>
                  <a:pt x="2378" y="18348"/>
                  <a:pt x="2688" y="18866"/>
                  <a:pt x="3206" y="18866"/>
                </a:cubicBezTo>
                <a:cubicBezTo>
                  <a:pt x="3724" y="18866"/>
                  <a:pt x="5796" y="18710"/>
                  <a:pt x="6832" y="17674"/>
                </a:cubicBezTo>
                <a:cubicBezTo>
                  <a:pt x="7557" y="17001"/>
                  <a:pt x="7557" y="16483"/>
                  <a:pt x="7557" y="15965"/>
                </a:cubicBezTo>
                <a:cubicBezTo>
                  <a:pt x="7557" y="15447"/>
                  <a:pt x="7350" y="14722"/>
                  <a:pt x="6832" y="14204"/>
                </a:cubicBezTo>
                <a:cubicBezTo>
                  <a:pt x="5641" y="13168"/>
                  <a:pt x="4242" y="13531"/>
                  <a:pt x="3414" y="14411"/>
                </a:cubicBezTo>
                <a:close/>
                <a:moveTo>
                  <a:pt x="5485" y="16483"/>
                </a:moveTo>
                <a:cubicBezTo>
                  <a:pt x="5278" y="16639"/>
                  <a:pt x="4760" y="16794"/>
                  <a:pt x="4242" y="16794"/>
                </a:cubicBezTo>
                <a:cubicBezTo>
                  <a:pt x="4449" y="16276"/>
                  <a:pt x="4449" y="15758"/>
                  <a:pt x="4760" y="15603"/>
                </a:cubicBezTo>
                <a:cubicBezTo>
                  <a:pt x="4967" y="15447"/>
                  <a:pt x="4967" y="15447"/>
                  <a:pt x="5123" y="15447"/>
                </a:cubicBezTo>
                <a:cubicBezTo>
                  <a:pt x="5278" y="15447"/>
                  <a:pt x="5485" y="15447"/>
                  <a:pt x="5641" y="15603"/>
                </a:cubicBezTo>
                <a:cubicBezTo>
                  <a:pt x="5641" y="15758"/>
                  <a:pt x="5796" y="15758"/>
                  <a:pt x="5796" y="15965"/>
                </a:cubicBezTo>
                <a:cubicBezTo>
                  <a:pt x="5796" y="16121"/>
                  <a:pt x="5641" y="16276"/>
                  <a:pt x="5485" y="16483"/>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87DAABD-F237-A145-AACA-E2DF024F884F}"/>
              </a:ext>
            </a:extLst>
          </p:cNvPr>
          <p:cNvSpPr txBox="1"/>
          <p:nvPr/>
        </p:nvSpPr>
        <p:spPr>
          <a:xfrm>
            <a:off x="4962867" y="1681461"/>
            <a:ext cx="3863907" cy="1569660"/>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Dựa vào dàn ý viết thành một bài văn hoàn chỉnh</a:t>
            </a:r>
          </a:p>
        </p:txBody>
      </p:sp>
      <p:sp>
        <p:nvSpPr>
          <p:cNvPr id="42" name="TextBox 41">
            <a:extLst>
              <a:ext uri="{FF2B5EF4-FFF2-40B4-BE49-F238E27FC236}">
                <a16:creationId xmlns:a16="http://schemas.microsoft.com/office/drawing/2014/main" id="{25708ED6-987E-A84E-8D84-8D52CF71070E}"/>
              </a:ext>
            </a:extLst>
          </p:cNvPr>
          <p:cNvSpPr txBox="1"/>
          <p:nvPr/>
        </p:nvSpPr>
        <p:spPr>
          <a:xfrm>
            <a:off x="4962867" y="3551298"/>
            <a:ext cx="4107357" cy="1077218"/>
          </a:xfrm>
          <a:prstGeom prst="rect">
            <a:avLst/>
          </a:prstGeom>
          <a:noFill/>
        </p:spPr>
        <p:txBody>
          <a:bodyPr wrap="square" rtlCol="0">
            <a:spAutoFit/>
          </a:bodyPr>
          <a:lstStyle/>
          <a:p>
            <a:pPr algn="just"/>
            <a:r>
              <a:rPr lang="x-none" sz="3200" dirty="0">
                <a:latin typeface="Times New Roman" panose="02020603050405020304" pitchFamily="18" charset="0"/>
                <a:cs typeface="Times New Roman" panose="02020603050405020304" pitchFamily="18" charset="0"/>
              </a:rPr>
              <a:t>Đảm bảo đặc điểm kiểu bài kể lại 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endParaRPr lang="x-none" sz="3200" dirty="0">
              <a:latin typeface="Times New Roman" panose="02020603050405020304" pitchFamily="18" charset="0"/>
              <a:cs typeface="Times New Roman" panose="02020603050405020304" pitchFamily="18" charset="0"/>
            </a:endParaRPr>
          </a:p>
        </p:txBody>
      </p:sp>
      <p:sp>
        <p:nvSpPr>
          <p:cNvPr id="43" name="Shape 1240">
            <a:extLst>
              <a:ext uri="{FF2B5EF4-FFF2-40B4-BE49-F238E27FC236}">
                <a16:creationId xmlns:a16="http://schemas.microsoft.com/office/drawing/2014/main" id="{A3D65075-E8E8-6441-9595-6B552A8DD512}"/>
              </a:ext>
            </a:extLst>
          </p:cNvPr>
          <p:cNvSpPr/>
          <p:nvPr/>
        </p:nvSpPr>
        <p:spPr>
          <a:xfrm>
            <a:off x="4321509" y="3705200"/>
            <a:ext cx="644142" cy="858855"/>
          </a:xfrm>
          <a:prstGeom prst="ellipse">
            <a:avLst/>
          </a:prstGeom>
          <a:solidFill>
            <a:srgbClr val="FD4011"/>
          </a:solidFill>
          <a:ln w="12700">
            <a:miter lim="400000"/>
          </a:ln>
        </p:spPr>
        <p:txBody>
          <a:bodyPr lIns="35719" tIns="35719" rIns="35719" bIns="35719" anchor="ctr"/>
          <a:lstStyle/>
          <a:p>
            <a:pPr>
              <a:defRPr sz="3200">
                <a:solidFill>
                  <a:srgbClr val="FFFFFF"/>
                </a:solidFill>
              </a:defRPr>
            </a:pPr>
            <a:endParaRPr sz="3200">
              <a:latin typeface="Times New Roman" panose="02020603050405020304" pitchFamily="18" charset="0"/>
              <a:cs typeface="Times New Roman" panose="02020603050405020304" pitchFamily="18" charset="0"/>
            </a:endParaRPr>
          </a:p>
        </p:txBody>
      </p:sp>
      <p:sp>
        <p:nvSpPr>
          <p:cNvPr id="44" name="Shape 1249">
            <a:extLst>
              <a:ext uri="{FF2B5EF4-FFF2-40B4-BE49-F238E27FC236}">
                <a16:creationId xmlns:a16="http://schemas.microsoft.com/office/drawing/2014/main" id="{69DA8786-1555-3A46-AF9D-135C1BA1FF3E}"/>
              </a:ext>
            </a:extLst>
          </p:cNvPr>
          <p:cNvSpPr/>
          <p:nvPr/>
        </p:nvSpPr>
        <p:spPr>
          <a:xfrm>
            <a:off x="5586687" y="4721389"/>
            <a:ext cx="199085" cy="264201"/>
          </a:xfrm>
          <a:custGeom>
            <a:avLst/>
            <a:gdLst/>
            <a:ahLst/>
            <a:cxnLst>
              <a:cxn ang="0">
                <a:pos x="wd2" y="hd2"/>
              </a:cxn>
              <a:cxn ang="5400000">
                <a:pos x="wd2" y="hd2"/>
              </a:cxn>
              <a:cxn ang="10800000">
                <a:pos x="wd2" y="hd2"/>
              </a:cxn>
              <a:cxn ang="16200000">
                <a:pos x="wd2" y="hd2"/>
              </a:cxn>
            </a:cxnLst>
            <a:rect l="0" t="0" r="r" b="b"/>
            <a:pathLst>
              <a:path w="21245" h="21145" extrusionOk="0">
                <a:moveTo>
                  <a:pt x="21180" y="736"/>
                </a:moveTo>
                <a:cubicBezTo>
                  <a:pt x="21025" y="374"/>
                  <a:pt x="20662" y="63"/>
                  <a:pt x="20352" y="63"/>
                </a:cubicBezTo>
                <a:cubicBezTo>
                  <a:pt x="14447" y="-455"/>
                  <a:pt x="10303" y="2290"/>
                  <a:pt x="7713" y="5916"/>
                </a:cubicBezTo>
                <a:cubicBezTo>
                  <a:pt x="6314" y="5398"/>
                  <a:pt x="4760" y="5605"/>
                  <a:pt x="3414" y="6434"/>
                </a:cubicBezTo>
                <a:cubicBezTo>
                  <a:pt x="2015" y="7159"/>
                  <a:pt x="824" y="8506"/>
                  <a:pt x="98" y="10060"/>
                </a:cubicBezTo>
                <a:cubicBezTo>
                  <a:pt x="-57" y="10423"/>
                  <a:pt x="-57" y="10785"/>
                  <a:pt x="306" y="11096"/>
                </a:cubicBezTo>
                <a:cubicBezTo>
                  <a:pt x="616" y="11303"/>
                  <a:pt x="979" y="11459"/>
                  <a:pt x="1342" y="11303"/>
                </a:cubicBezTo>
                <a:cubicBezTo>
                  <a:pt x="2896" y="10423"/>
                  <a:pt x="4449" y="10578"/>
                  <a:pt x="5485" y="11614"/>
                </a:cubicBezTo>
                <a:cubicBezTo>
                  <a:pt x="9629" y="15603"/>
                  <a:pt x="9629" y="15603"/>
                  <a:pt x="9629" y="15603"/>
                </a:cubicBezTo>
                <a:cubicBezTo>
                  <a:pt x="10510" y="16639"/>
                  <a:pt x="10665" y="18348"/>
                  <a:pt x="9940" y="19746"/>
                </a:cubicBezTo>
                <a:cubicBezTo>
                  <a:pt x="9785" y="20109"/>
                  <a:pt x="9785" y="20627"/>
                  <a:pt x="10147" y="20782"/>
                </a:cubicBezTo>
                <a:cubicBezTo>
                  <a:pt x="10303" y="20938"/>
                  <a:pt x="10510" y="21145"/>
                  <a:pt x="10821" y="21145"/>
                </a:cubicBezTo>
                <a:cubicBezTo>
                  <a:pt x="10821" y="21145"/>
                  <a:pt x="10976" y="21145"/>
                  <a:pt x="11183" y="20938"/>
                </a:cubicBezTo>
                <a:cubicBezTo>
                  <a:pt x="12737" y="20264"/>
                  <a:pt x="13929" y="19228"/>
                  <a:pt x="14809" y="17830"/>
                </a:cubicBezTo>
                <a:cubicBezTo>
                  <a:pt x="15483" y="16483"/>
                  <a:pt x="15690" y="14929"/>
                  <a:pt x="15120" y="13375"/>
                </a:cubicBezTo>
                <a:cubicBezTo>
                  <a:pt x="16363" y="12650"/>
                  <a:pt x="17244" y="11821"/>
                  <a:pt x="17917" y="10941"/>
                </a:cubicBezTo>
                <a:cubicBezTo>
                  <a:pt x="20352" y="8195"/>
                  <a:pt x="21543" y="4725"/>
                  <a:pt x="21180" y="736"/>
                </a:cubicBezTo>
                <a:close/>
                <a:moveTo>
                  <a:pt x="3051" y="8869"/>
                </a:moveTo>
                <a:cubicBezTo>
                  <a:pt x="4087" y="7833"/>
                  <a:pt x="5278" y="7315"/>
                  <a:pt x="6677" y="7470"/>
                </a:cubicBezTo>
                <a:cubicBezTo>
                  <a:pt x="6314" y="8195"/>
                  <a:pt x="6003" y="8869"/>
                  <a:pt x="5641" y="9387"/>
                </a:cubicBezTo>
                <a:cubicBezTo>
                  <a:pt x="4967" y="9024"/>
                  <a:pt x="4087" y="8869"/>
                  <a:pt x="3051" y="8869"/>
                </a:cubicBezTo>
                <a:close/>
                <a:moveTo>
                  <a:pt x="12219" y="18037"/>
                </a:moveTo>
                <a:cubicBezTo>
                  <a:pt x="12375" y="17157"/>
                  <a:pt x="12064" y="16121"/>
                  <a:pt x="11701" y="15447"/>
                </a:cubicBezTo>
                <a:cubicBezTo>
                  <a:pt x="12375" y="15085"/>
                  <a:pt x="12893" y="14722"/>
                  <a:pt x="13566" y="14411"/>
                </a:cubicBezTo>
                <a:cubicBezTo>
                  <a:pt x="13773" y="15758"/>
                  <a:pt x="13255" y="17001"/>
                  <a:pt x="12219" y="18037"/>
                </a:cubicBezTo>
                <a:close/>
                <a:moveTo>
                  <a:pt x="10510" y="13893"/>
                </a:moveTo>
                <a:cubicBezTo>
                  <a:pt x="7195" y="10578"/>
                  <a:pt x="7195" y="10578"/>
                  <a:pt x="7195" y="10578"/>
                </a:cubicBezTo>
                <a:cubicBezTo>
                  <a:pt x="8749" y="6279"/>
                  <a:pt x="12893" y="1617"/>
                  <a:pt x="19316" y="1772"/>
                </a:cubicBezTo>
                <a:cubicBezTo>
                  <a:pt x="19626" y="9542"/>
                  <a:pt x="13255" y="12857"/>
                  <a:pt x="10510" y="13893"/>
                </a:cubicBezTo>
                <a:close/>
                <a:moveTo>
                  <a:pt x="16363" y="4725"/>
                </a:moveTo>
                <a:cubicBezTo>
                  <a:pt x="16726" y="5087"/>
                  <a:pt x="16881" y="5398"/>
                  <a:pt x="16881" y="5761"/>
                </a:cubicBezTo>
                <a:cubicBezTo>
                  <a:pt x="16881" y="6279"/>
                  <a:pt x="16726" y="6641"/>
                  <a:pt x="16363" y="6797"/>
                </a:cubicBezTo>
                <a:cubicBezTo>
                  <a:pt x="16208" y="7159"/>
                  <a:pt x="15690" y="7315"/>
                  <a:pt x="15327" y="7315"/>
                </a:cubicBezTo>
                <a:cubicBezTo>
                  <a:pt x="14965" y="7315"/>
                  <a:pt x="14602" y="7159"/>
                  <a:pt x="14291" y="6797"/>
                </a:cubicBezTo>
                <a:cubicBezTo>
                  <a:pt x="13929" y="6641"/>
                  <a:pt x="13773" y="6279"/>
                  <a:pt x="13773" y="5761"/>
                </a:cubicBezTo>
                <a:cubicBezTo>
                  <a:pt x="13773" y="5398"/>
                  <a:pt x="13929" y="5087"/>
                  <a:pt x="14291" y="4725"/>
                </a:cubicBezTo>
                <a:cubicBezTo>
                  <a:pt x="14602" y="4518"/>
                  <a:pt x="14965" y="4362"/>
                  <a:pt x="15327" y="4362"/>
                </a:cubicBezTo>
                <a:cubicBezTo>
                  <a:pt x="15690" y="4362"/>
                  <a:pt x="16208" y="4518"/>
                  <a:pt x="16363" y="4725"/>
                </a:cubicBezTo>
                <a:close/>
                <a:moveTo>
                  <a:pt x="3414" y="14411"/>
                </a:moveTo>
                <a:cubicBezTo>
                  <a:pt x="2378" y="15447"/>
                  <a:pt x="2378" y="17519"/>
                  <a:pt x="2378" y="17830"/>
                </a:cubicBezTo>
                <a:cubicBezTo>
                  <a:pt x="2378" y="18348"/>
                  <a:pt x="2688" y="18866"/>
                  <a:pt x="3206" y="18866"/>
                </a:cubicBezTo>
                <a:cubicBezTo>
                  <a:pt x="3724" y="18866"/>
                  <a:pt x="5796" y="18710"/>
                  <a:pt x="6832" y="17674"/>
                </a:cubicBezTo>
                <a:cubicBezTo>
                  <a:pt x="7557" y="17001"/>
                  <a:pt x="7557" y="16483"/>
                  <a:pt x="7557" y="15965"/>
                </a:cubicBezTo>
                <a:cubicBezTo>
                  <a:pt x="7557" y="15447"/>
                  <a:pt x="7350" y="14722"/>
                  <a:pt x="6832" y="14204"/>
                </a:cubicBezTo>
                <a:cubicBezTo>
                  <a:pt x="5641" y="13168"/>
                  <a:pt x="4242" y="13531"/>
                  <a:pt x="3414" y="14411"/>
                </a:cubicBezTo>
                <a:close/>
                <a:moveTo>
                  <a:pt x="5485" y="16483"/>
                </a:moveTo>
                <a:cubicBezTo>
                  <a:pt x="5278" y="16639"/>
                  <a:pt x="4760" y="16794"/>
                  <a:pt x="4242" y="16794"/>
                </a:cubicBezTo>
                <a:cubicBezTo>
                  <a:pt x="4449" y="16276"/>
                  <a:pt x="4449" y="15758"/>
                  <a:pt x="4760" y="15603"/>
                </a:cubicBezTo>
                <a:cubicBezTo>
                  <a:pt x="4967" y="15447"/>
                  <a:pt x="4967" y="15447"/>
                  <a:pt x="5123" y="15447"/>
                </a:cubicBezTo>
                <a:cubicBezTo>
                  <a:pt x="5278" y="15447"/>
                  <a:pt x="5485" y="15447"/>
                  <a:pt x="5641" y="15603"/>
                </a:cubicBezTo>
                <a:cubicBezTo>
                  <a:pt x="5641" y="15758"/>
                  <a:pt x="5796" y="15758"/>
                  <a:pt x="5796" y="15965"/>
                </a:cubicBezTo>
                <a:cubicBezTo>
                  <a:pt x="5796" y="16121"/>
                  <a:pt x="5641" y="16276"/>
                  <a:pt x="5485" y="16483"/>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32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34BF3D4-529A-3F42-7606-FABFCE2C000B}"/>
              </a:ext>
            </a:extLst>
          </p:cNvPr>
          <p:cNvSpPr txBox="1"/>
          <p:nvPr/>
        </p:nvSpPr>
        <p:spPr>
          <a:xfrm>
            <a:off x="97337" y="-44942"/>
            <a:ext cx="6233301" cy="593304"/>
          </a:xfrm>
          <a:prstGeom prst="rect">
            <a:avLst/>
          </a:prstGeom>
          <a:noFill/>
        </p:spPr>
        <p:txBody>
          <a:bodyPr wrap="square">
            <a:spAutoFit/>
          </a:bodyPr>
          <a:lstStyle/>
          <a:p>
            <a:pPr algn="just">
              <a:lnSpc>
                <a:spcPct val="107000"/>
              </a:lnSpc>
              <a:spcAft>
                <a:spcPts val="0"/>
              </a:spcAft>
            </a:pPr>
            <a:r>
              <a:rPr lang="vi-VN" sz="3200" b="1" kern="0" dirty="0">
                <a:effectLst/>
                <a:latin typeface="Times New Roman" panose="02020603050405020304" pitchFamily="18" charset="0"/>
                <a:ea typeface="Calibri" panose="020F0502020204030204" pitchFamily="34" charset="0"/>
                <a:cs typeface="Times New Roman" panose="02020603050405020304" pitchFamily="18" charset="0"/>
              </a:rPr>
              <a:t>II. C</a:t>
            </a:r>
            <a:r>
              <a:rPr lang="en-US" sz="3200" b="1" kern="0" dirty="0">
                <a:latin typeface="Times New Roman" panose="02020603050405020304" pitchFamily="18" charset="0"/>
                <a:ea typeface="Calibri" panose="020F0502020204030204" pitchFamily="34" charset="0"/>
                <a:cs typeface="Times New Roman" panose="02020603050405020304" pitchFamily="18" charset="0"/>
              </a:rPr>
              <a:t>ÁC BƯỚC TIẾN HÀNH</a:t>
            </a:r>
            <a:endParaRPr lang="vi-VN" sz="3200" kern="100" dirty="0">
              <a:effectLst/>
              <a:latin typeface="Times New Roman" panose="02020603050405020304" pitchFamily="18" charset="0"/>
              <a:cs typeface="Times New Roman" panose="02020603050405020304" pitchFamily="18" charset="0"/>
            </a:endParaRPr>
          </a:p>
        </p:txBody>
      </p:sp>
      <p:sp>
        <p:nvSpPr>
          <p:cNvPr id="5" name="椭圆 7">
            <a:extLst>
              <a:ext uri="{FF2B5EF4-FFF2-40B4-BE49-F238E27FC236}">
                <a16:creationId xmlns:a16="http://schemas.microsoft.com/office/drawing/2014/main" id="{F8AA5F76-440F-E98F-9299-14CC112E44BE}"/>
              </a:ext>
            </a:extLst>
          </p:cNvPr>
          <p:cNvSpPr/>
          <p:nvPr/>
        </p:nvSpPr>
        <p:spPr>
          <a:xfrm>
            <a:off x="5150365" y="5078463"/>
            <a:ext cx="705735" cy="940980"/>
          </a:xfrm>
          <a:prstGeom prst="ellipse">
            <a:avLst/>
          </a:prstGeom>
          <a:solidFill>
            <a:srgbClr val="FCD9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Times New Roman" panose="02020603050405020304" pitchFamily="18" charset="0"/>
                <a:cs typeface="Times New Roman" panose="02020603050405020304" pitchFamily="18" charset="0"/>
              </a:rPr>
              <a:t>3</a:t>
            </a:r>
            <a:endParaRPr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3EBAF0C-1D1B-EBAE-D6C5-DB28B3A238A0}"/>
              </a:ext>
            </a:extLst>
          </p:cNvPr>
          <p:cNvSpPr txBox="1"/>
          <p:nvPr/>
        </p:nvSpPr>
        <p:spPr>
          <a:xfrm>
            <a:off x="5844251" y="5163943"/>
            <a:ext cx="4689230" cy="583750"/>
          </a:xfrm>
          <a:prstGeom prst="rect">
            <a:avLst/>
          </a:prstGeom>
          <a:noFill/>
        </p:spPr>
        <p:txBody>
          <a:bodyPr wrap="square">
            <a:spAutoFit/>
          </a:bodyPr>
          <a:lstStyle/>
          <a:p>
            <a:pPr>
              <a:lnSpc>
                <a:spcPct val="107000"/>
              </a:lnSpc>
              <a:spcAft>
                <a:spcPts val="800"/>
              </a:spcAft>
            </a:pP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3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3200" kern="1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9215079"/>
      </p:ext>
    </p:extLst>
  </p:cSld>
  <p:clrMapOvr>
    <a:masterClrMapping/>
  </p:clrMapOvr>
  <mc:AlternateContent xmlns:mc="http://schemas.openxmlformats.org/markup-compatibility/2006" xmlns:p14="http://schemas.microsoft.com/office/powerpoint/2010/main">
    <mc:Choice Requires="p14">
      <p:transition spd="slow" p14:dur="1750" advClick="0">
        <p14:prism dir="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5"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down)">
                                      <p:cBhvr>
                                        <p:cTn id="18" dur="500"/>
                                        <p:tgtEl>
                                          <p:spTgt spid="25"/>
                                        </p:tgtEl>
                                      </p:cBhvr>
                                    </p:animEffect>
                                  </p:childTnLst>
                                </p:cTn>
                              </p:par>
                              <p:par>
                                <p:cTn id="19" presetID="5" presetClass="entr" presetSubtype="5"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down)">
                                      <p:cBhvr>
                                        <p:cTn id="21" dur="500"/>
                                        <p:tgtEl>
                                          <p:spTgt spid="26"/>
                                        </p:tgtEl>
                                      </p:cBhvr>
                                    </p:animEffect>
                                  </p:childTnLst>
                                </p:cTn>
                              </p:par>
                              <p:par>
                                <p:cTn id="22" presetID="5" presetClass="entr" presetSubtype="5"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down)">
                                      <p:cBhvr>
                                        <p:cTn id="24" dur="500"/>
                                        <p:tgtEl>
                                          <p:spTgt spid="27"/>
                                        </p:tgtEl>
                                      </p:cBhvr>
                                    </p:animEffect>
                                  </p:childTnLst>
                                </p:cTn>
                              </p:par>
                              <p:par>
                                <p:cTn id="25" presetID="5" presetClass="entr" presetSubtype="5"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down)">
                                      <p:cBhvr>
                                        <p:cTn id="27" dur="500"/>
                                        <p:tgtEl>
                                          <p:spTgt spid="28"/>
                                        </p:tgtEl>
                                      </p:cBhvr>
                                    </p:animEffect>
                                  </p:childTnLst>
                                </p:cTn>
                              </p:par>
                              <p:par>
                                <p:cTn id="28" presetID="5" presetClass="entr" presetSubtype="5"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down)">
                                      <p:cBhvr>
                                        <p:cTn id="30" dur="500"/>
                                        <p:tgtEl>
                                          <p:spTgt spid="29"/>
                                        </p:tgtEl>
                                      </p:cBhvr>
                                    </p:animEffect>
                                  </p:childTnLst>
                                </p:cTn>
                              </p:par>
                              <p:par>
                                <p:cTn id="31" presetID="5" presetClass="entr" presetSubtype="5"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down)">
                                      <p:cBhvr>
                                        <p:cTn id="33" dur="500"/>
                                        <p:tgtEl>
                                          <p:spTgt spid="30"/>
                                        </p:tgtEl>
                                      </p:cBhvr>
                                    </p:animEffect>
                                  </p:childTnLst>
                                </p:cTn>
                              </p:par>
                              <p:par>
                                <p:cTn id="34" presetID="5" presetClass="entr" presetSubtype="5"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down)">
                                      <p:cBhvr>
                                        <p:cTn id="36" dur="500"/>
                                        <p:tgtEl>
                                          <p:spTgt spid="31"/>
                                        </p:tgtEl>
                                      </p:cBhvr>
                                    </p:animEffect>
                                  </p:childTnLst>
                                </p:cTn>
                              </p:par>
                              <p:par>
                                <p:cTn id="37" presetID="5" presetClass="entr" presetSubtype="5"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down)">
                                      <p:cBhvr>
                                        <p:cTn id="39" dur="500"/>
                                        <p:tgtEl>
                                          <p:spTgt spid="32"/>
                                        </p:tgtEl>
                                      </p:cBhvr>
                                    </p:animEffect>
                                  </p:childTnLst>
                                </p:cTn>
                              </p:par>
                              <p:par>
                                <p:cTn id="40" presetID="5" presetClass="entr" presetSubtype="5"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heckerboard(across)">
                                      <p:cBhvr>
                                        <p:cTn id="47" dur="500"/>
                                        <p:tgtEl>
                                          <p:spTgt spid="21"/>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checkerboard(across)">
                                      <p:cBhvr>
                                        <p:cTn id="58" dur="500"/>
                                        <p:tgtEl>
                                          <p:spTgt spid="36"/>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checkerboard(across)">
                                      <p:cBhvr>
                                        <p:cTn id="61" dur="500"/>
                                        <p:tgtEl>
                                          <p:spTgt spid="37"/>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checkerboard(across)">
                                      <p:cBhvr>
                                        <p:cTn id="64" dur="500"/>
                                        <p:tgtEl>
                                          <p:spTgt spid="38"/>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checkerboard(across)">
                                      <p:cBhvr>
                                        <p:cTn id="67" dur="500"/>
                                        <p:tgtEl>
                                          <p:spTgt spid="39"/>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checkerboard(across)">
                                      <p:cBhvr>
                                        <p:cTn id="70" dur="500"/>
                                        <p:tgtEl>
                                          <p:spTgt spid="40"/>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checkerboard(across)">
                                      <p:cBhvr>
                                        <p:cTn id="73" dur="500"/>
                                        <p:tgtEl>
                                          <p:spTgt spid="42"/>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checkerboard(across)">
                                      <p:cBhvr>
                                        <p:cTn id="76" dur="500"/>
                                        <p:tgtEl>
                                          <p:spTgt spid="43"/>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checkerboard(across)">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wipe(down)">
                                      <p:cBhvr>
                                        <p:cTn id="84" dur="580">
                                          <p:stCondLst>
                                            <p:cond delay="0"/>
                                          </p:stCondLst>
                                        </p:cTn>
                                        <p:tgtEl>
                                          <p:spTgt spid="5"/>
                                        </p:tgtEl>
                                      </p:cBhvr>
                                    </p:animEffect>
                                    <p:anim calcmode="lin" valueType="num">
                                      <p:cBhvr>
                                        <p:cTn id="8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0" dur="26">
                                          <p:stCondLst>
                                            <p:cond delay="650"/>
                                          </p:stCondLst>
                                        </p:cTn>
                                        <p:tgtEl>
                                          <p:spTgt spid="5"/>
                                        </p:tgtEl>
                                      </p:cBhvr>
                                      <p:to x="100000" y="60000"/>
                                    </p:animScale>
                                    <p:animScale>
                                      <p:cBhvr>
                                        <p:cTn id="91" dur="166" decel="50000">
                                          <p:stCondLst>
                                            <p:cond delay="676"/>
                                          </p:stCondLst>
                                        </p:cTn>
                                        <p:tgtEl>
                                          <p:spTgt spid="5"/>
                                        </p:tgtEl>
                                      </p:cBhvr>
                                      <p:to x="100000" y="100000"/>
                                    </p:animScale>
                                    <p:animScale>
                                      <p:cBhvr>
                                        <p:cTn id="92" dur="26">
                                          <p:stCondLst>
                                            <p:cond delay="1312"/>
                                          </p:stCondLst>
                                        </p:cTn>
                                        <p:tgtEl>
                                          <p:spTgt spid="5"/>
                                        </p:tgtEl>
                                      </p:cBhvr>
                                      <p:to x="100000" y="80000"/>
                                    </p:animScale>
                                    <p:animScale>
                                      <p:cBhvr>
                                        <p:cTn id="93" dur="166" decel="50000">
                                          <p:stCondLst>
                                            <p:cond delay="1338"/>
                                          </p:stCondLst>
                                        </p:cTn>
                                        <p:tgtEl>
                                          <p:spTgt spid="5"/>
                                        </p:tgtEl>
                                      </p:cBhvr>
                                      <p:to x="100000" y="100000"/>
                                    </p:animScale>
                                    <p:animScale>
                                      <p:cBhvr>
                                        <p:cTn id="94" dur="26">
                                          <p:stCondLst>
                                            <p:cond delay="1642"/>
                                          </p:stCondLst>
                                        </p:cTn>
                                        <p:tgtEl>
                                          <p:spTgt spid="5"/>
                                        </p:tgtEl>
                                      </p:cBhvr>
                                      <p:to x="100000" y="90000"/>
                                    </p:animScale>
                                    <p:animScale>
                                      <p:cBhvr>
                                        <p:cTn id="95" dur="166" decel="50000">
                                          <p:stCondLst>
                                            <p:cond delay="1668"/>
                                          </p:stCondLst>
                                        </p:cTn>
                                        <p:tgtEl>
                                          <p:spTgt spid="5"/>
                                        </p:tgtEl>
                                      </p:cBhvr>
                                      <p:to x="100000" y="100000"/>
                                    </p:animScale>
                                    <p:animScale>
                                      <p:cBhvr>
                                        <p:cTn id="96" dur="26">
                                          <p:stCondLst>
                                            <p:cond delay="1808"/>
                                          </p:stCondLst>
                                        </p:cTn>
                                        <p:tgtEl>
                                          <p:spTgt spid="5"/>
                                        </p:tgtEl>
                                      </p:cBhvr>
                                      <p:to x="100000" y="95000"/>
                                    </p:animScale>
                                    <p:animScale>
                                      <p:cBhvr>
                                        <p:cTn id="97" dur="166" decel="50000">
                                          <p:stCondLst>
                                            <p:cond delay="1834"/>
                                          </p:stCondLst>
                                        </p:cTn>
                                        <p:tgtEl>
                                          <p:spTgt spid="5"/>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down)">
                                      <p:cBhvr>
                                        <p:cTn id="10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1" grpId="0" animBg="1"/>
      <p:bldP spid="22" grpId="0"/>
      <p:bldP spid="23" grpId="0"/>
      <p:bldP spid="24" grpId="0"/>
      <p:bldP spid="25" grpId="0" animBg="1"/>
      <p:bldP spid="26" grpId="0" animBg="1"/>
      <p:bldP spid="27" grpId="0" animBg="1"/>
      <p:bldP spid="28" grpId="0" animBg="1"/>
      <p:bldP spid="29" grpId="0" animBg="1"/>
      <p:bldP spid="30" grpId="0" animBg="1"/>
      <p:bldP spid="31" grpId="0"/>
      <p:bldP spid="32" grpId="0"/>
      <p:bldP spid="33" grpId="0"/>
      <p:bldP spid="36" grpId="0" animBg="1"/>
      <p:bldP spid="37" grpId="0" animBg="1"/>
      <p:bldP spid="38" grpId="0" animBg="1"/>
      <p:bldP spid="39" grpId="0" animBg="1"/>
      <p:bldP spid="40" grpId="0"/>
      <p:bldP spid="42" grpId="0"/>
      <p:bldP spid="43" grpId="0" animBg="1"/>
      <p:bldP spid="44" grpId="0" animBg="1"/>
      <p:bldP spid="5"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1794</Words>
  <PresentationFormat>On-screen Show (4:3)</PresentationFormat>
  <Paragraphs>116</Paragraphs>
  <Slides>16</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Calibri</vt:lpstr>
      <vt:lpstr>Circle3D</vt:lpstr>
      <vt:lpstr>Goudy Stout</vt:lpstr>
      <vt:lpstr>Lato Light</vt:lpstr>
      <vt:lpstr>Lato Regular</vt:lpstr>
      <vt:lpstr>Times New Roman</vt:lpstr>
      <vt:lpstr>Office Theme</vt:lpstr>
      <vt:lpstr>1_Office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2021-09-22T02:55:03Z</dcterms:created>
  <dcterms:modified xsi:type="dcterms:W3CDTF">2023-06-24T03:27:35Z</dcterms:modified>
</cp:coreProperties>
</file>