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67" r:id="rId3"/>
    <p:sldId id="474" r:id="rId4"/>
    <p:sldId id="532" r:id="rId5"/>
    <p:sldId id="533" r:id="rId6"/>
    <p:sldId id="524" r:id="rId7"/>
    <p:sldId id="525" r:id="rId8"/>
    <p:sldId id="264" r:id="rId9"/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526" r:id="rId18"/>
    <p:sldId id="52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56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021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574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139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28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6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093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5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4696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3055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18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8809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125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9530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12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284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530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8955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717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490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443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33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1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127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41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26.png"/><Relationship Id="rId18" Type="http://schemas.openxmlformats.org/officeDocument/2006/relationships/image" Target="../media/image3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png"/><Relationship Id="rId12" Type="http://schemas.microsoft.com/office/2007/relationships/hdphoto" Target="../media/hdphoto13.wdp"/><Relationship Id="rId17" Type="http://schemas.openxmlformats.org/officeDocument/2006/relationships/image" Target="../media/image24.png"/><Relationship Id="rId2" Type="http://schemas.openxmlformats.org/officeDocument/2006/relationships/audio" Target="../media/media2.wav"/><Relationship Id="rId16" Type="http://schemas.openxmlformats.org/officeDocument/2006/relationships/image" Target="../media/image33.png"/><Relationship Id="rId1" Type="http://schemas.microsoft.com/office/2007/relationships/media" Target="../media/media2.wav"/><Relationship Id="rId6" Type="http://schemas.microsoft.com/office/2007/relationships/hdphoto" Target="../media/hdphoto10.wdp"/><Relationship Id="rId11" Type="http://schemas.openxmlformats.org/officeDocument/2006/relationships/image" Target="../media/image43.png"/><Relationship Id="rId5" Type="http://schemas.openxmlformats.org/officeDocument/2006/relationships/image" Target="../media/image40.png"/><Relationship Id="rId15" Type="http://schemas.microsoft.com/office/2007/relationships/hdphoto" Target="../media/hdphoto7.wdp"/><Relationship Id="rId10" Type="http://schemas.microsoft.com/office/2007/relationships/hdphoto" Target="../media/hdphoto12.wdp"/><Relationship Id="rId19" Type="http://schemas.openxmlformats.org/officeDocument/2006/relationships/image" Target="../media/image35.png"/><Relationship Id="rId4" Type="http://schemas.openxmlformats.org/officeDocument/2006/relationships/image" Target="../media/image39.jpeg"/><Relationship Id="rId9" Type="http://schemas.openxmlformats.org/officeDocument/2006/relationships/image" Target="../media/image42.png"/><Relationship Id="rId1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12" Type="http://schemas.openxmlformats.org/officeDocument/2006/relationships/image" Target="../media/image34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14.wdp"/><Relationship Id="rId11" Type="http://schemas.openxmlformats.org/officeDocument/2006/relationships/image" Target="../media/image24.png"/><Relationship Id="rId5" Type="http://schemas.openxmlformats.org/officeDocument/2006/relationships/image" Target="../media/image45.png"/><Relationship Id="rId10" Type="http://schemas.openxmlformats.org/officeDocument/2006/relationships/image" Target="../media/image33.png"/><Relationship Id="rId4" Type="http://schemas.openxmlformats.org/officeDocument/2006/relationships/image" Target="../media/image44.jpeg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8.png"/><Relationship Id="rId12" Type="http://schemas.openxmlformats.org/officeDocument/2006/relationships/image" Target="../media/image3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15.wdp"/><Relationship Id="rId11" Type="http://schemas.microsoft.com/office/2007/relationships/hdphoto" Target="../media/hdphoto7.wdp"/><Relationship Id="rId5" Type="http://schemas.openxmlformats.org/officeDocument/2006/relationships/image" Target="../media/image47.png"/><Relationship Id="rId15" Type="http://schemas.openxmlformats.org/officeDocument/2006/relationships/image" Target="../media/image35.png"/><Relationship Id="rId10" Type="http://schemas.openxmlformats.org/officeDocument/2006/relationships/image" Target="../media/image32.jpeg"/><Relationship Id="rId4" Type="http://schemas.openxmlformats.org/officeDocument/2006/relationships/image" Target="../media/image46.jpeg"/><Relationship Id="rId9" Type="http://schemas.openxmlformats.org/officeDocument/2006/relationships/image" Target="../media/image49.png"/><Relationship Id="rId1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microsoft.com/office/2007/relationships/hdphoto" Target="../media/hdphoto7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1.png"/><Relationship Id="rId12" Type="http://schemas.openxmlformats.org/officeDocument/2006/relationships/image" Target="../media/image32.jpeg"/><Relationship Id="rId17" Type="http://schemas.openxmlformats.org/officeDocument/2006/relationships/image" Target="../media/image35.png"/><Relationship Id="rId2" Type="http://schemas.openxmlformats.org/officeDocument/2006/relationships/audio" Target="../media/media2.wav"/><Relationship Id="rId16" Type="http://schemas.openxmlformats.org/officeDocument/2006/relationships/image" Target="../media/image34.png"/><Relationship Id="rId1" Type="http://schemas.microsoft.com/office/2007/relationships/media" Target="../media/media2.wav"/><Relationship Id="rId6" Type="http://schemas.microsoft.com/office/2007/relationships/hdphoto" Target="../media/hdphoto17.wdp"/><Relationship Id="rId11" Type="http://schemas.openxmlformats.org/officeDocument/2006/relationships/image" Target="../media/image49.png"/><Relationship Id="rId5" Type="http://schemas.openxmlformats.org/officeDocument/2006/relationships/image" Target="../media/image50.png"/><Relationship Id="rId15" Type="http://schemas.openxmlformats.org/officeDocument/2006/relationships/image" Target="../media/image24.png"/><Relationship Id="rId10" Type="http://schemas.microsoft.com/office/2007/relationships/hdphoto" Target="../media/hdphoto19.wdp"/><Relationship Id="rId4" Type="http://schemas.openxmlformats.org/officeDocument/2006/relationships/image" Target="../media/image29.png"/><Relationship Id="rId9" Type="http://schemas.openxmlformats.org/officeDocument/2006/relationships/image" Target="../media/image52.png"/><Relationship Id="rId1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microsoft.com/office/2007/relationships/hdphoto" Target="../media/hdphoto7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4.png"/><Relationship Id="rId12" Type="http://schemas.openxmlformats.org/officeDocument/2006/relationships/image" Target="../media/image32.jpeg"/><Relationship Id="rId2" Type="http://schemas.openxmlformats.org/officeDocument/2006/relationships/audio" Target="../media/media2.wav"/><Relationship Id="rId16" Type="http://schemas.openxmlformats.org/officeDocument/2006/relationships/image" Target="../media/image35.png"/><Relationship Id="rId1" Type="http://schemas.microsoft.com/office/2007/relationships/media" Target="../media/media2.wav"/><Relationship Id="rId6" Type="http://schemas.microsoft.com/office/2007/relationships/hdphoto" Target="../media/hdphoto20.wdp"/><Relationship Id="rId11" Type="http://schemas.openxmlformats.org/officeDocument/2006/relationships/image" Target="../media/image33.png"/><Relationship Id="rId5" Type="http://schemas.openxmlformats.org/officeDocument/2006/relationships/image" Target="../media/image53.png"/><Relationship Id="rId15" Type="http://schemas.openxmlformats.org/officeDocument/2006/relationships/image" Target="../media/image34.png"/><Relationship Id="rId10" Type="http://schemas.openxmlformats.org/officeDocument/2006/relationships/image" Target="../media/image26.png"/><Relationship Id="rId4" Type="http://schemas.openxmlformats.org/officeDocument/2006/relationships/image" Target="../media/image39.jpeg"/><Relationship Id="rId9" Type="http://schemas.microsoft.com/office/2007/relationships/hdphoto" Target="../media/hdphoto21.wdp"/><Relationship Id="rId1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7.png"/><Relationship Id="rId12" Type="http://schemas.microsoft.com/office/2007/relationships/hdphoto" Target="../media/hdphoto7.wdp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22.wdp"/><Relationship Id="rId11" Type="http://schemas.openxmlformats.org/officeDocument/2006/relationships/image" Target="../media/image32.jpeg"/><Relationship Id="rId5" Type="http://schemas.openxmlformats.org/officeDocument/2006/relationships/image" Target="../media/image56.png"/><Relationship Id="rId10" Type="http://schemas.openxmlformats.org/officeDocument/2006/relationships/image" Target="../media/image24.png"/><Relationship Id="rId4" Type="http://schemas.openxmlformats.org/officeDocument/2006/relationships/image" Target="../media/image46.jpeg"/><Relationship Id="rId9" Type="http://schemas.openxmlformats.org/officeDocument/2006/relationships/image" Target="../media/image33.png"/><Relationship Id="rId1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64.png"/><Relationship Id="rId5" Type="http://schemas.openxmlformats.org/officeDocument/2006/relationships/image" Target="../media/image60.png"/><Relationship Id="rId10" Type="http://schemas.openxmlformats.org/officeDocument/2006/relationships/image" Target="../media/image63.png"/><Relationship Id="rId4" Type="http://schemas.openxmlformats.org/officeDocument/2006/relationships/image" Target="../media/image59.png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3.wdp"/><Relationship Id="rId5" Type="http://schemas.openxmlformats.org/officeDocument/2006/relationships/image" Target="../media/image22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12" Type="http://schemas.openxmlformats.org/officeDocument/2006/relationships/image" Target="../media/image3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5.wdp"/><Relationship Id="rId11" Type="http://schemas.microsoft.com/office/2007/relationships/hdphoto" Target="../media/hdphoto7.wdp"/><Relationship Id="rId5" Type="http://schemas.openxmlformats.org/officeDocument/2006/relationships/image" Target="../media/image30.png"/><Relationship Id="rId15" Type="http://schemas.openxmlformats.org/officeDocument/2006/relationships/image" Target="../media/image35.png"/><Relationship Id="rId10" Type="http://schemas.openxmlformats.org/officeDocument/2006/relationships/image" Target="../media/image32.jpeg"/><Relationship Id="rId4" Type="http://schemas.openxmlformats.org/officeDocument/2006/relationships/image" Target="../media/image29.png"/><Relationship Id="rId9" Type="http://schemas.openxmlformats.org/officeDocument/2006/relationships/image" Target="../media/image26.png"/><Relationship Id="rId1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microsoft.com/office/2007/relationships/hdphoto" Target="../media/hdphoto8.wdp"/><Relationship Id="rId12" Type="http://schemas.microsoft.com/office/2007/relationships/hdphoto" Target="../media/hdphoto7.wdp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7.png"/><Relationship Id="rId11" Type="http://schemas.openxmlformats.org/officeDocument/2006/relationships/image" Target="../media/image32.jpeg"/><Relationship Id="rId5" Type="http://schemas.openxmlformats.org/officeDocument/2006/relationships/image" Target="../media/image33.png"/><Relationship Id="rId15" Type="http://schemas.openxmlformats.org/officeDocument/2006/relationships/image" Target="../media/image35.png"/><Relationship Id="rId10" Type="http://schemas.openxmlformats.org/officeDocument/2006/relationships/image" Target="../media/image26.png"/><Relationship Id="rId4" Type="http://schemas.openxmlformats.org/officeDocument/2006/relationships/image" Target="../media/image36.jpeg"/><Relationship Id="rId9" Type="http://schemas.microsoft.com/office/2007/relationships/hdphoto" Target="../media/hdphoto9.wdp"/><Relationship Id="rId1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290B9B-78D3-47BF-8F38-E7F0A7E75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5776" y="3125914"/>
            <a:ext cx="9144000" cy="165576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38: ÔN TẬP </a:t>
            </a:r>
            <a:r>
              <a:rPr lang="en-US" sz="4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</a:t>
            </a:r>
            <a:r>
              <a:rPr lang="en-US" sz="48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Tiết</a:t>
            </a:r>
            <a:r>
              <a:rPr lang="en-US" sz="4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1)</a:t>
            </a:r>
            <a:endParaRPr lang="en-US" sz="5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951690" y="195050"/>
            <a:ext cx="1486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14AE812-67F9-4EDC-A702-66E818E6CD7E}"/>
              </a:ext>
            </a:extLst>
          </p:cNvPr>
          <p:cNvSpPr txBox="1">
            <a:spLocks/>
          </p:cNvSpPr>
          <p:nvPr/>
        </p:nvSpPr>
        <p:spPr>
          <a:xfrm>
            <a:off x="1524000" y="20003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610"/>
            <a:ext cx="12192000" cy="678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3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222" l="0" r="100000">
                        <a14:backgroundMark x1="17714" y1="32963" x2="18714" y2="71389"/>
                        <a14:backgroundMark x1="91000" y1="21296" x2="87000" y2="80463"/>
                        <a14:backgroundMark x1="9714" y1="8333" x2="2714" y2="77870"/>
                        <a14:backgroundMark x1="29714" y1="34352" x2="22714" y2="81759"/>
                        <a14:backgroundMark x1="6714" y1="84352" x2="44857" y2="70093"/>
                        <a14:backgroundMark x1="14714" y1="3704" x2="31714" y2="8333"/>
                        <a14:backgroundMark x1="87000" y1="5648" x2="98000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285" y="4070123"/>
            <a:ext cx="1691716" cy="261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174649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A.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1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32" name="Picture 3" descr="C:\Users\ADMIN\Desktop\Giai cuu dai duong 2\3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333">
                        <a14:foregroundMark x1="62593" y1="12023" x2="73148" y2="84946"/>
                        <a14:foregroundMark x1="49815" y1="18084" x2="43519" y2="28152"/>
                        <a14:foregroundMark x1="41481" y1="16422" x2="49815" y2="26491"/>
                        <a14:foregroundMark x1="63519" y1="12023" x2="76296" y2="21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46400" y="4343400"/>
            <a:ext cx="960059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32"/>
          <p:cNvSpPr/>
          <p:nvPr/>
        </p:nvSpPr>
        <p:spPr>
          <a:xfrm>
            <a:off x="3048001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B.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35" name="Picture 4" descr="C:\Users\ADMIN\Desktop\Giai cuu dai duong 2\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8702" y1="20433" x2="43750" y2="24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61" y="3688293"/>
            <a:ext cx="2585508" cy="258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dai duong 2\3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9510" y1="11426" x2="31189" y2="18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458" y="4737760"/>
            <a:ext cx="1498177" cy="21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6800" y="-2870200"/>
            <a:ext cx="85344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9217050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D.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6096000" y="3022600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C.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2667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4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495" y="506736"/>
            <a:ext cx="5699754" cy="1565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5021436" y="899945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10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-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….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=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6</a:t>
            </a:r>
            <a:endParaRPr lang="en-US" sz="3733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4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1" y="53594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6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05" y="1315936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times up"/>
          <p:cNvGrpSpPr/>
          <p:nvPr/>
        </p:nvGrpSpPr>
        <p:grpSpPr>
          <a:xfrm>
            <a:off x="828848" y="757013"/>
            <a:ext cx="1009445" cy="500085"/>
            <a:chOff x="2989747" y="438150"/>
            <a:chExt cx="1572029" cy="683752"/>
          </a:xfrm>
        </p:grpSpPr>
        <p:sp>
          <p:nvSpPr>
            <p:cNvPr id="18" name="Rounded Rectangle 17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0" name="Picture 3" descr="C:\Users\ADMIN\Desktop\Picture2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99" y="1539852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89119" y="1524346"/>
            <a:ext cx="120325" cy="101771"/>
            <a:chOff x="2455863" y="2411803"/>
            <a:chExt cx="566738" cy="566738"/>
          </a:xfrm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90913" y="2260745"/>
            <a:ext cx="120325" cy="101771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86960" y="1915038"/>
            <a:ext cx="120325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27315" y="1948289"/>
            <a:ext cx="120325" cy="101771"/>
            <a:chOff x="2455863" y="2411803"/>
            <a:chExt cx="566738" cy="566738"/>
          </a:xfrm>
        </p:grpSpPr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6" name="Oval 107"/>
          <p:cNvSpPr>
            <a:spLocks noChangeArrowheads="1"/>
          </p:cNvSpPr>
          <p:nvPr/>
        </p:nvSpPr>
        <p:spPr bwMode="auto">
          <a:xfrm>
            <a:off x="1304101" y="1911201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" name="Explosion 2 56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420288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471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0.18559 0.04444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222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239 0.00834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0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0261 0.13981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3" grpId="0" animBg="1"/>
      <p:bldP spid="33" grpId="1" animBg="1"/>
      <p:bldP spid="38" grpId="0" animBg="1"/>
      <p:bldP spid="38" grpId="1" animBg="1"/>
      <p:bldP spid="39" grpId="0" animBg="1"/>
      <p:bldP spid="39" grpId="1" animBg="1"/>
      <p:bldP spid="41" grpId="0"/>
      <p:bldP spid="57" grpId="0" animBg="1"/>
      <p:bldP spid="5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42a38d613d97be6200f1154f11a2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2673"/>
            <a:ext cx="12191999" cy="749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4c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1" y="3232869"/>
            <a:ext cx="8074599" cy="365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00"/>
            <a:ext cx="118872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23"/>
          <p:cNvSpPr/>
          <p:nvPr/>
        </p:nvSpPr>
        <p:spPr>
          <a:xfrm>
            <a:off x="174649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A.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048001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B.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4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9217050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D.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6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096000" y="3022600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C. </a:t>
            </a:r>
            <a:r>
              <a:rPr lang="en-US" sz="2667" dirty="0">
                <a:solidFill>
                  <a:srgbClr val="0033CC"/>
                </a:solidFill>
                <a:latin typeface="Arial" panose="020B0604020202020204" pitchFamily="34" charset="0"/>
              </a:rPr>
              <a:t>5</a:t>
            </a:r>
            <a:endParaRPr lang="en-US" sz="2667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2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296" y="482673"/>
            <a:ext cx="6132945" cy="16895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3737273" y="1005283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8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-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….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=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3733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31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58" y="52197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3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68" y="1122432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times up"/>
          <p:cNvGrpSpPr/>
          <p:nvPr/>
        </p:nvGrpSpPr>
        <p:grpSpPr>
          <a:xfrm>
            <a:off x="840011" y="563509"/>
            <a:ext cx="1009445" cy="500085"/>
            <a:chOff x="2989747" y="438150"/>
            <a:chExt cx="1572029" cy="683752"/>
          </a:xfrm>
        </p:grpSpPr>
        <p:sp>
          <p:nvSpPr>
            <p:cNvPr id="15" name="Rounded Rectangle 14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7" name="Picture 3" descr="C:\Users\ADMIN\Desktop\Picture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62" y="1346348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00282" y="1330842"/>
            <a:ext cx="120325" cy="101771"/>
            <a:chOff x="2455863" y="2411803"/>
            <a:chExt cx="566738" cy="566738"/>
          </a:xfrm>
        </p:grpSpPr>
        <p:sp>
          <p:nvSpPr>
            <p:cNvPr id="1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02076" y="2067241"/>
            <a:ext cx="120325" cy="101771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98123" y="1721534"/>
            <a:ext cx="120325" cy="101771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38478" y="1754785"/>
            <a:ext cx="120325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1315264" y="1717697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Explosion 2 50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398545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47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32099E-6 L -1.05607 -0.02994 " pathEditMode="relative" rAng="0" ptsTypes="AA">
                                      <p:cBhvr>
                                        <p:cTn id="76" dur="9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95" y="-1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0" grpId="0"/>
      <p:bldP spid="51" grpId="0" animBg="1"/>
      <p:bldP spid="5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Giai cuu dai duong 2\cartoon__underwater_background_by_slaterdies-d71ppa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2512"/>
            <a:ext cx="12192000" cy="640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Giai cuu dai duong 2\5a.jpe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9828" y1="27216" x2="41202" y2="43711"/>
                        <a14:foregroundMark x1="54506" y1="15052" x2="48283" y2="43711"/>
                        <a14:foregroundMark x1="39914" y1="28247" x2="37983" y2="42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5678">
            <a:off x="7035800" y="3543540"/>
            <a:ext cx="3218403" cy="334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Giai cuu dai duong 2\5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169" flipH="1">
            <a:off x="665886" y="2824375"/>
            <a:ext cx="4593071" cy="428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Giai cuu dai duong 2\luoi 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376" flipH="1">
            <a:off x="6282644" y="1509516"/>
            <a:ext cx="5535189" cy="691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ounded Rectangle 16"/>
          <p:cNvSpPr/>
          <p:nvPr/>
        </p:nvSpPr>
        <p:spPr>
          <a:xfrm>
            <a:off x="6197600" y="2971800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C.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2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025498" y="29464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B.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1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115450" y="29306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D.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8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3049" y="2921000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A. </a:t>
            </a:r>
            <a:r>
              <a:rPr lang="vi-VN" sz="2667" dirty="0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2667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21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310" y="635840"/>
            <a:ext cx="5573889" cy="1269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4521199" y="840376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….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+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5 =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9</a:t>
            </a:r>
            <a:endParaRPr lang="en-US" sz="3733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28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1" y="5116750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509" y="1133277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times up"/>
          <p:cNvGrpSpPr/>
          <p:nvPr/>
        </p:nvGrpSpPr>
        <p:grpSpPr>
          <a:xfrm>
            <a:off x="1562352" y="574354"/>
            <a:ext cx="1009445" cy="500085"/>
            <a:chOff x="2989747" y="438150"/>
            <a:chExt cx="1572029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4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603" y="1357193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2022623" y="1341687"/>
            <a:ext cx="120325" cy="101771"/>
            <a:chOff x="2455863" y="2411803"/>
            <a:chExt cx="566738" cy="566738"/>
          </a:xfrm>
        </p:grpSpPr>
        <p:sp>
          <p:nvSpPr>
            <p:cNvPr id="2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2024417" y="2078086"/>
            <a:ext cx="120325" cy="101771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2420464" y="1732379"/>
            <a:ext cx="120325" cy="101771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60819" y="1765630"/>
            <a:ext cx="120325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2037605" y="1728542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Explosion 2 50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29946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2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/>
      <p:bldP spid="51" grpId="0" animBg="1"/>
      <p:bldP spid="5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Giai cuu dai duong 2\Pictur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610"/>
            <a:ext cx="12192000" cy="639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Giai cuu dai duong 2\6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500" y1="32647" x2="44000" y2="37647"/>
                        <a14:foregroundMark x1="61125" y1="35882" x2="57375" y2="463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401" y="4830374"/>
            <a:ext cx="2133600" cy="181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Giai cuu dai duong 2\6b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2444" y1="51821" x2="23556" y2="57423"/>
                        <a14:foregroundMark x1="21333" y1="63305" x2="10000" y2="71989"/>
                        <a14:foregroundMark x1="10667" y1="71989" x2="7111" y2="84594"/>
                        <a14:foregroundMark x1="22889" y1="65546" x2="17111" y2="77311"/>
                        <a14:foregroundMark x1="59556" y1="68347" x2="64444" y2="78151"/>
                        <a14:foregroundMark x1="15982" y1="78448" x2="17580" y2="89655"/>
                        <a14:foregroundMark x1="26712" y1="70402" x2="22603" y2="82184"/>
                        <a14:foregroundMark x1="64384" y1="70115" x2="71005" y2="75862"/>
                        <a14:foregroundMark x1="73744" y1="71839" x2="78767" y2="75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9604">
            <a:off x="2786877" y="4684192"/>
            <a:ext cx="2432328" cy="192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006" l="0" r="98923">
                        <a14:foregroundMark x1="33231" y1="37575" x2="37692" y2="48907"/>
                        <a14:foregroundMark x1="62462" y1="35785" x2="56769" y2="532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1" y="4875475"/>
            <a:ext cx="2235200" cy="172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ADMIN\Desktop\Giai cuu dai duong 2\luoi 2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9716" flipH="1">
            <a:off x="5243460" y="3193963"/>
            <a:ext cx="5535189" cy="53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23"/>
          <p:cNvSpPr/>
          <p:nvPr/>
        </p:nvSpPr>
        <p:spPr>
          <a:xfrm>
            <a:off x="174649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A.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5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132883" y="3006876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B.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4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9217050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D.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0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096000" y="3022600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C. </a:t>
            </a:r>
            <a:r>
              <a:rPr lang="en-US" sz="2667" dirty="0">
                <a:solidFill>
                  <a:srgbClr val="0033CC"/>
                </a:solidFill>
                <a:latin typeface="Arial" panose="020B0604020202020204" pitchFamily="34" charset="0"/>
              </a:rPr>
              <a:t>1</a:t>
            </a:r>
            <a:endParaRPr lang="en-US" sz="2667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2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054" y="458608"/>
            <a:ext cx="5980545" cy="1661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4724401" y="961760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8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-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7 = ?</a:t>
            </a:r>
            <a:endParaRPr lang="en-US" sz="3733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31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658" y="50673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66" y="1365838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times up"/>
          <p:cNvGrpSpPr/>
          <p:nvPr/>
        </p:nvGrpSpPr>
        <p:grpSpPr>
          <a:xfrm>
            <a:off x="995509" y="806915"/>
            <a:ext cx="1009445" cy="500085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9" name="Picture 3" descr="C:\Users\ADMIN\Desktop\Picture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60" y="1589754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55780" y="1574248"/>
            <a:ext cx="120325" cy="101771"/>
            <a:chOff x="2455863" y="2411803"/>
            <a:chExt cx="566738" cy="566738"/>
          </a:xfrm>
        </p:grpSpPr>
        <p:sp>
          <p:nvSpPr>
            <p:cNvPr id="2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57574" y="2310647"/>
            <a:ext cx="120325" cy="101771"/>
            <a:chOff x="2455863" y="2411803"/>
            <a:chExt cx="566738" cy="566738"/>
          </a:xfrm>
        </p:grpSpPr>
        <p:sp>
          <p:nvSpPr>
            <p:cNvPr id="3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853621" y="1964940"/>
            <a:ext cx="120325" cy="101771"/>
            <a:chOff x="2455863" y="2411803"/>
            <a:chExt cx="566738" cy="566738"/>
          </a:xfrm>
        </p:grpSpPr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3976" y="1998191"/>
            <a:ext cx="120325" cy="101771"/>
            <a:chOff x="2455863" y="2411803"/>
            <a:chExt cx="566738" cy="566738"/>
          </a:xfrm>
        </p:grpSpPr>
        <p:sp>
          <p:nvSpPr>
            <p:cNvPr id="4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2" name="Oval 107"/>
          <p:cNvSpPr>
            <a:spLocks noChangeArrowheads="1"/>
          </p:cNvSpPr>
          <p:nvPr/>
        </p:nvSpPr>
        <p:spPr bwMode="auto">
          <a:xfrm>
            <a:off x="1470762" y="1961103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Explosion 2 52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330832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471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50942E-6 L 0.05782 0.0068 " pathEditMode="relative" rAng="0" ptsTypes="AA">
                                      <p:cBhvr>
                                        <p:cTn id="88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1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0" grpId="0"/>
      <p:bldP spid="53" grpId="0" animBg="1"/>
      <p:bldP spid="5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2"/>
          <a:stretch/>
        </p:blipFill>
        <p:spPr bwMode="auto">
          <a:xfrm>
            <a:off x="1" y="446748"/>
            <a:ext cx="12191999" cy="6411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7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0125" y1="41900" x2="54125" y2="65286"/>
                        <a14:foregroundMark x1="63500" y1="34227" x2="50500" y2="52497"/>
                        <a14:foregroundMark x1="58375" y1="26675" x2="58375" y2="37272"/>
                        <a14:foregroundMark x1="46375" y1="24117" x2="40125" y2="39342"/>
                        <a14:foregroundMark x1="54545" y1="35106" x2="57091" y2="48723"/>
                        <a14:foregroundMark x1="48000" y1="28298" x2="40364" y2="472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30400" y="3732918"/>
            <a:ext cx="3048000" cy="260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Giai cuu dai duong 2\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1" y="4343400"/>
            <a:ext cx="1744116" cy="174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\Desktop\Giai cuu dai duong 2\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9231" l="0" r="100000">
                        <a14:backgroundMark x1="93800" y1="36410" x2="88600" y2="78462"/>
                        <a14:backgroundMark x1="38800" y1="64103" x2="30400" y2="81026"/>
                        <a14:backgroundMark x1="10400" y1="11795" x2="35200" y2="6923"/>
                        <a14:backgroundMark x1="64400" y1="1795" x2="69800" y2="3846"/>
                        <a14:backgroundMark x1="76800" y1="3846" x2="95200" y2="2308"/>
                        <a14:backgroundMark x1="48800" y1="73590" x2="46200" y2="76154"/>
                        <a14:backgroundMark x1="36000" y1="30000" x2="36800" y2="32564"/>
                        <a14:backgroundMark x1="96714" y1="23724" x2="84507" y2="81381"/>
                        <a14:backgroundMark x1="84507" y1="76577" x2="59155" y2="86486"/>
                        <a14:backgroundMark x1="59624" y1="69670" x2="58685" y2="82282"/>
                        <a14:backgroundMark x1="30751" y1="82282" x2="2113" y2="82282"/>
                        <a14:backgroundMark x1="3286" y1="48348" x2="10329" y2="82282"/>
                        <a14:backgroundMark x1="7512" y1="46246" x2="23709" y2="49249"/>
                        <a14:backgroundMark x1="26995" y1="33033" x2="30047" y2="35435"/>
                        <a14:backgroundMark x1="2582" y1="31231" x2="10094" y2="354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4860610"/>
            <a:ext cx="2362201" cy="184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28716" y="-3933014"/>
            <a:ext cx="8369991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1" y="51562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052" y="518937"/>
            <a:ext cx="6617148" cy="1618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3769551" y="1262294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8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-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2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- 3 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= ?</a:t>
            </a:r>
            <a:endParaRPr lang="en-US" sz="3733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03200" y="28544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A.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4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121050" y="28544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B.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5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276698" y="28702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C.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2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9347200" y="28544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D.</a:t>
            </a:r>
            <a:r>
              <a:rPr lang="vi-VN" sz="2667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667" dirty="0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2667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1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41" y="1243376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times up"/>
          <p:cNvGrpSpPr/>
          <p:nvPr/>
        </p:nvGrpSpPr>
        <p:grpSpPr>
          <a:xfrm>
            <a:off x="575684" y="684453"/>
            <a:ext cx="1009445" cy="500085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7" name="Picture 3" descr="C:\Users\ADMIN\Desktop\Picture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35" y="1467292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35955" y="1451786"/>
            <a:ext cx="120325" cy="101771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37749" y="2188185"/>
            <a:ext cx="120325" cy="101771"/>
            <a:chOff x="2455863" y="2411803"/>
            <a:chExt cx="566738" cy="566738"/>
          </a:xfrm>
        </p:grpSpPr>
        <p:sp>
          <p:nvSpPr>
            <p:cNvPr id="3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33796" y="1842478"/>
            <a:ext cx="120325" cy="101771"/>
            <a:chOff x="2455863" y="2411803"/>
            <a:chExt cx="566738" cy="566738"/>
          </a:xfrm>
        </p:grpSpPr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74151" y="1875729"/>
            <a:ext cx="120325" cy="101771"/>
            <a:chOff x="2455863" y="2411803"/>
            <a:chExt cx="566738" cy="566738"/>
          </a:xfrm>
        </p:grpSpPr>
        <p:sp>
          <p:nvSpPr>
            <p:cNvPr id="4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2" name="Oval 107"/>
          <p:cNvSpPr>
            <a:spLocks noChangeArrowheads="1"/>
          </p:cNvSpPr>
          <p:nvPr/>
        </p:nvSpPr>
        <p:spPr bwMode="auto">
          <a:xfrm>
            <a:off x="1050937" y="1838641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Explosion 2 52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287253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71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87705E-6 L -0.11979 0.0275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359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25394E-6 L -0.1882 4.25394E-6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53" grpId="0" animBg="1"/>
      <p:bldP spid="5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C:\Users\ADMIN\Desktop\Giai cuu dai duong 2\cartoon__underwater_background_by_slaterdies-d71ppa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568"/>
            <a:ext cx="12192000" cy="641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ình ảnh có liên qua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8861" l="0" r="100000">
                        <a14:foregroundMark x1="7500" y1="37722" x2="95400" y2="46709"/>
                        <a14:foregroundMark x1="21700" y1="23544" x2="36700" y2="38228"/>
                        <a14:foregroundMark x1="42900" y1="19747" x2="32900" y2="66203"/>
                        <a14:foregroundMark x1="61300" y1="30886" x2="66700" y2="60886"/>
                        <a14:foregroundMark x1="52900" y1="82532" x2="52900" y2="87342"/>
                        <a14:foregroundMark x1="93800" y1="52532" x2="83800" y2="56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0519">
            <a:off x="7595663" y="4239850"/>
            <a:ext cx="2724103" cy="2152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3" descr="Kết quả hình ảnh cho dory carto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533" y="4140201"/>
            <a:ext cx="3464984" cy="20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7335" y="-1920724"/>
            <a:ext cx="9209579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5258" y="5315870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395200" y="8204200"/>
            <a:ext cx="812800" cy="812800"/>
          </a:xfrm>
          <a:prstGeom prst="rect">
            <a:avLst/>
          </a:prstGeom>
        </p:spPr>
      </p:pic>
      <p:pic>
        <p:nvPicPr>
          <p:cNvPr id="18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241" y="474652"/>
            <a:ext cx="6065807" cy="1264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4235537" y="800931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4 + 5 + …=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10</a:t>
            </a:r>
            <a:endParaRPr lang="en-US" sz="3733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3049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A.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0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9115450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D.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067450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C.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019449" y="3006876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B.</a:t>
            </a:r>
            <a:r>
              <a:rPr lang="vi-VN" sz="2667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667" dirty="0">
                <a:solidFill>
                  <a:srgbClr val="0033CC"/>
                </a:solidFill>
                <a:latin typeface="Arial" panose="020B0604020202020204" pitchFamily="34" charset="0"/>
              </a:rPr>
              <a:t>1</a:t>
            </a:r>
            <a:endParaRPr lang="en-US" sz="2667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014" y="1137585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times up"/>
          <p:cNvGrpSpPr/>
          <p:nvPr/>
        </p:nvGrpSpPr>
        <p:grpSpPr>
          <a:xfrm>
            <a:off x="1473857" y="578662"/>
            <a:ext cx="1009445" cy="500085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5" name="Picture 3" descr="C:\Users\ADMIN\Desktop\Picture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08" y="1361501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934128" y="1345995"/>
            <a:ext cx="120325" cy="101771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935922" y="2082394"/>
            <a:ext cx="120325" cy="101771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2331969" y="1736687"/>
            <a:ext cx="120325" cy="101771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572324" y="1769938"/>
            <a:ext cx="120325" cy="101771"/>
            <a:chOff x="2455863" y="2411803"/>
            <a:chExt cx="566738" cy="566738"/>
          </a:xfrm>
        </p:grpSpPr>
        <p:sp>
          <p:nvSpPr>
            <p:cNvPr id="4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4" name="Oval 107"/>
          <p:cNvSpPr>
            <a:spLocks noChangeArrowheads="1"/>
          </p:cNvSpPr>
          <p:nvPr/>
        </p:nvSpPr>
        <p:spPr bwMode="auto">
          <a:xfrm>
            <a:off x="1949110" y="1732850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" name="Explosion 2 54"/>
          <p:cNvSpPr/>
          <p:nvPr/>
        </p:nvSpPr>
        <p:spPr>
          <a:xfrm>
            <a:off x="1632487" y="3393524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4478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1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-0.16805 0.00648 " pathEditMode="relative" rAng="0" ptsTypes="AA">
                                      <p:cBhvr>
                                        <p:cTn id="6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3" y="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55" grpId="0" animBg="1"/>
      <p:bldP spid="5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10101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  <a:sym typeface="+mn-ea"/>
              </a:rPr>
              <a:t>LUYỆN TẬP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56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66BECD15-AC37-4B37-92AA-C64BA17C8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084" y="1381125"/>
            <a:ext cx="2381250" cy="2047875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9B178739-DADC-4413-95B8-17432AB07F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0310" y="1188651"/>
            <a:ext cx="3066573" cy="2126270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927DACA9-33C2-4219-8A30-F16FAB5336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6338" y="1175944"/>
            <a:ext cx="3015746" cy="2151684"/>
          </a:xfrm>
          <a:prstGeom prst="rect">
            <a:avLst/>
          </a:prstGeom>
        </p:spPr>
      </p:pic>
      <p:sp>
        <p:nvSpPr>
          <p:cNvPr id="9" name="Text Box 5">
            <a:extLst>
              <a:ext uri="{FF2B5EF4-FFF2-40B4-BE49-F238E27FC236}">
                <a16:creationId xmlns:a16="http://schemas.microsoft.com/office/drawing/2014/main" id="{B681E239-313E-4B28-91D2-C76B05CAB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986" y="784940"/>
            <a:ext cx="6597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10" name="Sun 3">
            <a:extLst>
              <a:ext uri="{FF2B5EF4-FFF2-40B4-BE49-F238E27FC236}">
                <a16:creationId xmlns:a16="http://schemas.microsoft.com/office/drawing/2014/main" id="{1F9528C3-B778-4B4A-80F5-F1AE533C855E}"/>
              </a:ext>
            </a:extLst>
          </p:cNvPr>
          <p:cNvSpPr/>
          <p:nvPr/>
        </p:nvSpPr>
        <p:spPr>
          <a:xfrm>
            <a:off x="829213" y="538747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BE430DAC-B9AF-4ED9-B4CC-19A2AF6F1C51}"/>
              </a:ext>
            </a:extLst>
          </p:cNvPr>
          <p:cNvSpPr/>
          <p:nvPr/>
        </p:nvSpPr>
        <p:spPr>
          <a:xfrm>
            <a:off x="554735" y="746208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8A20EE9A-D57D-456F-80A9-C2706649B6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084" y="4246664"/>
            <a:ext cx="2868509" cy="1693555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67E6D572-58F5-4187-B553-FB9FEE11DC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765" y="4278112"/>
            <a:ext cx="1988154" cy="1755772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43AB1054-EE88-44CF-8C52-595B7584AC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1164" y="4355893"/>
            <a:ext cx="2838233" cy="1584327"/>
          </a:xfrm>
          <a:prstGeom prst="rect">
            <a:avLst/>
          </a:prstGeom>
        </p:spPr>
      </p:pic>
      <p:sp>
        <p:nvSpPr>
          <p:cNvPr id="18" name="Hình chữ nhật: Góc Tròn 17">
            <a:extLst>
              <a:ext uri="{FF2B5EF4-FFF2-40B4-BE49-F238E27FC236}">
                <a16:creationId xmlns:a16="http://schemas.microsoft.com/office/drawing/2014/main" id="{FCA932CC-FAFA-4E87-BD9E-9FD21FFA1382}"/>
              </a:ext>
            </a:extLst>
          </p:cNvPr>
          <p:cNvSpPr/>
          <p:nvPr/>
        </p:nvSpPr>
        <p:spPr>
          <a:xfrm>
            <a:off x="2012694" y="3547045"/>
            <a:ext cx="610256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138251FB-8854-47DE-821A-25CEB31344FD}"/>
              </a:ext>
            </a:extLst>
          </p:cNvPr>
          <p:cNvSpPr/>
          <p:nvPr/>
        </p:nvSpPr>
        <p:spPr>
          <a:xfrm>
            <a:off x="2075573" y="3573409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0" name="Hình chữ nhật: Góc Tròn 19">
            <a:extLst>
              <a:ext uri="{FF2B5EF4-FFF2-40B4-BE49-F238E27FC236}">
                <a16:creationId xmlns:a16="http://schemas.microsoft.com/office/drawing/2014/main" id="{4D07A736-31EF-46D6-B7B7-DB62DD7CDA10}"/>
              </a:ext>
            </a:extLst>
          </p:cNvPr>
          <p:cNvSpPr/>
          <p:nvPr/>
        </p:nvSpPr>
        <p:spPr>
          <a:xfrm>
            <a:off x="5541119" y="3543080"/>
            <a:ext cx="610256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C27B736A-BBC2-4FD9-82F2-C72F86F138F5}"/>
              </a:ext>
            </a:extLst>
          </p:cNvPr>
          <p:cNvSpPr/>
          <p:nvPr/>
        </p:nvSpPr>
        <p:spPr>
          <a:xfrm>
            <a:off x="5603998" y="356944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1C043C42-42F3-415C-9263-DD4B1079FE1B}"/>
              </a:ext>
            </a:extLst>
          </p:cNvPr>
          <p:cNvSpPr/>
          <p:nvPr/>
        </p:nvSpPr>
        <p:spPr>
          <a:xfrm>
            <a:off x="9506171" y="3543080"/>
            <a:ext cx="610256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9CAB7607-B875-42B1-BAFA-CA141D2EA1B7}"/>
              </a:ext>
            </a:extLst>
          </p:cNvPr>
          <p:cNvSpPr/>
          <p:nvPr/>
        </p:nvSpPr>
        <p:spPr>
          <a:xfrm>
            <a:off x="9569050" y="356944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4" name="Hình chữ nhật: Góc Tròn 23">
            <a:extLst>
              <a:ext uri="{FF2B5EF4-FFF2-40B4-BE49-F238E27FC236}">
                <a16:creationId xmlns:a16="http://schemas.microsoft.com/office/drawing/2014/main" id="{81E2F55B-4A58-4FAD-9763-615D07EB7C7C}"/>
              </a:ext>
            </a:extLst>
          </p:cNvPr>
          <p:cNvSpPr/>
          <p:nvPr/>
        </p:nvSpPr>
        <p:spPr>
          <a:xfrm>
            <a:off x="2012694" y="5998788"/>
            <a:ext cx="610256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C62965C2-1948-484B-B6F2-1DA3C93CF440}"/>
              </a:ext>
            </a:extLst>
          </p:cNvPr>
          <p:cNvSpPr/>
          <p:nvPr/>
        </p:nvSpPr>
        <p:spPr>
          <a:xfrm>
            <a:off x="2075573" y="602515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20158640-4452-4637-AF81-CBB6BFB89116}"/>
              </a:ext>
            </a:extLst>
          </p:cNvPr>
          <p:cNvSpPr/>
          <p:nvPr/>
        </p:nvSpPr>
        <p:spPr>
          <a:xfrm>
            <a:off x="5542401" y="6028209"/>
            <a:ext cx="610256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BBDE1F17-834B-45B9-B6CF-3E9A83531F89}"/>
              </a:ext>
            </a:extLst>
          </p:cNvPr>
          <p:cNvSpPr/>
          <p:nvPr/>
        </p:nvSpPr>
        <p:spPr>
          <a:xfrm>
            <a:off x="5605280" y="6054573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8" name="Hình chữ nhật: Góc Tròn 27">
            <a:extLst>
              <a:ext uri="{FF2B5EF4-FFF2-40B4-BE49-F238E27FC236}">
                <a16:creationId xmlns:a16="http://schemas.microsoft.com/office/drawing/2014/main" id="{58228020-16B9-44C5-A9EF-E32F0CECE8B8}"/>
              </a:ext>
            </a:extLst>
          </p:cNvPr>
          <p:cNvSpPr/>
          <p:nvPr/>
        </p:nvSpPr>
        <p:spPr>
          <a:xfrm>
            <a:off x="9584186" y="5998788"/>
            <a:ext cx="610256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28331D2A-435B-430E-B53C-39CD45A08E9D}"/>
              </a:ext>
            </a:extLst>
          </p:cNvPr>
          <p:cNvSpPr/>
          <p:nvPr/>
        </p:nvSpPr>
        <p:spPr>
          <a:xfrm>
            <a:off x="9647065" y="602515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93C43FCA-AC6F-4630-B6E4-4823C2EFED51}"/>
              </a:ext>
            </a:extLst>
          </p:cNvPr>
          <p:cNvSpPr/>
          <p:nvPr/>
        </p:nvSpPr>
        <p:spPr>
          <a:xfrm>
            <a:off x="2075573" y="3555081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399F537D-5DF7-4E16-A4DC-8BFA577046E2}"/>
              </a:ext>
            </a:extLst>
          </p:cNvPr>
          <p:cNvSpPr/>
          <p:nvPr/>
        </p:nvSpPr>
        <p:spPr>
          <a:xfrm>
            <a:off x="5477774" y="354468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CBBD02C0-78A8-4227-90F9-7967B745BF36}"/>
              </a:ext>
            </a:extLst>
          </p:cNvPr>
          <p:cNvSpPr/>
          <p:nvPr/>
        </p:nvSpPr>
        <p:spPr>
          <a:xfrm>
            <a:off x="9576449" y="3560272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1AD37BC9-F3B0-4697-815E-8E5232EA241E}"/>
              </a:ext>
            </a:extLst>
          </p:cNvPr>
          <p:cNvSpPr/>
          <p:nvPr/>
        </p:nvSpPr>
        <p:spPr>
          <a:xfrm>
            <a:off x="2078134" y="5996309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B513C5AD-869E-4C6A-9200-20076278DCDE}"/>
              </a:ext>
            </a:extLst>
          </p:cNvPr>
          <p:cNvSpPr/>
          <p:nvPr/>
        </p:nvSpPr>
        <p:spPr>
          <a:xfrm>
            <a:off x="5603998" y="6051409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814A355B-9A9A-4B94-A45F-36D8DA0064C7}"/>
              </a:ext>
            </a:extLst>
          </p:cNvPr>
          <p:cNvSpPr/>
          <p:nvPr/>
        </p:nvSpPr>
        <p:spPr>
          <a:xfrm>
            <a:off x="9643219" y="5994965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03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19" grpId="0"/>
      <p:bldP spid="19" grpId="1"/>
      <p:bldP spid="20" grpId="0" animBg="1"/>
      <p:bldP spid="21" grpId="0"/>
      <p:bldP spid="21" grpId="1"/>
      <p:bldP spid="22" grpId="0" animBg="1"/>
      <p:bldP spid="23" grpId="0"/>
      <p:bldP spid="23" grpId="1"/>
      <p:bldP spid="24" grpId="0" animBg="1"/>
      <p:bldP spid="25" grpId="0"/>
      <p:bldP spid="25" grpId="1"/>
      <p:bldP spid="26" grpId="0" animBg="1"/>
      <p:bldP spid="27" grpId="0"/>
      <p:bldP spid="27" grpId="1"/>
      <p:bldP spid="28" grpId="0" animBg="1"/>
      <p:bldP spid="29" grpId="0"/>
      <p:bldP spid="29" grpId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Hình ảnh 42">
            <a:extLst>
              <a:ext uri="{FF2B5EF4-FFF2-40B4-BE49-F238E27FC236}">
                <a16:creationId xmlns:a16="http://schemas.microsoft.com/office/drawing/2014/main" id="{FAC9C220-1FC8-453C-8F9C-8A98A59CF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91BC0384-B48A-46DF-BFD1-10E6E18A0723}"/>
              </a:ext>
            </a:extLst>
          </p:cNvPr>
          <p:cNvSpPr/>
          <p:nvPr/>
        </p:nvSpPr>
        <p:spPr>
          <a:xfrm>
            <a:off x="835025" y="94017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11" name="Nhóm 10">
            <a:extLst>
              <a:ext uri="{FF2B5EF4-FFF2-40B4-BE49-F238E27FC236}">
                <a16:creationId xmlns:a16="http://schemas.microsoft.com/office/drawing/2014/main" id="{E08A4ED8-9207-4F41-B453-3491529DD447}"/>
              </a:ext>
            </a:extLst>
          </p:cNvPr>
          <p:cNvGrpSpPr/>
          <p:nvPr/>
        </p:nvGrpSpPr>
        <p:grpSpPr>
          <a:xfrm>
            <a:off x="1667853" y="1846307"/>
            <a:ext cx="2474656" cy="612000"/>
            <a:chOff x="4019375" y="5694142"/>
            <a:chExt cx="2481728" cy="612000"/>
          </a:xfrm>
        </p:grpSpPr>
        <p:sp>
          <p:nvSpPr>
            <p:cNvPr id="12" name="Rounded Rectangle 5">
              <a:extLst>
                <a:ext uri="{FF2B5EF4-FFF2-40B4-BE49-F238E27FC236}">
                  <a16:creationId xmlns:a16="http://schemas.microsoft.com/office/drawing/2014/main" id="{FAB66820-51AD-4CAD-81C7-78C44E7717D2}"/>
                </a:ext>
              </a:extLst>
            </p:cNvPr>
            <p:cNvSpPr/>
            <p:nvPr/>
          </p:nvSpPr>
          <p:spPr>
            <a:xfrm>
              <a:off x="4019375" y="5730555"/>
              <a:ext cx="2481728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3          8 </a:t>
              </a:r>
            </a:p>
          </p:txBody>
        </p:sp>
        <p:sp>
          <p:nvSpPr>
            <p:cNvPr id="13" name="Hình chữ nhật: Góc Tròn 12">
              <a:extLst>
                <a:ext uri="{FF2B5EF4-FFF2-40B4-BE49-F238E27FC236}">
                  <a16:creationId xmlns:a16="http://schemas.microsoft.com/office/drawing/2014/main" id="{A4B4E388-9085-49EE-A03A-A51A273D74DD}"/>
                </a:ext>
              </a:extLst>
            </p:cNvPr>
            <p:cNvSpPr/>
            <p:nvPr/>
          </p:nvSpPr>
          <p:spPr>
            <a:xfrm>
              <a:off x="4537399" y="5694142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9AA69CDD-2254-4014-B2BF-05724714BA59}"/>
              </a:ext>
            </a:extLst>
          </p:cNvPr>
          <p:cNvSpPr/>
          <p:nvPr/>
        </p:nvSpPr>
        <p:spPr>
          <a:xfrm>
            <a:off x="2215462" y="1854030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&lt;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CBC9A529-7A27-4714-AE8F-322B176748F6}"/>
              </a:ext>
            </a:extLst>
          </p:cNvPr>
          <p:cNvSpPr/>
          <p:nvPr/>
        </p:nvSpPr>
        <p:spPr>
          <a:xfrm>
            <a:off x="2266138" y="182629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17" name="Nhóm 16">
            <a:extLst>
              <a:ext uri="{FF2B5EF4-FFF2-40B4-BE49-F238E27FC236}">
                <a16:creationId xmlns:a16="http://schemas.microsoft.com/office/drawing/2014/main" id="{F00817FE-6FB1-435F-8EEF-A97DCAC53830}"/>
              </a:ext>
            </a:extLst>
          </p:cNvPr>
          <p:cNvGrpSpPr/>
          <p:nvPr/>
        </p:nvGrpSpPr>
        <p:grpSpPr>
          <a:xfrm>
            <a:off x="1667853" y="2941495"/>
            <a:ext cx="2474656" cy="612000"/>
            <a:chOff x="4019375" y="5694142"/>
            <a:chExt cx="2481728" cy="612000"/>
          </a:xfrm>
        </p:grpSpPr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EBEC2273-04A8-440D-8535-FCF184EA3FD4}"/>
                </a:ext>
              </a:extLst>
            </p:cNvPr>
            <p:cNvSpPr/>
            <p:nvPr/>
          </p:nvSpPr>
          <p:spPr>
            <a:xfrm>
              <a:off x="4019375" y="5730555"/>
              <a:ext cx="2481728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6          6 </a:t>
              </a:r>
            </a:p>
          </p:txBody>
        </p:sp>
        <p:sp>
          <p:nvSpPr>
            <p:cNvPr id="19" name="Hình chữ nhật: Góc Tròn 18">
              <a:extLst>
                <a:ext uri="{FF2B5EF4-FFF2-40B4-BE49-F238E27FC236}">
                  <a16:creationId xmlns:a16="http://schemas.microsoft.com/office/drawing/2014/main" id="{B7ABFA93-EC4A-4290-A57C-37CECCDE83FC}"/>
                </a:ext>
              </a:extLst>
            </p:cNvPr>
            <p:cNvSpPr/>
            <p:nvPr/>
          </p:nvSpPr>
          <p:spPr>
            <a:xfrm>
              <a:off x="4537399" y="5694142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12A5F9F0-8FC4-42FD-99D4-F6E582A3A55A}"/>
              </a:ext>
            </a:extLst>
          </p:cNvPr>
          <p:cNvSpPr/>
          <p:nvPr/>
        </p:nvSpPr>
        <p:spPr>
          <a:xfrm>
            <a:off x="2253676" y="294921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21" name="Nhóm 20">
            <a:extLst>
              <a:ext uri="{FF2B5EF4-FFF2-40B4-BE49-F238E27FC236}">
                <a16:creationId xmlns:a16="http://schemas.microsoft.com/office/drawing/2014/main" id="{2D66ADEE-5855-417B-8152-A6B9A163FC5D}"/>
              </a:ext>
            </a:extLst>
          </p:cNvPr>
          <p:cNvGrpSpPr/>
          <p:nvPr/>
        </p:nvGrpSpPr>
        <p:grpSpPr>
          <a:xfrm>
            <a:off x="5240648" y="1870594"/>
            <a:ext cx="2474656" cy="612000"/>
            <a:chOff x="4019375" y="5694142"/>
            <a:chExt cx="2481728" cy="612000"/>
          </a:xfrm>
        </p:grpSpPr>
        <p:sp>
          <p:nvSpPr>
            <p:cNvPr id="22" name="Rounded Rectangle 5">
              <a:extLst>
                <a:ext uri="{FF2B5EF4-FFF2-40B4-BE49-F238E27FC236}">
                  <a16:creationId xmlns:a16="http://schemas.microsoft.com/office/drawing/2014/main" id="{98DDEA64-DCF0-45E0-8A97-A39BD4ECCD56}"/>
                </a:ext>
              </a:extLst>
            </p:cNvPr>
            <p:cNvSpPr/>
            <p:nvPr/>
          </p:nvSpPr>
          <p:spPr>
            <a:xfrm>
              <a:off x="4019375" y="5730555"/>
              <a:ext cx="2481728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4          0 </a:t>
              </a:r>
            </a:p>
          </p:txBody>
        </p:sp>
        <p:sp>
          <p:nvSpPr>
            <p:cNvPr id="23" name="Hình chữ nhật: Góc Tròn 22">
              <a:extLst>
                <a:ext uri="{FF2B5EF4-FFF2-40B4-BE49-F238E27FC236}">
                  <a16:creationId xmlns:a16="http://schemas.microsoft.com/office/drawing/2014/main" id="{F48B5831-C27F-4424-A8D2-D0D6ED19903A}"/>
                </a:ext>
              </a:extLst>
            </p:cNvPr>
            <p:cNvSpPr/>
            <p:nvPr/>
          </p:nvSpPr>
          <p:spPr>
            <a:xfrm>
              <a:off x="4537399" y="5694142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24" name="Rounded Rectangle 5">
            <a:extLst>
              <a:ext uri="{FF2B5EF4-FFF2-40B4-BE49-F238E27FC236}">
                <a16:creationId xmlns:a16="http://schemas.microsoft.com/office/drawing/2014/main" id="{07383B75-5071-4DB8-97CB-E9F62C299DE3}"/>
              </a:ext>
            </a:extLst>
          </p:cNvPr>
          <p:cNvSpPr/>
          <p:nvPr/>
        </p:nvSpPr>
        <p:spPr>
          <a:xfrm>
            <a:off x="5834755" y="1918390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25" name="Nhóm 24">
            <a:extLst>
              <a:ext uri="{FF2B5EF4-FFF2-40B4-BE49-F238E27FC236}">
                <a16:creationId xmlns:a16="http://schemas.microsoft.com/office/drawing/2014/main" id="{FE80E165-CEA2-4F7E-ADFB-0B9A0CB217DE}"/>
              </a:ext>
            </a:extLst>
          </p:cNvPr>
          <p:cNvGrpSpPr/>
          <p:nvPr/>
        </p:nvGrpSpPr>
        <p:grpSpPr>
          <a:xfrm>
            <a:off x="5240648" y="2958059"/>
            <a:ext cx="2474656" cy="612000"/>
            <a:chOff x="4019375" y="5694142"/>
            <a:chExt cx="2481728" cy="612000"/>
          </a:xfrm>
        </p:grpSpPr>
        <p:sp>
          <p:nvSpPr>
            <p:cNvPr id="26" name="Rounded Rectangle 5">
              <a:extLst>
                <a:ext uri="{FF2B5EF4-FFF2-40B4-BE49-F238E27FC236}">
                  <a16:creationId xmlns:a16="http://schemas.microsoft.com/office/drawing/2014/main" id="{8CE31F8E-C1FC-480C-A118-9B2867B2F932}"/>
                </a:ext>
              </a:extLst>
            </p:cNvPr>
            <p:cNvSpPr/>
            <p:nvPr/>
          </p:nvSpPr>
          <p:spPr>
            <a:xfrm>
              <a:off x="4019375" y="5730555"/>
              <a:ext cx="2481728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7          9 </a:t>
              </a:r>
            </a:p>
          </p:txBody>
        </p:sp>
        <p:sp>
          <p:nvSpPr>
            <p:cNvPr id="27" name="Hình chữ nhật: Góc Tròn 26">
              <a:extLst>
                <a:ext uri="{FF2B5EF4-FFF2-40B4-BE49-F238E27FC236}">
                  <a16:creationId xmlns:a16="http://schemas.microsoft.com/office/drawing/2014/main" id="{5FE1DCF6-A916-46ED-94CD-EC392ABD45D1}"/>
                </a:ext>
              </a:extLst>
            </p:cNvPr>
            <p:cNvSpPr/>
            <p:nvPr/>
          </p:nvSpPr>
          <p:spPr>
            <a:xfrm>
              <a:off x="4537399" y="5694142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8749734F-61B3-415F-9A0F-488831E07F7C}"/>
              </a:ext>
            </a:extLst>
          </p:cNvPr>
          <p:cNvSpPr/>
          <p:nvPr/>
        </p:nvSpPr>
        <p:spPr>
          <a:xfrm>
            <a:off x="5834755" y="3005855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29" name="Nhóm 28">
            <a:extLst>
              <a:ext uri="{FF2B5EF4-FFF2-40B4-BE49-F238E27FC236}">
                <a16:creationId xmlns:a16="http://schemas.microsoft.com/office/drawing/2014/main" id="{28BC836A-5251-468E-B16C-B98FEAD96F07}"/>
              </a:ext>
            </a:extLst>
          </p:cNvPr>
          <p:cNvGrpSpPr/>
          <p:nvPr/>
        </p:nvGrpSpPr>
        <p:grpSpPr>
          <a:xfrm>
            <a:off x="8170466" y="1834181"/>
            <a:ext cx="2474656" cy="612000"/>
            <a:chOff x="3834586" y="5694142"/>
            <a:chExt cx="2481728" cy="612000"/>
          </a:xfrm>
        </p:grpSpPr>
        <p:sp>
          <p:nvSpPr>
            <p:cNvPr id="30" name="Rounded Rectangle 5">
              <a:extLst>
                <a:ext uri="{FF2B5EF4-FFF2-40B4-BE49-F238E27FC236}">
                  <a16:creationId xmlns:a16="http://schemas.microsoft.com/office/drawing/2014/main" id="{AED9DBA8-E63E-41F4-9E39-AF00BD672EE0}"/>
                </a:ext>
              </a:extLst>
            </p:cNvPr>
            <p:cNvSpPr/>
            <p:nvPr/>
          </p:nvSpPr>
          <p:spPr>
            <a:xfrm>
              <a:off x="3834586" y="5745840"/>
              <a:ext cx="2481728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10          0 </a:t>
              </a:r>
            </a:p>
          </p:txBody>
        </p:sp>
        <p:sp>
          <p:nvSpPr>
            <p:cNvPr id="31" name="Hình chữ nhật: Góc Tròn 30">
              <a:extLst>
                <a:ext uri="{FF2B5EF4-FFF2-40B4-BE49-F238E27FC236}">
                  <a16:creationId xmlns:a16="http://schemas.microsoft.com/office/drawing/2014/main" id="{35470B04-073A-47BB-BF98-0C36F954AB4D}"/>
                </a:ext>
              </a:extLst>
            </p:cNvPr>
            <p:cNvSpPr/>
            <p:nvPr/>
          </p:nvSpPr>
          <p:spPr>
            <a:xfrm>
              <a:off x="4537399" y="5694142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B41D957F-3698-4C32-A270-BD17E360C3A3}"/>
              </a:ext>
            </a:extLst>
          </p:cNvPr>
          <p:cNvSpPr/>
          <p:nvPr/>
        </p:nvSpPr>
        <p:spPr>
          <a:xfrm>
            <a:off x="8940551" y="184190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33" name="Nhóm 32">
            <a:extLst>
              <a:ext uri="{FF2B5EF4-FFF2-40B4-BE49-F238E27FC236}">
                <a16:creationId xmlns:a16="http://schemas.microsoft.com/office/drawing/2014/main" id="{B0B11F82-C076-415E-A105-E88876F05BF6}"/>
              </a:ext>
            </a:extLst>
          </p:cNvPr>
          <p:cNvGrpSpPr/>
          <p:nvPr/>
        </p:nvGrpSpPr>
        <p:grpSpPr>
          <a:xfrm>
            <a:off x="8341993" y="2958059"/>
            <a:ext cx="2474656" cy="612000"/>
            <a:chOff x="4019375" y="5694142"/>
            <a:chExt cx="2481728" cy="612000"/>
          </a:xfrm>
        </p:grpSpPr>
        <p:sp>
          <p:nvSpPr>
            <p:cNvPr id="34" name="Rounded Rectangle 5">
              <a:extLst>
                <a:ext uri="{FF2B5EF4-FFF2-40B4-BE49-F238E27FC236}">
                  <a16:creationId xmlns:a16="http://schemas.microsoft.com/office/drawing/2014/main" id="{01C12931-851C-43E4-A823-10622251BED3}"/>
                </a:ext>
              </a:extLst>
            </p:cNvPr>
            <p:cNvSpPr/>
            <p:nvPr/>
          </p:nvSpPr>
          <p:spPr>
            <a:xfrm>
              <a:off x="4019375" y="5730555"/>
              <a:ext cx="2481728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9          6 </a:t>
              </a:r>
            </a:p>
          </p:txBody>
        </p:sp>
        <p:sp>
          <p:nvSpPr>
            <p:cNvPr id="35" name="Hình chữ nhật: Góc Tròn 34">
              <a:extLst>
                <a:ext uri="{FF2B5EF4-FFF2-40B4-BE49-F238E27FC236}">
                  <a16:creationId xmlns:a16="http://schemas.microsoft.com/office/drawing/2014/main" id="{839D93BE-E93A-4153-9A78-E7431803BEC7}"/>
                </a:ext>
              </a:extLst>
            </p:cNvPr>
            <p:cNvSpPr/>
            <p:nvPr/>
          </p:nvSpPr>
          <p:spPr>
            <a:xfrm>
              <a:off x="4537399" y="5694142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8EF651AC-C73F-40EE-B0A6-8F0CD0E13E8F}"/>
              </a:ext>
            </a:extLst>
          </p:cNvPr>
          <p:cNvSpPr/>
          <p:nvPr/>
        </p:nvSpPr>
        <p:spPr>
          <a:xfrm>
            <a:off x="8927816" y="296578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100B0AE5-CBB0-4FBA-B677-01FCA85E7312}"/>
              </a:ext>
            </a:extLst>
          </p:cNvPr>
          <p:cNvSpPr/>
          <p:nvPr/>
        </p:nvSpPr>
        <p:spPr>
          <a:xfrm>
            <a:off x="2215462" y="2931410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CB900240-F811-48B3-A53B-765F2ED80C1F}"/>
              </a:ext>
            </a:extLst>
          </p:cNvPr>
          <p:cNvSpPr/>
          <p:nvPr/>
        </p:nvSpPr>
        <p:spPr>
          <a:xfrm>
            <a:off x="5849370" y="1854260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&gt;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6840C43B-0DA5-41E6-B925-2D7770932FF9}"/>
              </a:ext>
            </a:extLst>
          </p:cNvPr>
          <p:cNvSpPr/>
          <p:nvPr/>
        </p:nvSpPr>
        <p:spPr>
          <a:xfrm>
            <a:off x="5786990" y="293580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&lt;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464B7C89-2155-458E-9C07-DBBED805ECE9}"/>
              </a:ext>
            </a:extLst>
          </p:cNvPr>
          <p:cNvSpPr/>
          <p:nvPr/>
        </p:nvSpPr>
        <p:spPr>
          <a:xfrm>
            <a:off x="8960667" y="1811935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&gt;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D39BB0F2-51E4-40B3-AAAB-4F8F7D381292}"/>
              </a:ext>
            </a:extLst>
          </p:cNvPr>
          <p:cNvSpPr/>
          <p:nvPr/>
        </p:nvSpPr>
        <p:spPr>
          <a:xfrm>
            <a:off x="8967892" y="294921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&gt;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7" name="Text Box 5">
            <a:extLst>
              <a:ext uri="{FF2B5EF4-FFF2-40B4-BE49-F238E27FC236}">
                <a16:creationId xmlns:a16="http://schemas.microsoft.com/office/drawing/2014/main" id="{74CD1302-B790-41A9-9C44-57B32D7A1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0334" y="924776"/>
            <a:ext cx="6597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&gt; , &lt;, = ?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Sun 3">
            <a:extLst>
              <a:ext uri="{FF2B5EF4-FFF2-40B4-BE49-F238E27FC236}">
                <a16:creationId xmlns:a16="http://schemas.microsoft.com/office/drawing/2014/main" id="{7FE1C426-47F3-40EB-BA9E-021EB8181871}"/>
              </a:ext>
            </a:extLst>
          </p:cNvPr>
          <p:cNvSpPr/>
          <p:nvPr/>
        </p:nvSpPr>
        <p:spPr>
          <a:xfrm>
            <a:off x="1032179" y="706292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ounded Rectangle 5">
            <a:extLst>
              <a:ext uri="{FF2B5EF4-FFF2-40B4-BE49-F238E27FC236}">
                <a16:creationId xmlns:a16="http://schemas.microsoft.com/office/drawing/2014/main" id="{541DE407-32A2-424A-8D00-94D961DAE7D4}"/>
              </a:ext>
            </a:extLst>
          </p:cNvPr>
          <p:cNvSpPr/>
          <p:nvPr/>
        </p:nvSpPr>
        <p:spPr>
          <a:xfrm>
            <a:off x="732543" y="924776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lang="en-US" sz="3200" b="1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1" name="图片 7" descr="572005ec0a0c4">
            <a:extLst>
              <a:ext uri="{FF2B5EF4-FFF2-40B4-BE49-F238E27FC236}">
                <a16:creationId xmlns:a16="http://schemas.microsoft.com/office/drawing/2014/main" id="{F9D5EDFD-C559-4271-A267-BD51BEE540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832688" y="686608"/>
            <a:ext cx="1808914" cy="1215435"/>
          </a:xfrm>
          <a:prstGeom prst="rect">
            <a:avLst/>
          </a:prstGeom>
        </p:spPr>
      </p:pic>
      <p:sp>
        <p:nvSpPr>
          <p:cNvPr id="52" name="Text Box 5">
            <a:extLst>
              <a:ext uri="{FF2B5EF4-FFF2-40B4-BE49-F238E27FC236}">
                <a16:creationId xmlns:a16="http://schemas.microsoft.com/office/drawing/2014/main" id="{A8C514C4-CE34-4671-9ED6-4F8495E9B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8742" y="3831815"/>
            <a:ext cx="77756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3" name="Group 34">
            <a:extLst>
              <a:ext uri="{FF2B5EF4-FFF2-40B4-BE49-F238E27FC236}">
                <a16:creationId xmlns:a16="http://schemas.microsoft.com/office/drawing/2014/main" id="{C1861AFB-AF4F-48DA-B8FB-5D4B868CBA75}"/>
              </a:ext>
            </a:extLst>
          </p:cNvPr>
          <p:cNvGrpSpPr/>
          <p:nvPr/>
        </p:nvGrpSpPr>
        <p:grpSpPr>
          <a:xfrm>
            <a:off x="2109581" y="4427703"/>
            <a:ext cx="1103371" cy="1232856"/>
            <a:chOff x="3692379" y="847374"/>
            <a:chExt cx="1726623" cy="1880264"/>
          </a:xfrm>
        </p:grpSpPr>
        <p:pic>
          <p:nvPicPr>
            <p:cNvPr id="54" name="Picture 2" descr="Hippie Flowers Clip Art , Free Transparent Clipart - ClipartKey">
              <a:extLst>
                <a:ext uri="{FF2B5EF4-FFF2-40B4-BE49-F238E27FC236}">
                  <a16:creationId xmlns:a16="http://schemas.microsoft.com/office/drawing/2014/main" id="{4BF32507-9383-4134-B760-DD728DAE00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379" y="847374"/>
              <a:ext cx="1726623" cy="1880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Rectangle 35">
              <a:extLst>
                <a:ext uri="{FF2B5EF4-FFF2-40B4-BE49-F238E27FC236}">
                  <a16:creationId xmlns:a16="http://schemas.microsoft.com/office/drawing/2014/main" id="{36D3B2C3-B12F-41DB-8F15-1AC5B874745A}"/>
                </a:ext>
              </a:extLst>
            </p:cNvPr>
            <p:cNvSpPr/>
            <p:nvPr/>
          </p:nvSpPr>
          <p:spPr>
            <a:xfrm>
              <a:off x="3871600" y="1357889"/>
              <a:ext cx="1362149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56" name="Group 37">
            <a:extLst>
              <a:ext uri="{FF2B5EF4-FFF2-40B4-BE49-F238E27FC236}">
                <a16:creationId xmlns:a16="http://schemas.microsoft.com/office/drawing/2014/main" id="{93BF93FD-D0D0-4CFA-9C20-8CE14E2B634F}"/>
              </a:ext>
            </a:extLst>
          </p:cNvPr>
          <p:cNvGrpSpPr/>
          <p:nvPr/>
        </p:nvGrpSpPr>
        <p:grpSpPr>
          <a:xfrm>
            <a:off x="4205871" y="4427703"/>
            <a:ext cx="1103371" cy="1232856"/>
            <a:chOff x="3692379" y="847374"/>
            <a:chExt cx="1726623" cy="1880264"/>
          </a:xfrm>
        </p:grpSpPr>
        <p:pic>
          <p:nvPicPr>
            <p:cNvPr id="57" name="Picture 2" descr="Hippie Flowers Clip Art , Free Transparent Clipart - ClipartKey">
              <a:extLst>
                <a:ext uri="{FF2B5EF4-FFF2-40B4-BE49-F238E27FC236}">
                  <a16:creationId xmlns:a16="http://schemas.microsoft.com/office/drawing/2014/main" id="{E85320E8-9D07-4AD1-9FFE-7983DF098C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379" y="847374"/>
              <a:ext cx="1726623" cy="1880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Rectangle 39">
              <a:extLst>
                <a:ext uri="{FF2B5EF4-FFF2-40B4-BE49-F238E27FC236}">
                  <a16:creationId xmlns:a16="http://schemas.microsoft.com/office/drawing/2014/main" id="{362BA4A6-0F9A-4907-AF4C-63DADF5B5911}"/>
                </a:ext>
              </a:extLst>
            </p:cNvPr>
            <p:cNvSpPr/>
            <p:nvPr/>
          </p:nvSpPr>
          <p:spPr>
            <a:xfrm>
              <a:off x="3871600" y="1357889"/>
              <a:ext cx="1362149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59" name="Group 40">
            <a:extLst>
              <a:ext uri="{FF2B5EF4-FFF2-40B4-BE49-F238E27FC236}">
                <a16:creationId xmlns:a16="http://schemas.microsoft.com/office/drawing/2014/main" id="{20BFF2C8-815B-4726-B7E9-3ABE6191FE6D}"/>
              </a:ext>
            </a:extLst>
          </p:cNvPr>
          <p:cNvGrpSpPr/>
          <p:nvPr/>
        </p:nvGrpSpPr>
        <p:grpSpPr>
          <a:xfrm>
            <a:off x="6437578" y="4427703"/>
            <a:ext cx="1103371" cy="1232856"/>
            <a:chOff x="3692379" y="847374"/>
            <a:chExt cx="1726623" cy="1880264"/>
          </a:xfrm>
        </p:grpSpPr>
        <p:pic>
          <p:nvPicPr>
            <p:cNvPr id="60" name="Picture 2" descr="Hippie Flowers Clip Art , Free Transparent Clipart - ClipartKey">
              <a:extLst>
                <a:ext uri="{FF2B5EF4-FFF2-40B4-BE49-F238E27FC236}">
                  <a16:creationId xmlns:a16="http://schemas.microsoft.com/office/drawing/2014/main" id="{65CFDB62-C45D-428F-BB1B-535E093116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379" y="847374"/>
              <a:ext cx="1726623" cy="1880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Rectangle 42">
              <a:extLst>
                <a:ext uri="{FF2B5EF4-FFF2-40B4-BE49-F238E27FC236}">
                  <a16:creationId xmlns:a16="http://schemas.microsoft.com/office/drawing/2014/main" id="{4C9BE03D-352C-4E9B-AFD4-18067A024330}"/>
                </a:ext>
              </a:extLst>
            </p:cNvPr>
            <p:cNvSpPr/>
            <p:nvPr/>
          </p:nvSpPr>
          <p:spPr>
            <a:xfrm>
              <a:off x="3871600" y="1357889"/>
              <a:ext cx="1362149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9</a:t>
              </a:r>
            </a:p>
          </p:txBody>
        </p:sp>
      </p:grpSp>
      <p:grpSp>
        <p:nvGrpSpPr>
          <p:cNvPr id="62" name="Group 1">
            <a:extLst>
              <a:ext uri="{FF2B5EF4-FFF2-40B4-BE49-F238E27FC236}">
                <a16:creationId xmlns:a16="http://schemas.microsoft.com/office/drawing/2014/main" id="{03CE9102-D44C-472B-A205-CCBF394EBAC0}"/>
              </a:ext>
            </a:extLst>
          </p:cNvPr>
          <p:cNvGrpSpPr/>
          <p:nvPr/>
        </p:nvGrpSpPr>
        <p:grpSpPr>
          <a:xfrm>
            <a:off x="8608150" y="4427703"/>
            <a:ext cx="1103371" cy="1232856"/>
            <a:chOff x="8800376" y="1040437"/>
            <a:chExt cx="1726623" cy="1880264"/>
          </a:xfrm>
        </p:grpSpPr>
        <p:pic>
          <p:nvPicPr>
            <p:cNvPr id="63" name="Picture 2" descr="Hippie Flowers Clip Art , Free Transparent Clipart - ClipartKey">
              <a:extLst>
                <a:ext uri="{FF2B5EF4-FFF2-40B4-BE49-F238E27FC236}">
                  <a16:creationId xmlns:a16="http://schemas.microsoft.com/office/drawing/2014/main" id="{AE08E704-74E3-47AB-AA65-6C50D84C74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00376" y="1040437"/>
              <a:ext cx="1726623" cy="1880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Rectangle 44">
              <a:extLst>
                <a:ext uri="{FF2B5EF4-FFF2-40B4-BE49-F238E27FC236}">
                  <a16:creationId xmlns:a16="http://schemas.microsoft.com/office/drawing/2014/main" id="{0B7F6A7C-DE0B-4C12-AD7C-D421614072FE}"/>
                </a:ext>
              </a:extLst>
            </p:cNvPr>
            <p:cNvSpPr/>
            <p:nvPr/>
          </p:nvSpPr>
          <p:spPr>
            <a:xfrm>
              <a:off x="8982612" y="1550952"/>
              <a:ext cx="1362149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359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09609 0.13889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5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2431 0.13889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48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10547 0.13889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3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2694 0.13889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64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6" grpId="1"/>
      <p:bldP spid="20" grpId="0"/>
      <p:bldP spid="20" grpId="1"/>
      <p:bldP spid="24" grpId="0"/>
      <p:bldP spid="24" grpId="1"/>
      <p:bldP spid="28" grpId="0"/>
      <p:bldP spid="28" grpId="1"/>
      <p:bldP spid="32" grpId="0"/>
      <p:bldP spid="32" grpId="1"/>
      <p:bldP spid="36" grpId="0"/>
      <p:bldP spid="36" grpId="1"/>
      <p:bldP spid="37" grpId="0"/>
      <p:bldP spid="38" grpId="0"/>
      <p:bldP spid="39" grpId="0"/>
      <p:bldP spid="40" grpId="0"/>
      <p:bldP spid="41" grpId="0"/>
      <p:bldP spid="47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  <a:sym typeface="+mn-ea"/>
              </a:rPr>
              <a:t>VẬN DỤNG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52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pic>
        <p:nvPicPr>
          <p:cNvPr id="49" name="Picture 17">
            <a:extLst>
              <a:ext uri="{FF2B5EF4-FFF2-40B4-BE49-F238E27FC236}">
                <a16:creationId xmlns:a16="http://schemas.microsoft.com/office/drawing/2014/main" id="{628DE8EA-EE20-4768-B429-FCF242F1B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74" b="68150" l="3908" r="44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766" b="41921"/>
          <a:stretch/>
        </p:blipFill>
        <p:spPr>
          <a:xfrm>
            <a:off x="3694453" y="3918558"/>
            <a:ext cx="2603549" cy="2715492"/>
          </a:xfrm>
          <a:prstGeom prst="rect">
            <a:avLst/>
          </a:prstGeom>
        </p:spPr>
      </p:pic>
      <p:pic>
        <p:nvPicPr>
          <p:cNvPr id="50" name="Picture 18">
            <a:extLst>
              <a:ext uri="{FF2B5EF4-FFF2-40B4-BE49-F238E27FC236}">
                <a16:creationId xmlns:a16="http://schemas.microsoft.com/office/drawing/2014/main" id="{7C82AABD-9157-4336-92D1-09799C0ED4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50528" r="94503">
                        <a14:foregroundMark x1="59680" y1="36300" x2="73179" y2="35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31" b="36300"/>
          <a:stretch/>
        </p:blipFill>
        <p:spPr>
          <a:xfrm>
            <a:off x="6752371" y="3886202"/>
            <a:ext cx="3126438" cy="2747847"/>
          </a:xfrm>
          <a:prstGeom prst="rect">
            <a:avLst/>
          </a:prstGeom>
        </p:spPr>
      </p:pic>
      <p:sp>
        <p:nvSpPr>
          <p:cNvPr id="51" name="Thought Bubble: Cloud 2">
            <a:extLst>
              <a:ext uri="{FF2B5EF4-FFF2-40B4-BE49-F238E27FC236}">
                <a16:creationId xmlns:a16="http://schemas.microsoft.com/office/drawing/2014/main" id="{4FBA7DDB-60B8-456A-AC25-DF67B45D58D2}"/>
              </a:ext>
            </a:extLst>
          </p:cNvPr>
          <p:cNvSpPr/>
          <p:nvPr/>
        </p:nvSpPr>
        <p:spPr>
          <a:xfrm>
            <a:off x="4312117" y="3180766"/>
            <a:ext cx="4880508" cy="1410871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2" name="Picture 2">
            <a:extLst>
              <a:ext uri="{FF2B5EF4-FFF2-40B4-BE49-F238E27FC236}">
                <a16:creationId xmlns:a16="http://schemas.microsoft.com/office/drawing/2014/main" id="{67FDDE18-00B4-400C-95CE-70FF5A11A4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74576" r="80231" b="18192"/>
          <a:stretch/>
        </p:blipFill>
        <p:spPr bwMode="auto">
          <a:xfrm>
            <a:off x="999524" y="761746"/>
            <a:ext cx="1115878" cy="119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F6ADADDA-AA54-4C05-B7A8-F3BCA24060EA}"/>
              </a:ext>
            </a:extLst>
          </p:cNvPr>
          <p:cNvSpPr/>
          <p:nvPr/>
        </p:nvSpPr>
        <p:spPr>
          <a:xfrm>
            <a:off x="2062288" y="1337652"/>
            <a:ext cx="1007659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huống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tế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trừ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phạm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vi 10.</a:t>
            </a: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6F65A60F-8610-42CE-8061-C8D48FF787A1}"/>
              </a:ext>
            </a:extLst>
          </p:cNvPr>
          <p:cNvSpPr/>
          <p:nvPr/>
        </p:nvSpPr>
        <p:spPr>
          <a:xfrm>
            <a:off x="5237152" y="3510792"/>
            <a:ext cx="3726872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? ?</a:t>
            </a:r>
          </a:p>
        </p:txBody>
      </p:sp>
    </p:spTree>
    <p:extLst>
      <p:ext uri="{BB962C8B-B14F-4D97-AF65-F5344CB8AC3E}">
        <p14:creationId xmlns:p14="http://schemas.microsoft.com/office/powerpoint/2010/main" val="8952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03200" y="6045200"/>
            <a:ext cx="812800" cy="812800"/>
          </a:xfrm>
          <a:prstGeom prst="rect">
            <a:avLst/>
          </a:prstGeom>
        </p:spPr>
      </p:pic>
      <p:pic>
        <p:nvPicPr>
          <p:cNvPr id="1026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2192000" cy="632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8958"/>
            <a:ext cx="121920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495229"/>
            <a:ext cx="7213600" cy="262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87381" y="940497"/>
            <a:ext cx="4224233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5333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CỨU</a:t>
            </a:r>
          </a:p>
          <a:p>
            <a:pPr algn="ctr" defTabSz="1219170"/>
            <a:r>
              <a:rPr lang="en-US" sz="5333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 DƯƠNG</a:t>
            </a:r>
          </a:p>
        </p:txBody>
      </p:sp>
      <p:pic>
        <p:nvPicPr>
          <p:cNvPr id="7" name="Picture 11" descr="C:\Users\ADMIN\Desktop\Tai nguyen thiet ke tro choi\Angry birds epic birds\1505573783630 (2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6000449"/>
            <a:ext cx="1426197" cy="78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5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Pictur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42"/>
            <a:ext cx="12192000" cy="64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4726618"/>
            <a:ext cx="1546503" cy="124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3346790" y="3868876"/>
            <a:ext cx="2808919" cy="2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-2565400"/>
            <a:ext cx="7759700" cy="1188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288" y="547194"/>
            <a:ext cx="5080613" cy="173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56000" y="1092200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8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-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6 = ?</a:t>
            </a:r>
            <a:endParaRPr lang="en-US" sz="3733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03200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A.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8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121050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B.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6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276698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C.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347200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D.</a:t>
            </a:r>
            <a:r>
              <a:rPr lang="vi-VN" sz="2667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667" dirty="0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2667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658" y="50546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4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6" y="131013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times up"/>
          <p:cNvGrpSpPr/>
          <p:nvPr/>
        </p:nvGrpSpPr>
        <p:grpSpPr>
          <a:xfrm>
            <a:off x="516969" y="823143"/>
            <a:ext cx="1009445" cy="428152"/>
            <a:chOff x="2989747" y="536502"/>
            <a:chExt cx="1572029" cy="585400"/>
          </a:xfrm>
        </p:grpSpPr>
        <p:sp>
          <p:nvSpPr>
            <p:cNvPr id="49" name="Rounded Rectangle 4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989747" y="536502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51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20" y="153404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77240" y="1518543"/>
            <a:ext cx="120325" cy="101771"/>
            <a:chOff x="2455863" y="2411803"/>
            <a:chExt cx="566738" cy="566738"/>
          </a:xfrm>
        </p:grpSpPr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79034" y="2254942"/>
            <a:ext cx="120325" cy="101771"/>
            <a:chOff x="2455863" y="2411803"/>
            <a:chExt cx="566738" cy="566738"/>
          </a:xfrm>
        </p:grpSpPr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75081" y="1909235"/>
            <a:ext cx="120325" cy="101771"/>
            <a:chOff x="2455863" y="2411803"/>
            <a:chExt cx="566738" cy="566738"/>
          </a:xfrm>
        </p:grpSpPr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15436" y="1942486"/>
            <a:ext cx="120325" cy="101771"/>
            <a:chOff x="2455863" y="2411803"/>
            <a:chExt cx="566738" cy="566738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6" name="Oval 107"/>
          <p:cNvSpPr>
            <a:spLocks noChangeArrowheads="1"/>
          </p:cNvSpPr>
          <p:nvPr/>
        </p:nvSpPr>
        <p:spPr bwMode="auto">
          <a:xfrm>
            <a:off x="992222" y="190539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" name="Explosion 2 76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210925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71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7 L -0.13403 0.02438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77" grpId="0" animBg="1"/>
      <p:bldP spid="7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65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29" y="464020"/>
            <a:ext cx="12198729" cy="639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58" y="52197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2a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32" b="98651" l="571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886" flipH="1">
            <a:off x="28381" y="2462856"/>
            <a:ext cx="7069012" cy="460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Giai cuu dai duong 2\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033" y="3797302"/>
            <a:ext cx="3310467" cy="230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1" y="-3581400"/>
            <a:ext cx="8331201" cy="135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94" y="548199"/>
            <a:ext cx="5167745" cy="1766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3658809" y="965811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7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</a:rPr>
              <a:t>+</a:t>
            </a:r>
            <a:r>
              <a:rPr lang="vi-VN" sz="3733" dirty="0">
                <a:solidFill>
                  <a:srgbClr val="0033CC"/>
                </a:solidFill>
                <a:latin typeface="Arial" panose="020B0604020202020204" pitchFamily="34" charset="0"/>
              </a:rPr>
              <a:t> 3 = ?</a:t>
            </a:r>
            <a:endParaRPr lang="en-US" sz="3733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03200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A.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8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9245601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D.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5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197601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C.</a:t>
            </a:r>
            <a:r>
              <a:rPr lang="vi-VN" sz="3200" dirty="0">
                <a:solidFill>
                  <a:srgbClr val="0033CC"/>
                </a:solidFill>
                <a:latin typeface="Arial" panose="020B0604020202020204" pitchFamily="34" charset="0"/>
              </a:rPr>
              <a:t>  </a:t>
            </a:r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3200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149600" y="3006876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en-US" sz="3200" dirty="0">
                <a:solidFill>
                  <a:srgbClr val="0033CC"/>
                </a:solidFill>
                <a:latin typeface="Calibri"/>
              </a:rPr>
              <a:t>B.</a:t>
            </a:r>
            <a:r>
              <a:rPr lang="vi-VN" sz="2667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sz="2667" dirty="0">
                <a:solidFill>
                  <a:srgbClr val="0033CC"/>
                </a:solidFill>
                <a:latin typeface="Arial" panose="020B0604020202020204" pitchFamily="34" charset="0"/>
              </a:rPr>
              <a:t>10</a:t>
            </a:r>
            <a:endParaRPr lang="en-US" sz="2667" dirty="0">
              <a:solidFill>
                <a:srgbClr val="0033CC"/>
              </a:solidFill>
              <a:latin typeface="Calibri"/>
            </a:endParaRPr>
          </a:p>
        </p:txBody>
      </p:sp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88" y="1372246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times up"/>
          <p:cNvGrpSpPr/>
          <p:nvPr/>
        </p:nvGrpSpPr>
        <p:grpSpPr>
          <a:xfrm>
            <a:off x="527231" y="813323"/>
            <a:ext cx="1009445" cy="500085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6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82" y="1596162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87502" y="1580656"/>
            <a:ext cx="120325" cy="101771"/>
            <a:chOff x="2455863" y="2411803"/>
            <a:chExt cx="566738" cy="566738"/>
          </a:xfrm>
        </p:grpSpPr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989296" y="2317055"/>
            <a:ext cx="120325" cy="101771"/>
            <a:chOff x="2455863" y="2411803"/>
            <a:chExt cx="566738" cy="566738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85343" y="1971348"/>
            <a:ext cx="120325" cy="101771"/>
            <a:chOff x="2455863" y="2411803"/>
            <a:chExt cx="566738" cy="566738"/>
          </a:xfrm>
        </p:grpSpPr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25698" y="2004599"/>
            <a:ext cx="120325" cy="101771"/>
            <a:chOff x="2455863" y="2411803"/>
            <a:chExt cx="566738" cy="566738"/>
          </a:xfrm>
        </p:grpSpPr>
        <p:sp>
          <p:nvSpPr>
            <p:cNvPr id="4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1" name="Oval 107"/>
          <p:cNvSpPr>
            <a:spLocks noChangeArrowheads="1"/>
          </p:cNvSpPr>
          <p:nvPr/>
        </p:nvSpPr>
        <p:spPr bwMode="auto">
          <a:xfrm>
            <a:off x="1002484" y="1967511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" name="Explosion 2 51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112736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1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58025E-6 L -0.19028 0.0743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4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52" grpId="0" animBg="1"/>
      <p:bldP spid="52" grpId="1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307</Words>
  <Application>Microsoft Office PowerPoint</Application>
  <PresentationFormat>Widescreen</PresentationFormat>
  <Paragraphs>108</Paragraphs>
  <Slides>17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UTM Avo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Huyền Bùi Thị Kim</dc:creator>
  <cp:lastModifiedBy>Vũ Trọng Đông</cp:lastModifiedBy>
  <cp:revision>49</cp:revision>
  <dcterms:created xsi:type="dcterms:W3CDTF">2021-11-09T15:39:17Z</dcterms:created>
  <dcterms:modified xsi:type="dcterms:W3CDTF">2021-11-25T09:29:52Z</dcterms:modified>
</cp:coreProperties>
</file>