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media/audio3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67" r:id="rId3"/>
    <p:sldId id="532" r:id="rId4"/>
    <p:sldId id="528" r:id="rId5"/>
    <p:sldId id="533" r:id="rId6"/>
    <p:sldId id="531" r:id="rId7"/>
    <p:sldId id="535" r:id="rId8"/>
    <p:sldId id="537" r:id="rId9"/>
    <p:sldId id="538" r:id="rId10"/>
    <p:sldId id="539" r:id="rId11"/>
    <p:sldId id="540" r:id="rId12"/>
    <p:sldId id="541" r:id="rId13"/>
    <p:sldId id="542" r:id="rId14"/>
    <p:sldId id="543" r:id="rId15"/>
    <p:sldId id="544" r:id="rId16"/>
    <p:sldId id="277" r:id="rId17"/>
    <p:sldId id="536" r:id="rId18"/>
    <p:sldId id="530" r:id="rId19"/>
    <p:sldId id="526" r:id="rId20"/>
    <p:sldId id="5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3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30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56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12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00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18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18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4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4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84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6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3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2347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83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49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84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63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4750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5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2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5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665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49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9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716" y="2714042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37: </a:t>
            </a:r>
            <a:r>
              <a:rPr lang="en-US" sz="5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EM VUI HỌC TOÁN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50F1EA6-EB9F-4B1F-8358-38FE61A69460}"/>
              </a:ext>
            </a:extLst>
          </p:cNvPr>
          <p:cNvSpPr txBox="1">
            <a:spLocks/>
          </p:cNvSpPr>
          <p:nvPr/>
        </p:nvSpPr>
        <p:spPr>
          <a:xfrm>
            <a:off x="1524000" y="20003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E7C5430B-9E8B-487A-9450-1F7608191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2E862FA7-97F1-470A-877C-30A3B31FE9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99" y="4529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FA38B4AE-A02A-4077-AE3F-208F30E549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6A55D4BE-70E4-4D65-AE3B-CBD7B6796E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A7F5603E-5216-4480-A91D-8AEA5F56AA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866CA8DB-AB7E-46A8-A820-671E047C39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619" y="191686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C570E37E-2480-4E70-9EF9-B18AEEB44B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98" y="135625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6C427293-CD2F-40F6-917C-599E2FB38B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96D20AD3-3C88-4A84-87AB-234FBC2D5C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9ECB59A9-0D90-4C8D-8093-96B1BFA21A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86034B68-C3FE-40BE-ACFB-F4BAD20D75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8CA759D9-4AFB-4451-BB57-2C2B9308B0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A73C55BE-7CA6-440A-A3B3-9534FDD9B8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37E1C122-1EA1-4B93-9D9F-FFBD0932E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B2216563-92A1-48AB-A9D3-04C7E0793F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1">
            <a:extLst>
              <a:ext uri="{FF2B5EF4-FFF2-40B4-BE49-F238E27FC236}">
                <a16:creationId xmlns:a16="http://schemas.microsoft.com/office/drawing/2014/main" id="{1346F961-A9D2-49D4-BB5B-CD9017CD5D52}"/>
              </a:ext>
            </a:extLst>
          </p:cNvPr>
          <p:cNvSpPr txBox="1"/>
          <p:nvPr/>
        </p:nvSpPr>
        <p:spPr>
          <a:xfrm>
            <a:off x="920785" y="238124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71">
            <a:extLst>
              <a:ext uri="{FF2B5EF4-FFF2-40B4-BE49-F238E27FC236}">
                <a16:creationId xmlns:a16="http://schemas.microsoft.com/office/drawing/2014/main" id="{B8782EDA-8EAF-42CC-B9EA-9C9307F399B7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3">
            <a:extLst>
              <a:ext uri="{FF2B5EF4-FFF2-40B4-BE49-F238E27FC236}">
                <a16:creationId xmlns:a16="http://schemas.microsoft.com/office/drawing/2014/main" id="{F7038F75-A8B4-4DEC-ACAF-7EDDF5D71480}"/>
              </a:ext>
            </a:extLst>
          </p:cNvPr>
          <p:cNvSpPr txBox="1"/>
          <p:nvPr/>
        </p:nvSpPr>
        <p:spPr>
          <a:xfrm>
            <a:off x="2913375" y="77516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5">
            <a:extLst>
              <a:ext uri="{FF2B5EF4-FFF2-40B4-BE49-F238E27FC236}">
                <a16:creationId xmlns:a16="http://schemas.microsoft.com/office/drawing/2014/main" id="{F71E56EB-4815-42D4-A2A8-4A73902F5507}"/>
              </a:ext>
            </a:extLst>
          </p:cNvPr>
          <p:cNvSpPr txBox="1"/>
          <p:nvPr/>
        </p:nvSpPr>
        <p:spPr>
          <a:xfrm>
            <a:off x="3308324" y="2516880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6">
            <a:extLst>
              <a:ext uri="{FF2B5EF4-FFF2-40B4-BE49-F238E27FC236}">
                <a16:creationId xmlns:a16="http://schemas.microsoft.com/office/drawing/2014/main" id="{E65083FD-3914-4434-B2AF-2BB86BC61C53}"/>
              </a:ext>
            </a:extLst>
          </p:cNvPr>
          <p:cNvSpPr txBox="1"/>
          <p:nvPr/>
        </p:nvSpPr>
        <p:spPr>
          <a:xfrm>
            <a:off x="3955224" y="547058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9">
            <a:extLst>
              <a:ext uri="{FF2B5EF4-FFF2-40B4-BE49-F238E27FC236}">
                <a16:creationId xmlns:a16="http://schemas.microsoft.com/office/drawing/2014/main" id="{89F01640-1714-4338-846B-631C00566B49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34">
            <a:extLst>
              <a:ext uri="{FF2B5EF4-FFF2-40B4-BE49-F238E27FC236}">
                <a16:creationId xmlns:a16="http://schemas.microsoft.com/office/drawing/2014/main" id="{D995D2AB-8603-49A5-8C0F-C9CC83F8450A}"/>
              </a:ext>
            </a:extLst>
          </p:cNvPr>
          <p:cNvSpPr txBox="1"/>
          <p:nvPr/>
        </p:nvSpPr>
        <p:spPr>
          <a:xfrm>
            <a:off x="5059208" y="251015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5">
            <a:extLst>
              <a:ext uri="{FF2B5EF4-FFF2-40B4-BE49-F238E27FC236}">
                <a16:creationId xmlns:a16="http://schemas.microsoft.com/office/drawing/2014/main" id="{2DE8C95E-EDE1-4C66-AEF3-0F4413A92D23}"/>
              </a:ext>
            </a:extLst>
          </p:cNvPr>
          <p:cNvSpPr txBox="1"/>
          <p:nvPr/>
        </p:nvSpPr>
        <p:spPr>
          <a:xfrm>
            <a:off x="3351287" y="144701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6">
            <a:extLst>
              <a:ext uri="{FF2B5EF4-FFF2-40B4-BE49-F238E27FC236}">
                <a16:creationId xmlns:a16="http://schemas.microsoft.com/office/drawing/2014/main" id="{B1C053C2-337A-4E37-AF09-65CE61E6E17E}"/>
              </a:ext>
            </a:extLst>
          </p:cNvPr>
          <p:cNvSpPr txBox="1"/>
          <p:nvPr/>
        </p:nvSpPr>
        <p:spPr>
          <a:xfrm>
            <a:off x="4583461" y="1137481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1273BFB4-A5DE-4F10-99A0-3CC36C30F993}"/>
              </a:ext>
            </a:extLst>
          </p:cNvPr>
          <p:cNvSpPr txBox="1"/>
          <p:nvPr/>
        </p:nvSpPr>
        <p:spPr>
          <a:xfrm>
            <a:off x="5133512" y="17773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CC7EBEB7-0CC0-43CF-BA1C-E994802BFA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517" y="205026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90D072EB-3D42-44E8-AF81-7F3085A7B634}"/>
              </a:ext>
            </a:extLst>
          </p:cNvPr>
          <p:cNvSpPr txBox="1"/>
          <p:nvPr/>
        </p:nvSpPr>
        <p:spPr>
          <a:xfrm>
            <a:off x="2599590" y="21511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690571C1-50A7-4F93-BF23-AEF8717E85B5}"/>
              </a:ext>
            </a:extLst>
          </p:cNvPr>
          <p:cNvSpPr txBox="1"/>
          <p:nvPr/>
        </p:nvSpPr>
        <p:spPr>
          <a:xfrm>
            <a:off x="8374743" y="4644580"/>
            <a:ext cx="2801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r>
              <a:rPr kumimoji="0" lang="es-ES_tradnl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+ 7 = 7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5B37EDF9-84B1-4F65-803F-50CD317DE1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8" y="3050462"/>
            <a:ext cx="3122082" cy="367885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62BB9A8-CB86-4860-98D1-76C5B4D5BBEC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2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 L 0.00052 0.3912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956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-0.00013 0.40463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L 1.05677 0.0041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39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B9BBB10F-795B-44F3-967B-FD925E2CE6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5D43618D-9A48-4B3C-BD75-46DB4EBFF9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99" y="4529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49433BBE-EA24-4647-B0FD-6AB92B9394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5AE077BA-FF60-428A-9B3F-EA357BF9CB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897" y="224122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E24A2275-67B9-4380-BB76-FB708E0A45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EDEA1EB6-228E-4F39-9EE8-33B87C29EA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619" y="191686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C9335DA0-8D37-4F0A-BA22-F875D5D06B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98" y="135625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CE114138-3896-4BBD-B5F8-4204EFFBF7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DE88A9D3-0031-4189-9658-2588CF1679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8B0713C1-14E9-4AA9-8FF2-25929192D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DEF0C6C4-0B5C-42A4-9FA5-38B7AF8698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5DE64839-438A-4984-A2EF-EE9894EBB3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0D6165BB-B51A-42F2-A8E8-076EC49010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51F1A725-880A-409E-8898-08C9898603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0AC97E1F-BAAE-477E-BA57-EBAF86F746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1">
            <a:extLst>
              <a:ext uri="{FF2B5EF4-FFF2-40B4-BE49-F238E27FC236}">
                <a16:creationId xmlns:a16="http://schemas.microsoft.com/office/drawing/2014/main" id="{EEA083B2-59A3-4100-969A-34C1E85581A1}"/>
              </a:ext>
            </a:extLst>
          </p:cNvPr>
          <p:cNvSpPr txBox="1"/>
          <p:nvPr/>
        </p:nvSpPr>
        <p:spPr>
          <a:xfrm>
            <a:off x="2189879" y="2344608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71">
            <a:extLst>
              <a:ext uri="{FF2B5EF4-FFF2-40B4-BE49-F238E27FC236}">
                <a16:creationId xmlns:a16="http://schemas.microsoft.com/office/drawing/2014/main" id="{2F19CBDA-7A03-49E9-BE25-0DAA7050B498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3">
            <a:extLst>
              <a:ext uri="{FF2B5EF4-FFF2-40B4-BE49-F238E27FC236}">
                <a16:creationId xmlns:a16="http://schemas.microsoft.com/office/drawing/2014/main" id="{2D148083-8598-4437-8C49-F20635176B77}"/>
              </a:ext>
            </a:extLst>
          </p:cNvPr>
          <p:cNvSpPr txBox="1"/>
          <p:nvPr/>
        </p:nvSpPr>
        <p:spPr>
          <a:xfrm>
            <a:off x="2913375" y="77516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4">
            <a:extLst>
              <a:ext uri="{FF2B5EF4-FFF2-40B4-BE49-F238E27FC236}">
                <a16:creationId xmlns:a16="http://schemas.microsoft.com/office/drawing/2014/main" id="{DDC33E78-ED09-41F4-BAC2-E4D9D8D63625}"/>
              </a:ext>
            </a:extLst>
          </p:cNvPr>
          <p:cNvSpPr txBox="1"/>
          <p:nvPr/>
        </p:nvSpPr>
        <p:spPr>
          <a:xfrm>
            <a:off x="4183766" y="1988366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6">
            <a:extLst>
              <a:ext uri="{FF2B5EF4-FFF2-40B4-BE49-F238E27FC236}">
                <a16:creationId xmlns:a16="http://schemas.microsoft.com/office/drawing/2014/main" id="{676C4E63-3637-4808-9031-528172ECB38F}"/>
              </a:ext>
            </a:extLst>
          </p:cNvPr>
          <p:cNvSpPr txBox="1"/>
          <p:nvPr/>
        </p:nvSpPr>
        <p:spPr>
          <a:xfrm>
            <a:off x="3955224" y="547058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7">
            <a:extLst>
              <a:ext uri="{FF2B5EF4-FFF2-40B4-BE49-F238E27FC236}">
                <a16:creationId xmlns:a16="http://schemas.microsoft.com/office/drawing/2014/main" id="{6383B45A-610D-4B65-A3B4-F7F3D204EAC7}"/>
              </a:ext>
            </a:extLst>
          </p:cNvPr>
          <p:cNvSpPr txBox="1"/>
          <p:nvPr/>
        </p:nvSpPr>
        <p:spPr>
          <a:xfrm>
            <a:off x="4134126" y="308730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A5B043B5-A2A0-4D49-8B91-56648ED27F67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3">
            <a:extLst>
              <a:ext uri="{FF2B5EF4-FFF2-40B4-BE49-F238E27FC236}">
                <a16:creationId xmlns:a16="http://schemas.microsoft.com/office/drawing/2014/main" id="{E6A9F912-21A9-4363-9106-5AE8FB1DE8EE}"/>
              </a:ext>
            </a:extLst>
          </p:cNvPr>
          <p:cNvSpPr txBox="1"/>
          <p:nvPr/>
        </p:nvSpPr>
        <p:spPr>
          <a:xfrm>
            <a:off x="5767563" y="1268252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5">
            <a:extLst>
              <a:ext uri="{FF2B5EF4-FFF2-40B4-BE49-F238E27FC236}">
                <a16:creationId xmlns:a16="http://schemas.microsoft.com/office/drawing/2014/main" id="{6BDE5FEC-2D2F-424E-836E-5D8138243C1E}"/>
              </a:ext>
            </a:extLst>
          </p:cNvPr>
          <p:cNvSpPr txBox="1"/>
          <p:nvPr/>
        </p:nvSpPr>
        <p:spPr>
          <a:xfrm>
            <a:off x="3351287" y="144701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B44523BD-7616-4736-B4E7-3A1C659D5EC2}"/>
              </a:ext>
            </a:extLst>
          </p:cNvPr>
          <p:cNvSpPr txBox="1"/>
          <p:nvPr/>
        </p:nvSpPr>
        <p:spPr>
          <a:xfrm>
            <a:off x="5133512" y="17773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59ADFA80-818A-4A3C-8880-1D007CD5E5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51" y="230624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ABB40484-C09B-4FC5-A9AA-579401C2768F}"/>
              </a:ext>
            </a:extLst>
          </p:cNvPr>
          <p:cNvSpPr txBox="1"/>
          <p:nvPr/>
        </p:nvSpPr>
        <p:spPr>
          <a:xfrm>
            <a:off x="985124" y="240714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50F9EB6A-4125-421E-AC6A-CAE353663BC8}"/>
              </a:ext>
            </a:extLst>
          </p:cNvPr>
          <p:cNvSpPr txBox="1"/>
          <p:nvPr/>
        </p:nvSpPr>
        <p:spPr>
          <a:xfrm>
            <a:off x="8374743" y="4644580"/>
            <a:ext cx="2801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9 - … = 7</a:t>
            </a:r>
            <a:endParaRPr kumimoji="0" lang="es-E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194EFDE0-8E4C-4156-9566-D1E6F73917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636" y="2966018"/>
            <a:ext cx="3122082" cy="367885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9C93762-8461-4B48-BD0C-F2EE41EF95C9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39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0.00338 0.3368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829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0043 0.35995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79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1.11771 0.0051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85" y="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73D46581-D186-491A-9536-A00B6C9C3D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621C8B79-629D-43D2-B0C7-86E6E112CD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044" y="227831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CA72163D-6058-4835-8B35-E3AF3B362B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D0D483D8-8F8D-45E5-96CA-7DB2C6E35E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6CC842E8-39FD-4599-9A3A-1EA4756949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C0A96E62-FEA2-455B-82BF-C1DADD7EBD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21" y="151016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EF47CDBF-8BA4-44A1-93E8-D9176E61A0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54" y="181975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34D93F09-0522-47BB-9885-2CE41A1B77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2DE8014E-CB99-4132-BF84-39B19F480C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44F2BBA6-462B-4961-9E54-EF743912FA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DB129436-A046-41AE-9F03-470205769B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04848F96-7E16-4349-818D-F51390171F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C174AC92-78DD-4227-8278-DC9E969A9D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6B498306-4501-4E69-B3EF-223226731E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003C312A-A4C1-4DEB-BFA0-921451678F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1">
            <a:extLst>
              <a:ext uri="{FF2B5EF4-FFF2-40B4-BE49-F238E27FC236}">
                <a16:creationId xmlns:a16="http://schemas.microsoft.com/office/drawing/2014/main" id="{A5A0AC04-D64C-4861-AEF9-BFD184B399AC}"/>
              </a:ext>
            </a:extLst>
          </p:cNvPr>
          <p:cNvSpPr txBox="1"/>
          <p:nvPr/>
        </p:nvSpPr>
        <p:spPr>
          <a:xfrm>
            <a:off x="920785" y="238124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71">
            <a:extLst>
              <a:ext uri="{FF2B5EF4-FFF2-40B4-BE49-F238E27FC236}">
                <a16:creationId xmlns:a16="http://schemas.microsoft.com/office/drawing/2014/main" id="{68E77415-C4AF-45EB-9DA1-4074F8F481F6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4">
            <a:extLst>
              <a:ext uri="{FF2B5EF4-FFF2-40B4-BE49-F238E27FC236}">
                <a16:creationId xmlns:a16="http://schemas.microsoft.com/office/drawing/2014/main" id="{C6F486B6-32D5-4B6F-B658-5842F5CB4B58}"/>
              </a:ext>
            </a:extLst>
          </p:cNvPr>
          <p:cNvSpPr txBox="1"/>
          <p:nvPr/>
        </p:nvSpPr>
        <p:spPr>
          <a:xfrm>
            <a:off x="3249046" y="1579179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5">
            <a:extLst>
              <a:ext uri="{FF2B5EF4-FFF2-40B4-BE49-F238E27FC236}">
                <a16:creationId xmlns:a16="http://schemas.microsoft.com/office/drawing/2014/main" id="{F15DC045-36B1-4BF7-893B-21A0A4E20FD7}"/>
              </a:ext>
            </a:extLst>
          </p:cNvPr>
          <p:cNvSpPr txBox="1"/>
          <p:nvPr/>
        </p:nvSpPr>
        <p:spPr>
          <a:xfrm>
            <a:off x="3308324" y="2516880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7">
            <a:extLst>
              <a:ext uri="{FF2B5EF4-FFF2-40B4-BE49-F238E27FC236}">
                <a16:creationId xmlns:a16="http://schemas.microsoft.com/office/drawing/2014/main" id="{16DAE98C-D0BD-475D-9D36-69100DD8DC24}"/>
              </a:ext>
            </a:extLst>
          </p:cNvPr>
          <p:cNvSpPr txBox="1"/>
          <p:nvPr/>
        </p:nvSpPr>
        <p:spPr>
          <a:xfrm>
            <a:off x="4134126" y="308730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8">
            <a:extLst>
              <a:ext uri="{FF2B5EF4-FFF2-40B4-BE49-F238E27FC236}">
                <a16:creationId xmlns:a16="http://schemas.microsoft.com/office/drawing/2014/main" id="{5F9D193D-6A0D-47B3-8F82-618AFFC83214}"/>
              </a:ext>
            </a:extLst>
          </p:cNvPr>
          <p:cNvSpPr txBox="1"/>
          <p:nvPr/>
        </p:nvSpPr>
        <p:spPr>
          <a:xfrm>
            <a:off x="5631569" y="311255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46936C51-BF0A-46B9-9E08-2AAAC7E97D32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3">
            <a:extLst>
              <a:ext uri="{FF2B5EF4-FFF2-40B4-BE49-F238E27FC236}">
                <a16:creationId xmlns:a16="http://schemas.microsoft.com/office/drawing/2014/main" id="{05A612C8-9C59-46DB-A101-BE131158909F}"/>
              </a:ext>
            </a:extLst>
          </p:cNvPr>
          <p:cNvSpPr txBox="1"/>
          <p:nvPr/>
        </p:nvSpPr>
        <p:spPr>
          <a:xfrm>
            <a:off x="5767563" y="1268252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6">
            <a:extLst>
              <a:ext uri="{FF2B5EF4-FFF2-40B4-BE49-F238E27FC236}">
                <a16:creationId xmlns:a16="http://schemas.microsoft.com/office/drawing/2014/main" id="{DD0C7281-4287-4BAA-AFB8-62DE781B32E2}"/>
              </a:ext>
            </a:extLst>
          </p:cNvPr>
          <p:cNvSpPr txBox="1"/>
          <p:nvPr/>
        </p:nvSpPr>
        <p:spPr>
          <a:xfrm>
            <a:off x="4583461" y="1137481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4D1682D9-A6A8-46D0-B6D8-0EE1D5E11BDB}"/>
              </a:ext>
            </a:extLst>
          </p:cNvPr>
          <p:cNvSpPr txBox="1"/>
          <p:nvPr/>
        </p:nvSpPr>
        <p:spPr>
          <a:xfrm>
            <a:off x="5133512" y="17773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1189B3CE-DBD3-4E5F-9B59-FCD7402094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29" y="50182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DAB4BCC0-9A26-4A16-8E03-F87F0611340C}"/>
              </a:ext>
            </a:extLst>
          </p:cNvPr>
          <p:cNvSpPr txBox="1"/>
          <p:nvPr/>
        </p:nvSpPr>
        <p:spPr>
          <a:xfrm>
            <a:off x="3887330" y="575680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A1C1F853-A675-42C5-8FBE-25FB27791DD4}"/>
              </a:ext>
            </a:extLst>
          </p:cNvPr>
          <p:cNvSpPr txBox="1"/>
          <p:nvPr/>
        </p:nvSpPr>
        <p:spPr>
          <a:xfrm>
            <a:off x="8227397" y="4644580"/>
            <a:ext cx="302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b="1" dirty="0">
                <a:solidFill>
                  <a:prstClr val="black"/>
                </a:solidFill>
                <a:latin typeface="Calibri" panose="020F0502020204030204"/>
              </a:rPr>
              <a:t>1 + 2 + 7 = …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E637D49A-48F3-4214-869D-E8DB61B935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707" y="3499377"/>
            <a:ext cx="3122082" cy="33562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CE66A7B-A760-426F-8AE6-2130745C99A8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33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0299 0.60764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3037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1018 L 0.00065 0.6132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1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92487 0.0041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7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DFA9F538-A11C-4A32-B015-07828235ED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23DE18A9-9BF9-4B09-A16E-DEBF3D1459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044" y="227831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E6B5B78A-CD74-4AB6-890D-1D42C59AF0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E94DC0B5-C5E7-4C0D-AD5F-CFCA77FD36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89D08493-B174-4DA8-85E5-2D485D4DA9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48E9D366-85FD-4193-8CA1-E362D9AD74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21" y="151016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3CEEDD70-30B9-4501-A7AE-47EC8FE41A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54" y="181975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123022AF-8B07-4777-8339-221CB7CF8A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C90D0D69-4799-402D-8B69-068A0B864D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CF12CC18-B831-46C0-84B2-A96F2D5340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DC45C380-FAF2-4E1B-B131-236E5CBD6C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2A0EA2EE-4ACD-4DB0-AC8A-D8A5E5BF6B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A41DFA1E-2EBB-4ABD-8211-5B1AF96713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55" y="38680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3E2CE632-88E7-45D9-BE77-01D67EFB8F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1675AFD8-D04D-4B2E-A808-DA94F2CBCB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2">
            <a:extLst>
              <a:ext uri="{FF2B5EF4-FFF2-40B4-BE49-F238E27FC236}">
                <a16:creationId xmlns:a16="http://schemas.microsoft.com/office/drawing/2014/main" id="{3685E8A9-40A6-41AD-BF8B-BFB4A0E8EE2E}"/>
              </a:ext>
            </a:extLst>
          </p:cNvPr>
          <p:cNvSpPr txBox="1"/>
          <p:nvPr/>
        </p:nvSpPr>
        <p:spPr>
          <a:xfrm>
            <a:off x="1615896" y="3167132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71">
            <a:extLst>
              <a:ext uri="{FF2B5EF4-FFF2-40B4-BE49-F238E27FC236}">
                <a16:creationId xmlns:a16="http://schemas.microsoft.com/office/drawing/2014/main" id="{B1BF0F9B-F64B-48EC-BFEA-CB01A82FE6D7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4">
            <a:extLst>
              <a:ext uri="{FF2B5EF4-FFF2-40B4-BE49-F238E27FC236}">
                <a16:creationId xmlns:a16="http://schemas.microsoft.com/office/drawing/2014/main" id="{92169203-9762-4A8C-95B0-996B763E0309}"/>
              </a:ext>
            </a:extLst>
          </p:cNvPr>
          <p:cNvSpPr txBox="1"/>
          <p:nvPr/>
        </p:nvSpPr>
        <p:spPr>
          <a:xfrm>
            <a:off x="3249046" y="1579179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6">
            <a:extLst>
              <a:ext uri="{FF2B5EF4-FFF2-40B4-BE49-F238E27FC236}">
                <a16:creationId xmlns:a16="http://schemas.microsoft.com/office/drawing/2014/main" id="{620C2E80-DA15-499B-B8FD-F8B99042998F}"/>
              </a:ext>
            </a:extLst>
          </p:cNvPr>
          <p:cNvSpPr txBox="1"/>
          <p:nvPr/>
        </p:nvSpPr>
        <p:spPr>
          <a:xfrm>
            <a:off x="2302790" y="2375696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7">
            <a:extLst>
              <a:ext uri="{FF2B5EF4-FFF2-40B4-BE49-F238E27FC236}">
                <a16:creationId xmlns:a16="http://schemas.microsoft.com/office/drawing/2014/main" id="{E9D7E3A6-366B-4953-8BCC-C97CB2DD565D}"/>
              </a:ext>
            </a:extLst>
          </p:cNvPr>
          <p:cNvSpPr txBox="1"/>
          <p:nvPr/>
        </p:nvSpPr>
        <p:spPr>
          <a:xfrm>
            <a:off x="4134126" y="308730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9">
            <a:extLst>
              <a:ext uri="{FF2B5EF4-FFF2-40B4-BE49-F238E27FC236}">
                <a16:creationId xmlns:a16="http://schemas.microsoft.com/office/drawing/2014/main" id="{BD5276E3-E9DF-432F-8BFC-0358D55A72A5}"/>
              </a:ext>
            </a:extLst>
          </p:cNvPr>
          <p:cNvSpPr txBox="1"/>
          <p:nvPr/>
        </p:nvSpPr>
        <p:spPr>
          <a:xfrm>
            <a:off x="3982864" y="495260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33">
            <a:extLst>
              <a:ext uri="{FF2B5EF4-FFF2-40B4-BE49-F238E27FC236}">
                <a16:creationId xmlns:a16="http://schemas.microsoft.com/office/drawing/2014/main" id="{62FE9A5A-F33D-4DB1-8449-6B6F7AA63408}"/>
              </a:ext>
            </a:extLst>
          </p:cNvPr>
          <p:cNvSpPr txBox="1"/>
          <p:nvPr/>
        </p:nvSpPr>
        <p:spPr>
          <a:xfrm>
            <a:off x="5767563" y="1268252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4">
            <a:extLst>
              <a:ext uri="{FF2B5EF4-FFF2-40B4-BE49-F238E27FC236}">
                <a16:creationId xmlns:a16="http://schemas.microsoft.com/office/drawing/2014/main" id="{4C3A77C8-6F4B-4FAF-8CB3-64592A9A1F9F}"/>
              </a:ext>
            </a:extLst>
          </p:cNvPr>
          <p:cNvSpPr txBox="1"/>
          <p:nvPr/>
        </p:nvSpPr>
        <p:spPr>
          <a:xfrm>
            <a:off x="5059208" y="251015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5">
            <a:extLst>
              <a:ext uri="{FF2B5EF4-FFF2-40B4-BE49-F238E27FC236}">
                <a16:creationId xmlns:a16="http://schemas.microsoft.com/office/drawing/2014/main" id="{D13C2E4E-211E-4C2C-A908-6B92BE70241F}"/>
              </a:ext>
            </a:extLst>
          </p:cNvPr>
          <p:cNvSpPr txBox="1"/>
          <p:nvPr/>
        </p:nvSpPr>
        <p:spPr>
          <a:xfrm>
            <a:off x="4148656" y="190731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BFA52583-7B67-4172-856B-6038D5A6CEDC}"/>
              </a:ext>
            </a:extLst>
          </p:cNvPr>
          <p:cNvSpPr txBox="1"/>
          <p:nvPr/>
        </p:nvSpPr>
        <p:spPr>
          <a:xfrm>
            <a:off x="5133512" y="17773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84EC2B4A-8A2D-4C57-A789-D506F2C3F6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800" y="226026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738A778A-99A7-4994-9775-0C06BD69A2ED}"/>
              </a:ext>
            </a:extLst>
          </p:cNvPr>
          <p:cNvSpPr txBox="1"/>
          <p:nvPr/>
        </p:nvSpPr>
        <p:spPr>
          <a:xfrm>
            <a:off x="6154901" y="2334120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DEC15C21-BCAF-4AC1-ACB3-C2016689E5A8}"/>
              </a:ext>
            </a:extLst>
          </p:cNvPr>
          <p:cNvSpPr txBox="1"/>
          <p:nvPr/>
        </p:nvSpPr>
        <p:spPr>
          <a:xfrm>
            <a:off x="8227397" y="4644580"/>
            <a:ext cx="302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b="1" dirty="0">
                <a:solidFill>
                  <a:prstClr val="black"/>
                </a:solidFill>
                <a:latin typeface="Calibri" panose="020F0502020204030204"/>
              </a:rPr>
              <a:t>10 - … = 9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FAF7BF24-0CF5-499D-BC6D-63EA97A424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126" y="3514112"/>
            <a:ext cx="3122082" cy="33562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EF177DB-ACE1-45D1-B131-7F3B662CC405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1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-0.00209 0.36528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8264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L -0.00261 0.37223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90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0.92487 0.0041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7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B43DA0A0-D56F-4464-AD3F-95EDAF29FB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E797BFB5-D56C-405F-83D8-2D5C48E36E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99" y="4529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48C5DC6F-3ED1-4FD3-8742-FC63CE7B53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3391E4AC-09EE-48CE-894B-EEDC6E0FAA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9EE555A6-62C1-41E7-993C-093D29CCB1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10CA23C6-D219-4228-A972-EF4C93F243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619" y="191686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2004CDE6-CBDE-4FC2-B5BB-37D1689EF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98" y="135625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73D5D288-B387-4E0F-9109-E0D4F0EA68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282E81EC-EDA7-4320-B7B1-F40F445BED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E83DF9C8-9E8E-4725-8C4F-FFA207337F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F6C5D71A-644A-4551-BA51-5CA0375D2D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8ABE8D00-EFA1-4842-88B0-0465A00075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C58CDB09-85FF-4FF4-8D71-D252820306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2131A4D3-F0D3-4327-B511-66E2E90EFC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5B555939-0E2F-41A0-A81F-88880AA7F2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71">
            <a:extLst>
              <a:ext uri="{FF2B5EF4-FFF2-40B4-BE49-F238E27FC236}">
                <a16:creationId xmlns:a16="http://schemas.microsoft.com/office/drawing/2014/main" id="{75D02EC5-68B5-4AE0-BEEC-0B3A85B2737C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73">
            <a:extLst>
              <a:ext uri="{FF2B5EF4-FFF2-40B4-BE49-F238E27FC236}">
                <a16:creationId xmlns:a16="http://schemas.microsoft.com/office/drawing/2014/main" id="{0C5BE882-BBDC-4363-ABA9-0E2F64B953C7}"/>
              </a:ext>
            </a:extLst>
          </p:cNvPr>
          <p:cNvSpPr txBox="1"/>
          <p:nvPr/>
        </p:nvSpPr>
        <p:spPr>
          <a:xfrm>
            <a:off x="2913375" y="77516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4">
            <a:extLst>
              <a:ext uri="{FF2B5EF4-FFF2-40B4-BE49-F238E27FC236}">
                <a16:creationId xmlns:a16="http://schemas.microsoft.com/office/drawing/2014/main" id="{8AF3D93F-C135-45FB-A607-201183CFE841}"/>
              </a:ext>
            </a:extLst>
          </p:cNvPr>
          <p:cNvSpPr txBox="1"/>
          <p:nvPr/>
        </p:nvSpPr>
        <p:spPr>
          <a:xfrm>
            <a:off x="4183766" y="1988366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7">
            <a:extLst>
              <a:ext uri="{FF2B5EF4-FFF2-40B4-BE49-F238E27FC236}">
                <a16:creationId xmlns:a16="http://schemas.microsoft.com/office/drawing/2014/main" id="{3485E408-6990-405F-A090-CE177035CFA5}"/>
              </a:ext>
            </a:extLst>
          </p:cNvPr>
          <p:cNvSpPr txBox="1"/>
          <p:nvPr/>
        </p:nvSpPr>
        <p:spPr>
          <a:xfrm>
            <a:off x="4134126" y="308730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8">
            <a:extLst>
              <a:ext uri="{FF2B5EF4-FFF2-40B4-BE49-F238E27FC236}">
                <a16:creationId xmlns:a16="http://schemas.microsoft.com/office/drawing/2014/main" id="{999B8066-FA8D-4ABA-877F-1F4904AD92CC}"/>
              </a:ext>
            </a:extLst>
          </p:cNvPr>
          <p:cNvSpPr txBox="1"/>
          <p:nvPr/>
        </p:nvSpPr>
        <p:spPr>
          <a:xfrm>
            <a:off x="5631569" y="311255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9">
            <a:extLst>
              <a:ext uri="{FF2B5EF4-FFF2-40B4-BE49-F238E27FC236}">
                <a16:creationId xmlns:a16="http://schemas.microsoft.com/office/drawing/2014/main" id="{A26FBC9F-0E52-49AB-9E52-E7A49DF74705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33">
            <a:extLst>
              <a:ext uri="{FF2B5EF4-FFF2-40B4-BE49-F238E27FC236}">
                <a16:creationId xmlns:a16="http://schemas.microsoft.com/office/drawing/2014/main" id="{3D34AF26-AB84-45CA-8AA4-3A5616BF9E65}"/>
              </a:ext>
            </a:extLst>
          </p:cNvPr>
          <p:cNvSpPr txBox="1"/>
          <p:nvPr/>
        </p:nvSpPr>
        <p:spPr>
          <a:xfrm>
            <a:off x="5767563" y="1268252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4">
            <a:extLst>
              <a:ext uri="{FF2B5EF4-FFF2-40B4-BE49-F238E27FC236}">
                <a16:creationId xmlns:a16="http://schemas.microsoft.com/office/drawing/2014/main" id="{80FB9287-52CF-4FA3-9084-16A74CD0AC10}"/>
              </a:ext>
            </a:extLst>
          </p:cNvPr>
          <p:cNvSpPr txBox="1"/>
          <p:nvPr/>
        </p:nvSpPr>
        <p:spPr>
          <a:xfrm>
            <a:off x="5059208" y="251015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5">
            <a:extLst>
              <a:ext uri="{FF2B5EF4-FFF2-40B4-BE49-F238E27FC236}">
                <a16:creationId xmlns:a16="http://schemas.microsoft.com/office/drawing/2014/main" id="{70453967-0225-40A8-9234-2E29786884EC}"/>
              </a:ext>
            </a:extLst>
          </p:cNvPr>
          <p:cNvSpPr txBox="1"/>
          <p:nvPr/>
        </p:nvSpPr>
        <p:spPr>
          <a:xfrm>
            <a:off x="3351287" y="144701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6">
            <a:extLst>
              <a:ext uri="{FF2B5EF4-FFF2-40B4-BE49-F238E27FC236}">
                <a16:creationId xmlns:a16="http://schemas.microsoft.com/office/drawing/2014/main" id="{B38DA4C7-B424-48AC-A2FD-319E0DF66B9D}"/>
              </a:ext>
            </a:extLst>
          </p:cNvPr>
          <p:cNvSpPr txBox="1"/>
          <p:nvPr/>
        </p:nvSpPr>
        <p:spPr>
          <a:xfrm>
            <a:off x="4583461" y="1137481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DFF40090-F861-451F-9A86-9118842366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517" y="205026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CCD3436E-D84D-404A-885B-DEC0F8294568}"/>
              </a:ext>
            </a:extLst>
          </p:cNvPr>
          <p:cNvSpPr txBox="1"/>
          <p:nvPr/>
        </p:nvSpPr>
        <p:spPr>
          <a:xfrm>
            <a:off x="2599590" y="2151166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A3A1795E-9B9F-4EAF-B7E5-2803AF81C6C3}"/>
              </a:ext>
            </a:extLst>
          </p:cNvPr>
          <p:cNvSpPr txBox="1"/>
          <p:nvPr/>
        </p:nvSpPr>
        <p:spPr>
          <a:xfrm>
            <a:off x="8374743" y="4644580"/>
            <a:ext cx="2801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b="1" dirty="0">
                <a:solidFill>
                  <a:prstClr val="black"/>
                </a:solidFill>
                <a:latin typeface="Calibri" panose="020F0502020204030204"/>
              </a:rPr>
              <a:t>..</a:t>
            </a: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- 3 = 5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6A6098C4-39D7-4174-AC78-09C20CE83E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8" y="3130687"/>
            <a:ext cx="3122082" cy="367885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5EE802D-1AA7-4EB3-9635-4E00AE0B4940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34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33333E-6 L 0.00052 0.39121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956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-0.00013 0.40463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1.05677 0.0041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39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Rectangle 172">
            <a:extLst>
              <a:ext uri="{FF2B5EF4-FFF2-40B4-BE49-F238E27FC236}">
                <a16:creationId xmlns:a16="http://schemas.microsoft.com/office/drawing/2014/main" id="{59674985-13ED-4809-B07E-85A00396DD1B}"/>
              </a:ext>
            </a:extLst>
          </p:cNvPr>
          <p:cNvSpPr/>
          <p:nvPr/>
        </p:nvSpPr>
        <p:spPr>
          <a:xfrm>
            <a:off x="0" y="402705"/>
            <a:ext cx="12206514" cy="385221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Flowchart: Document 146">
            <a:extLst>
              <a:ext uri="{FF2B5EF4-FFF2-40B4-BE49-F238E27FC236}">
                <a16:creationId xmlns:a16="http://schemas.microsoft.com/office/drawing/2014/main" id="{91025EF1-E3F7-4113-953F-136410441A55}"/>
              </a:ext>
            </a:extLst>
          </p:cNvPr>
          <p:cNvSpPr/>
          <p:nvPr/>
        </p:nvSpPr>
        <p:spPr>
          <a:xfrm flipH="1" flipV="1">
            <a:off x="-70338" y="3909480"/>
            <a:ext cx="12262338" cy="1816413"/>
          </a:xfrm>
          <a:prstGeom prst="flowChartDocumen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rgbClr val="92D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Flowchart: Document 144">
            <a:extLst>
              <a:ext uri="{FF2B5EF4-FFF2-40B4-BE49-F238E27FC236}">
                <a16:creationId xmlns:a16="http://schemas.microsoft.com/office/drawing/2014/main" id="{EC192068-C44F-4E13-A62C-FD2B048B25CE}"/>
              </a:ext>
            </a:extLst>
          </p:cNvPr>
          <p:cNvSpPr/>
          <p:nvPr/>
        </p:nvSpPr>
        <p:spPr>
          <a:xfrm flipV="1">
            <a:off x="-70338" y="4276577"/>
            <a:ext cx="12262338" cy="2606553"/>
          </a:xfrm>
          <a:prstGeom prst="flowChartDocumen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rgbClr val="92D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9" name="Picture 148">
            <a:extLst>
              <a:ext uri="{FF2B5EF4-FFF2-40B4-BE49-F238E27FC236}">
                <a16:creationId xmlns:a16="http://schemas.microsoft.com/office/drawing/2014/main" id="{0533DB8A-5763-41AB-9BE3-1EF8C5505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599" y="748145"/>
            <a:ext cx="7291145" cy="5955947"/>
          </a:xfrm>
          <a:prstGeom prst="rect">
            <a:avLst/>
          </a:prstGeom>
          <a:effectLst>
            <a:outerShdw blurRad="76200" dist="1524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7" name="Group 2">
            <a:extLst>
              <a:ext uri="{FF2B5EF4-FFF2-40B4-BE49-F238E27FC236}">
                <a16:creationId xmlns:a16="http://schemas.microsoft.com/office/drawing/2014/main" id="{F78076BD-4FBC-479E-84E3-1DD7E3067F19}"/>
              </a:ext>
            </a:extLst>
          </p:cNvPr>
          <p:cNvGrpSpPr/>
          <p:nvPr/>
        </p:nvGrpSpPr>
        <p:grpSpPr>
          <a:xfrm>
            <a:off x="2691271" y="2987527"/>
            <a:ext cx="3122082" cy="3678854"/>
            <a:chOff x="1205371" y="2987527"/>
            <a:chExt cx="3122082" cy="3678854"/>
          </a:xfrm>
        </p:grpSpPr>
        <p:pic>
          <p:nvPicPr>
            <p:cNvPr id="18" name="Picture 156">
              <a:extLst>
                <a:ext uri="{FF2B5EF4-FFF2-40B4-BE49-F238E27FC236}">
                  <a16:creationId xmlns:a16="http://schemas.microsoft.com/office/drawing/2014/main" id="{780F840D-7B7D-453F-A16D-95B7FE999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9401" y="4276528"/>
              <a:ext cx="632790" cy="632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157">
              <a:extLst>
                <a:ext uri="{FF2B5EF4-FFF2-40B4-BE49-F238E27FC236}">
                  <a16:creationId xmlns:a16="http://schemas.microsoft.com/office/drawing/2014/main" id="{2785610D-93FA-4823-BD85-4718A6E35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9063" y="4525904"/>
              <a:ext cx="632790" cy="632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Picture 158">
              <a:extLst>
                <a:ext uri="{FF2B5EF4-FFF2-40B4-BE49-F238E27FC236}">
                  <a16:creationId xmlns:a16="http://schemas.microsoft.com/office/drawing/2014/main" id="{E1521C00-0A35-4453-8C4D-889DA124C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5898" y="3141194"/>
              <a:ext cx="632790" cy="632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7A2612DB-157C-4A4F-96B5-2E51B252A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371" y="2987527"/>
              <a:ext cx="3122082" cy="3678854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22" name="Group 4">
            <a:extLst>
              <a:ext uri="{FF2B5EF4-FFF2-40B4-BE49-F238E27FC236}">
                <a16:creationId xmlns:a16="http://schemas.microsoft.com/office/drawing/2014/main" id="{6958DB44-4EDC-44FA-BDA6-FE6979689309}"/>
              </a:ext>
            </a:extLst>
          </p:cNvPr>
          <p:cNvGrpSpPr/>
          <p:nvPr/>
        </p:nvGrpSpPr>
        <p:grpSpPr>
          <a:xfrm>
            <a:off x="7066289" y="3201084"/>
            <a:ext cx="3150713" cy="3428271"/>
            <a:chOff x="5580389" y="3201084"/>
            <a:chExt cx="3150713" cy="3428271"/>
          </a:xfrm>
        </p:grpSpPr>
        <p:pic>
          <p:nvPicPr>
            <p:cNvPr id="23" name="Picture 162">
              <a:extLst>
                <a:ext uri="{FF2B5EF4-FFF2-40B4-BE49-F238E27FC236}">
                  <a16:creationId xmlns:a16="http://schemas.microsoft.com/office/drawing/2014/main" id="{8D44B629-14B1-41F1-87E1-564F09731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064" y="4510559"/>
              <a:ext cx="632790" cy="632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Picture 163">
              <a:extLst>
                <a:ext uri="{FF2B5EF4-FFF2-40B4-BE49-F238E27FC236}">
                  <a16:creationId xmlns:a16="http://schemas.microsoft.com/office/drawing/2014/main" id="{0824B85C-E529-4B67-AE84-58D2BCFCB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424" y="4358957"/>
              <a:ext cx="632790" cy="632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Picture 7">
              <a:extLst>
                <a:ext uri="{FF2B5EF4-FFF2-40B4-BE49-F238E27FC236}">
                  <a16:creationId xmlns:a16="http://schemas.microsoft.com/office/drawing/2014/main" id="{FBC1CC02-3FB8-4D03-B71C-71BFA7B9C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80389" y="3201084"/>
              <a:ext cx="3150713" cy="3428271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26" name="Action Button: Blank 27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24CD708C-C5E5-4A43-8F05-F7E788E0DC5D}"/>
              </a:ext>
            </a:extLst>
          </p:cNvPr>
          <p:cNvSpPr/>
          <p:nvPr/>
        </p:nvSpPr>
        <p:spPr>
          <a:xfrm>
            <a:off x="10919019" y="6066979"/>
            <a:ext cx="841140" cy="413664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exit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peech Bubble: Oval 6">
            <a:extLst>
              <a:ext uri="{FF2B5EF4-FFF2-40B4-BE49-F238E27FC236}">
                <a16:creationId xmlns:a16="http://schemas.microsoft.com/office/drawing/2014/main" id="{79E48370-23A5-4F82-84DF-0F6C94D05608}"/>
              </a:ext>
            </a:extLst>
          </p:cNvPr>
          <p:cNvSpPr/>
          <p:nvPr/>
        </p:nvSpPr>
        <p:spPr>
          <a:xfrm>
            <a:off x="7930112" y="1644467"/>
            <a:ext cx="2857045" cy="1107776"/>
          </a:xfrm>
          <a:prstGeom prst="wedgeEllipseCallout">
            <a:avLst>
              <a:gd name="adj1" fmla="val -17034"/>
              <a:gd name="adj2" fmla="val 8158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Hứng</a:t>
            </a:r>
            <a:r>
              <a:rPr kumimoji="0" lang="es-ES_tradnl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được</a:t>
            </a:r>
            <a:r>
              <a:rPr kumimoji="0" lang="es-ES_tradnl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nhiều</a:t>
            </a:r>
            <a:r>
              <a:rPr kumimoji="0" lang="es-ES_tradnl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táo</a:t>
            </a:r>
            <a:r>
              <a:rPr kumimoji="0" lang="es-ES_tradnl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quá</a:t>
            </a:r>
            <a:r>
              <a:rPr kumimoji="0" lang="es-ES_tradnl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!!!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87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FCEE5DDF-4594-4A43-AA0D-7C307F4B2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4350" y="896671"/>
            <a:ext cx="96887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Nắm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un 3">
            <a:extLst>
              <a:ext uri="{FF2B5EF4-FFF2-40B4-BE49-F238E27FC236}">
                <a16:creationId xmlns:a16="http://schemas.microsoft.com/office/drawing/2014/main" id="{AA0BCAD6-434F-4FCE-BA90-7B2905FB93C2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2CC8741-DED0-4E47-A774-8DE6DCF75985}"/>
              </a:ext>
            </a:extLst>
          </p:cNvPr>
          <p:cNvSpPr/>
          <p:nvPr/>
        </p:nvSpPr>
        <p:spPr>
          <a:xfrm>
            <a:off x="65171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hình">
            <a:hlinkClick r:id="" action="ppaction://media"/>
            <a:extLst>
              <a:ext uri="{FF2B5EF4-FFF2-40B4-BE49-F238E27FC236}">
                <a16:creationId xmlns:a16="http://schemas.microsoft.com/office/drawing/2014/main" id="{D4911F72-5748-4517-B3C5-A8229ED89E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4350" y="1451377"/>
            <a:ext cx="9096159" cy="511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0CFF3BED-1A84-46D4-8F06-CFE3A259C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4350" y="896671"/>
            <a:ext cx="96887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Vẽ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un 3">
            <a:extLst>
              <a:ext uri="{FF2B5EF4-FFF2-40B4-BE49-F238E27FC236}">
                <a16:creationId xmlns:a16="http://schemas.microsoft.com/office/drawing/2014/main" id="{4D92C19C-FF6A-42AF-8D75-1F66370F7527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E0785A18-984F-499B-A3D1-C4C7B290ACB0}"/>
              </a:ext>
            </a:extLst>
          </p:cNvPr>
          <p:cNvSpPr/>
          <p:nvPr/>
        </p:nvSpPr>
        <p:spPr>
          <a:xfrm>
            <a:off x="65171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4BA5B045-7D2A-4DEE-9FD6-F438A204B73C}"/>
              </a:ext>
            </a:extLst>
          </p:cNvPr>
          <p:cNvGrpSpPr/>
          <p:nvPr/>
        </p:nvGrpSpPr>
        <p:grpSpPr>
          <a:xfrm>
            <a:off x="1511099" y="1583851"/>
            <a:ext cx="9484086" cy="4791028"/>
            <a:chOff x="2340206" y="1690701"/>
            <a:chExt cx="7019877" cy="3950526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589F0DA8-C0E3-46B2-B1FD-D0E8988A0E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403" t="5847" r="14469" b="8876"/>
            <a:stretch/>
          </p:blipFill>
          <p:spPr>
            <a:xfrm>
              <a:off x="2340206" y="1690701"/>
              <a:ext cx="7019877" cy="3950526"/>
            </a:xfrm>
            <a:prstGeom prst="rect">
              <a:avLst/>
            </a:prstGeom>
          </p:spPr>
        </p:pic>
        <p:sp>
          <p:nvSpPr>
            <p:cNvPr id="14" name="Hình bình hành 13">
              <a:extLst>
                <a:ext uri="{FF2B5EF4-FFF2-40B4-BE49-F238E27FC236}">
                  <a16:creationId xmlns:a16="http://schemas.microsoft.com/office/drawing/2014/main" id="{78AAB56D-FDBF-402B-822C-6FE8BFC7A825}"/>
                </a:ext>
              </a:extLst>
            </p:cNvPr>
            <p:cNvSpPr/>
            <p:nvPr/>
          </p:nvSpPr>
          <p:spPr>
            <a:xfrm>
              <a:off x="2632358" y="2107071"/>
              <a:ext cx="6303818" cy="3116093"/>
            </a:xfrm>
            <a:prstGeom prst="parallelogram">
              <a:avLst>
                <a:gd name="adj" fmla="val 16132"/>
              </a:avLst>
            </a:prstGeom>
            <a:solidFill>
              <a:srgbClr val="EDF3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514999F0-7A94-4EC5-9E6E-D4BE3C1DF72A}"/>
              </a:ext>
            </a:extLst>
          </p:cNvPr>
          <p:cNvGrpSpPr/>
          <p:nvPr/>
        </p:nvGrpSpPr>
        <p:grpSpPr>
          <a:xfrm>
            <a:off x="2469405" y="2166972"/>
            <a:ext cx="3293092" cy="1797518"/>
            <a:chOff x="1904350" y="2063205"/>
            <a:chExt cx="3293092" cy="1797518"/>
          </a:xfrm>
        </p:grpSpPr>
        <p:pic>
          <p:nvPicPr>
            <p:cNvPr id="16" name="Hình ảnh 15">
              <a:extLst>
                <a:ext uri="{FF2B5EF4-FFF2-40B4-BE49-F238E27FC236}">
                  <a16:creationId xmlns:a16="http://schemas.microsoft.com/office/drawing/2014/main" id="{0C8C8177-A957-4831-A555-16CB95D34D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132"/>
            <a:stretch/>
          </p:blipFill>
          <p:spPr>
            <a:xfrm>
              <a:off x="1904350" y="2063205"/>
              <a:ext cx="3293092" cy="1365795"/>
            </a:xfrm>
            <a:prstGeom prst="parallelogram">
              <a:avLst/>
            </a:prstGeom>
          </p:spPr>
        </p:pic>
        <p:sp>
          <p:nvSpPr>
            <p:cNvPr id="17" name="Hộp Văn bản 16">
              <a:extLst>
                <a:ext uri="{FF2B5EF4-FFF2-40B4-BE49-F238E27FC236}">
                  <a16:creationId xmlns:a16="http://schemas.microsoft.com/office/drawing/2014/main" id="{BC717058-BB08-460F-B5E2-D003EC3942BF}"/>
                </a:ext>
              </a:extLst>
            </p:cNvPr>
            <p:cNvSpPr txBox="1"/>
            <p:nvPr/>
          </p:nvSpPr>
          <p:spPr>
            <a:xfrm>
              <a:off x="2951019" y="3399058"/>
              <a:ext cx="159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002060"/>
                  </a:solidFill>
                </a:rPr>
                <a:t>Trang</a:t>
              </a:r>
            </a:p>
          </p:txBody>
        </p:sp>
      </p:grpSp>
      <p:grpSp>
        <p:nvGrpSpPr>
          <p:cNvPr id="18" name="Nhóm 17">
            <a:extLst>
              <a:ext uri="{FF2B5EF4-FFF2-40B4-BE49-F238E27FC236}">
                <a16:creationId xmlns:a16="http://schemas.microsoft.com/office/drawing/2014/main" id="{2B7B47D7-CC28-4643-91DE-284EDFE5845B}"/>
              </a:ext>
            </a:extLst>
          </p:cNvPr>
          <p:cNvGrpSpPr/>
          <p:nvPr/>
        </p:nvGrpSpPr>
        <p:grpSpPr>
          <a:xfrm>
            <a:off x="6476608" y="2110880"/>
            <a:ext cx="3293092" cy="1827174"/>
            <a:chOff x="6049654" y="2033549"/>
            <a:chExt cx="3293092" cy="1827174"/>
          </a:xfrm>
        </p:grpSpPr>
        <p:pic>
          <p:nvPicPr>
            <p:cNvPr id="19" name="Hình ảnh 18">
              <a:extLst>
                <a:ext uri="{FF2B5EF4-FFF2-40B4-BE49-F238E27FC236}">
                  <a16:creationId xmlns:a16="http://schemas.microsoft.com/office/drawing/2014/main" id="{F143F621-74F8-4480-9150-E8363ED9A8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5794"/>
            <a:stretch/>
          </p:blipFill>
          <p:spPr>
            <a:xfrm>
              <a:off x="6049654" y="2033549"/>
              <a:ext cx="3293092" cy="1405961"/>
            </a:xfrm>
            <a:prstGeom prst="parallelogram">
              <a:avLst/>
            </a:prstGeom>
          </p:spPr>
        </p:pic>
        <p:sp>
          <p:nvSpPr>
            <p:cNvPr id="20" name="Hộp Văn bản 19">
              <a:extLst>
                <a:ext uri="{FF2B5EF4-FFF2-40B4-BE49-F238E27FC236}">
                  <a16:creationId xmlns:a16="http://schemas.microsoft.com/office/drawing/2014/main" id="{037D9A5A-8D1A-4B15-950F-68B5BCD32A08}"/>
                </a:ext>
              </a:extLst>
            </p:cNvPr>
            <p:cNvSpPr txBox="1"/>
            <p:nvPr/>
          </p:nvSpPr>
          <p:spPr>
            <a:xfrm>
              <a:off x="7101792" y="3399058"/>
              <a:ext cx="159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rgbClr val="002060"/>
                  </a:solidFill>
                </a:rPr>
                <a:t>Châu</a:t>
              </a:r>
              <a:endParaRPr lang="en-US" sz="24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" name="Nhóm 20">
            <a:extLst>
              <a:ext uri="{FF2B5EF4-FFF2-40B4-BE49-F238E27FC236}">
                <a16:creationId xmlns:a16="http://schemas.microsoft.com/office/drawing/2014/main" id="{6F565221-D4C2-494A-AD68-613F56D485D2}"/>
              </a:ext>
            </a:extLst>
          </p:cNvPr>
          <p:cNvGrpSpPr/>
          <p:nvPr/>
        </p:nvGrpSpPr>
        <p:grpSpPr>
          <a:xfrm>
            <a:off x="2201426" y="3921267"/>
            <a:ext cx="3174138" cy="2030533"/>
            <a:chOff x="1956954" y="4238623"/>
            <a:chExt cx="3174138" cy="2030533"/>
          </a:xfrm>
        </p:grpSpPr>
        <p:pic>
          <p:nvPicPr>
            <p:cNvPr id="22" name="Hình ảnh 21">
              <a:extLst>
                <a:ext uri="{FF2B5EF4-FFF2-40B4-BE49-F238E27FC236}">
                  <a16:creationId xmlns:a16="http://schemas.microsoft.com/office/drawing/2014/main" id="{1179991D-5922-448C-AEB8-78A7B3754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56954" y="4238623"/>
              <a:ext cx="3174138" cy="1603953"/>
            </a:xfrm>
            <a:prstGeom prst="parallelogram">
              <a:avLst>
                <a:gd name="adj" fmla="val 15746"/>
              </a:avLst>
            </a:prstGeom>
          </p:spPr>
        </p:pic>
        <p:sp>
          <p:nvSpPr>
            <p:cNvPr id="23" name="Hộp Văn bản 22">
              <a:extLst>
                <a:ext uri="{FF2B5EF4-FFF2-40B4-BE49-F238E27FC236}">
                  <a16:creationId xmlns:a16="http://schemas.microsoft.com/office/drawing/2014/main" id="{477F3BD3-56FA-48AA-B73F-29F3E98454D2}"/>
                </a:ext>
              </a:extLst>
            </p:cNvPr>
            <p:cNvSpPr txBox="1"/>
            <p:nvPr/>
          </p:nvSpPr>
          <p:spPr>
            <a:xfrm>
              <a:off x="3271602" y="5807491"/>
              <a:ext cx="159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002060"/>
                  </a:solidFill>
                </a:rPr>
                <a:t>Linh</a:t>
              </a:r>
            </a:p>
          </p:txBody>
        </p:sp>
      </p:grpSp>
      <p:grpSp>
        <p:nvGrpSpPr>
          <p:cNvPr id="24" name="Nhóm 23">
            <a:extLst>
              <a:ext uri="{FF2B5EF4-FFF2-40B4-BE49-F238E27FC236}">
                <a16:creationId xmlns:a16="http://schemas.microsoft.com/office/drawing/2014/main" id="{81A37E99-8328-4CD7-A90F-A62C6103D32B}"/>
              </a:ext>
            </a:extLst>
          </p:cNvPr>
          <p:cNvGrpSpPr/>
          <p:nvPr/>
        </p:nvGrpSpPr>
        <p:grpSpPr>
          <a:xfrm>
            <a:off x="6253142" y="4024685"/>
            <a:ext cx="3059860" cy="1867627"/>
            <a:chOff x="6049654" y="4324534"/>
            <a:chExt cx="3059860" cy="1867627"/>
          </a:xfrm>
        </p:grpSpPr>
        <p:sp>
          <p:nvSpPr>
            <p:cNvPr id="25" name="Hộp Văn bản 24">
              <a:extLst>
                <a:ext uri="{FF2B5EF4-FFF2-40B4-BE49-F238E27FC236}">
                  <a16:creationId xmlns:a16="http://schemas.microsoft.com/office/drawing/2014/main" id="{699A07EA-28DD-4B70-AE41-ABEFB1AC797A}"/>
                </a:ext>
              </a:extLst>
            </p:cNvPr>
            <p:cNvSpPr txBox="1"/>
            <p:nvPr/>
          </p:nvSpPr>
          <p:spPr>
            <a:xfrm>
              <a:off x="7272251" y="5730496"/>
              <a:ext cx="159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rgbClr val="002060"/>
                  </a:solidFill>
                </a:rPr>
                <a:t>Dũng</a:t>
              </a:r>
              <a:endParaRPr lang="en-US" sz="2400" dirty="0">
                <a:solidFill>
                  <a:srgbClr val="002060"/>
                </a:solidFill>
              </a:endParaRPr>
            </a:p>
          </p:txBody>
        </p:sp>
        <p:pic>
          <p:nvPicPr>
            <p:cNvPr id="26" name="Hình ảnh 25">
              <a:extLst>
                <a:ext uri="{FF2B5EF4-FFF2-40B4-BE49-F238E27FC236}">
                  <a16:creationId xmlns:a16="http://schemas.microsoft.com/office/drawing/2014/main" id="{CA6208A0-7D7A-464D-879B-364A5FF2E1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5758"/>
            <a:stretch/>
          </p:blipFill>
          <p:spPr>
            <a:xfrm>
              <a:off x="6049654" y="4324534"/>
              <a:ext cx="3059860" cy="1405962"/>
            </a:xfrm>
            <a:prstGeom prst="parallelogram">
              <a:avLst>
                <a:gd name="adj" fmla="val 12927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202989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A894A61C-E1AB-4F0F-B578-4901FF58B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968" y="978904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Hát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nhịp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5171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90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2" name="tập đếm">
            <a:hlinkClick r:id="" action="ppaction://media"/>
            <a:extLst>
              <a:ext uri="{FF2B5EF4-FFF2-40B4-BE49-F238E27FC236}">
                <a16:creationId xmlns:a16="http://schemas.microsoft.com/office/drawing/2014/main" id="{C54F0558-FC10-46D2-8906-8358BAA6CF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0764" y="737755"/>
            <a:ext cx="103632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8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A894A61C-E1AB-4F0F-B578-4901FF58B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968" y="978904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b)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Giơ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ngón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biểu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5171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4111FBF9-E4EE-4A15-A323-A69BA9730E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83" y="2126878"/>
            <a:ext cx="4200525" cy="369570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1A1F063F-7ED0-4010-8F32-895597F4E3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92" r="9178"/>
          <a:stretch/>
        </p:blipFill>
        <p:spPr>
          <a:xfrm>
            <a:off x="6096000" y="2126878"/>
            <a:ext cx="4696692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8A8BBB2-B874-49D8-AF0D-55DBB5792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6111" y1="10204" x2="36111" y2="102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22121" y="2207514"/>
            <a:ext cx="1756806" cy="2732810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C9CF079F-F6EC-49FF-BA6D-AF62523E0B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11" b="92179" l="9766" r="89844">
                        <a14:foregroundMark x1="23828" y1="8659" x2="23828" y2="8659"/>
                        <a14:foregroundMark x1="51172" y1="7542" x2="51172" y2="7542"/>
                        <a14:foregroundMark x1="43750" y1="92458" x2="43750" y2="92458"/>
                        <a14:foregroundMark x1="22266" y1="7542" x2="22266" y2="7542"/>
                        <a14:foregroundMark x1="49609" y1="3911" x2="49609" y2="39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1992" y="2430377"/>
            <a:ext cx="1784693" cy="2495781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14F4160D-9635-43D4-844E-2C71999F5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8532" y="497892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5400" b="1" dirty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8F314DD2-5F63-430A-BDF6-063B7BFF2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8646" y="492615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5400" b="1" dirty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9408367-469D-441E-8AB0-D997EAAB9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6111" y1="10204" x2="36111" y2="102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9870" y="2244436"/>
            <a:ext cx="1756806" cy="2732810"/>
          </a:xfrm>
          <a:prstGeom prst="rect">
            <a:avLst/>
          </a:prstGeom>
        </p:spPr>
      </p:pic>
      <p:sp>
        <p:nvSpPr>
          <p:cNvPr id="12" name="Text Box 5">
            <a:extLst>
              <a:ext uri="{FF2B5EF4-FFF2-40B4-BE49-F238E27FC236}">
                <a16:creationId xmlns:a16="http://schemas.microsoft.com/office/drawing/2014/main" id="{F8F76BBA-B495-4E14-B0F3-B713B31D4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4988" y="4944654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5400" b="1" dirty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id="{585F538A-1873-4973-8088-0FA04376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3300" y="4941784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5400" b="1" dirty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3C93EF51-476D-461B-A6BE-2F8A492D9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4891" y="4940324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5400" b="1" dirty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514188C3-4F10-4061-B8FC-8B5F0EDB0B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088" y="1762991"/>
            <a:ext cx="4200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0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6D24B2ED-B18C-47A6-A213-2B59DD81EB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92" r="9178"/>
          <a:stretch/>
        </p:blipFill>
        <p:spPr>
          <a:xfrm>
            <a:off x="983672" y="1533525"/>
            <a:ext cx="4696692" cy="3790950"/>
          </a:xfrm>
          <a:prstGeom prst="rect">
            <a:avLst/>
          </a:prstGeom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9C53D1DF-83CC-41D7-8B2A-B197B84C1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8585" y="523450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453920BB-2B5C-4EF5-A5AD-312ADC5492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840" r="15398"/>
          <a:stretch/>
        </p:blipFill>
        <p:spPr>
          <a:xfrm>
            <a:off x="8111640" y="2272130"/>
            <a:ext cx="1853873" cy="2620921"/>
          </a:xfrm>
          <a:prstGeom prst="rect">
            <a:avLst/>
          </a:prstGeom>
        </p:spPr>
      </p:pic>
      <p:sp>
        <p:nvSpPr>
          <p:cNvPr id="8" name="Text Box 5">
            <a:extLst>
              <a:ext uri="{FF2B5EF4-FFF2-40B4-BE49-F238E27FC236}">
                <a16:creationId xmlns:a16="http://schemas.microsoft.com/office/drawing/2014/main" id="{8365219E-1A91-432D-A180-79458F07A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9323" y="523450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10DE5D87-6154-4FAF-8512-403652D27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3777" y="523450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E390BB4F-72BE-488B-A666-63ED0042E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260" y="523450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A7B27F52-068E-4C90-B21D-43EAC51E7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6181" y="5234508"/>
            <a:ext cx="60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12" name="Picture 6">
            <a:extLst>
              <a:ext uri="{FF2B5EF4-FFF2-40B4-BE49-F238E27FC236}">
                <a16:creationId xmlns:a16="http://schemas.microsoft.com/office/drawing/2014/main" id="{2C1415AF-736F-421B-9C7F-8416AD7C13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11" b="92179" l="9766" r="89844">
                        <a14:foregroundMark x1="23828" y1="8659" x2="23828" y2="8659"/>
                        <a14:foregroundMark x1="51172" y1="7542" x2="51172" y2="7542"/>
                        <a14:foregroundMark x1="43750" y1="92458" x2="43750" y2="92458"/>
                        <a14:foregroundMark x1="22266" y1="7542" x2="22266" y2="7542"/>
                        <a14:foregroundMark x1="49609" y1="3911" x2="49609" y2="39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45330" y="2206599"/>
            <a:ext cx="1967898" cy="275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7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sp>
        <p:nvSpPr>
          <p:cNvPr id="7" name="Flowchart: Document 146">
            <a:extLst>
              <a:ext uri="{FF2B5EF4-FFF2-40B4-BE49-F238E27FC236}">
                <a16:creationId xmlns:a16="http://schemas.microsoft.com/office/drawing/2014/main" id="{1343E41A-D7DB-4F2F-A096-340B7FBC4002}"/>
              </a:ext>
            </a:extLst>
          </p:cNvPr>
          <p:cNvSpPr/>
          <p:nvPr/>
        </p:nvSpPr>
        <p:spPr>
          <a:xfrm flipH="1" flipV="1">
            <a:off x="-70338" y="3909480"/>
            <a:ext cx="12262338" cy="1816413"/>
          </a:xfrm>
          <a:prstGeom prst="flowChartDocumen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rgbClr val="92D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lowchart: Document 144">
            <a:extLst>
              <a:ext uri="{FF2B5EF4-FFF2-40B4-BE49-F238E27FC236}">
                <a16:creationId xmlns:a16="http://schemas.microsoft.com/office/drawing/2014/main" id="{4E8BA9E1-2D76-4EAA-8FBF-DC7C73FE9FDC}"/>
              </a:ext>
            </a:extLst>
          </p:cNvPr>
          <p:cNvSpPr/>
          <p:nvPr/>
        </p:nvSpPr>
        <p:spPr>
          <a:xfrm flipV="1">
            <a:off x="-70338" y="4276577"/>
            <a:ext cx="12262338" cy="2606553"/>
          </a:xfrm>
          <a:prstGeom prst="flowChartDocumen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rgbClr val="92D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148">
            <a:extLst>
              <a:ext uri="{FF2B5EF4-FFF2-40B4-BE49-F238E27FC236}">
                <a16:creationId xmlns:a16="http://schemas.microsoft.com/office/drawing/2014/main" id="{712459DD-ADE7-4BBD-95BA-E8808BDC6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99" y="153907"/>
            <a:ext cx="7291145" cy="6550185"/>
          </a:xfrm>
          <a:prstGeom prst="rect">
            <a:avLst/>
          </a:prstGeom>
          <a:effectLst>
            <a:outerShdw blurRad="76200" dist="1524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150">
            <a:extLst>
              <a:ext uri="{FF2B5EF4-FFF2-40B4-BE49-F238E27FC236}">
                <a16:creationId xmlns:a16="http://schemas.microsoft.com/office/drawing/2014/main" id="{B177C8AD-9FFC-449D-9978-2E07D8F1E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458" y="72882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55">
            <a:extLst>
              <a:ext uri="{FF2B5EF4-FFF2-40B4-BE49-F238E27FC236}">
                <a16:creationId xmlns:a16="http://schemas.microsoft.com/office/drawing/2014/main" id="{CE3ACEF2-583D-4868-AAB0-563C6EC633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757" y="51978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56">
            <a:extLst>
              <a:ext uri="{FF2B5EF4-FFF2-40B4-BE49-F238E27FC236}">
                <a16:creationId xmlns:a16="http://schemas.microsoft.com/office/drawing/2014/main" id="{AC891A70-B9C2-4A0B-9576-25989323F2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093" y="150338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57">
            <a:extLst>
              <a:ext uri="{FF2B5EF4-FFF2-40B4-BE49-F238E27FC236}">
                <a16:creationId xmlns:a16="http://schemas.microsoft.com/office/drawing/2014/main" id="{8BE52D86-463B-41D9-B8D5-A1A23F780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05" y="233104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58">
            <a:extLst>
              <a:ext uri="{FF2B5EF4-FFF2-40B4-BE49-F238E27FC236}">
                <a16:creationId xmlns:a16="http://schemas.microsoft.com/office/drawing/2014/main" id="{23EF74DC-8337-4E24-BB25-B64ECD1ED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898" y="314119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59">
            <a:extLst>
              <a:ext uri="{FF2B5EF4-FFF2-40B4-BE49-F238E27FC236}">
                <a16:creationId xmlns:a16="http://schemas.microsoft.com/office/drawing/2014/main" id="{8FC0B996-4036-4238-B400-6AE9CCB40E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085" y="2304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0">
            <a:extLst>
              <a:ext uri="{FF2B5EF4-FFF2-40B4-BE49-F238E27FC236}">
                <a16:creationId xmlns:a16="http://schemas.microsoft.com/office/drawing/2014/main" id="{F15CF5E4-D312-4209-A270-7005E64927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442" y="142294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1">
            <a:extLst>
              <a:ext uri="{FF2B5EF4-FFF2-40B4-BE49-F238E27FC236}">
                <a16:creationId xmlns:a16="http://schemas.microsoft.com/office/drawing/2014/main" id="{33E18638-82F7-41DC-BBAC-0F413F9F60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547" y="109955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2">
            <a:extLst>
              <a:ext uri="{FF2B5EF4-FFF2-40B4-BE49-F238E27FC236}">
                <a16:creationId xmlns:a16="http://schemas.microsoft.com/office/drawing/2014/main" id="{B7FAF221-02F6-4FE0-A951-329508E54F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558" y="249336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64">
            <a:extLst>
              <a:ext uri="{FF2B5EF4-FFF2-40B4-BE49-F238E27FC236}">
                <a16:creationId xmlns:a16="http://schemas.microsoft.com/office/drawing/2014/main" id="{F3114905-5B97-4788-950D-4F9D56BE26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301" y="174859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65">
            <a:extLst>
              <a:ext uri="{FF2B5EF4-FFF2-40B4-BE49-F238E27FC236}">
                <a16:creationId xmlns:a16="http://schemas.microsoft.com/office/drawing/2014/main" id="{8C77E4A7-0F69-4ED3-94AB-ADAF9D2A83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132" y="305876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166">
            <a:extLst>
              <a:ext uri="{FF2B5EF4-FFF2-40B4-BE49-F238E27FC236}">
                <a16:creationId xmlns:a16="http://schemas.microsoft.com/office/drawing/2014/main" id="{13F6F373-0552-4B90-B82F-0A08834581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205" y="247650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167">
            <a:extLst>
              <a:ext uri="{FF2B5EF4-FFF2-40B4-BE49-F238E27FC236}">
                <a16:creationId xmlns:a16="http://schemas.microsoft.com/office/drawing/2014/main" id="{882C579D-9117-4FDF-A688-16238851C4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319" y="24240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168">
            <a:extLst>
              <a:ext uri="{FF2B5EF4-FFF2-40B4-BE49-F238E27FC236}">
                <a16:creationId xmlns:a16="http://schemas.microsoft.com/office/drawing/2014/main" id="{C617555E-0D48-48C8-8C24-D920E85376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99" y="124308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169">
            <a:extLst>
              <a:ext uri="{FF2B5EF4-FFF2-40B4-BE49-F238E27FC236}">
                <a16:creationId xmlns:a16="http://schemas.microsoft.com/office/drawing/2014/main" id="{C0C31741-E9F6-45C1-ABBD-67DB452EF0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933" y="309210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163">
            <a:extLst>
              <a:ext uri="{FF2B5EF4-FFF2-40B4-BE49-F238E27FC236}">
                <a16:creationId xmlns:a16="http://schemas.microsoft.com/office/drawing/2014/main" id="{E3C67A17-CE52-450F-A02D-5B7F7E0182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01" y="200902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850EF062-D879-44B7-AEDF-1610BC5328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371" y="2987527"/>
            <a:ext cx="3122082" cy="367885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7">
            <a:extLst>
              <a:ext uri="{FF2B5EF4-FFF2-40B4-BE49-F238E27FC236}">
                <a16:creationId xmlns:a16="http://schemas.microsoft.com/office/drawing/2014/main" id="{15E788A6-9D8D-45B2-900A-42B770F368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0389" y="3201084"/>
            <a:ext cx="3150713" cy="342827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8" name="Arrow: Pentagon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7C24E4B-E411-4553-B86C-C904E830C85C}"/>
              </a:ext>
            </a:extLst>
          </p:cNvPr>
          <p:cNvSpPr/>
          <p:nvPr/>
        </p:nvSpPr>
        <p:spPr>
          <a:xfrm>
            <a:off x="10377714" y="5791198"/>
            <a:ext cx="1335776" cy="614309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PLAY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F07411A5-E6C4-4843-A638-0A1D5E9F0709}"/>
              </a:ext>
            </a:extLst>
          </p:cNvPr>
          <p:cNvSpPr/>
          <p:nvPr/>
        </p:nvSpPr>
        <p:spPr>
          <a:xfrm>
            <a:off x="6719960" y="413208"/>
            <a:ext cx="51491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Trò chơi hứng táo</a:t>
            </a:r>
          </a:p>
        </p:txBody>
      </p:sp>
    </p:spTree>
    <p:extLst>
      <p:ext uri="{BB962C8B-B14F-4D97-AF65-F5344CB8AC3E}">
        <p14:creationId xmlns:p14="http://schemas.microsoft.com/office/powerpoint/2010/main" val="43730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7E15EE9A-D1E3-4204-9429-50F087723D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5CEF8E1A-9A97-40B3-8C66-49AA29D78C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99" y="4529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F7C6DEBE-B22C-4C7D-B687-7388F6803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1A55A607-A6A7-4C85-A9B8-053BE36EE3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FA17DFB8-32D8-47A8-B078-EA8BFD3C74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93E41E02-76BA-432A-BEFB-1E54CF0C67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227" y="223742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61D7457E-E5C5-4AA2-B58F-A1A644CAB1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98" y="135625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8F0D6E5B-8186-4308-9E48-B39D5584F2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DBC55A9A-ED15-4643-A575-369DA01B44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3C58D987-70DC-4F31-8D6F-7CCB3F6F84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3EF8D76A-9EC3-4BB6-B77D-022F6334DC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6C345755-927C-4A5F-9BFD-DBE46E00DE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38CBCB8B-21AF-4012-A08C-E969643282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C716737D-7187-4E43-B439-37637D72B8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2AB91877-76A4-4477-AC03-2CEE523E76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1">
            <a:extLst>
              <a:ext uri="{FF2B5EF4-FFF2-40B4-BE49-F238E27FC236}">
                <a16:creationId xmlns:a16="http://schemas.microsoft.com/office/drawing/2014/main" id="{F6CEB1B1-5640-4787-9AD7-D726632B68AB}"/>
              </a:ext>
            </a:extLst>
          </p:cNvPr>
          <p:cNvSpPr txBox="1"/>
          <p:nvPr/>
        </p:nvSpPr>
        <p:spPr>
          <a:xfrm>
            <a:off x="920785" y="238124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52">
            <a:extLst>
              <a:ext uri="{FF2B5EF4-FFF2-40B4-BE49-F238E27FC236}">
                <a16:creationId xmlns:a16="http://schemas.microsoft.com/office/drawing/2014/main" id="{017B72AA-DFC0-4237-B070-0C63ED6A486E}"/>
              </a:ext>
            </a:extLst>
          </p:cNvPr>
          <p:cNvSpPr txBox="1"/>
          <p:nvPr/>
        </p:nvSpPr>
        <p:spPr>
          <a:xfrm>
            <a:off x="1615896" y="3167132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4">
            <a:extLst>
              <a:ext uri="{FF2B5EF4-FFF2-40B4-BE49-F238E27FC236}">
                <a16:creationId xmlns:a16="http://schemas.microsoft.com/office/drawing/2014/main" id="{59E05B64-F59D-4080-AAC1-FD9C6D7C6803}"/>
              </a:ext>
            </a:extLst>
          </p:cNvPr>
          <p:cNvSpPr txBox="1"/>
          <p:nvPr/>
        </p:nvSpPr>
        <p:spPr>
          <a:xfrm>
            <a:off x="2393831" y="2332304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5">
            <a:extLst>
              <a:ext uri="{FF2B5EF4-FFF2-40B4-BE49-F238E27FC236}">
                <a16:creationId xmlns:a16="http://schemas.microsoft.com/office/drawing/2014/main" id="{97A5DBED-7365-4597-92E0-B90630768C66}"/>
              </a:ext>
            </a:extLst>
          </p:cNvPr>
          <p:cNvSpPr txBox="1"/>
          <p:nvPr/>
        </p:nvSpPr>
        <p:spPr>
          <a:xfrm>
            <a:off x="3351387" y="143655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6">
            <a:extLst>
              <a:ext uri="{FF2B5EF4-FFF2-40B4-BE49-F238E27FC236}">
                <a16:creationId xmlns:a16="http://schemas.microsoft.com/office/drawing/2014/main" id="{1641F616-FD13-4A37-907F-49548C666862}"/>
              </a:ext>
            </a:extLst>
          </p:cNvPr>
          <p:cNvSpPr txBox="1"/>
          <p:nvPr/>
        </p:nvSpPr>
        <p:spPr>
          <a:xfrm>
            <a:off x="3955224" y="547058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7">
            <a:extLst>
              <a:ext uri="{FF2B5EF4-FFF2-40B4-BE49-F238E27FC236}">
                <a16:creationId xmlns:a16="http://schemas.microsoft.com/office/drawing/2014/main" id="{3863F21E-4BF1-48BB-9E44-BC8C9A70BC35}"/>
              </a:ext>
            </a:extLst>
          </p:cNvPr>
          <p:cNvSpPr txBox="1"/>
          <p:nvPr/>
        </p:nvSpPr>
        <p:spPr>
          <a:xfrm>
            <a:off x="4134126" y="3087305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178">
            <a:extLst>
              <a:ext uri="{FF2B5EF4-FFF2-40B4-BE49-F238E27FC236}">
                <a16:creationId xmlns:a16="http://schemas.microsoft.com/office/drawing/2014/main" id="{B025C50A-8D30-4AC1-B489-404358D7B7AB}"/>
              </a:ext>
            </a:extLst>
          </p:cNvPr>
          <p:cNvSpPr txBox="1"/>
          <p:nvPr/>
        </p:nvSpPr>
        <p:spPr>
          <a:xfrm>
            <a:off x="5631569" y="311255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179">
            <a:extLst>
              <a:ext uri="{FF2B5EF4-FFF2-40B4-BE49-F238E27FC236}">
                <a16:creationId xmlns:a16="http://schemas.microsoft.com/office/drawing/2014/main" id="{B01394F7-3A7E-406E-B8B3-1FF649333C66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3">
            <a:extLst>
              <a:ext uri="{FF2B5EF4-FFF2-40B4-BE49-F238E27FC236}">
                <a16:creationId xmlns:a16="http://schemas.microsoft.com/office/drawing/2014/main" id="{95F7592A-1369-44A2-A7E1-E0AD7F04D86F}"/>
              </a:ext>
            </a:extLst>
          </p:cNvPr>
          <p:cNvSpPr txBox="1"/>
          <p:nvPr/>
        </p:nvSpPr>
        <p:spPr>
          <a:xfrm>
            <a:off x="5788595" y="1282438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4">
            <a:extLst>
              <a:ext uri="{FF2B5EF4-FFF2-40B4-BE49-F238E27FC236}">
                <a16:creationId xmlns:a16="http://schemas.microsoft.com/office/drawing/2014/main" id="{FDE78E1B-0EF8-4C89-8551-DA676BF12347}"/>
              </a:ext>
            </a:extLst>
          </p:cNvPr>
          <p:cNvSpPr txBox="1"/>
          <p:nvPr/>
        </p:nvSpPr>
        <p:spPr>
          <a:xfrm>
            <a:off x="5059208" y="251015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09A67328-8914-4BDF-8EB1-9F9110664B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743" y="194219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3CCDB04D-9ADC-4849-9216-1C8B9DDE039C}"/>
              </a:ext>
            </a:extLst>
          </p:cNvPr>
          <p:cNvSpPr txBox="1"/>
          <p:nvPr/>
        </p:nvSpPr>
        <p:spPr>
          <a:xfrm>
            <a:off x="4191580" y="2037394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EBE76359-BE4D-48FD-959B-3AAA0960EE53}"/>
              </a:ext>
            </a:extLst>
          </p:cNvPr>
          <p:cNvSpPr txBox="1"/>
          <p:nvPr/>
        </p:nvSpPr>
        <p:spPr>
          <a:xfrm>
            <a:off x="8374743" y="4644580"/>
            <a:ext cx="2801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+ 5 = …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BE2C5CD8-296D-48CA-8EA5-5233D0BC55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17" y="3159096"/>
            <a:ext cx="3122082" cy="367885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FE6B362-0530-4025-B9AB-8567614DCAE5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09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33333E-6 L 0.00052 0.39121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956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-0.00013 0.40463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0.92487 0.0041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7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B09C1FE0-3F72-4F8D-A9D5-58DDC6E4EF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6893"/>
            <a:ext cx="12192001" cy="6437168"/>
          </a:xfrm>
          <a:prstGeom prst="rect">
            <a:avLst/>
          </a:prstGeom>
        </p:spPr>
      </p:pic>
      <p:pic>
        <p:nvPicPr>
          <p:cNvPr id="3" name="Picture 150">
            <a:extLst>
              <a:ext uri="{FF2B5EF4-FFF2-40B4-BE49-F238E27FC236}">
                <a16:creationId xmlns:a16="http://schemas.microsoft.com/office/drawing/2014/main" id="{EF300F7C-4B13-4A19-8533-AFBD225348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00" y="66199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55">
            <a:extLst>
              <a:ext uri="{FF2B5EF4-FFF2-40B4-BE49-F238E27FC236}">
                <a16:creationId xmlns:a16="http://schemas.microsoft.com/office/drawing/2014/main" id="{6CB5A529-8042-43A7-980C-C11FC822F7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99" y="4529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56">
            <a:extLst>
              <a:ext uri="{FF2B5EF4-FFF2-40B4-BE49-F238E27FC236}">
                <a16:creationId xmlns:a16="http://schemas.microsoft.com/office/drawing/2014/main" id="{7902A616-17C1-4CDF-85B6-3FB897CD62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35" y="143655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57">
            <a:extLst>
              <a:ext uri="{FF2B5EF4-FFF2-40B4-BE49-F238E27FC236}">
                <a16:creationId xmlns:a16="http://schemas.microsoft.com/office/drawing/2014/main" id="{4EFD371C-C7CA-4393-9E67-4E2F999402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47" y="2264211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58">
            <a:extLst>
              <a:ext uri="{FF2B5EF4-FFF2-40B4-BE49-F238E27FC236}">
                <a16:creationId xmlns:a16="http://schemas.microsoft.com/office/drawing/2014/main" id="{88AD43F3-31BF-4B42-B8FB-1A28E11DE6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40" y="307436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59">
            <a:extLst>
              <a:ext uri="{FF2B5EF4-FFF2-40B4-BE49-F238E27FC236}">
                <a16:creationId xmlns:a16="http://schemas.microsoft.com/office/drawing/2014/main" id="{18C8FBA5-8B74-4107-8784-18F007A281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227" y="2237429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0">
            <a:extLst>
              <a:ext uri="{FF2B5EF4-FFF2-40B4-BE49-F238E27FC236}">
                <a16:creationId xmlns:a16="http://schemas.microsoft.com/office/drawing/2014/main" id="{9F159263-0FFD-4B32-B194-9B5429655C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54" y="181975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61">
            <a:extLst>
              <a:ext uri="{FF2B5EF4-FFF2-40B4-BE49-F238E27FC236}">
                <a16:creationId xmlns:a16="http://schemas.microsoft.com/office/drawing/2014/main" id="{1965121F-75C5-4784-A225-D12127D9CD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89" y="1032723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62">
            <a:extLst>
              <a:ext uri="{FF2B5EF4-FFF2-40B4-BE49-F238E27FC236}">
                <a16:creationId xmlns:a16="http://schemas.microsoft.com/office/drawing/2014/main" id="{43DFE4DC-AA62-46F0-A0E3-34195AC3B5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00" y="242653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64">
            <a:extLst>
              <a:ext uri="{FF2B5EF4-FFF2-40B4-BE49-F238E27FC236}">
                <a16:creationId xmlns:a16="http://schemas.microsoft.com/office/drawing/2014/main" id="{8EC000C8-87B3-4502-837F-569F58FF93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43" y="1681770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5">
            <a:extLst>
              <a:ext uri="{FF2B5EF4-FFF2-40B4-BE49-F238E27FC236}">
                <a16:creationId xmlns:a16="http://schemas.microsoft.com/office/drawing/2014/main" id="{F444832E-D207-4C54-986D-611C191C94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74" y="2991934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66">
            <a:extLst>
              <a:ext uri="{FF2B5EF4-FFF2-40B4-BE49-F238E27FC236}">
                <a16:creationId xmlns:a16="http://schemas.microsoft.com/office/drawing/2014/main" id="{35318F64-AEC4-460B-9822-99AC999CE1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347" y="2409672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67">
            <a:extLst>
              <a:ext uri="{FF2B5EF4-FFF2-40B4-BE49-F238E27FC236}">
                <a16:creationId xmlns:a16="http://schemas.microsoft.com/office/drawing/2014/main" id="{F8399D86-2030-4C3E-844D-D5365E2159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61" y="2357236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8">
            <a:extLst>
              <a:ext uri="{FF2B5EF4-FFF2-40B4-BE49-F238E27FC236}">
                <a16:creationId xmlns:a16="http://schemas.microsoft.com/office/drawing/2014/main" id="{74FDB440-E0DC-4EFF-983B-E03EB07A58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1" y="1176258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9">
            <a:extLst>
              <a:ext uri="{FF2B5EF4-FFF2-40B4-BE49-F238E27FC236}">
                <a16:creationId xmlns:a16="http://schemas.microsoft.com/office/drawing/2014/main" id="{94911989-5F7A-4A93-BA1B-CBDAA7849C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5" y="3025275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51">
            <a:extLst>
              <a:ext uri="{FF2B5EF4-FFF2-40B4-BE49-F238E27FC236}">
                <a16:creationId xmlns:a16="http://schemas.microsoft.com/office/drawing/2014/main" id="{24B667B2-E0F4-486A-A96A-3F7BC4562021}"/>
              </a:ext>
            </a:extLst>
          </p:cNvPr>
          <p:cNvSpPr txBox="1"/>
          <p:nvPr/>
        </p:nvSpPr>
        <p:spPr>
          <a:xfrm>
            <a:off x="920785" y="238124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52">
            <a:extLst>
              <a:ext uri="{FF2B5EF4-FFF2-40B4-BE49-F238E27FC236}">
                <a16:creationId xmlns:a16="http://schemas.microsoft.com/office/drawing/2014/main" id="{A13E4398-8AD9-40DD-8B55-63A6200AAB5F}"/>
              </a:ext>
            </a:extLst>
          </p:cNvPr>
          <p:cNvSpPr txBox="1"/>
          <p:nvPr/>
        </p:nvSpPr>
        <p:spPr>
          <a:xfrm>
            <a:off x="1615896" y="3167132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171">
            <a:extLst>
              <a:ext uri="{FF2B5EF4-FFF2-40B4-BE49-F238E27FC236}">
                <a16:creationId xmlns:a16="http://schemas.microsoft.com/office/drawing/2014/main" id="{4D74B021-0083-42C8-B909-2585BD12147E}"/>
              </a:ext>
            </a:extLst>
          </p:cNvPr>
          <p:cNvSpPr txBox="1"/>
          <p:nvPr/>
        </p:nvSpPr>
        <p:spPr>
          <a:xfrm>
            <a:off x="2044010" y="1523907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173">
            <a:extLst>
              <a:ext uri="{FF2B5EF4-FFF2-40B4-BE49-F238E27FC236}">
                <a16:creationId xmlns:a16="http://schemas.microsoft.com/office/drawing/2014/main" id="{F7EE1C36-C24C-4B8D-B872-8B183AF187FC}"/>
              </a:ext>
            </a:extLst>
          </p:cNvPr>
          <p:cNvSpPr txBox="1"/>
          <p:nvPr/>
        </p:nvSpPr>
        <p:spPr>
          <a:xfrm>
            <a:off x="2913375" y="775163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174">
            <a:extLst>
              <a:ext uri="{FF2B5EF4-FFF2-40B4-BE49-F238E27FC236}">
                <a16:creationId xmlns:a16="http://schemas.microsoft.com/office/drawing/2014/main" id="{65AEF37F-9378-43F1-93C7-535109C9D500}"/>
              </a:ext>
            </a:extLst>
          </p:cNvPr>
          <p:cNvSpPr txBox="1"/>
          <p:nvPr/>
        </p:nvSpPr>
        <p:spPr>
          <a:xfrm>
            <a:off x="2393831" y="2332304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178">
            <a:extLst>
              <a:ext uri="{FF2B5EF4-FFF2-40B4-BE49-F238E27FC236}">
                <a16:creationId xmlns:a16="http://schemas.microsoft.com/office/drawing/2014/main" id="{6F60709B-7718-40A0-B97A-554677184BD9}"/>
              </a:ext>
            </a:extLst>
          </p:cNvPr>
          <p:cNvSpPr txBox="1"/>
          <p:nvPr/>
        </p:nvSpPr>
        <p:spPr>
          <a:xfrm>
            <a:off x="3955224" y="562962"/>
            <a:ext cx="848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D0C7BD50-6AD6-458C-9907-CBE91ABFEBAC}"/>
              </a:ext>
            </a:extLst>
          </p:cNvPr>
          <p:cNvSpPr txBox="1"/>
          <p:nvPr/>
        </p:nvSpPr>
        <p:spPr>
          <a:xfrm>
            <a:off x="6215270" y="2465687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33">
            <a:extLst>
              <a:ext uri="{FF2B5EF4-FFF2-40B4-BE49-F238E27FC236}">
                <a16:creationId xmlns:a16="http://schemas.microsoft.com/office/drawing/2014/main" id="{C92427F7-54BE-441A-B05A-BC86CF4F3107}"/>
              </a:ext>
            </a:extLst>
          </p:cNvPr>
          <p:cNvSpPr txBox="1"/>
          <p:nvPr/>
        </p:nvSpPr>
        <p:spPr>
          <a:xfrm>
            <a:off x="5767563" y="1268252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34">
            <a:extLst>
              <a:ext uri="{FF2B5EF4-FFF2-40B4-BE49-F238E27FC236}">
                <a16:creationId xmlns:a16="http://schemas.microsoft.com/office/drawing/2014/main" id="{84FFB96C-4B1E-4134-B3E2-054B4BA23CCB}"/>
              </a:ext>
            </a:extLst>
          </p:cNvPr>
          <p:cNvSpPr txBox="1"/>
          <p:nvPr/>
        </p:nvSpPr>
        <p:spPr>
          <a:xfrm>
            <a:off x="5059208" y="251015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35">
            <a:extLst>
              <a:ext uri="{FF2B5EF4-FFF2-40B4-BE49-F238E27FC236}">
                <a16:creationId xmlns:a16="http://schemas.microsoft.com/office/drawing/2014/main" id="{459369C4-2924-4853-9BE8-21034DA73ED7}"/>
              </a:ext>
            </a:extLst>
          </p:cNvPr>
          <p:cNvSpPr txBox="1"/>
          <p:nvPr/>
        </p:nvSpPr>
        <p:spPr>
          <a:xfrm>
            <a:off x="4148656" y="1907313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9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163">
            <a:extLst>
              <a:ext uri="{FF2B5EF4-FFF2-40B4-BE49-F238E27FC236}">
                <a16:creationId xmlns:a16="http://schemas.microsoft.com/office/drawing/2014/main" id="{FEA96425-C904-4522-ACAF-A07A159DF0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84" y="1418467"/>
            <a:ext cx="632790" cy="6327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38">
            <a:extLst>
              <a:ext uri="{FF2B5EF4-FFF2-40B4-BE49-F238E27FC236}">
                <a16:creationId xmlns:a16="http://schemas.microsoft.com/office/drawing/2014/main" id="{37AAF513-9DD4-40D3-92B1-471204BA3357}"/>
              </a:ext>
            </a:extLst>
          </p:cNvPr>
          <p:cNvSpPr txBox="1"/>
          <p:nvPr/>
        </p:nvSpPr>
        <p:spPr>
          <a:xfrm>
            <a:off x="3305109" y="1517838"/>
            <a:ext cx="89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FD733F72-63C8-440A-B2C3-D79773262B85}"/>
              </a:ext>
            </a:extLst>
          </p:cNvPr>
          <p:cNvSpPr txBox="1"/>
          <p:nvPr/>
        </p:nvSpPr>
        <p:spPr>
          <a:xfrm>
            <a:off x="8227397" y="4644580"/>
            <a:ext cx="302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+ … = 8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2BDFA13A-48A4-4899-825E-6CBE2BEAEE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24" y="3369579"/>
            <a:ext cx="3122082" cy="33562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3" name="Action Button: Go Forward or Next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51F9F2B-F4E7-4E0E-B808-8AED85A9C346}"/>
              </a:ext>
            </a:extLst>
          </p:cNvPr>
          <p:cNvSpPr/>
          <p:nvPr/>
        </p:nvSpPr>
        <p:spPr>
          <a:xfrm>
            <a:off x="10919019" y="6313717"/>
            <a:ext cx="841140" cy="413664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01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0039 0.44467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2222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0.01019 L -0.00364 0.46366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236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92487 0.0041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7" y="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ke-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0" grpId="1"/>
      <p:bldP spid="3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221</Words>
  <Application>Microsoft Office PowerPoint</Application>
  <PresentationFormat>Widescreen</PresentationFormat>
  <Paragraphs>122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.VnAvant</vt:lpstr>
      <vt:lpstr>Arial</vt:lpstr>
      <vt:lpstr>Calibri</vt:lpstr>
      <vt:lpstr>Segoe UI Black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54</cp:revision>
  <dcterms:created xsi:type="dcterms:W3CDTF">2021-11-09T15:09:34Z</dcterms:created>
  <dcterms:modified xsi:type="dcterms:W3CDTF">2021-11-25T09:12:12Z</dcterms:modified>
</cp:coreProperties>
</file>