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</p:sldMasterIdLst>
  <p:sldIdLst>
    <p:sldId id="267" r:id="rId4"/>
    <p:sldId id="474" r:id="rId5"/>
    <p:sldId id="513" r:id="rId6"/>
    <p:sldId id="257" r:id="rId7"/>
    <p:sldId id="539" r:id="rId8"/>
    <p:sldId id="258" r:id="rId9"/>
    <p:sldId id="259" r:id="rId10"/>
    <p:sldId id="260" r:id="rId11"/>
    <p:sldId id="263" r:id="rId12"/>
    <p:sldId id="264" r:id="rId13"/>
    <p:sldId id="265" r:id="rId14"/>
    <p:sldId id="266" r:id="rId15"/>
    <p:sldId id="537" r:id="rId16"/>
    <p:sldId id="262" r:id="rId17"/>
    <p:sldId id="538" r:id="rId18"/>
    <p:sldId id="531" r:id="rId19"/>
    <p:sldId id="533" r:id="rId20"/>
    <p:sldId id="532" r:id="rId21"/>
    <p:sldId id="535" r:id="rId22"/>
    <p:sldId id="534" r:id="rId23"/>
    <p:sldId id="536" r:id="rId24"/>
    <p:sldId id="524" r:id="rId25"/>
    <p:sldId id="525" r:id="rId26"/>
    <p:sldId id="526" r:id="rId27"/>
    <p:sldId id="527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1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462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57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933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014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477" y="-90897"/>
            <a:ext cx="12740237" cy="7095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623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721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37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446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03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500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71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9368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91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9900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882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6478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5887A-8713-403E-9B80-1B65177DA531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5C59B-1D7B-497E-964B-E9A1C10DA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5910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5887A-8713-403E-9B80-1B65177DA531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5C59B-1D7B-497E-964B-E9A1C10DA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0698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5887A-8713-403E-9B80-1B65177DA531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5C59B-1D7B-497E-964B-E9A1C10DA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7209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5887A-8713-403E-9B80-1B65177DA531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5C59B-1D7B-497E-964B-E9A1C10DA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6286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5887A-8713-403E-9B80-1B65177DA531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5C59B-1D7B-497E-964B-E9A1C10DA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819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5887A-8713-403E-9B80-1B65177DA531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5C59B-1D7B-497E-964B-E9A1C10DA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485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8372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5887A-8713-403E-9B80-1B65177DA531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5C59B-1D7B-497E-964B-E9A1C10DA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339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5887A-8713-403E-9B80-1B65177DA531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5C59B-1D7B-497E-964B-E9A1C10DA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48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5887A-8713-403E-9B80-1B65177DA531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5C59B-1D7B-497E-964B-E9A1C10DA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2867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5887A-8713-403E-9B80-1B65177DA531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5C59B-1D7B-497E-964B-E9A1C10DA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456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5887A-8713-403E-9B80-1B65177DA531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5C59B-1D7B-497E-964B-E9A1C10DA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925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2592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83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007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564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55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390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14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026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5887A-8713-403E-9B80-1B65177DA531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75C59B-1D7B-497E-964B-E9A1C10DA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8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" Target="slide6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4.gif"/><Relationship Id="rId4" Type="http://schemas.openxmlformats.org/officeDocument/2006/relationships/image" Target="../media/image2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Relationship Id="rId6" Type="http://schemas.microsoft.com/office/2007/relationships/hdphoto" Target="../media/hdphoto3.wdp"/><Relationship Id="rId5" Type="http://schemas.openxmlformats.org/officeDocument/2006/relationships/image" Target="../media/image36.pn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9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Relationship Id="rId6" Type="http://schemas.microsoft.com/office/2007/relationships/hdphoto" Target="../media/hdphoto5.wdp"/><Relationship Id="rId5" Type="http://schemas.openxmlformats.org/officeDocument/2006/relationships/image" Target="../media/image38.png"/><Relationship Id="rId4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46.png"/><Relationship Id="rId5" Type="http://schemas.openxmlformats.org/officeDocument/2006/relationships/image" Target="../media/image42.png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6.gif"/><Relationship Id="rId7" Type="http://schemas.microsoft.com/office/2007/relationships/hdphoto" Target="../media/hdphoto1.wdp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slide" Target="slide10.xml"/><Relationship Id="rId18" Type="http://schemas.openxmlformats.org/officeDocument/2006/relationships/image" Target="../media/image26.gif"/><Relationship Id="rId3" Type="http://schemas.openxmlformats.org/officeDocument/2006/relationships/image" Target="../media/image15.gif"/><Relationship Id="rId21" Type="http://schemas.openxmlformats.org/officeDocument/2006/relationships/slide" Target="slide15.xml"/><Relationship Id="rId7" Type="http://schemas.openxmlformats.org/officeDocument/2006/relationships/slide" Target="slide7.xml"/><Relationship Id="rId12" Type="http://schemas.openxmlformats.org/officeDocument/2006/relationships/image" Target="../media/image24.gif"/><Relationship Id="rId17" Type="http://schemas.openxmlformats.org/officeDocument/2006/relationships/slide" Target="slide14.xml"/><Relationship Id="rId2" Type="http://schemas.openxmlformats.org/officeDocument/2006/relationships/slide" Target="slide8.xml"/><Relationship Id="rId16" Type="http://schemas.openxmlformats.org/officeDocument/2006/relationships/image" Target="../media/image16.gif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11" Type="http://schemas.openxmlformats.org/officeDocument/2006/relationships/slide" Target="slide13.xml"/><Relationship Id="rId5" Type="http://schemas.openxmlformats.org/officeDocument/2006/relationships/slide" Target="slide9.xml"/><Relationship Id="rId15" Type="http://schemas.openxmlformats.org/officeDocument/2006/relationships/slide" Target="slide11.xml"/><Relationship Id="rId10" Type="http://schemas.openxmlformats.org/officeDocument/2006/relationships/image" Target="../media/image20.gif"/><Relationship Id="rId19" Type="http://schemas.openxmlformats.org/officeDocument/2006/relationships/slide" Target="slide18.xml"/><Relationship Id="rId4" Type="http://schemas.openxmlformats.org/officeDocument/2006/relationships/image" Target="../media/image22.gif"/><Relationship Id="rId9" Type="http://schemas.openxmlformats.org/officeDocument/2006/relationships/slide" Target="slide12.xml"/><Relationship Id="rId14" Type="http://schemas.openxmlformats.org/officeDocument/2006/relationships/image" Target="../media/image2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image" Target="../media/image2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8290B9B-78D3-47BF-8F38-E7F0A7E75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8685" y="3046551"/>
            <a:ext cx="9144000" cy="165576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</a:t>
            </a:r>
            <a:r>
              <a:rPr lang="en-US" sz="5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</a:t>
            </a: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38: ÔN TẬP </a:t>
            </a:r>
            <a:r>
              <a:rPr lang="en-US" sz="4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</a:t>
            </a:r>
            <a:r>
              <a:rPr lang="en-US" sz="4400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Tiết</a:t>
            </a:r>
            <a:r>
              <a:rPr lang="en-US" sz="4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2)</a:t>
            </a:r>
            <a:endParaRPr lang="en-US" sz="5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951690" y="195050"/>
            <a:ext cx="1486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TOÁN 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5C15204-6739-4DC8-94E7-56ADCDA4FDEA}"/>
              </a:ext>
            </a:extLst>
          </p:cNvPr>
          <p:cNvSpPr txBox="1">
            <a:spLocks/>
          </p:cNvSpPr>
          <p:nvPr/>
        </p:nvSpPr>
        <p:spPr>
          <a:xfrm>
            <a:off x="1524000" y="200038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Tuần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527002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32" y="4440923"/>
            <a:ext cx="2912141" cy="2417077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5" name="Horizontal Scroll 14"/>
          <p:cNvSpPr/>
          <p:nvPr/>
        </p:nvSpPr>
        <p:spPr>
          <a:xfrm>
            <a:off x="659332" y="443345"/>
            <a:ext cx="11214220" cy="4454498"/>
          </a:xfrm>
          <a:prstGeom prst="horizontalScroll">
            <a:avLst>
              <a:gd name="adj" fmla="val 612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 + 0 = …</a:t>
            </a:r>
          </a:p>
        </p:txBody>
      </p:sp>
      <p:pic>
        <p:nvPicPr>
          <p:cNvPr id="10" name="Picture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777" y="5303880"/>
            <a:ext cx="1528548" cy="15541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92" y="303406"/>
            <a:ext cx="2966681" cy="2857500"/>
          </a:xfrm>
          <a:prstGeom prst="rect">
            <a:avLst/>
          </a:prstGeom>
        </p:spPr>
      </p:pic>
      <p:sp>
        <p:nvSpPr>
          <p:cNvPr id="16" name="Pentagon 15"/>
          <p:cNvSpPr/>
          <p:nvPr/>
        </p:nvSpPr>
        <p:spPr>
          <a:xfrm>
            <a:off x="3916907" y="4825338"/>
            <a:ext cx="4790366" cy="1690616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 + 0 = 9</a:t>
            </a:r>
          </a:p>
        </p:txBody>
      </p:sp>
    </p:spTree>
    <p:extLst>
      <p:ext uri="{BB962C8B-B14F-4D97-AF65-F5344CB8AC3E}">
        <p14:creationId xmlns:p14="http://schemas.microsoft.com/office/powerpoint/2010/main" val="624963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120" y="4568180"/>
            <a:ext cx="2289820" cy="2289820"/>
          </a:xfrm>
          <a:prstGeom prst="rect">
            <a:avLst/>
          </a:prstGeom>
        </p:spPr>
      </p:pic>
      <p:sp>
        <p:nvSpPr>
          <p:cNvPr id="15" name="Horizontal Scroll 14"/>
          <p:cNvSpPr/>
          <p:nvPr/>
        </p:nvSpPr>
        <p:spPr>
          <a:xfrm>
            <a:off x="471054" y="471055"/>
            <a:ext cx="11402497" cy="4426788"/>
          </a:xfrm>
          <a:prstGeom prst="horizontalScroll">
            <a:avLst>
              <a:gd name="adj" fmla="val 612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– 2 = …</a:t>
            </a:r>
          </a:p>
        </p:txBody>
      </p:sp>
      <p:pic>
        <p:nvPicPr>
          <p:cNvPr id="10" name="Picture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777" y="5303880"/>
            <a:ext cx="1528548" cy="15541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49" y="316904"/>
            <a:ext cx="2966681" cy="2857500"/>
          </a:xfrm>
          <a:prstGeom prst="rect">
            <a:avLst/>
          </a:prstGeom>
        </p:spPr>
      </p:pic>
      <p:sp>
        <p:nvSpPr>
          <p:cNvPr id="16" name="Pentagon 15"/>
          <p:cNvSpPr/>
          <p:nvPr/>
        </p:nvSpPr>
        <p:spPr>
          <a:xfrm>
            <a:off x="3916907" y="4825338"/>
            <a:ext cx="4790366" cy="1690616"/>
          </a:xfrm>
          <a:prstGeom prst="homePlate">
            <a:avLst/>
          </a:prstGeom>
          <a:solidFill>
            <a:srgbClr val="AD80B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– 2 = 6</a:t>
            </a:r>
          </a:p>
        </p:txBody>
      </p:sp>
    </p:spTree>
    <p:extLst>
      <p:ext uri="{BB962C8B-B14F-4D97-AF65-F5344CB8AC3E}">
        <p14:creationId xmlns:p14="http://schemas.microsoft.com/office/powerpoint/2010/main" val="849487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Horizontal Scroll 14"/>
          <p:cNvSpPr/>
          <p:nvPr/>
        </p:nvSpPr>
        <p:spPr>
          <a:xfrm>
            <a:off x="651164" y="484908"/>
            <a:ext cx="11258782" cy="4412933"/>
          </a:xfrm>
          <a:prstGeom prst="horizontalScroll">
            <a:avLst>
              <a:gd name="adj" fmla="val 612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– 6 = …</a:t>
            </a:r>
          </a:p>
        </p:txBody>
      </p:sp>
      <p:pic>
        <p:nvPicPr>
          <p:cNvPr id="10" name="Picture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777" y="5303880"/>
            <a:ext cx="1528548" cy="15541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10" y="261843"/>
            <a:ext cx="2966681" cy="2857500"/>
          </a:xfrm>
          <a:prstGeom prst="rect">
            <a:avLst/>
          </a:prstGeom>
        </p:spPr>
      </p:pic>
      <p:sp>
        <p:nvSpPr>
          <p:cNvPr id="16" name="Pentagon 15"/>
          <p:cNvSpPr/>
          <p:nvPr/>
        </p:nvSpPr>
        <p:spPr>
          <a:xfrm>
            <a:off x="3916907" y="4825338"/>
            <a:ext cx="4790366" cy="1690616"/>
          </a:xfrm>
          <a:prstGeom prst="homePlat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–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6 = 0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457" y="4417674"/>
            <a:ext cx="2578450" cy="257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02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Horizontal Scroll 14"/>
          <p:cNvSpPr/>
          <p:nvPr/>
        </p:nvSpPr>
        <p:spPr>
          <a:xfrm>
            <a:off x="245660" y="1"/>
            <a:ext cx="11627892" cy="4897842"/>
          </a:xfrm>
          <a:prstGeom prst="horizontalScroll">
            <a:avLst>
              <a:gd name="adj" fmla="val 612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 – 4 = ….</a:t>
            </a:r>
          </a:p>
        </p:txBody>
      </p:sp>
      <p:pic>
        <p:nvPicPr>
          <p:cNvPr id="10" name="Picture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777" y="5303880"/>
            <a:ext cx="1528548" cy="15541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321" y="-250776"/>
            <a:ext cx="2966681" cy="2857500"/>
          </a:xfrm>
          <a:prstGeom prst="rect">
            <a:avLst/>
          </a:prstGeom>
        </p:spPr>
      </p:pic>
      <p:sp>
        <p:nvSpPr>
          <p:cNvPr id="16" name="Pentagon 15"/>
          <p:cNvSpPr/>
          <p:nvPr/>
        </p:nvSpPr>
        <p:spPr>
          <a:xfrm>
            <a:off x="3916907" y="4825338"/>
            <a:ext cx="4790366" cy="1690616"/>
          </a:xfrm>
          <a:prstGeom prst="homePlat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 –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 = 1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5614">
            <a:off x="233643" y="4920857"/>
            <a:ext cx="2737297" cy="1859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728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Horizontal Scroll 14"/>
          <p:cNvSpPr/>
          <p:nvPr/>
        </p:nvSpPr>
        <p:spPr>
          <a:xfrm>
            <a:off x="530812" y="342045"/>
            <a:ext cx="11342739" cy="4555797"/>
          </a:xfrm>
          <a:prstGeom prst="horizontalScroll">
            <a:avLst>
              <a:gd name="adj" fmla="val 612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 – 0 =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… 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777" y="5303880"/>
            <a:ext cx="1528548" cy="15541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49" y="192569"/>
            <a:ext cx="2966681" cy="2857500"/>
          </a:xfrm>
          <a:prstGeom prst="rect">
            <a:avLst/>
          </a:prstGeom>
        </p:spPr>
      </p:pic>
      <p:sp>
        <p:nvSpPr>
          <p:cNvPr id="16" name="Pentagon 15"/>
          <p:cNvSpPr/>
          <p:nvPr/>
        </p:nvSpPr>
        <p:spPr>
          <a:xfrm>
            <a:off x="3916907" y="4825338"/>
            <a:ext cx="4790366" cy="1690616"/>
          </a:xfrm>
          <a:prstGeom prst="homePlate">
            <a:avLst/>
          </a:prstGeom>
          <a:solidFill>
            <a:srgbClr val="F04098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 –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0 = 10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13638">
            <a:off x="927976" y="4578385"/>
            <a:ext cx="2306617" cy="2454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66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01782"/>
            <a:ext cx="12192001" cy="6456218"/>
          </a:xfrm>
          <a:prstGeom prst="rect">
            <a:avLst/>
          </a:prstGeom>
        </p:spPr>
      </p:pic>
      <p:pic>
        <p:nvPicPr>
          <p:cNvPr id="5" name="图片 7" descr="572005ec0a0c4">
            <a:extLst>
              <a:ext uri="{FF2B5EF4-FFF2-40B4-BE49-F238E27FC236}">
                <a16:creationId xmlns:a16="http://schemas.microsoft.com/office/drawing/2014/main" id="{E1EADFFF-5CCE-44C9-9A71-8AC8BA7D5D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9667074" y="689281"/>
            <a:ext cx="1808914" cy="1215435"/>
          </a:xfrm>
          <a:prstGeom prst="rect">
            <a:avLst/>
          </a:prstGeom>
        </p:spPr>
      </p:pic>
      <p:sp>
        <p:nvSpPr>
          <p:cNvPr id="6" name="Text Box 5">
            <a:extLst>
              <a:ext uri="{FF2B5EF4-FFF2-40B4-BE49-F238E27FC236}">
                <a16:creationId xmlns:a16="http://schemas.microsoft.com/office/drawing/2014/main" id="{19DC2B98-DB43-4CFC-BE71-26E36C511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7278" y="740200"/>
            <a:ext cx="6597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nhẩm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7" name="Sun 3">
            <a:extLst>
              <a:ext uri="{FF2B5EF4-FFF2-40B4-BE49-F238E27FC236}">
                <a16:creationId xmlns:a16="http://schemas.microsoft.com/office/drawing/2014/main" id="{DC27F20E-4B76-43F5-A03E-2C683AD66331}"/>
              </a:ext>
            </a:extLst>
          </p:cNvPr>
          <p:cNvSpPr/>
          <p:nvPr/>
        </p:nvSpPr>
        <p:spPr>
          <a:xfrm>
            <a:off x="829213" y="538747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49E6DD4C-14B0-45D5-A12F-877BF565933F}"/>
              </a:ext>
            </a:extLst>
          </p:cNvPr>
          <p:cNvSpPr/>
          <p:nvPr/>
        </p:nvSpPr>
        <p:spPr>
          <a:xfrm>
            <a:off x="554735" y="746208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Hình chữ nhật 3">
            <a:extLst>
              <a:ext uri="{FF2B5EF4-FFF2-40B4-BE49-F238E27FC236}">
                <a16:creationId xmlns:a16="http://schemas.microsoft.com/office/drawing/2014/main" id="{5F5312C1-B844-425D-B7A6-98A0DFF566C5}"/>
              </a:ext>
            </a:extLst>
          </p:cNvPr>
          <p:cNvSpPr/>
          <p:nvPr/>
        </p:nvSpPr>
        <p:spPr>
          <a:xfrm>
            <a:off x="3070664" y="1217096"/>
            <a:ext cx="1604772" cy="614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grpSp>
        <p:nvGrpSpPr>
          <p:cNvPr id="18" name="Nhóm 17">
            <a:extLst>
              <a:ext uri="{FF2B5EF4-FFF2-40B4-BE49-F238E27FC236}">
                <a16:creationId xmlns:a16="http://schemas.microsoft.com/office/drawing/2014/main" id="{D34D5D88-A2DF-4B77-9C6A-DBE613ED1F7E}"/>
              </a:ext>
            </a:extLst>
          </p:cNvPr>
          <p:cNvGrpSpPr/>
          <p:nvPr/>
        </p:nvGrpSpPr>
        <p:grpSpPr>
          <a:xfrm>
            <a:off x="1015932" y="2469180"/>
            <a:ext cx="3774546" cy="2934175"/>
            <a:chOff x="1250167" y="3694621"/>
            <a:chExt cx="3774546" cy="2934175"/>
          </a:xfrm>
        </p:grpSpPr>
        <p:grpSp>
          <p:nvGrpSpPr>
            <p:cNvPr id="19" name="Nhóm 18">
              <a:extLst>
                <a:ext uri="{FF2B5EF4-FFF2-40B4-BE49-F238E27FC236}">
                  <a16:creationId xmlns:a16="http://schemas.microsoft.com/office/drawing/2014/main" id="{FBED0421-B5D1-4E6F-9E83-313D239D6653}"/>
                </a:ext>
              </a:extLst>
            </p:cNvPr>
            <p:cNvGrpSpPr/>
            <p:nvPr/>
          </p:nvGrpSpPr>
          <p:grpSpPr>
            <a:xfrm>
              <a:off x="1250167" y="3694621"/>
              <a:ext cx="2530601" cy="2934175"/>
              <a:chOff x="447918" y="1919283"/>
              <a:chExt cx="3214641" cy="3117663"/>
            </a:xfrm>
          </p:grpSpPr>
          <p:pic>
            <p:nvPicPr>
              <p:cNvPr id="20" name="Hình ảnh 19">
                <a:extLst>
                  <a:ext uri="{FF2B5EF4-FFF2-40B4-BE49-F238E27FC236}">
                    <a16:creationId xmlns:a16="http://schemas.microsoft.com/office/drawing/2014/main" id="{54DCE742-2AB0-4090-B796-0584862FC6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t="3506" r="77265" b="17601"/>
              <a:stretch/>
            </p:blipFill>
            <p:spPr>
              <a:xfrm>
                <a:off x="447918" y="1919283"/>
                <a:ext cx="3214641" cy="3117663"/>
              </a:xfrm>
              <a:prstGeom prst="rect">
                <a:avLst/>
              </a:prstGeom>
            </p:spPr>
          </p:pic>
          <p:sp>
            <p:nvSpPr>
              <p:cNvPr id="21" name="Hình chữ nhật 20">
                <a:extLst>
                  <a:ext uri="{FF2B5EF4-FFF2-40B4-BE49-F238E27FC236}">
                    <a16:creationId xmlns:a16="http://schemas.microsoft.com/office/drawing/2014/main" id="{BC5E904D-CAB5-4372-98DB-14433A7F4AF8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2" name="Rounded Rectangle 5">
              <a:extLst>
                <a:ext uri="{FF2B5EF4-FFF2-40B4-BE49-F238E27FC236}">
                  <a16:creationId xmlns:a16="http://schemas.microsoft.com/office/drawing/2014/main" id="{3E8E9911-EF40-4858-8EAB-EB660F307E94}"/>
                </a:ext>
              </a:extLst>
            </p:cNvPr>
            <p:cNvSpPr/>
            <p:nvPr/>
          </p:nvSpPr>
          <p:spPr>
            <a:xfrm>
              <a:off x="1521492" y="5094294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6 + 3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 + 8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Nhóm 26">
            <a:extLst>
              <a:ext uri="{FF2B5EF4-FFF2-40B4-BE49-F238E27FC236}">
                <a16:creationId xmlns:a16="http://schemas.microsoft.com/office/drawing/2014/main" id="{B78C563D-42A0-4D3F-AD2F-F6DF23E4E08A}"/>
              </a:ext>
            </a:extLst>
          </p:cNvPr>
          <p:cNvGrpSpPr/>
          <p:nvPr/>
        </p:nvGrpSpPr>
        <p:grpSpPr>
          <a:xfrm>
            <a:off x="3634839" y="2465997"/>
            <a:ext cx="3774546" cy="2934175"/>
            <a:chOff x="1250167" y="3694621"/>
            <a:chExt cx="3774546" cy="2934175"/>
          </a:xfrm>
        </p:grpSpPr>
        <p:grpSp>
          <p:nvGrpSpPr>
            <p:cNvPr id="28" name="Nhóm 27">
              <a:extLst>
                <a:ext uri="{FF2B5EF4-FFF2-40B4-BE49-F238E27FC236}">
                  <a16:creationId xmlns:a16="http://schemas.microsoft.com/office/drawing/2014/main" id="{3954F04A-73E3-413F-B3A4-EABF5FCCE13B}"/>
                </a:ext>
              </a:extLst>
            </p:cNvPr>
            <p:cNvGrpSpPr/>
            <p:nvPr/>
          </p:nvGrpSpPr>
          <p:grpSpPr>
            <a:xfrm>
              <a:off x="1250167" y="3694621"/>
              <a:ext cx="2530601" cy="2934175"/>
              <a:chOff x="447918" y="1919283"/>
              <a:chExt cx="3214641" cy="3117663"/>
            </a:xfrm>
          </p:grpSpPr>
          <p:pic>
            <p:nvPicPr>
              <p:cNvPr id="30" name="Hình ảnh 29">
                <a:extLst>
                  <a:ext uri="{FF2B5EF4-FFF2-40B4-BE49-F238E27FC236}">
                    <a16:creationId xmlns:a16="http://schemas.microsoft.com/office/drawing/2014/main" id="{3FFFCD11-1311-4688-8CA9-4A463C8353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t="3506" r="77265" b="17601"/>
              <a:stretch/>
            </p:blipFill>
            <p:spPr>
              <a:xfrm>
                <a:off x="447918" y="1919283"/>
                <a:ext cx="3214641" cy="3117663"/>
              </a:xfrm>
              <a:prstGeom prst="rect">
                <a:avLst/>
              </a:prstGeom>
            </p:spPr>
          </p:pic>
          <p:sp>
            <p:nvSpPr>
              <p:cNvPr id="31" name="Hình chữ nhật 30">
                <a:extLst>
                  <a:ext uri="{FF2B5EF4-FFF2-40B4-BE49-F238E27FC236}">
                    <a16:creationId xmlns:a16="http://schemas.microsoft.com/office/drawing/2014/main" id="{2E4B5DB4-1254-427D-AB6C-2A8633F005E3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9" name="Rounded Rectangle 5">
              <a:extLst>
                <a:ext uri="{FF2B5EF4-FFF2-40B4-BE49-F238E27FC236}">
                  <a16:creationId xmlns:a16="http://schemas.microsoft.com/office/drawing/2014/main" id="{5F75F584-C31E-49BB-B67A-A2E54AC428D6}"/>
                </a:ext>
              </a:extLst>
            </p:cNvPr>
            <p:cNvSpPr/>
            <p:nvPr/>
          </p:nvSpPr>
          <p:spPr>
            <a:xfrm>
              <a:off x="1521492" y="5094294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5 + 5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9 + 0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" name="Nhóm 31">
            <a:extLst>
              <a:ext uri="{FF2B5EF4-FFF2-40B4-BE49-F238E27FC236}">
                <a16:creationId xmlns:a16="http://schemas.microsoft.com/office/drawing/2014/main" id="{68F1D8C1-AFFA-4B13-AB72-D62B897D6D26}"/>
              </a:ext>
            </a:extLst>
          </p:cNvPr>
          <p:cNvGrpSpPr/>
          <p:nvPr/>
        </p:nvGrpSpPr>
        <p:grpSpPr>
          <a:xfrm>
            <a:off x="6379921" y="2474993"/>
            <a:ext cx="3745436" cy="2934175"/>
            <a:chOff x="1279277" y="3675041"/>
            <a:chExt cx="3745436" cy="2934175"/>
          </a:xfrm>
        </p:grpSpPr>
        <p:grpSp>
          <p:nvGrpSpPr>
            <p:cNvPr id="33" name="Nhóm 32">
              <a:extLst>
                <a:ext uri="{FF2B5EF4-FFF2-40B4-BE49-F238E27FC236}">
                  <a16:creationId xmlns:a16="http://schemas.microsoft.com/office/drawing/2014/main" id="{5D447B62-43E0-48AA-81B7-35548E5EF7AE}"/>
                </a:ext>
              </a:extLst>
            </p:cNvPr>
            <p:cNvGrpSpPr/>
            <p:nvPr/>
          </p:nvGrpSpPr>
          <p:grpSpPr>
            <a:xfrm>
              <a:off x="1279277" y="3675041"/>
              <a:ext cx="2530601" cy="2934175"/>
              <a:chOff x="484897" y="1898479"/>
              <a:chExt cx="3214641" cy="3117663"/>
            </a:xfrm>
          </p:grpSpPr>
          <p:pic>
            <p:nvPicPr>
              <p:cNvPr id="35" name="Hình ảnh 34">
                <a:extLst>
                  <a:ext uri="{FF2B5EF4-FFF2-40B4-BE49-F238E27FC236}">
                    <a16:creationId xmlns:a16="http://schemas.microsoft.com/office/drawing/2014/main" id="{6E632676-5099-4923-B99A-16F7FD6F2E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t="3506" r="77265" b="17601"/>
              <a:stretch/>
            </p:blipFill>
            <p:spPr>
              <a:xfrm>
                <a:off x="484897" y="1898479"/>
                <a:ext cx="3214641" cy="3117663"/>
              </a:xfrm>
              <a:prstGeom prst="rect">
                <a:avLst/>
              </a:prstGeom>
            </p:spPr>
          </p:pic>
          <p:sp>
            <p:nvSpPr>
              <p:cNvPr id="36" name="Hình chữ nhật 35">
                <a:extLst>
                  <a:ext uri="{FF2B5EF4-FFF2-40B4-BE49-F238E27FC236}">
                    <a16:creationId xmlns:a16="http://schemas.microsoft.com/office/drawing/2014/main" id="{B8CDBA64-8A00-4837-BD69-9F7A22657A8D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4" name="Rounded Rectangle 5">
              <a:extLst>
                <a:ext uri="{FF2B5EF4-FFF2-40B4-BE49-F238E27FC236}">
                  <a16:creationId xmlns:a16="http://schemas.microsoft.com/office/drawing/2014/main" id="{B6214EA4-EB9B-4B2E-8E3A-7F1FE1A92B52}"/>
                </a:ext>
              </a:extLst>
            </p:cNvPr>
            <p:cNvSpPr/>
            <p:nvPr/>
          </p:nvSpPr>
          <p:spPr>
            <a:xfrm>
              <a:off x="1521492" y="5094294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8 - 2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6 - 6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Nhóm 36">
            <a:extLst>
              <a:ext uri="{FF2B5EF4-FFF2-40B4-BE49-F238E27FC236}">
                <a16:creationId xmlns:a16="http://schemas.microsoft.com/office/drawing/2014/main" id="{071B47F5-475D-4B04-9EF0-9E2DF44D21C6}"/>
              </a:ext>
            </a:extLst>
          </p:cNvPr>
          <p:cNvGrpSpPr/>
          <p:nvPr/>
        </p:nvGrpSpPr>
        <p:grpSpPr>
          <a:xfrm>
            <a:off x="9016372" y="2494572"/>
            <a:ext cx="3897044" cy="2934175"/>
            <a:chOff x="1127669" y="3727169"/>
            <a:chExt cx="3897044" cy="2934175"/>
          </a:xfrm>
        </p:grpSpPr>
        <p:grpSp>
          <p:nvGrpSpPr>
            <p:cNvPr id="38" name="Nhóm 37">
              <a:extLst>
                <a:ext uri="{FF2B5EF4-FFF2-40B4-BE49-F238E27FC236}">
                  <a16:creationId xmlns:a16="http://schemas.microsoft.com/office/drawing/2014/main" id="{78DC66AE-9305-4A0B-AE43-5F83933FC4D1}"/>
                </a:ext>
              </a:extLst>
            </p:cNvPr>
            <p:cNvGrpSpPr/>
            <p:nvPr/>
          </p:nvGrpSpPr>
          <p:grpSpPr>
            <a:xfrm>
              <a:off x="1127669" y="3727169"/>
              <a:ext cx="2530601" cy="2934175"/>
              <a:chOff x="292308" y="1953866"/>
              <a:chExt cx="3214641" cy="3117663"/>
            </a:xfrm>
          </p:grpSpPr>
          <p:pic>
            <p:nvPicPr>
              <p:cNvPr id="40" name="Hình ảnh 39">
                <a:extLst>
                  <a:ext uri="{FF2B5EF4-FFF2-40B4-BE49-F238E27FC236}">
                    <a16:creationId xmlns:a16="http://schemas.microsoft.com/office/drawing/2014/main" id="{2684F093-65D8-45A9-8CEA-1127A7AE37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t="3506" r="77265" b="17601"/>
              <a:stretch/>
            </p:blipFill>
            <p:spPr>
              <a:xfrm>
                <a:off x="292308" y="1953866"/>
                <a:ext cx="3214641" cy="3117663"/>
              </a:xfrm>
              <a:prstGeom prst="rect">
                <a:avLst/>
              </a:prstGeom>
            </p:spPr>
          </p:pic>
          <p:sp>
            <p:nvSpPr>
              <p:cNvPr id="41" name="Hình chữ nhật 40">
                <a:extLst>
                  <a:ext uri="{FF2B5EF4-FFF2-40B4-BE49-F238E27FC236}">
                    <a16:creationId xmlns:a16="http://schemas.microsoft.com/office/drawing/2014/main" id="{58D93660-0D56-4130-9232-ACC7EFCCB25C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9" name="Rounded Rectangle 5">
              <a:extLst>
                <a:ext uri="{FF2B5EF4-FFF2-40B4-BE49-F238E27FC236}">
                  <a16:creationId xmlns:a16="http://schemas.microsoft.com/office/drawing/2014/main" id="{0273B87A-4280-4C1F-B69D-5F4C4DEC9162}"/>
                </a:ext>
              </a:extLst>
            </p:cNvPr>
            <p:cNvSpPr/>
            <p:nvPr/>
          </p:nvSpPr>
          <p:spPr>
            <a:xfrm>
              <a:off x="1521492" y="5094294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5 - 4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10 - 0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44" name="Rounded Rectangle 5">
            <a:extLst>
              <a:ext uri="{FF2B5EF4-FFF2-40B4-BE49-F238E27FC236}">
                <a16:creationId xmlns:a16="http://schemas.microsoft.com/office/drawing/2014/main" id="{8CF16CBA-CDAA-4A05-9A48-B40CEB129EF7}"/>
              </a:ext>
            </a:extLst>
          </p:cNvPr>
          <p:cNvSpPr/>
          <p:nvPr/>
        </p:nvSpPr>
        <p:spPr>
          <a:xfrm>
            <a:off x="2462275" y="317222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5" name="Rounded Rectangle 5">
            <a:extLst>
              <a:ext uri="{FF2B5EF4-FFF2-40B4-BE49-F238E27FC236}">
                <a16:creationId xmlns:a16="http://schemas.microsoft.com/office/drawing/2014/main" id="{76EEBBE4-2511-4AB6-9F89-DB11C031A131}"/>
              </a:ext>
            </a:extLst>
          </p:cNvPr>
          <p:cNvSpPr/>
          <p:nvPr/>
        </p:nvSpPr>
        <p:spPr>
          <a:xfrm>
            <a:off x="2476165" y="3961659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9" name="Rounded Rectangle 5">
            <a:extLst>
              <a:ext uri="{FF2B5EF4-FFF2-40B4-BE49-F238E27FC236}">
                <a16:creationId xmlns:a16="http://schemas.microsoft.com/office/drawing/2014/main" id="{10821B53-D1AC-4C2E-BD60-AD312CD20079}"/>
              </a:ext>
            </a:extLst>
          </p:cNvPr>
          <p:cNvSpPr/>
          <p:nvPr/>
        </p:nvSpPr>
        <p:spPr>
          <a:xfrm>
            <a:off x="5044484" y="317222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0" name="Rounded Rectangle 5">
            <a:extLst>
              <a:ext uri="{FF2B5EF4-FFF2-40B4-BE49-F238E27FC236}">
                <a16:creationId xmlns:a16="http://schemas.microsoft.com/office/drawing/2014/main" id="{9A42EAE3-5DFE-47B6-BC2A-B23354686093}"/>
              </a:ext>
            </a:extLst>
          </p:cNvPr>
          <p:cNvSpPr/>
          <p:nvPr/>
        </p:nvSpPr>
        <p:spPr>
          <a:xfrm>
            <a:off x="5113454" y="3964853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3" name="Rounded Rectangle 5">
            <a:extLst>
              <a:ext uri="{FF2B5EF4-FFF2-40B4-BE49-F238E27FC236}">
                <a16:creationId xmlns:a16="http://schemas.microsoft.com/office/drawing/2014/main" id="{EFACB85E-C3C1-4212-8E42-4A8664FF180F}"/>
              </a:ext>
            </a:extLst>
          </p:cNvPr>
          <p:cNvSpPr/>
          <p:nvPr/>
        </p:nvSpPr>
        <p:spPr>
          <a:xfrm>
            <a:off x="7824309" y="321124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4" name="Rounded Rectangle 5">
            <a:extLst>
              <a:ext uri="{FF2B5EF4-FFF2-40B4-BE49-F238E27FC236}">
                <a16:creationId xmlns:a16="http://schemas.microsoft.com/office/drawing/2014/main" id="{6D49A397-CB42-4AB0-A6F2-4D6BF8243DEC}"/>
              </a:ext>
            </a:extLst>
          </p:cNvPr>
          <p:cNvSpPr/>
          <p:nvPr/>
        </p:nvSpPr>
        <p:spPr>
          <a:xfrm>
            <a:off x="7837462" y="4009400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7" name="Rounded Rectangle 5">
            <a:extLst>
              <a:ext uri="{FF2B5EF4-FFF2-40B4-BE49-F238E27FC236}">
                <a16:creationId xmlns:a16="http://schemas.microsoft.com/office/drawing/2014/main" id="{C97213A2-2A86-4B3D-B02A-F150BCA42DB9}"/>
              </a:ext>
            </a:extLst>
          </p:cNvPr>
          <p:cNvSpPr/>
          <p:nvPr/>
        </p:nvSpPr>
        <p:spPr>
          <a:xfrm>
            <a:off x="10549832" y="3158939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8" name="Rounded Rectangle 5">
            <a:extLst>
              <a:ext uri="{FF2B5EF4-FFF2-40B4-BE49-F238E27FC236}">
                <a16:creationId xmlns:a16="http://schemas.microsoft.com/office/drawing/2014/main" id="{387173ED-A2DB-4009-A210-5D304A9E964D}"/>
              </a:ext>
            </a:extLst>
          </p:cNvPr>
          <p:cNvSpPr/>
          <p:nvPr/>
        </p:nvSpPr>
        <p:spPr>
          <a:xfrm>
            <a:off x="10605679" y="396361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16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4" grpId="0"/>
      <p:bldP spid="45" grpId="0"/>
      <p:bldP spid="49" grpId="0"/>
      <p:bldP spid="50" grpId="0"/>
      <p:bldP spid="53" grpId="0"/>
      <p:bldP spid="54" grpId="0"/>
      <p:bldP spid="57" grpId="0"/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5" name="Text Box 5">
            <a:extLst>
              <a:ext uri="{FF2B5EF4-FFF2-40B4-BE49-F238E27FC236}">
                <a16:creationId xmlns:a16="http://schemas.microsoft.com/office/drawing/2014/main" id="{80A657BC-FBA1-4AFD-A5D5-D82C9461CA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7277" y="740200"/>
            <a:ext cx="978584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bao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nhiêu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vuông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tròn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tam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giác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 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nhật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Sun 3">
            <a:extLst>
              <a:ext uri="{FF2B5EF4-FFF2-40B4-BE49-F238E27FC236}">
                <a16:creationId xmlns:a16="http://schemas.microsoft.com/office/drawing/2014/main" id="{20473F1C-3896-44E2-9A83-8A52C73B17E1}"/>
              </a:ext>
            </a:extLst>
          </p:cNvPr>
          <p:cNvSpPr/>
          <p:nvPr/>
        </p:nvSpPr>
        <p:spPr>
          <a:xfrm>
            <a:off x="749122" y="740200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21100FCE-DC50-4D79-A466-D5CE585CB6A4}"/>
              </a:ext>
            </a:extLst>
          </p:cNvPr>
          <p:cNvSpPr/>
          <p:nvPr/>
        </p:nvSpPr>
        <p:spPr>
          <a:xfrm>
            <a:off x="474644" y="947661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xếp hình">
            <a:hlinkClick r:id="" action="ppaction://media"/>
            <a:extLst>
              <a:ext uri="{FF2B5EF4-FFF2-40B4-BE49-F238E27FC236}">
                <a16:creationId xmlns:a16="http://schemas.microsoft.com/office/drawing/2014/main" id="{D2049CB4-BDCF-445C-8802-AE1C00EF7E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05891" y="1752883"/>
            <a:ext cx="8668404" cy="487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80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5" name="Text Box 5">
            <a:extLst>
              <a:ext uri="{FF2B5EF4-FFF2-40B4-BE49-F238E27FC236}">
                <a16:creationId xmlns:a16="http://schemas.microsoft.com/office/drawing/2014/main" id="{80A657BC-FBA1-4AFD-A5D5-D82C9461CA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7277" y="740200"/>
            <a:ext cx="978584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a)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bao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nhiêu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vuông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tròn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tam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nhật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6" name="Sun 3">
            <a:extLst>
              <a:ext uri="{FF2B5EF4-FFF2-40B4-BE49-F238E27FC236}">
                <a16:creationId xmlns:a16="http://schemas.microsoft.com/office/drawing/2014/main" id="{20473F1C-3896-44E2-9A83-8A52C73B17E1}"/>
              </a:ext>
            </a:extLst>
          </p:cNvPr>
          <p:cNvSpPr/>
          <p:nvPr/>
        </p:nvSpPr>
        <p:spPr>
          <a:xfrm>
            <a:off x="749122" y="740200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21100FCE-DC50-4D79-A466-D5CE585CB6A4}"/>
              </a:ext>
            </a:extLst>
          </p:cNvPr>
          <p:cNvSpPr/>
          <p:nvPr/>
        </p:nvSpPr>
        <p:spPr>
          <a:xfrm>
            <a:off x="474644" y="947661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C6D450F9-F84B-487D-84E8-D591D42177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337" y="1809750"/>
            <a:ext cx="6791325" cy="3238500"/>
          </a:xfrm>
          <a:prstGeom prst="rect">
            <a:avLst/>
          </a:prstGeom>
        </p:spPr>
      </p:pic>
      <p:sp>
        <p:nvSpPr>
          <p:cNvPr id="9" name="Text Box 5">
            <a:extLst>
              <a:ext uri="{FF2B5EF4-FFF2-40B4-BE49-F238E27FC236}">
                <a16:creationId xmlns:a16="http://schemas.microsoft.com/office/drawing/2014/main" id="{291FFB3D-5FE7-43F9-8A2C-4B3A081FFC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721" y="4917195"/>
            <a:ext cx="4599001" cy="152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….. </a:t>
            </a:r>
            <a:r>
              <a:rPr kumimoji="0" lang="en-US" alt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kumimoji="0" lang="en-US" altLang="en-US" sz="2800" i="0" u="none" strike="noStrike" kern="1200" cap="none" spc="0" normalizeH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800" baseline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….. </a:t>
            </a:r>
            <a:r>
              <a:rPr lang="en-US" alt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kumimoji="0" lang="en-US" altLang="en-US" sz="28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FE81507C-9ECF-4717-8BC9-6A61C1BB215E}"/>
              </a:ext>
            </a:extLst>
          </p:cNvPr>
          <p:cNvSpPr/>
          <p:nvPr/>
        </p:nvSpPr>
        <p:spPr>
          <a:xfrm>
            <a:off x="1727277" y="5779660"/>
            <a:ext cx="935052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204F8515-5FD7-462E-BE8A-DD5796D9C44F}"/>
              </a:ext>
            </a:extLst>
          </p:cNvPr>
          <p:cNvSpPr/>
          <p:nvPr/>
        </p:nvSpPr>
        <p:spPr>
          <a:xfrm>
            <a:off x="1727277" y="4922373"/>
            <a:ext cx="935052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2" name="Text Box 5">
            <a:extLst>
              <a:ext uri="{FF2B5EF4-FFF2-40B4-BE49-F238E27FC236}">
                <a16:creationId xmlns:a16="http://schemas.microsoft.com/office/drawing/2014/main" id="{7E85798D-55D3-43EF-BCFC-90772F93E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7660" y="4935803"/>
            <a:ext cx="4599001" cy="152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….. </a:t>
            </a:r>
            <a:r>
              <a:rPr kumimoji="0" lang="en-US" alt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kumimoji="0" lang="en-US" alt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endParaRPr kumimoji="0" lang="en-US" altLang="en-US" sz="2800" i="0" u="none" strike="noStrike" kern="1200" cap="none" spc="0" normalizeH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800" baseline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….. </a:t>
            </a:r>
            <a:r>
              <a:rPr lang="en-US" alt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kumimoji="0" lang="en-US" altLang="en-US" sz="28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5">
            <a:extLst>
              <a:ext uri="{FF2B5EF4-FFF2-40B4-BE49-F238E27FC236}">
                <a16:creationId xmlns:a16="http://schemas.microsoft.com/office/drawing/2014/main" id="{3BCF8A65-3888-44C0-B141-41EF9F64E827}"/>
              </a:ext>
            </a:extLst>
          </p:cNvPr>
          <p:cNvSpPr/>
          <p:nvPr/>
        </p:nvSpPr>
        <p:spPr>
          <a:xfrm>
            <a:off x="7060140" y="5762374"/>
            <a:ext cx="935052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C6EE3FAF-410D-44A1-BE3D-E80C203A37D9}"/>
              </a:ext>
            </a:extLst>
          </p:cNvPr>
          <p:cNvSpPr/>
          <p:nvPr/>
        </p:nvSpPr>
        <p:spPr>
          <a:xfrm>
            <a:off x="7078598" y="4976925"/>
            <a:ext cx="935052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0368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8" name="Text Box 5">
            <a:extLst>
              <a:ext uri="{FF2B5EF4-FFF2-40B4-BE49-F238E27FC236}">
                <a16:creationId xmlns:a16="http://schemas.microsoft.com/office/drawing/2014/main" id="{28C2FAC5-C983-4B40-B06B-31422A0E6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54" y="947661"/>
            <a:ext cx="97858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bao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nhiêu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khối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hộp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nhật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Khối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lập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phương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Sun 3">
            <a:extLst>
              <a:ext uri="{FF2B5EF4-FFF2-40B4-BE49-F238E27FC236}">
                <a16:creationId xmlns:a16="http://schemas.microsoft.com/office/drawing/2014/main" id="{C966C95F-3729-4907-98BB-398943108924}"/>
              </a:ext>
            </a:extLst>
          </p:cNvPr>
          <p:cNvSpPr/>
          <p:nvPr/>
        </p:nvSpPr>
        <p:spPr>
          <a:xfrm>
            <a:off x="749122" y="740200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681F4FBF-A4D4-462F-AD0A-EB37BEE5ABFC}"/>
              </a:ext>
            </a:extLst>
          </p:cNvPr>
          <p:cNvSpPr/>
          <p:nvPr/>
        </p:nvSpPr>
        <p:spPr>
          <a:xfrm>
            <a:off x="474644" y="947661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hình khối">
            <a:hlinkClick r:id="" action="ppaction://media"/>
            <a:extLst>
              <a:ext uri="{FF2B5EF4-FFF2-40B4-BE49-F238E27FC236}">
                <a16:creationId xmlns:a16="http://schemas.microsoft.com/office/drawing/2014/main" id="{2EEB3E37-D653-4C48-BFF9-64100A1B0E7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27277" y="1651762"/>
            <a:ext cx="8853054" cy="497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2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0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8" name="Text Box 5">
            <a:extLst>
              <a:ext uri="{FF2B5EF4-FFF2-40B4-BE49-F238E27FC236}">
                <a16:creationId xmlns:a16="http://schemas.microsoft.com/office/drawing/2014/main" id="{28C2FAC5-C983-4B40-B06B-31422A0E6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54" y="947661"/>
            <a:ext cx="97858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b)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bao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nhiêu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khối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hộp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nhật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Khối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lập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phương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9" name="Sun 3">
            <a:extLst>
              <a:ext uri="{FF2B5EF4-FFF2-40B4-BE49-F238E27FC236}">
                <a16:creationId xmlns:a16="http://schemas.microsoft.com/office/drawing/2014/main" id="{C966C95F-3729-4907-98BB-398943108924}"/>
              </a:ext>
            </a:extLst>
          </p:cNvPr>
          <p:cNvSpPr/>
          <p:nvPr/>
        </p:nvSpPr>
        <p:spPr>
          <a:xfrm>
            <a:off x="749122" y="740200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681F4FBF-A4D4-462F-AD0A-EB37BEE5ABFC}"/>
              </a:ext>
            </a:extLst>
          </p:cNvPr>
          <p:cNvSpPr/>
          <p:nvPr/>
        </p:nvSpPr>
        <p:spPr>
          <a:xfrm>
            <a:off x="474644" y="947661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" name="hình khối 2">
            <a:hlinkClick r:id="" action="ppaction://media"/>
            <a:extLst>
              <a:ext uri="{FF2B5EF4-FFF2-40B4-BE49-F238E27FC236}">
                <a16:creationId xmlns:a16="http://schemas.microsoft.com/office/drawing/2014/main" id="{B9E8FECE-E009-496B-8C29-AD0A9AF8A87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27277" y="1608900"/>
            <a:ext cx="9005455" cy="506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5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charset="-122"/>
                <a:cs typeface="Times New Roman" panose="02020603050405020304" pitchFamily="18" charset="0"/>
                <a:sym typeface="+mn-ea"/>
              </a:rPr>
              <a:t>LUYỆN TẬP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567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1199C4BD-6D60-4A3F-A3E0-F1AD9C7FA6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598" y="1577188"/>
            <a:ext cx="3283094" cy="3525006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5E2F4C3A-3AAC-4133-BC08-72DCEA07CB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7746" y="1755807"/>
            <a:ext cx="4819650" cy="3181350"/>
          </a:xfrm>
          <a:prstGeom prst="rect">
            <a:avLst/>
          </a:prstGeom>
        </p:spPr>
      </p:pic>
      <p:sp>
        <p:nvSpPr>
          <p:cNvPr id="6" name="Text Box 5">
            <a:extLst>
              <a:ext uri="{FF2B5EF4-FFF2-40B4-BE49-F238E27FC236}">
                <a16:creationId xmlns:a16="http://schemas.microsoft.com/office/drawing/2014/main" id="{66DFE645-10FA-4D05-8940-FFC06723C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54" y="947661"/>
            <a:ext cx="97858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bao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nhiêu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khối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hộp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nhật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Khối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lập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phương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Sun 3">
            <a:extLst>
              <a:ext uri="{FF2B5EF4-FFF2-40B4-BE49-F238E27FC236}">
                <a16:creationId xmlns:a16="http://schemas.microsoft.com/office/drawing/2014/main" id="{479E9135-1A06-4D77-907F-F344BB29495A}"/>
              </a:ext>
            </a:extLst>
          </p:cNvPr>
          <p:cNvSpPr/>
          <p:nvPr/>
        </p:nvSpPr>
        <p:spPr>
          <a:xfrm>
            <a:off x="749122" y="740200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45BD05B8-C5E7-4D64-BA17-AB0FFFC04844}"/>
              </a:ext>
            </a:extLst>
          </p:cNvPr>
          <p:cNvSpPr/>
          <p:nvPr/>
        </p:nvSpPr>
        <p:spPr>
          <a:xfrm>
            <a:off x="474644" y="947661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94EB9714-7A1F-43FB-AE4B-270360A2A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604" y="4937157"/>
            <a:ext cx="4599001" cy="172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32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….. </a:t>
            </a:r>
            <a:r>
              <a:rPr kumimoji="0" lang="en-US" altLang="en-US" sz="32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kumimoji="0" lang="en-US" altLang="en-US" sz="32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kumimoji="0" lang="en-US" altLang="en-US" sz="32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kumimoji="0" lang="en-US" altLang="en-US" sz="32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kumimoji="0" lang="en-US" altLang="en-US" sz="3200" i="0" u="none" strike="noStrike" kern="1200" cap="none" spc="0" normalizeH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200" baseline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…..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endParaRPr kumimoji="0" lang="en-US" altLang="en-US" sz="32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DBAE3779-991D-4AA1-95FC-4EC938458FED}"/>
              </a:ext>
            </a:extLst>
          </p:cNvPr>
          <p:cNvSpPr/>
          <p:nvPr/>
        </p:nvSpPr>
        <p:spPr>
          <a:xfrm>
            <a:off x="1675542" y="5939182"/>
            <a:ext cx="935052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434ED1C1-4C50-48DF-80AC-07ED3D3B629C}"/>
              </a:ext>
            </a:extLst>
          </p:cNvPr>
          <p:cNvSpPr/>
          <p:nvPr/>
        </p:nvSpPr>
        <p:spPr>
          <a:xfrm>
            <a:off x="1675542" y="4978279"/>
            <a:ext cx="935052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2" name="Text Box 5">
            <a:extLst>
              <a:ext uri="{FF2B5EF4-FFF2-40B4-BE49-F238E27FC236}">
                <a16:creationId xmlns:a16="http://schemas.microsoft.com/office/drawing/2014/main" id="{519E0539-3FF8-400E-B7B8-D6F7932EA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8397" y="4978279"/>
            <a:ext cx="4599001" cy="172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32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….. </a:t>
            </a:r>
            <a:r>
              <a:rPr kumimoji="0" lang="en-US" altLang="en-US" sz="32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kumimoji="0" lang="en-US" altLang="en-US" sz="32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kumimoji="0" lang="en-US" altLang="en-US" sz="32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kumimoji="0" lang="en-US" altLang="en-US" sz="32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kumimoji="0" lang="en-US" altLang="en-US" sz="3200" i="0" u="none" strike="noStrike" kern="1200" cap="none" spc="0" normalizeH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200" baseline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…..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endParaRPr kumimoji="0" lang="en-US" altLang="en-US" sz="32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5">
            <a:extLst>
              <a:ext uri="{FF2B5EF4-FFF2-40B4-BE49-F238E27FC236}">
                <a16:creationId xmlns:a16="http://schemas.microsoft.com/office/drawing/2014/main" id="{1632BD1B-A99A-4C8B-A243-B41962E16C16}"/>
              </a:ext>
            </a:extLst>
          </p:cNvPr>
          <p:cNvSpPr/>
          <p:nvPr/>
        </p:nvSpPr>
        <p:spPr>
          <a:xfrm>
            <a:off x="7265483" y="5983336"/>
            <a:ext cx="935052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9FEFE30F-073D-4967-A790-5F449839341F}"/>
              </a:ext>
            </a:extLst>
          </p:cNvPr>
          <p:cNvSpPr/>
          <p:nvPr/>
        </p:nvSpPr>
        <p:spPr>
          <a:xfrm>
            <a:off x="7279335" y="5019401"/>
            <a:ext cx="935052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1953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5" name="Text Box 5">
            <a:extLst>
              <a:ext uri="{FF2B5EF4-FFF2-40B4-BE49-F238E27FC236}">
                <a16:creationId xmlns:a16="http://schemas.microsoft.com/office/drawing/2014/main" id="{33614A77-87CC-4890-8D09-63B18D5C2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54" y="947661"/>
            <a:ext cx="97858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Sun 3">
            <a:extLst>
              <a:ext uri="{FF2B5EF4-FFF2-40B4-BE49-F238E27FC236}">
                <a16:creationId xmlns:a16="http://schemas.microsoft.com/office/drawing/2014/main" id="{6B3CB52D-2070-4F93-B380-9125181C8F06}"/>
              </a:ext>
            </a:extLst>
          </p:cNvPr>
          <p:cNvSpPr/>
          <p:nvPr/>
        </p:nvSpPr>
        <p:spPr>
          <a:xfrm>
            <a:off x="749122" y="740200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8B68185F-6603-4B07-88E9-01C05E333291}"/>
              </a:ext>
            </a:extLst>
          </p:cNvPr>
          <p:cNvSpPr/>
          <p:nvPr/>
        </p:nvSpPr>
        <p:spPr>
          <a:xfrm>
            <a:off x="474644" y="947661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7C29A617-2641-4B1F-BC82-E76D4DA53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27277" y="1843119"/>
            <a:ext cx="4848225" cy="2124075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15FB3B8A-DFFB-4D82-B285-6974B43358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06965" y="4400987"/>
            <a:ext cx="4288848" cy="2237660"/>
          </a:xfrm>
          <a:prstGeom prst="rect">
            <a:avLst/>
          </a:prstGeom>
        </p:spPr>
      </p:pic>
      <p:grpSp>
        <p:nvGrpSpPr>
          <p:cNvPr id="12" name="Nhóm 11">
            <a:extLst>
              <a:ext uri="{FF2B5EF4-FFF2-40B4-BE49-F238E27FC236}">
                <a16:creationId xmlns:a16="http://schemas.microsoft.com/office/drawing/2014/main" id="{93CC5481-5F5F-4776-B890-CAAEF935314F}"/>
              </a:ext>
            </a:extLst>
          </p:cNvPr>
          <p:cNvGrpSpPr/>
          <p:nvPr/>
        </p:nvGrpSpPr>
        <p:grpSpPr>
          <a:xfrm>
            <a:off x="6982760" y="2586501"/>
            <a:ext cx="3818519" cy="637309"/>
            <a:chOff x="3380578" y="2633163"/>
            <a:chExt cx="3818519" cy="637309"/>
          </a:xfrm>
        </p:grpSpPr>
        <p:sp>
          <p:nvSpPr>
            <p:cNvPr id="13" name="Hình chữ nhật: Góc Tròn 12">
              <a:extLst>
                <a:ext uri="{FF2B5EF4-FFF2-40B4-BE49-F238E27FC236}">
                  <a16:creationId xmlns:a16="http://schemas.microsoft.com/office/drawing/2014/main" id="{3613C153-47D3-4D46-B4D2-CA08CA1D06A3}"/>
                </a:ext>
              </a:extLst>
            </p:cNvPr>
            <p:cNvSpPr/>
            <p:nvPr/>
          </p:nvSpPr>
          <p:spPr>
            <a:xfrm>
              <a:off x="3380578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Hình chữ nhật: Góc Tròn 13">
              <a:extLst>
                <a:ext uri="{FF2B5EF4-FFF2-40B4-BE49-F238E27FC236}">
                  <a16:creationId xmlns:a16="http://schemas.microsoft.com/office/drawing/2014/main" id="{258C0DCA-E8B1-4581-AA01-30DAE83646E7}"/>
                </a:ext>
              </a:extLst>
            </p:cNvPr>
            <p:cNvSpPr/>
            <p:nvPr/>
          </p:nvSpPr>
          <p:spPr>
            <a:xfrm>
              <a:off x="5122702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ình chữ nhật: Góc Tròn 14">
              <a:extLst>
                <a:ext uri="{FF2B5EF4-FFF2-40B4-BE49-F238E27FC236}">
                  <a16:creationId xmlns:a16="http://schemas.microsoft.com/office/drawing/2014/main" id="{9C0266C4-6780-40A6-8407-DF3947C41904}"/>
                </a:ext>
              </a:extLst>
            </p:cNvPr>
            <p:cNvSpPr/>
            <p:nvPr/>
          </p:nvSpPr>
          <p:spPr>
            <a:xfrm>
              <a:off x="6587097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ình Bầu dục 15">
              <a:extLst>
                <a:ext uri="{FF2B5EF4-FFF2-40B4-BE49-F238E27FC236}">
                  <a16:creationId xmlns:a16="http://schemas.microsoft.com/office/drawing/2014/main" id="{250DA69F-B631-4B8A-B644-38C9AD14463A}"/>
                </a:ext>
              </a:extLst>
            </p:cNvPr>
            <p:cNvSpPr/>
            <p:nvPr/>
          </p:nvSpPr>
          <p:spPr>
            <a:xfrm>
              <a:off x="4245727" y="2633163"/>
              <a:ext cx="637309" cy="637309"/>
            </a:xfrm>
            <a:prstGeom prst="ellipse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5">
              <a:extLst>
                <a:ext uri="{FF2B5EF4-FFF2-40B4-BE49-F238E27FC236}">
                  <a16:creationId xmlns:a16="http://schemas.microsoft.com/office/drawing/2014/main" id="{D0D4EA72-07BE-4097-A120-A08D941FB883}"/>
                </a:ext>
              </a:extLst>
            </p:cNvPr>
            <p:cNvSpPr/>
            <p:nvPr/>
          </p:nvSpPr>
          <p:spPr>
            <a:xfrm>
              <a:off x="5011490" y="2633163"/>
              <a:ext cx="1767037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=</a:t>
              </a:r>
            </a:p>
          </p:txBody>
        </p:sp>
      </p:grpSp>
      <p:sp>
        <p:nvSpPr>
          <p:cNvPr id="18" name="Text Box 5">
            <a:extLst>
              <a:ext uri="{FF2B5EF4-FFF2-40B4-BE49-F238E27FC236}">
                <a16:creationId xmlns:a16="http://schemas.microsoft.com/office/drawing/2014/main" id="{58D852B2-AD83-4C39-A870-BC0B3C28D0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5795" y="1843119"/>
            <a:ext cx="642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19" name="Text Box 5">
            <a:extLst>
              <a:ext uri="{FF2B5EF4-FFF2-40B4-BE49-F238E27FC236}">
                <a16:creationId xmlns:a16="http://schemas.microsoft.com/office/drawing/2014/main" id="{8EBE4C07-1ED5-4234-9DC4-21C38A852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5795" y="4353232"/>
            <a:ext cx="642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b)</a:t>
            </a:r>
          </a:p>
        </p:txBody>
      </p:sp>
      <p:grpSp>
        <p:nvGrpSpPr>
          <p:cNvPr id="20" name="Nhóm 19">
            <a:extLst>
              <a:ext uri="{FF2B5EF4-FFF2-40B4-BE49-F238E27FC236}">
                <a16:creationId xmlns:a16="http://schemas.microsoft.com/office/drawing/2014/main" id="{602E712E-ADC6-47CB-BB71-7C323FD6E162}"/>
              </a:ext>
            </a:extLst>
          </p:cNvPr>
          <p:cNvGrpSpPr/>
          <p:nvPr/>
        </p:nvGrpSpPr>
        <p:grpSpPr>
          <a:xfrm>
            <a:off x="6982760" y="5011047"/>
            <a:ext cx="3818519" cy="637309"/>
            <a:chOff x="3380578" y="2633163"/>
            <a:chExt cx="3818519" cy="637309"/>
          </a:xfrm>
        </p:grpSpPr>
        <p:sp>
          <p:nvSpPr>
            <p:cNvPr id="21" name="Hình chữ nhật: Góc Tròn 20">
              <a:extLst>
                <a:ext uri="{FF2B5EF4-FFF2-40B4-BE49-F238E27FC236}">
                  <a16:creationId xmlns:a16="http://schemas.microsoft.com/office/drawing/2014/main" id="{D9AEA0DB-4C74-40F2-B0CE-146819650983}"/>
                </a:ext>
              </a:extLst>
            </p:cNvPr>
            <p:cNvSpPr/>
            <p:nvPr/>
          </p:nvSpPr>
          <p:spPr>
            <a:xfrm>
              <a:off x="3380578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Hình chữ nhật: Góc Tròn 21">
              <a:extLst>
                <a:ext uri="{FF2B5EF4-FFF2-40B4-BE49-F238E27FC236}">
                  <a16:creationId xmlns:a16="http://schemas.microsoft.com/office/drawing/2014/main" id="{25C39949-8A4F-4AD4-9B9A-3D20C8B08BE1}"/>
                </a:ext>
              </a:extLst>
            </p:cNvPr>
            <p:cNvSpPr/>
            <p:nvPr/>
          </p:nvSpPr>
          <p:spPr>
            <a:xfrm>
              <a:off x="5122702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ình chữ nhật: Góc Tròn 22">
              <a:extLst>
                <a:ext uri="{FF2B5EF4-FFF2-40B4-BE49-F238E27FC236}">
                  <a16:creationId xmlns:a16="http://schemas.microsoft.com/office/drawing/2014/main" id="{CBD69542-683E-492B-8323-0A504BFDB75D}"/>
                </a:ext>
              </a:extLst>
            </p:cNvPr>
            <p:cNvSpPr/>
            <p:nvPr/>
          </p:nvSpPr>
          <p:spPr>
            <a:xfrm>
              <a:off x="6587097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ình Bầu dục 23">
              <a:extLst>
                <a:ext uri="{FF2B5EF4-FFF2-40B4-BE49-F238E27FC236}">
                  <a16:creationId xmlns:a16="http://schemas.microsoft.com/office/drawing/2014/main" id="{6F1B8170-A4EC-4F72-8709-A21D95100A87}"/>
                </a:ext>
              </a:extLst>
            </p:cNvPr>
            <p:cNvSpPr/>
            <p:nvPr/>
          </p:nvSpPr>
          <p:spPr>
            <a:xfrm>
              <a:off x="4245727" y="2633163"/>
              <a:ext cx="637309" cy="637309"/>
            </a:xfrm>
            <a:prstGeom prst="ellipse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5">
              <a:extLst>
                <a:ext uri="{FF2B5EF4-FFF2-40B4-BE49-F238E27FC236}">
                  <a16:creationId xmlns:a16="http://schemas.microsoft.com/office/drawing/2014/main" id="{CEB6EF8A-F7CB-4D80-B544-193622FF082F}"/>
                </a:ext>
              </a:extLst>
            </p:cNvPr>
            <p:cNvSpPr/>
            <p:nvPr/>
          </p:nvSpPr>
          <p:spPr>
            <a:xfrm>
              <a:off x="5011490" y="2633163"/>
              <a:ext cx="1767037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=</a:t>
              </a:r>
            </a:p>
          </p:txBody>
        </p:sp>
      </p:grpSp>
      <p:sp>
        <p:nvSpPr>
          <p:cNvPr id="26" name="Rounded Rectangle 5">
            <a:extLst>
              <a:ext uri="{FF2B5EF4-FFF2-40B4-BE49-F238E27FC236}">
                <a16:creationId xmlns:a16="http://schemas.microsoft.com/office/drawing/2014/main" id="{B4E8A36B-D0B1-4EFE-A29B-49A489CD550F}"/>
              </a:ext>
            </a:extLst>
          </p:cNvPr>
          <p:cNvSpPr/>
          <p:nvPr/>
        </p:nvSpPr>
        <p:spPr>
          <a:xfrm>
            <a:off x="7040529" y="255573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F3ACF1DB-E738-4910-9CED-FBCCB501C085}"/>
              </a:ext>
            </a:extLst>
          </p:cNvPr>
          <p:cNvSpPr/>
          <p:nvPr/>
        </p:nvSpPr>
        <p:spPr>
          <a:xfrm>
            <a:off x="7051390" y="2581743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8" name="Rounded Rectangle 5">
            <a:extLst>
              <a:ext uri="{FF2B5EF4-FFF2-40B4-BE49-F238E27FC236}">
                <a16:creationId xmlns:a16="http://schemas.microsoft.com/office/drawing/2014/main" id="{B65FD1ED-39C3-463F-AC85-6C1EDB3E48BB}"/>
              </a:ext>
            </a:extLst>
          </p:cNvPr>
          <p:cNvSpPr/>
          <p:nvPr/>
        </p:nvSpPr>
        <p:spPr>
          <a:xfrm>
            <a:off x="7918293" y="260742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7E92E8FD-C8F8-4E56-AEA2-F5DDAF6B2A40}"/>
              </a:ext>
            </a:extLst>
          </p:cNvPr>
          <p:cNvSpPr/>
          <p:nvPr/>
        </p:nvSpPr>
        <p:spPr>
          <a:xfrm>
            <a:off x="8798557" y="2599683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0" name="Rounded Rectangle 5">
            <a:extLst>
              <a:ext uri="{FF2B5EF4-FFF2-40B4-BE49-F238E27FC236}">
                <a16:creationId xmlns:a16="http://schemas.microsoft.com/office/drawing/2014/main" id="{22D4DF23-275D-4C32-B23C-92A4BB4072D6}"/>
              </a:ext>
            </a:extLst>
          </p:cNvPr>
          <p:cNvSpPr/>
          <p:nvPr/>
        </p:nvSpPr>
        <p:spPr>
          <a:xfrm>
            <a:off x="10261564" y="260742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1" name="Rounded Rectangle 5">
            <a:extLst>
              <a:ext uri="{FF2B5EF4-FFF2-40B4-BE49-F238E27FC236}">
                <a16:creationId xmlns:a16="http://schemas.microsoft.com/office/drawing/2014/main" id="{C447A329-2205-4B06-9F66-B02393C4163A}"/>
              </a:ext>
            </a:extLst>
          </p:cNvPr>
          <p:cNvSpPr/>
          <p:nvPr/>
        </p:nvSpPr>
        <p:spPr>
          <a:xfrm>
            <a:off x="7074241" y="5016961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2" name="Rounded Rectangle 5">
            <a:extLst>
              <a:ext uri="{FF2B5EF4-FFF2-40B4-BE49-F238E27FC236}">
                <a16:creationId xmlns:a16="http://schemas.microsoft.com/office/drawing/2014/main" id="{640D7E6F-8D26-47F8-9CBC-8D638DBA2803}"/>
              </a:ext>
            </a:extLst>
          </p:cNvPr>
          <p:cNvSpPr/>
          <p:nvPr/>
        </p:nvSpPr>
        <p:spPr>
          <a:xfrm>
            <a:off x="7941144" y="5042646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F50F6613-E7D1-49AE-9EBA-8F0495B8A78F}"/>
              </a:ext>
            </a:extLst>
          </p:cNvPr>
          <p:cNvSpPr/>
          <p:nvPr/>
        </p:nvSpPr>
        <p:spPr>
          <a:xfrm>
            <a:off x="8821408" y="5034901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DA4EEA0E-435C-468F-95EC-4E2A9BA88EA1}"/>
              </a:ext>
            </a:extLst>
          </p:cNvPr>
          <p:cNvSpPr/>
          <p:nvPr/>
        </p:nvSpPr>
        <p:spPr>
          <a:xfrm>
            <a:off x="10284415" y="5042646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943429C8-34D3-4F59-B984-4D5F3A1D4953}"/>
              </a:ext>
            </a:extLst>
          </p:cNvPr>
          <p:cNvSpPr/>
          <p:nvPr/>
        </p:nvSpPr>
        <p:spPr>
          <a:xfrm>
            <a:off x="7981823" y="2529564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54766FA3-0659-43DE-9AFA-655BF210DE69}"/>
              </a:ext>
            </a:extLst>
          </p:cNvPr>
          <p:cNvSpPr/>
          <p:nvPr/>
        </p:nvSpPr>
        <p:spPr>
          <a:xfrm>
            <a:off x="8798557" y="254274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213E949E-A365-4578-AAFC-4566E6D17E53}"/>
              </a:ext>
            </a:extLst>
          </p:cNvPr>
          <p:cNvSpPr/>
          <p:nvPr/>
        </p:nvSpPr>
        <p:spPr>
          <a:xfrm>
            <a:off x="10283841" y="2586757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421AA3F4-A67D-4764-B069-A2A8B76BBD42}"/>
              </a:ext>
            </a:extLst>
          </p:cNvPr>
          <p:cNvSpPr/>
          <p:nvPr/>
        </p:nvSpPr>
        <p:spPr>
          <a:xfrm>
            <a:off x="7066505" y="5010714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A7C7B16C-07CC-47F1-8D9C-7FB9DEACD9AC}"/>
              </a:ext>
            </a:extLst>
          </p:cNvPr>
          <p:cNvSpPr/>
          <p:nvPr/>
        </p:nvSpPr>
        <p:spPr>
          <a:xfrm>
            <a:off x="7909538" y="5024037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Rounded Rectangle 5">
            <a:extLst>
              <a:ext uri="{FF2B5EF4-FFF2-40B4-BE49-F238E27FC236}">
                <a16:creationId xmlns:a16="http://schemas.microsoft.com/office/drawing/2014/main" id="{8D8B31A7-B735-4F93-99E9-5CC0D04C891A}"/>
              </a:ext>
            </a:extLst>
          </p:cNvPr>
          <p:cNvSpPr/>
          <p:nvPr/>
        </p:nvSpPr>
        <p:spPr>
          <a:xfrm>
            <a:off x="8824906" y="499577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id="{BBDAC628-A948-4516-ACCB-3216FE75CE96}"/>
              </a:ext>
            </a:extLst>
          </p:cNvPr>
          <p:cNvSpPr/>
          <p:nvPr/>
        </p:nvSpPr>
        <p:spPr>
          <a:xfrm>
            <a:off x="10291810" y="502395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89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  <p:bldP spid="26" grpId="0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charset="-122"/>
                <a:cs typeface="Times New Roman" panose="02020603050405020304" pitchFamily="18" charset="0"/>
                <a:sym typeface="+mn-ea"/>
              </a:rPr>
              <a:t>VẬN DỤNG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452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pic>
        <p:nvPicPr>
          <p:cNvPr id="49" name="Picture 17">
            <a:extLst>
              <a:ext uri="{FF2B5EF4-FFF2-40B4-BE49-F238E27FC236}">
                <a16:creationId xmlns:a16="http://schemas.microsoft.com/office/drawing/2014/main" id="{628DE8EA-EE20-4768-B429-FCF242F1B7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74" b="68150" l="3908" r="445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766" b="41921"/>
          <a:stretch/>
        </p:blipFill>
        <p:spPr>
          <a:xfrm>
            <a:off x="3694453" y="3918558"/>
            <a:ext cx="2603549" cy="2715492"/>
          </a:xfrm>
          <a:prstGeom prst="rect">
            <a:avLst/>
          </a:prstGeom>
        </p:spPr>
      </p:pic>
      <p:pic>
        <p:nvPicPr>
          <p:cNvPr id="50" name="Picture 18">
            <a:extLst>
              <a:ext uri="{FF2B5EF4-FFF2-40B4-BE49-F238E27FC236}">
                <a16:creationId xmlns:a16="http://schemas.microsoft.com/office/drawing/2014/main" id="{7C82AABD-9157-4336-92D1-09799C0ED4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50528" r="94503">
                        <a14:foregroundMark x1="59680" y1="36300" x2="73179" y2="35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31" b="36300"/>
          <a:stretch/>
        </p:blipFill>
        <p:spPr>
          <a:xfrm>
            <a:off x="6752371" y="3886202"/>
            <a:ext cx="3126438" cy="2747847"/>
          </a:xfrm>
          <a:prstGeom prst="rect">
            <a:avLst/>
          </a:prstGeom>
        </p:spPr>
      </p:pic>
      <p:sp>
        <p:nvSpPr>
          <p:cNvPr id="51" name="Thought Bubble: Cloud 2">
            <a:extLst>
              <a:ext uri="{FF2B5EF4-FFF2-40B4-BE49-F238E27FC236}">
                <a16:creationId xmlns:a16="http://schemas.microsoft.com/office/drawing/2014/main" id="{4FBA7DDB-60B8-456A-AC25-DF67B45D58D2}"/>
              </a:ext>
            </a:extLst>
          </p:cNvPr>
          <p:cNvSpPr/>
          <p:nvPr/>
        </p:nvSpPr>
        <p:spPr>
          <a:xfrm>
            <a:off x="4312117" y="3180766"/>
            <a:ext cx="4880508" cy="1410871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2" name="Picture 2">
            <a:extLst>
              <a:ext uri="{FF2B5EF4-FFF2-40B4-BE49-F238E27FC236}">
                <a16:creationId xmlns:a16="http://schemas.microsoft.com/office/drawing/2014/main" id="{67FDDE18-00B4-400C-95CE-70FF5A11A4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1" t="74576" r="80231" b="18192"/>
          <a:stretch/>
        </p:blipFill>
        <p:spPr bwMode="auto">
          <a:xfrm>
            <a:off x="999524" y="761746"/>
            <a:ext cx="1115878" cy="119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ounded Rectangle 5">
            <a:extLst>
              <a:ext uri="{FF2B5EF4-FFF2-40B4-BE49-F238E27FC236}">
                <a16:creationId xmlns:a16="http://schemas.microsoft.com/office/drawing/2014/main" id="{F6ADADDA-AA54-4C05-B7A8-F3BCA24060EA}"/>
              </a:ext>
            </a:extLst>
          </p:cNvPr>
          <p:cNvSpPr/>
          <p:nvPr/>
        </p:nvSpPr>
        <p:spPr>
          <a:xfrm>
            <a:off x="2062288" y="1337652"/>
            <a:ext cx="10076599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huống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tế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trừ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phạm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vi 10.</a:t>
            </a:r>
          </a:p>
        </p:txBody>
      </p:sp>
      <p:sp>
        <p:nvSpPr>
          <p:cNvPr id="54" name="Rounded Rectangle 5">
            <a:extLst>
              <a:ext uri="{FF2B5EF4-FFF2-40B4-BE49-F238E27FC236}">
                <a16:creationId xmlns:a16="http://schemas.microsoft.com/office/drawing/2014/main" id="{6F65A60F-8610-42CE-8061-C8D48FF787A1}"/>
              </a:ext>
            </a:extLst>
          </p:cNvPr>
          <p:cNvSpPr/>
          <p:nvPr/>
        </p:nvSpPr>
        <p:spPr>
          <a:xfrm>
            <a:off x="5237152" y="3510792"/>
            <a:ext cx="3726872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? ?</a:t>
            </a:r>
          </a:p>
        </p:txBody>
      </p:sp>
    </p:spTree>
    <p:extLst>
      <p:ext uri="{BB962C8B-B14F-4D97-AF65-F5344CB8AC3E}">
        <p14:creationId xmlns:p14="http://schemas.microsoft.com/office/powerpoint/2010/main" val="8952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/>
      <p:bldP spid="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D58665DD-9139-4EF7-81C4-6EBFE489B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73879"/>
            <a:ext cx="5212715" cy="740410"/>
          </a:xfrm>
          <a:prstGeom prst="rect">
            <a:avLst/>
          </a:prstGeom>
        </p:spPr>
      </p:pic>
      <p:pic>
        <p:nvPicPr>
          <p:cNvPr id="5" name="图片 15" descr="a05684f714522ad77246dba9447411ba">
            <a:extLst>
              <a:ext uri="{FF2B5EF4-FFF2-40B4-BE49-F238E27FC236}">
                <a16:creationId xmlns:a16="http://schemas.microsoft.com/office/drawing/2014/main" id="{85CACD44-514D-4517-A8BD-97EF92C2F6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6193" flipH="1">
            <a:off x="7626542" y="3441414"/>
            <a:ext cx="4002630" cy="2830384"/>
          </a:xfrm>
          <a:prstGeom prst="rect">
            <a:avLst/>
          </a:prstGeom>
        </p:spPr>
      </p:pic>
      <p:pic>
        <p:nvPicPr>
          <p:cNvPr id="6" name="图片 1" descr="fc85f2a324e3c42c2067966f589847df">
            <a:extLst>
              <a:ext uri="{FF2B5EF4-FFF2-40B4-BE49-F238E27FC236}">
                <a16:creationId xmlns:a16="http://schemas.microsoft.com/office/drawing/2014/main" id="{5C1ACBCE-0FA0-4817-A1BD-52607BBBD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8051" y="4443456"/>
            <a:ext cx="1780433" cy="2060845"/>
          </a:xfrm>
          <a:prstGeom prst="rect">
            <a:avLst/>
          </a:prstGeom>
        </p:spPr>
      </p:pic>
      <p:pic>
        <p:nvPicPr>
          <p:cNvPr id="7" name="图片 3" descr="fc85f2a324e3c42c2067966f589847df">
            <a:extLst>
              <a:ext uri="{FF2B5EF4-FFF2-40B4-BE49-F238E27FC236}">
                <a16:creationId xmlns:a16="http://schemas.microsoft.com/office/drawing/2014/main" id="{BD954D33-775F-4D30-94B0-795D2FD1F1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57" y="4104001"/>
            <a:ext cx="2956702" cy="1855380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id="{32084167-7FAD-4265-9C68-D65BEDBE26A3}"/>
              </a:ext>
            </a:extLst>
          </p:cNvPr>
          <p:cNvGrpSpPr/>
          <p:nvPr/>
        </p:nvGrpSpPr>
        <p:grpSpPr>
          <a:xfrm>
            <a:off x="680024" y="818491"/>
            <a:ext cx="3626802" cy="2742797"/>
            <a:chOff x="-230853" y="7620"/>
            <a:chExt cx="3626802" cy="2742797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id="{3EF87F29-D949-4DA0-A2B6-19A6124E5734}"/>
                </a:ext>
              </a:extLst>
            </p:cNvPr>
            <p:cNvGrpSpPr/>
            <p:nvPr/>
          </p:nvGrpSpPr>
          <p:grpSpPr>
            <a:xfrm>
              <a:off x="-230853" y="7620"/>
              <a:ext cx="3467735" cy="2742797"/>
              <a:chOff x="425593" y="325580"/>
              <a:chExt cx="3467735" cy="2742797"/>
            </a:xfrm>
          </p:grpSpPr>
          <p:pic>
            <p:nvPicPr>
              <p:cNvPr id="11" name="图片 7" descr="572005ec0a0c4">
                <a:extLst>
                  <a:ext uri="{FF2B5EF4-FFF2-40B4-BE49-F238E27FC236}">
                    <a16:creationId xmlns:a16="http://schemas.microsoft.com/office/drawing/2014/main" id="{7DC3171A-8F9F-41A0-BEFC-380D2A748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25593" y="325580"/>
                <a:ext cx="3467735" cy="1959610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F0F14F4B-A0F6-43AB-AB88-D48E617A3554}"/>
                  </a:ext>
                </a:extLst>
              </p:cNvPr>
              <p:cNvSpPr/>
              <p:nvPr/>
            </p:nvSpPr>
            <p:spPr>
              <a:xfrm>
                <a:off x="2521527" y="1066800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0BBD4EA2-62F3-4C8B-83C3-A163800FA79D}"/>
                  </a:ext>
                </a:extLst>
              </p:cNvPr>
              <p:cNvSpPr/>
              <p:nvPr/>
            </p:nvSpPr>
            <p:spPr>
              <a:xfrm>
                <a:off x="2159460" y="1752195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B79163BE-F285-462E-9780-094FC2E21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015" y="772220"/>
              <a:ext cx="1892934" cy="1060043"/>
            </a:xfrm>
            <a:prstGeom prst="rect">
              <a:avLst/>
            </a:prstGeom>
          </p:spPr>
        </p:pic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id="{32DA0F2D-3A79-4608-AC3B-E813FEF24C75}"/>
              </a:ext>
            </a:extLst>
          </p:cNvPr>
          <p:cNvSpPr txBox="1">
            <a:spLocks/>
          </p:cNvSpPr>
          <p:nvPr/>
        </p:nvSpPr>
        <p:spPr>
          <a:xfrm>
            <a:off x="2592334" y="2640631"/>
            <a:ext cx="8872419" cy="929240"/>
          </a:xfrm>
          <a:prstGeom prst="rect">
            <a:avLst/>
          </a:prstGeom>
        </p:spPr>
        <p:txBody>
          <a:bodyPr spcFirstLastPara="1" numCol="1" anchor="ctr" anchorCtr="0">
            <a:prstTxWarp prst="textArchUp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Tạm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biệt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và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hẹn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gặp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lại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j-ea"/>
              <a:cs typeface="+mj-cs"/>
              <a:sym typeface="+mn-lt"/>
            </a:endParaRPr>
          </a:p>
        </p:txBody>
      </p:sp>
      <p:pic>
        <p:nvPicPr>
          <p:cNvPr id="17" name="Content Placeholder 19" descr="chimxanh.png">
            <a:extLst>
              <a:ext uri="{FF2B5EF4-FFF2-40B4-BE49-F238E27FC236}">
                <a16:creationId xmlns:a16="http://schemas.microsoft.com/office/drawing/2014/main" id="{180103B2-ADFB-4699-B6DA-FCD74D950B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35" y="2069175"/>
            <a:ext cx="700405" cy="61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DBCA06F1-AA72-41D8-8526-FE48BABE81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964" y="286818"/>
            <a:ext cx="1351528" cy="1177202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:a16="http://schemas.microsoft.com/office/drawing/2014/main" id="{B46F75CC-2F1C-4C20-AAB2-2B922598FED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37" y="611638"/>
            <a:ext cx="1232156" cy="8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10101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01782"/>
            <a:ext cx="12192001" cy="6456218"/>
          </a:xfrm>
          <a:prstGeom prst="rect">
            <a:avLst/>
          </a:prstGeom>
        </p:spPr>
      </p:pic>
      <p:pic>
        <p:nvPicPr>
          <p:cNvPr id="5" name="图片 7" descr="572005ec0a0c4">
            <a:extLst>
              <a:ext uri="{FF2B5EF4-FFF2-40B4-BE49-F238E27FC236}">
                <a16:creationId xmlns:a16="http://schemas.microsoft.com/office/drawing/2014/main" id="{E1EADFFF-5CCE-44C9-9A71-8AC8BA7D5D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9667074" y="689281"/>
            <a:ext cx="1808914" cy="1215435"/>
          </a:xfrm>
          <a:prstGeom prst="rect">
            <a:avLst/>
          </a:prstGeom>
        </p:spPr>
      </p:pic>
      <p:sp>
        <p:nvSpPr>
          <p:cNvPr id="6" name="Text Box 5">
            <a:extLst>
              <a:ext uri="{FF2B5EF4-FFF2-40B4-BE49-F238E27FC236}">
                <a16:creationId xmlns:a16="http://schemas.microsoft.com/office/drawing/2014/main" id="{19DC2B98-DB43-4CFC-BE71-26E36C511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7278" y="740200"/>
            <a:ext cx="6597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nhẩm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7" name="Sun 3">
            <a:extLst>
              <a:ext uri="{FF2B5EF4-FFF2-40B4-BE49-F238E27FC236}">
                <a16:creationId xmlns:a16="http://schemas.microsoft.com/office/drawing/2014/main" id="{DC27F20E-4B76-43F5-A03E-2C683AD66331}"/>
              </a:ext>
            </a:extLst>
          </p:cNvPr>
          <p:cNvSpPr/>
          <p:nvPr/>
        </p:nvSpPr>
        <p:spPr>
          <a:xfrm>
            <a:off x="829213" y="538747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49E6DD4C-14B0-45D5-A12F-877BF565933F}"/>
              </a:ext>
            </a:extLst>
          </p:cNvPr>
          <p:cNvSpPr/>
          <p:nvPr/>
        </p:nvSpPr>
        <p:spPr>
          <a:xfrm>
            <a:off x="554735" y="746208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Hình chữ nhật 3">
            <a:extLst>
              <a:ext uri="{FF2B5EF4-FFF2-40B4-BE49-F238E27FC236}">
                <a16:creationId xmlns:a16="http://schemas.microsoft.com/office/drawing/2014/main" id="{5F5312C1-B844-425D-B7A6-98A0DFF566C5}"/>
              </a:ext>
            </a:extLst>
          </p:cNvPr>
          <p:cNvSpPr/>
          <p:nvPr/>
        </p:nvSpPr>
        <p:spPr>
          <a:xfrm>
            <a:off x="3070664" y="1217096"/>
            <a:ext cx="1604772" cy="614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grpSp>
        <p:nvGrpSpPr>
          <p:cNvPr id="18" name="Nhóm 17">
            <a:extLst>
              <a:ext uri="{FF2B5EF4-FFF2-40B4-BE49-F238E27FC236}">
                <a16:creationId xmlns:a16="http://schemas.microsoft.com/office/drawing/2014/main" id="{D34D5D88-A2DF-4B77-9C6A-DBE613ED1F7E}"/>
              </a:ext>
            </a:extLst>
          </p:cNvPr>
          <p:cNvGrpSpPr/>
          <p:nvPr/>
        </p:nvGrpSpPr>
        <p:grpSpPr>
          <a:xfrm>
            <a:off x="1015932" y="2469180"/>
            <a:ext cx="3774546" cy="2934175"/>
            <a:chOff x="1250167" y="3694621"/>
            <a:chExt cx="3774546" cy="2934175"/>
          </a:xfrm>
        </p:grpSpPr>
        <p:grpSp>
          <p:nvGrpSpPr>
            <p:cNvPr id="19" name="Nhóm 18">
              <a:extLst>
                <a:ext uri="{FF2B5EF4-FFF2-40B4-BE49-F238E27FC236}">
                  <a16:creationId xmlns:a16="http://schemas.microsoft.com/office/drawing/2014/main" id="{FBED0421-B5D1-4E6F-9E83-313D239D6653}"/>
                </a:ext>
              </a:extLst>
            </p:cNvPr>
            <p:cNvGrpSpPr/>
            <p:nvPr/>
          </p:nvGrpSpPr>
          <p:grpSpPr>
            <a:xfrm>
              <a:off x="1250167" y="3694621"/>
              <a:ext cx="2530601" cy="2934175"/>
              <a:chOff x="447918" y="1919283"/>
              <a:chExt cx="3214641" cy="3117663"/>
            </a:xfrm>
          </p:grpSpPr>
          <p:pic>
            <p:nvPicPr>
              <p:cNvPr id="20" name="Hình ảnh 19">
                <a:extLst>
                  <a:ext uri="{FF2B5EF4-FFF2-40B4-BE49-F238E27FC236}">
                    <a16:creationId xmlns:a16="http://schemas.microsoft.com/office/drawing/2014/main" id="{54DCE742-2AB0-4090-B796-0584862FC6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t="3506" r="77265" b="17601"/>
              <a:stretch/>
            </p:blipFill>
            <p:spPr>
              <a:xfrm>
                <a:off x="447918" y="1919283"/>
                <a:ext cx="3214641" cy="3117663"/>
              </a:xfrm>
              <a:prstGeom prst="rect">
                <a:avLst/>
              </a:prstGeom>
            </p:spPr>
          </p:pic>
          <p:sp>
            <p:nvSpPr>
              <p:cNvPr id="21" name="Hình chữ nhật 20">
                <a:extLst>
                  <a:ext uri="{FF2B5EF4-FFF2-40B4-BE49-F238E27FC236}">
                    <a16:creationId xmlns:a16="http://schemas.microsoft.com/office/drawing/2014/main" id="{BC5E904D-CAB5-4372-98DB-14433A7F4AF8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2" name="Rounded Rectangle 5">
              <a:extLst>
                <a:ext uri="{FF2B5EF4-FFF2-40B4-BE49-F238E27FC236}">
                  <a16:creationId xmlns:a16="http://schemas.microsoft.com/office/drawing/2014/main" id="{3E8E9911-EF40-4858-8EAB-EB660F307E94}"/>
                </a:ext>
              </a:extLst>
            </p:cNvPr>
            <p:cNvSpPr/>
            <p:nvPr/>
          </p:nvSpPr>
          <p:spPr>
            <a:xfrm>
              <a:off x="1521492" y="5094294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6 + 3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 + 8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Nhóm 26">
            <a:extLst>
              <a:ext uri="{FF2B5EF4-FFF2-40B4-BE49-F238E27FC236}">
                <a16:creationId xmlns:a16="http://schemas.microsoft.com/office/drawing/2014/main" id="{B78C563D-42A0-4D3F-AD2F-F6DF23E4E08A}"/>
              </a:ext>
            </a:extLst>
          </p:cNvPr>
          <p:cNvGrpSpPr/>
          <p:nvPr/>
        </p:nvGrpSpPr>
        <p:grpSpPr>
          <a:xfrm>
            <a:off x="3634839" y="2465997"/>
            <a:ext cx="3774546" cy="2934175"/>
            <a:chOff x="1250167" y="3694621"/>
            <a:chExt cx="3774546" cy="2934175"/>
          </a:xfrm>
        </p:grpSpPr>
        <p:grpSp>
          <p:nvGrpSpPr>
            <p:cNvPr id="28" name="Nhóm 27">
              <a:extLst>
                <a:ext uri="{FF2B5EF4-FFF2-40B4-BE49-F238E27FC236}">
                  <a16:creationId xmlns:a16="http://schemas.microsoft.com/office/drawing/2014/main" id="{3954F04A-73E3-413F-B3A4-EABF5FCCE13B}"/>
                </a:ext>
              </a:extLst>
            </p:cNvPr>
            <p:cNvGrpSpPr/>
            <p:nvPr/>
          </p:nvGrpSpPr>
          <p:grpSpPr>
            <a:xfrm>
              <a:off x="1250167" y="3694621"/>
              <a:ext cx="2530601" cy="2934175"/>
              <a:chOff x="447918" y="1919283"/>
              <a:chExt cx="3214641" cy="3117663"/>
            </a:xfrm>
          </p:grpSpPr>
          <p:pic>
            <p:nvPicPr>
              <p:cNvPr id="30" name="Hình ảnh 29">
                <a:extLst>
                  <a:ext uri="{FF2B5EF4-FFF2-40B4-BE49-F238E27FC236}">
                    <a16:creationId xmlns:a16="http://schemas.microsoft.com/office/drawing/2014/main" id="{3FFFCD11-1311-4688-8CA9-4A463C8353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t="3506" r="77265" b="17601"/>
              <a:stretch/>
            </p:blipFill>
            <p:spPr>
              <a:xfrm>
                <a:off x="447918" y="1919283"/>
                <a:ext cx="3214641" cy="3117663"/>
              </a:xfrm>
              <a:prstGeom prst="rect">
                <a:avLst/>
              </a:prstGeom>
            </p:spPr>
          </p:pic>
          <p:sp>
            <p:nvSpPr>
              <p:cNvPr id="31" name="Hình chữ nhật 30">
                <a:extLst>
                  <a:ext uri="{FF2B5EF4-FFF2-40B4-BE49-F238E27FC236}">
                    <a16:creationId xmlns:a16="http://schemas.microsoft.com/office/drawing/2014/main" id="{2E4B5DB4-1254-427D-AB6C-2A8633F005E3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9" name="Rounded Rectangle 5">
              <a:extLst>
                <a:ext uri="{FF2B5EF4-FFF2-40B4-BE49-F238E27FC236}">
                  <a16:creationId xmlns:a16="http://schemas.microsoft.com/office/drawing/2014/main" id="{5F75F584-C31E-49BB-B67A-A2E54AC428D6}"/>
                </a:ext>
              </a:extLst>
            </p:cNvPr>
            <p:cNvSpPr/>
            <p:nvPr/>
          </p:nvSpPr>
          <p:spPr>
            <a:xfrm>
              <a:off x="1521492" y="5094294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5 + 5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9 + 0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" name="Nhóm 31">
            <a:extLst>
              <a:ext uri="{FF2B5EF4-FFF2-40B4-BE49-F238E27FC236}">
                <a16:creationId xmlns:a16="http://schemas.microsoft.com/office/drawing/2014/main" id="{68F1D8C1-AFFA-4B13-AB72-D62B897D6D26}"/>
              </a:ext>
            </a:extLst>
          </p:cNvPr>
          <p:cNvGrpSpPr/>
          <p:nvPr/>
        </p:nvGrpSpPr>
        <p:grpSpPr>
          <a:xfrm>
            <a:off x="6379921" y="2474993"/>
            <a:ext cx="3745436" cy="2934175"/>
            <a:chOff x="1279277" y="3675041"/>
            <a:chExt cx="3745436" cy="2934175"/>
          </a:xfrm>
        </p:grpSpPr>
        <p:grpSp>
          <p:nvGrpSpPr>
            <p:cNvPr id="33" name="Nhóm 32">
              <a:extLst>
                <a:ext uri="{FF2B5EF4-FFF2-40B4-BE49-F238E27FC236}">
                  <a16:creationId xmlns:a16="http://schemas.microsoft.com/office/drawing/2014/main" id="{5D447B62-43E0-48AA-81B7-35548E5EF7AE}"/>
                </a:ext>
              </a:extLst>
            </p:cNvPr>
            <p:cNvGrpSpPr/>
            <p:nvPr/>
          </p:nvGrpSpPr>
          <p:grpSpPr>
            <a:xfrm>
              <a:off x="1279277" y="3675041"/>
              <a:ext cx="2530601" cy="2934175"/>
              <a:chOff x="484897" y="1898479"/>
              <a:chExt cx="3214641" cy="3117663"/>
            </a:xfrm>
          </p:grpSpPr>
          <p:pic>
            <p:nvPicPr>
              <p:cNvPr id="35" name="Hình ảnh 34">
                <a:extLst>
                  <a:ext uri="{FF2B5EF4-FFF2-40B4-BE49-F238E27FC236}">
                    <a16:creationId xmlns:a16="http://schemas.microsoft.com/office/drawing/2014/main" id="{6E632676-5099-4923-B99A-16F7FD6F2E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t="3506" r="77265" b="17601"/>
              <a:stretch/>
            </p:blipFill>
            <p:spPr>
              <a:xfrm>
                <a:off x="484897" y="1898479"/>
                <a:ext cx="3214641" cy="3117663"/>
              </a:xfrm>
              <a:prstGeom prst="rect">
                <a:avLst/>
              </a:prstGeom>
            </p:spPr>
          </p:pic>
          <p:sp>
            <p:nvSpPr>
              <p:cNvPr id="36" name="Hình chữ nhật 35">
                <a:extLst>
                  <a:ext uri="{FF2B5EF4-FFF2-40B4-BE49-F238E27FC236}">
                    <a16:creationId xmlns:a16="http://schemas.microsoft.com/office/drawing/2014/main" id="{B8CDBA64-8A00-4837-BD69-9F7A22657A8D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4" name="Rounded Rectangle 5">
              <a:extLst>
                <a:ext uri="{FF2B5EF4-FFF2-40B4-BE49-F238E27FC236}">
                  <a16:creationId xmlns:a16="http://schemas.microsoft.com/office/drawing/2014/main" id="{B6214EA4-EB9B-4B2E-8E3A-7F1FE1A92B52}"/>
                </a:ext>
              </a:extLst>
            </p:cNvPr>
            <p:cNvSpPr/>
            <p:nvPr/>
          </p:nvSpPr>
          <p:spPr>
            <a:xfrm>
              <a:off x="1521492" y="5094294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8 - 2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6 - 6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Nhóm 36">
            <a:extLst>
              <a:ext uri="{FF2B5EF4-FFF2-40B4-BE49-F238E27FC236}">
                <a16:creationId xmlns:a16="http://schemas.microsoft.com/office/drawing/2014/main" id="{071B47F5-475D-4B04-9EF0-9E2DF44D21C6}"/>
              </a:ext>
            </a:extLst>
          </p:cNvPr>
          <p:cNvGrpSpPr/>
          <p:nvPr/>
        </p:nvGrpSpPr>
        <p:grpSpPr>
          <a:xfrm>
            <a:off x="9016372" y="2494572"/>
            <a:ext cx="3897044" cy="2934175"/>
            <a:chOff x="1127669" y="3727169"/>
            <a:chExt cx="3897044" cy="2934175"/>
          </a:xfrm>
        </p:grpSpPr>
        <p:grpSp>
          <p:nvGrpSpPr>
            <p:cNvPr id="38" name="Nhóm 37">
              <a:extLst>
                <a:ext uri="{FF2B5EF4-FFF2-40B4-BE49-F238E27FC236}">
                  <a16:creationId xmlns:a16="http://schemas.microsoft.com/office/drawing/2014/main" id="{78DC66AE-9305-4A0B-AE43-5F83933FC4D1}"/>
                </a:ext>
              </a:extLst>
            </p:cNvPr>
            <p:cNvGrpSpPr/>
            <p:nvPr/>
          </p:nvGrpSpPr>
          <p:grpSpPr>
            <a:xfrm>
              <a:off x="1127669" y="3727169"/>
              <a:ext cx="2530601" cy="2934175"/>
              <a:chOff x="292308" y="1953866"/>
              <a:chExt cx="3214641" cy="3117663"/>
            </a:xfrm>
          </p:grpSpPr>
          <p:pic>
            <p:nvPicPr>
              <p:cNvPr id="40" name="Hình ảnh 39">
                <a:extLst>
                  <a:ext uri="{FF2B5EF4-FFF2-40B4-BE49-F238E27FC236}">
                    <a16:creationId xmlns:a16="http://schemas.microsoft.com/office/drawing/2014/main" id="{2684F093-65D8-45A9-8CEA-1127A7AE37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t="3506" r="77265" b="17601"/>
              <a:stretch/>
            </p:blipFill>
            <p:spPr>
              <a:xfrm>
                <a:off x="292308" y="1953866"/>
                <a:ext cx="3214641" cy="3117663"/>
              </a:xfrm>
              <a:prstGeom prst="rect">
                <a:avLst/>
              </a:prstGeom>
            </p:spPr>
          </p:pic>
          <p:sp>
            <p:nvSpPr>
              <p:cNvPr id="41" name="Hình chữ nhật 40">
                <a:extLst>
                  <a:ext uri="{FF2B5EF4-FFF2-40B4-BE49-F238E27FC236}">
                    <a16:creationId xmlns:a16="http://schemas.microsoft.com/office/drawing/2014/main" id="{58D93660-0D56-4130-9232-ACC7EFCCB25C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9" name="Rounded Rectangle 5">
              <a:extLst>
                <a:ext uri="{FF2B5EF4-FFF2-40B4-BE49-F238E27FC236}">
                  <a16:creationId xmlns:a16="http://schemas.microsoft.com/office/drawing/2014/main" id="{0273B87A-4280-4C1F-B69D-5F4C4DEC9162}"/>
                </a:ext>
              </a:extLst>
            </p:cNvPr>
            <p:cNvSpPr/>
            <p:nvPr/>
          </p:nvSpPr>
          <p:spPr>
            <a:xfrm>
              <a:off x="1521492" y="5094294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5 - 4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10 - 0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337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610" y="2561356"/>
            <a:ext cx="1537196" cy="14910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22" y="4756627"/>
            <a:ext cx="1653144" cy="16531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22" y="2254441"/>
            <a:ext cx="2289428" cy="198079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066690" y="747141"/>
            <a:ext cx="5996379" cy="181421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66FFCC"/>
                  </a:solidFill>
                  <a:prstDash val="solid"/>
                </a:ln>
                <a:solidFill>
                  <a:srgbClr val="66FFCC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Tiêu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66FFCC"/>
                  </a:solidFill>
                  <a:prstDash val="solid"/>
                </a:ln>
                <a:solidFill>
                  <a:srgbClr val="66FFCC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66FFCC"/>
                  </a:solidFill>
                  <a:prstDash val="solid"/>
                </a:ln>
                <a:solidFill>
                  <a:srgbClr val="66FFCC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diệt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66FFCC"/>
                  </a:solidFill>
                  <a:prstDash val="solid"/>
                </a:ln>
                <a:solidFill>
                  <a:srgbClr val="66FFCC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Virus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690" y="2883056"/>
            <a:ext cx="3664084" cy="40597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8575" flipH="1">
            <a:off x="4100068" y="521906"/>
            <a:ext cx="3335383" cy="139043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364" y="4235231"/>
            <a:ext cx="2307954" cy="234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212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82 -0.00208 C -0.02682 0.03287 -0.00443 0.05995 0.02292 0.05995 C 0.05104 0.05995 0.07357 0.03287 0.07357 -0.00208 C 0.07357 -0.03704 0.09609 -0.06412 0.12422 -0.06412 C 0.15156 -0.06412 0.17409 -0.03704 0.17409 -0.00208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Horizontal Scroll 14"/>
          <p:cNvSpPr/>
          <p:nvPr/>
        </p:nvSpPr>
        <p:spPr>
          <a:xfrm>
            <a:off x="406745" y="1039428"/>
            <a:ext cx="11627892" cy="4897842"/>
          </a:xfrm>
          <a:prstGeom prst="horizontalScroll">
            <a:avLst>
              <a:gd name="adj" fmla="val 612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  <a:p>
            <a:pPr marL="914400" marR="0" lvl="0" indent="-91440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virut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14400" marR="0" lvl="0" indent="-91440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14400" marR="0" lvl="0" indent="-91440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14400" marR="0" lvl="0" indent="-91440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virut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32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715" y="920730"/>
            <a:ext cx="2966681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480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09" y="1540063"/>
            <a:ext cx="1653497" cy="1603892"/>
          </a:xfrm>
          <a:prstGeom prst="rect">
            <a:avLst/>
          </a:prstGeom>
        </p:spPr>
      </p:pic>
      <p:pic>
        <p:nvPicPr>
          <p:cNvPr id="21" name="bác sĩ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189" y="2377151"/>
            <a:ext cx="4442820" cy="4500479"/>
          </a:xfrm>
          <a:prstGeom prst="rect">
            <a:avLst/>
          </a:prstGeom>
        </p:spPr>
      </p:pic>
      <p:pic>
        <p:nvPicPr>
          <p:cNvPr id="4" name="c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669" y="341383"/>
            <a:ext cx="1895759" cy="2052229"/>
          </a:xfrm>
          <a:prstGeom prst="rect">
            <a:avLst/>
          </a:prstGeom>
        </p:spPr>
      </p:pic>
      <p:pic>
        <p:nvPicPr>
          <p:cNvPr id="7" name="c1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143955"/>
            <a:ext cx="1828800" cy="2178977"/>
          </a:xfrm>
          <a:prstGeom prst="rect">
            <a:avLst/>
          </a:prstGeom>
        </p:spPr>
      </p:pic>
      <p:pic>
        <p:nvPicPr>
          <p:cNvPr id="10" name="c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4944" y="1367498"/>
            <a:ext cx="1897284" cy="1897284"/>
          </a:xfrm>
          <a:prstGeom prst="rect">
            <a:avLst/>
          </a:prstGeom>
        </p:spPr>
      </p:pic>
      <p:pic>
        <p:nvPicPr>
          <p:cNvPr id="11" name="c7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345" flipH="1">
            <a:off x="8298449" y="356780"/>
            <a:ext cx="3218896" cy="1535823"/>
          </a:xfrm>
          <a:prstGeom prst="rect">
            <a:avLst/>
          </a:prstGeom>
        </p:spPr>
      </p:pic>
      <p:pic>
        <p:nvPicPr>
          <p:cNvPr id="15" name="c4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7EA48A"/>
              </a:clrFrom>
              <a:clrTo>
                <a:srgbClr val="7EA48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632" y="453652"/>
            <a:ext cx="2057482" cy="1581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6" name="c5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417" y="453652"/>
            <a:ext cx="1613789" cy="1613789"/>
          </a:xfrm>
          <a:prstGeom prst="rect">
            <a:avLst/>
          </a:prstGeom>
        </p:spPr>
      </p:pic>
      <p:pic>
        <p:nvPicPr>
          <p:cNvPr id="19" name="c8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64649">
            <a:off x="9994541" y="3265910"/>
            <a:ext cx="2503391" cy="1806622"/>
          </a:xfrm>
          <a:prstGeom prst="rect">
            <a:avLst/>
          </a:prstGeom>
        </p:spPr>
      </p:pic>
      <p:sp>
        <p:nvSpPr>
          <p:cNvPr id="37" name="cval 36"/>
          <p:cNvSpPr/>
          <p:nvPr/>
        </p:nvSpPr>
        <p:spPr>
          <a:xfrm>
            <a:off x="1628692" y="4443940"/>
            <a:ext cx="487907" cy="433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8" name="Oval 37"/>
          <p:cNvSpPr/>
          <p:nvPr/>
        </p:nvSpPr>
        <p:spPr>
          <a:xfrm>
            <a:off x="1940298" y="2608587"/>
            <a:ext cx="487907" cy="433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9" name="Oval 38"/>
          <p:cNvSpPr/>
          <p:nvPr/>
        </p:nvSpPr>
        <p:spPr>
          <a:xfrm>
            <a:off x="3331835" y="1897408"/>
            <a:ext cx="487907" cy="433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40" name="Oval 39"/>
          <p:cNvSpPr/>
          <p:nvPr/>
        </p:nvSpPr>
        <p:spPr>
          <a:xfrm>
            <a:off x="4885030" y="1668020"/>
            <a:ext cx="487907" cy="433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1" name="Oval 40"/>
          <p:cNvSpPr/>
          <p:nvPr/>
        </p:nvSpPr>
        <p:spPr>
          <a:xfrm>
            <a:off x="6837332" y="1704280"/>
            <a:ext cx="487907" cy="433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2" name="Oval 41"/>
          <p:cNvSpPr/>
          <p:nvPr/>
        </p:nvSpPr>
        <p:spPr>
          <a:xfrm>
            <a:off x="8466793" y="1944152"/>
            <a:ext cx="487907" cy="433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43" name="Oval 42"/>
          <p:cNvSpPr/>
          <p:nvPr/>
        </p:nvSpPr>
        <p:spPr>
          <a:xfrm>
            <a:off x="9372943" y="2927455"/>
            <a:ext cx="487907" cy="433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44" name="Oval 43"/>
          <p:cNvSpPr/>
          <p:nvPr/>
        </p:nvSpPr>
        <p:spPr>
          <a:xfrm>
            <a:off x="9721713" y="4118903"/>
            <a:ext cx="487907" cy="461813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</a:p>
        </p:txBody>
      </p:sp>
      <p:grpSp>
        <p:nvGrpSpPr>
          <p:cNvPr id="22" name="Nhóm 21">
            <a:extLst>
              <a:ext uri="{FF2B5EF4-FFF2-40B4-BE49-F238E27FC236}">
                <a16:creationId xmlns:a16="http://schemas.microsoft.com/office/drawing/2014/main" id="{F3A25A0E-544E-470D-A5CE-EB95C2C69D6E}"/>
              </a:ext>
            </a:extLst>
          </p:cNvPr>
          <p:cNvGrpSpPr/>
          <p:nvPr/>
        </p:nvGrpSpPr>
        <p:grpSpPr>
          <a:xfrm>
            <a:off x="9946316" y="5981340"/>
            <a:ext cx="1709792" cy="718923"/>
            <a:chOff x="10465320" y="319703"/>
            <a:chExt cx="1709792" cy="718923"/>
          </a:xfrm>
        </p:grpSpPr>
        <p:pic>
          <p:nvPicPr>
            <p:cNvPr id="23" name="Picture 2" descr="C:\Users\ADMIN\Desktop\Tai nguyen thiet ke tro choi\Bảng gỗ\Picture1 (2).png">
              <a:hlinkClick r:id="rId19" action="ppaction://hlinksldjump"/>
              <a:extLst>
                <a:ext uri="{FF2B5EF4-FFF2-40B4-BE49-F238E27FC236}">
                  <a16:creationId xmlns:a16="http://schemas.microsoft.com/office/drawing/2014/main" id="{C56128AA-E92F-4F55-832C-E0075FAA45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5320" y="319703"/>
              <a:ext cx="1691103" cy="718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Hộp Văn bản 23">
              <a:hlinkClick r:id="rId21" action="ppaction://hlinksldjump"/>
              <a:extLst>
                <a:ext uri="{FF2B5EF4-FFF2-40B4-BE49-F238E27FC236}">
                  <a16:creationId xmlns:a16="http://schemas.microsoft.com/office/drawing/2014/main" id="{C204EE23-1248-4704-94AE-DF75FFCB8D43}"/>
                </a:ext>
              </a:extLst>
            </p:cNvPr>
            <p:cNvSpPr txBox="1"/>
            <p:nvPr/>
          </p:nvSpPr>
          <p:spPr>
            <a:xfrm>
              <a:off x="10723034" y="497636"/>
              <a:ext cx="14520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KẾT THÚC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543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Horizontal Scroll 14"/>
          <p:cNvSpPr/>
          <p:nvPr/>
        </p:nvSpPr>
        <p:spPr>
          <a:xfrm>
            <a:off x="282054" y="569949"/>
            <a:ext cx="11627892" cy="3865418"/>
          </a:xfrm>
          <a:prstGeom prst="horizontalScroll">
            <a:avLst>
              <a:gd name="adj" fmla="val 612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+ 3 = ….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40536" y="4355342"/>
            <a:ext cx="1617340" cy="2630608"/>
          </a:xfrm>
          <a:prstGeom prst="rect">
            <a:avLst/>
          </a:prstGeom>
        </p:spPr>
      </p:pic>
      <p:pic>
        <p:nvPicPr>
          <p:cNvPr id="10" name="Picture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777" y="5303880"/>
            <a:ext cx="1528548" cy="15541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69" y="180109"/>
            <a:ext cx="2966681" cy="2857500"/>
          </a:xfrm>
          <a:prstGeom prst="rect">
            <a:avLst/>
          </a:prstGeom>
        </p:spPr>
      </p:pic>
      <p:sp>
        <p:nvSpPr>
          <p:cNvPr id="16" name="Pentagon 15"/>
          <p:cNvSpPr/>
          <p:nvPr/>
        </p:nvSpPr>
        <p:spPr>
          <a:xfrm>
            <a:off x="3916907" y="4825338"/>
            <a:ext cx="4790366" cy="169061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+ 3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= 9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61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Horizontal Scroll 14"/>
          <p:cNvSpPr/>
          <p:nvPr/>
        </p:nvSpPr>
        <p:spPr>
          <a:xfrm>
            <a:off x="568036" y="651165"/>
            <a:ext cx="11305516" cy="4246678"/>
          </a:xfrm>
          <a:prstGeom prst="horizontalScroll">
            <a:avLst>
              <a:gd name="adj" fmla="val 612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+ 8 = …</a:t>
            </a:r>
          </a:p>
        </p:txBody>
      </p:sp>
      <p:pic>
        <p:nvPicPr>
          <p:cNvPr id="10" name="Picture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777" y="5303880"/>
            <a:ext cx="1528548" cy="15541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48" y="609603"/>
            <a:ext cx="2966681" cy="2857500"/>
          </a:xfrm>
          <a:prstGeom prst="rect">
            <a:avLst/>
          </a:prstGeom>
        </p:spPr>
      </p:pic>
      <p:sp>
        <p:nvSpPr>
          <p:cNvPr id="16" name="Pentagon 15"/>
          <p:cNvSpPr/>
          <p:nvPr/>
        </p:nvSpPr>
        <p:spPr>
          <a:xfrm>
            <a:off x="3916907" y="4825338"/>
            <a:ext cx="4790366" cy="1690616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+ 8 = 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05" y="4676234"/>
            <a:ext cx="2024192" cy="196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132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Horizontal Scroll 14"/>
          <p:cNvSpPr/>
          <p:nvPr/>
        </p:nvSpPr>
        <p:spPr>
          <a:xfrm>
            <a:off x="512618" y="554181"/>
            <a:ext cx="11360934" cy="4343661"/>
          </a:xfrm>
          <a:prstGeom prst="horizontalScroll">
            <a:avLst>
              <a:gd name="adj" fmla="val 612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 + 5 = ….</a:t>
            </a:r>
          </a:p>
        </p:txBody>
      </p:sp>
      <p:pic>
        <p:nvPicPr>
          <p:cNvPr id="10" name="Picture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777" y="5303880"/>
            <a:ext cx="1528548" cy="15541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8" y="349726"/>
            <a:ext cx="2966681" cy="2857500"/>
          </a:xfrm>
          <a:prstGeom prst="rect">
            <a:avLst/>
          </a:prstGeom>
        </p:spPr>
      </p:pic>
      <p:sp>
        <p:nvSpPr>
          <p:cNvPr id="16" name="Pentagon 15"/>
          <p:cNvSpPr/>
          <p:nvPr/>
        </p:nvSpPr>
        <p:spPr>
          <a:xfrm>
            <a:off x="3916907" y="4825338"/>
            <a:ext cx="4790366" cy="1690616"/>
          </a:xfrm>
          <a:prstGeom prst="homePlat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 + 5 =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10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019" y="4825338"/>
            <a:ext cx="1895759" cy="205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538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473</Words>
  <Application>Microsoft Office PowerPoint</Application>
  <PresentationFormat>Màn hình rộng</PresentationFormat>
  <Paragraphs>118</Paragraphs>
  <Slides>25</Slides>
  <Notes>0</Notes>
  <HiddenSlides>0</HiddenSlides>
  <MMClips>3</MMClips>
  <ScaleCrop>false</ScaleCrop>
  <HeadingPairs>
    <vt:vector size="6" baseType="variant">
      <vt:variant>
        <vt:lpstr>Phông được Dùng</vt:lpstr>
      </vt:variant>
      <vt:variant>
        <vt:i4>5</vt:i4>
      </vt:variant>
      <vt:variant>
        <vt:lpstr>Chủ đề</vt:lpstr>
      </vt:variant>
      <vt:variant>
        <vt:i4>3</vt:i4>
      </vt:variant>
      <vt:variant>
        <vt:lpstr>Tiêu đề Bản chiếu</vt:lpstr>
      </vt:variant>
      <vt:variant>
        <vt:i4>25</vt:i4>
      </vt:variant>
    </vt:vector>
  </HeadingPairs>
  <TitlesOfParts>
    <vt:vector size="33" baseType="lpstr">
      <vt:lpstr>UTM Avo</vt:lpstr>
      <vt:lpstr>Arial</vt:lpstr>
      <vt:lpstr>Calibri</vt:lpstr>
      <vt:lpstr>Calibri Light</vt:lpstr>
      <vt:lpstr>Times New Roman</vt:lpstr>
      <vt:lpstr>1_Office Theme</vt:lpstr>
      <vt:lpstr>Office Theme</vt:lpstr>
      <vt:lpstr>2_Office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Huyền Bùi Thị Kim</dc:creator>
  <cp:lastModifiedBy>Huyền Bùi Thị Kim</cp:lastModifiedBy>
  <cp:revision>48</cp:revision>
  <dcterms:created xsi:type="dcterms:W3CDTF">2021-11-09T16:09:47Z</dcterms:created>
  <dcterms:modified xsi:type="dcterms:W3CDTF">2021-11-25T09:31:32Z</dcterms:modified>
</cp:coreProperties>
</file>