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8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939A-A0AE-417A-BD68-D386D99E0EC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CF492-FDC1-4F01-A00E-403ABF7AB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35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F492-FDC1-4F01-A00E-403ABF7ABF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F492-FDC1-4F01-A00E-403ABF7ABF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97C70D-4874-4438-9A2F-7E554FC0EBD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162CA9-D451-4EDD-B456-16F734228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a54840a_686827f4_1110386_182317034_2_res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rew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92138"/>
            <a:ext cx="57912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utterfly 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572000"/>
            <a:ext cx="18288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AG0013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022477">
            <a:off x="2532063" y="5324475"/>
            <a:ext cx="485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AG0013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018755">
            <a:off x="5000625" y="5591175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G0013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840159">
            <a:off x="1873251" y="4852987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AG0013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018755">
            <a:off x="7210425" y="28575"/>
            <a:ext cx="409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images_1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Musi175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usic Box - Happy Birthday To You.wav"/>
          </p:nvPr>
        </p:nvPicPr>
        <p:blipFill>
          <a:blip r:embed="rId9"/>
          <a:srcRect/>
          <a:stretch>
            <a:fillRect/>
          </a:stretch>
        </p:blipFill>
        <p:spPr>
          <a:xfrm>
            <a:off x="0" y="6400800"/>
            <a:ext cx="304800" cy="304800"/>
          </a:xfrm>
          <a:prstGeom prst="rect">
            <a:avLst/>
          </a:prstGeom>
        </p:spPr>
      </p:pic>
      <p:pic>
        <p:nvPicPr>
          <p:cNvPr id="13" name="Picture 18" descr="Picture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38725" y="0"/>
            <a:ext cx="41052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Bồ câu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26206">
            <a:off x="-152400" y="304800"/>
            <a:ext cx="279717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16" name="Picture 22" descr="N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3" descr="N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N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5" descr="N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26" descr="WINGS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54864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FFFF00"/>
                </a:solidFill>
                <a:latin typeface="Expletive Deleted" pitchFamily="2" charset="0"/>
              </a:rPr>
              <a:t>Welcome everybody</a:t>
            </a:r>
            <a:endParaRPr lang="en-US" sz="4400" dirty="0">
              <a:solidFill>
                <a:srgbClr val="FFFF00"/>
              </a:solidFill>
              <a:latin typeface="Expletive Deleted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5486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latin typeface="Expletive Dele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193630"/>
              </p:ext>
            </p:extLst>
          </p:nvPr>
        </p:nvGraphicFramePr>
        <p:xfrm>
          <a:off x="457200" y="2438400"/>
          <a:ext cx="8229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Disasters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                             Things to do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Before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During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477962"/>
          </a:xfrm>
        </p:spPr>
        <p:txBody>
          <a:bodyPr>
            <a:normAutofit fontScale="90000"/>
          </a:bodyPr>
          <a:lstStyle/>
          <a:p>
            <a:pPr algn="just"/>
            <a:r>
              <a:rPr lang="en-US" smtClean="0">
                <a:solidFill>
                  <a:srgbClr val="FF0000"/>
                </a:solidFill>
              </a:rPr>
              <a:t>4a. Make a list of things to do before, during and after each of the disasters in your area.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7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pPr marL="109728" indent="0">
              <a:buNone/>
            </a:pPr>
            <a:r>
              <a:rPr lang="en-US" smtClean="0"/>
              <a:t>EX:</a:t>
            </a:r>
          </a:p>
          <a:p>
            <a:pPr marL="109728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A.Did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should you do to prepare for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floods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in your area?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First. I’ll make sure I have a disaster plan...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A. What should you do during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flood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flood,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 should try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get to higher ground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as quickly as possible...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just"/>
            <a:r>
              <a:rPr lang="en-US" smtClean="0">
                <a:solidFill>
                  <a:srgbClr val="FF0000"/>
                </a:solidFill>
              </a:rPr>
              <a:t>4b. Discuss what you should do in the event of a natural disaster in your area.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0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0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anh.pro/wp-content/uploads/2016/02/hinh-anh-thien-nhien-3d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95400" y="0"/>
            <a:ext cx="12192000" cy="7620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89154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Expletive Deleted" pitchFamily="2" charset="0"/>
              </a:rPr>
              <a:t>Unit 9: Natural Disaster</a:t>
            </a:r>
            <a:endParaRPr lang="en-US" sz="6000" dirty="0">
              <a:solidFill>
                <a:srgbClr val="FF0000"/>
              </a:solidFill>
              <a:latin typeface="Expletive Deleted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9763" y="1752600"/>
            <a:ext cx="6782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PERIOD: 76. Skills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Expletive Deleted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Reading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Ex1</a:t>
            </a:r>
            <a:r>
              <a:rPr lang="en-US" sz="2400" dirty="0" smtClean="0"/>
              <a:t>: </a:t>
            </a:r>
            <a:r>
              <a:rPr lang="en-US" sz="2000" dirty="0" smtClean="0">
                <a:solidFill>
                  <a:srgbClr val="00B0F0"/>
                </a:solidFill>
              </a:rPr>
              <a:t>Read an article about how to prepare for a natural disaster. Look at the words in the </a:t>
            </a:r>
            <a:r>
              <a:rPr lang="en-US" sz="2000" dirty="0" err="1" smtClean="0">
                <a:solidFill>
                  <a:srgbClr val="00B0F0"/>
                </a:solidFill>
              </a:rPr>
              <a:t>box,then</a:t>
            </a:r>
            <a:r>
              <a:rPr lang="en-US" sz="2000" dirty="0" smtClean="0">
                <a:solidFill>
                  <a:srgbClr val="00B0F0"/>
                </a:solidFill>
              </a:rPr>
              <a:t> find them in the article and underline them. What do they mean?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5039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Ex1</a:t>
            </a:r>
            <a:r>
              <a:rPr lang="en-US" sz="2400" dirty="0" smtClean="0"/>
              <a:t>: </a:t>
            </a:r>
            <a:r>
              <a:rPr lang="en-US" sz="2000" dirty="0" smtClean="0">
                <a:solidFill>
                  <a:srgbClr val="00B0F0"/>
                </a:solidFill>
              </a:rPr>
              <a:t>Read an article about how to prepare for a natural disaster. Look at the words in the </a:t>
            </a:r>
            <a:r>
              <a:rPr lang="en-US" sz="2000" dirty="0" err="1" smtClean="0">
                <a:solidFill>
                  <a:srgbClr val="00B0F0"/>
                </a:solidFill>
              </a:rPr>
              <a:t>box,then</a:t>
            </a:r>
            <a:r>
              <a:rPr lang="en-US" sz="2000" dirty="0" smtClean="0">
                <a:solidFill>
                  <a:srgbClr val="00B0F0"/>
                </a:solidFill>
              </a:rPr>
              <a:t> find them in the article and underline them. What do they mean?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50392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057275"/>
            <a:ext cx="8524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essential: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cần thiết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wreak havoc: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tàn phá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destructive: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phá hoại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guidelines: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hướng dẫn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emergency: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trường hợp khẩn cấp</a:t>
            </a:r>
            <a:endParaRPr lang="en-US">
              <a:latin typeface="Expletive Deleted" pitchFamily="2" charset="0"/>
            </a:endParaRPr>
          </a:p>
          <a:p>
            <a:pPr marL="109728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Their meanings: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61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1. Why are natural disasters destructive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Because they can weak havoc across large areas and cause loss of life or damage to property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2. What are the first things to do to prepare for natural disasters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 about the risks in your area and read the information about natural disasters on local government sites.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3.What should you enter in your mobile phone ? Why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 all the emergency contact numbers in your mobile phone so you can call the rescue and emergency workers if necessary.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4. What items should an emergency supply kit include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emergency supply kit should include food, water,medication, personal hygiene items, copies of personal documents and some money.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5. What do you need to know in case of evacuation ?</a:t>
            </a:r>
          </a:p>
          <a:p>
            <a:pPr marL="109728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need to know the evacuation routes and shelters.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2. Read the article and answer the questions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6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marL="109728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3a. Readthe news reports ( A-C) and match each one to the correct picture (1-3)</a:t>
            </a:r>
          </a:p>
          <a:p>
            <a:pPr marL="109728" indent="0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Keys:</a:t>
            </a:r>
          </a:p>
          <a:p>
            <a:pPr marL="109728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1.C    </a:t>
            </a:r>
          </a:p>
          <a:p>
            <a:pPr marL="109728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2.B  </a:t>
            </a:r>
          </a:p>
          <a:p>
            <a:pPr marL="109728" indent="0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3.A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9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EX: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A.Did you watch the news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last night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B. No, I didn’t. What’s happened ?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A.There was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powerful earthquake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on Monday.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That’s shocking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! Where was it ?</a:t>
            </a:r>
          </a:p>
          <a:p>
            <a:pPr marL="109728" indent="0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3.b. Work in pairs. Each pair can choose one of reports in 3a. Role play telling each about the news.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7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</TotalTime>
  <Words>445</Words>
  <Application>Microsoft Office PowerPoint</Application>
  <PresentationFormat>On-screen Show (4:3)</PresentationFormat>
  <Paragraphs>48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Slide 1</vt:lpstr>
      <vt:lpstr>Unit 9: Natural Disaster</vt:lpstr>
      <vt:lpstr> I. Reading</vt:lpstr>
      <vt:lpstr>Ex1: Read an article about how to prepare for a natural disaster. Look at the words in the box,then find them in the article and underline them. What do they mean?  </vt:lpstr>
      <vt:lpstr>Ex1: Read an article about how to prepare for a natural disaster. Look at the words in the box,then find them in the article and underline them. What do they mean?  </vt:lpstr>
      <vt:lpstr>Their meanings:</vt:lpstr>
      <vt:lpstr>2. Read the article and answer the questions</vt:lpstr>
      <vt:lpstr>SPEAKING</vt:lpstr>
      <vt:lpstr>3.b. Work in pairs. Each pair can choose one of reports in 3a. Role play telling each about the news. </vt:lpstr>
      <vt:lpstr>4a. Make a list of things to do before, during and after each of the disasters in your area. </vt:lpstr>
      <vt:lpstr>4b. Discuss what you should do in the event of a natural disaster in your area.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Hoàng Quang Khải</dc:creator>
  <cp:lastModifiedBy>AD</cp:lastModifiedBy>
  <cp:revision>38</cp:revision>
  <dcterms:created xsi:type="dcterms:W3CDTF">2017-03-07T03:56:40Z</dcterms:created>
  <dcterms:modified xsi:type="dcterms:W3CDTF">2020-02-03T13:53:35Z</dcterms:modified>
</cp:coreProperties>
</file>