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a2bf95bea402c4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FFE"/>
    <a:srgbClr val="B4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084" y="-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9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7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8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0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0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1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1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4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A0829-0CFC-4ACE-AD34-9EA5020ED01A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/>
          <a:stretch/>
        </p:blipFill>
        <p:spPr>
          <a:xfrm rot="5400000">
            <a:off x="-748464" y="2299539"/>
            <a:ext cx="8343902" cy="686902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t="16935" r="19724" b="27729"/>
          <a:stretch/>
        </p:blipFill>
        <p:spPr>
          <a:xfrm>
            <a:off x="517260" y="5816636"/>
            <a:ext cx="3043891" cy="391098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27" y="5529943"/>
            <a:ext cx="3222064" cy="4593409"/>
          </a:xfrm>
          <a:prstGeom prst="rect">
            <a:avLst/>
          </a:prstGeom>
        </p:spPr>
      </p:pic>
      <p:sp>
        <p:nvSpPr>
          <p:cNvPr id="36" name="Cloud 35">
            <a:extLst>
              <a:ext uri="{FF2B5EF4-FFF2-40B4-BE49-F238E27FC236}">
                <a16:creationId xmlns:a16="http://schemas.microsoft.com/office/drawing/2014/main" id="{1B1C7097-D787-44AA-B8F4-586433C5A839}"/>
              </a:ext>
            </a:extLst>
          </p:cNvPr>
          <p:cNvSpPr/>
          <p:nvPr/>
        </p:nvSpPr>
        <p:spPr>
          <a:xfrm>
            <a:off x="194318" y="2041590"/>
            <a:ext cx="1817145" cy="742671"/>
          </a:xfrm>
          <a:prstGeom prst="cloud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242084" y="1425786"/>
            <a:ext cx="6499860" cy="5405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2" b="61154"/>
          <a:stretch/>
        </p:blipFill>
        <p:spPr>
          <a:xfrm>
            <a:off x="0" y="-24683"/>
            <a:ext cx="6858000" cy="2387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5613672" y="156139"/>
            <a:ext cx="533400" cy="793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1861" y="910475"/>
            <a:ext cx="2403931" cy="429835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 HỌC KÌ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 t="41659" r="556" b="51247"/>
          <a:stretch/>
        </p:blipFill>
        <p:spPr>
          <a:xfrm>
            <a:off x="469977" y="240203"/>
            <a:ext cx="5753368" cy="617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926" y="318836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3071" y="37551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7501" y="297278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6848" y="33001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760" y="33700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8128" y="33001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1729" y="297277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7371" y="37551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5577" y="328597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0050" y="313593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09199" y="377656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08644" y="42147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2333" y="1578436"/>
            <a:ext cx="6256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………………………………………..      Lớp: ………………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7308" y="2123037"/>
            <a:ext cx="160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</a:p>
          <a:p>
            <a:pPr algn="ctr"/>
            <a:r>
              <a:rPr lang="en-US" sz="1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TẬP HỌC KÌ 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8"/>
          <a:stretch/>
        </p:blipFill>
        <p:spPr>
          <a:xfrm>
            <a:off x="71487" y="2497569"/>
            <a:ext cx="3551729" cy="12638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2991" y="2836142"/>
            <a:ext cx="567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41921" y="2945267"/>
            <a:ext cx="837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01122" y="2897002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8"/>
          <a:stretch/>
        </p:blipFill>
        <p:spPr>
          <a:xfrm>
            <a:off x="3230871" y="2497569"/>
            <a:ext cx="3551729" cy="126385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 rot="466806">
            <a:off x="3702095" y="2865087"/>
            <a:ext cx="76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và Địa lý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01305" y="2945267"/>
            <a:ext cx="843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anh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60506" y="2897002"/>
            <a:ext cx="682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40039" r="59703" b="26172"/>
          <a:stretch/>
        </p:blipFill>
        <p:spPr>
          <a:xfrm>
            <a:off x="-51011" y="4938626"/>
            <a:ext cx="1304791" cy="148954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222961" y="3823975"/>
            <a:ext cx="5528820" cy="1992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30804" y="8917636"/>
            <a:ext cx="1221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algn="ctr"/>
            <a:r>
              <a:rPr 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KÌ 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51906" y="6185164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43052" y="622357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08794" y="7359200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31711" y="705197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03115" y="7098651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74712" y="6269226"/>
            <a:ext cx="2617302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con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1056" y="7378605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3804" y="768396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6552" y="7989321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9300" y="8294679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2048" y="8600037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4796" y="8905395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7544" y="921075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3076F0-A1C7-BCE6-D3CB-891864E2E585}"/>
              </a:ext>
            </a:extLst>
          </p:cNvPr>
          <p:cNvSpPr txBox="1"/>
          <p:nvPr/>
        </p:nvSpPr>
        <p:spPr>
          <a:xfrm>
            <a:off x="1709928" y="4818451"/>
            <a:ext cx="352958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4919D1-C65B-EEF5-ABDB-B3F314A1B2F1}"/>
              </a:ext>
            </a:extLst>
          </p:cNvPr>
          <p:cNvSpPr txBox="1"/>
          <p:nvPr/>
        </p:nvSpPr>
        <p:spPr>
          <a:xfrm>
            <a:off x="657152" y="7073805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4285A6-E109-8EC4-3442-CFE22D8B0594}"/>
              </a:ext>
            </a:extLst>
          </p:cNvPr>
          <p:cNvSpPr txBox="1"/>
          <p:nvPr/>
        </p:nvSpPr>
        <p:spPr>
          <a:xfrm>
            <a:off x="648008" y="6790341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6CB9BB3-965D-3855-9957-D78C6DC63D83}"/>
              </a:ext>
            </a:extLst>
          </p:cNvPr>
          <p:cNvSpPr txBox="1"/>
          <p:nvPr/>
        </p:nvSpPr>
        <p:spPr>
          <a:xfrm>
            <a:off x="648008" y="6516021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86541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t="16935" r="19724" b="27729"/>
          <a:stretch/>
        </p:blipFill>
        <p:spPr>
          <a:xfrm>
            <a:off x="3513159" y="2365550"/>
            <a:ext cx="3043891" cy="34373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3175297" y="1013850"/>
            <a:ext cx="533400" cy="793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2" t="41659" r="556" b="51247"/>
          <a:stretch/>
        </p:blipFill>
        <p:spPr>
          <a:xfrm>
            <a:off x="643803" y="1115946"/>
            <a:ext cx="3212811" cy="7048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549" y="1205496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4856" y="1231039"/>
            <a:ext cx="281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4131" y="1234678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50005" y="1166433"/>
            <a:ext cx="29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1438" y="1290136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20436" y="1247750"/>
            <a:ext cx="29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418" y="1921375"/>
            <a:ext cx="6428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Họ và tên</a:t>
            </a: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………………………………………..     </a:t>
            </a:r>
            <a:r>
              <a:rPr lang="en-US" sz="2400" b="1">
                <a:solidFill>
                  <a:srgbClr val="0000FF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 Lớp</a:t>
            </a: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40039" r="59703" b="26172"/>
          <a:stretch/>
        </p:blipFill>
        <p:spPr>
          <a:xfrm>
            <a:off x="2812853" y="8372505"/>
            <a:ext cx="1304791" cy="148954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240034" y="2415927"/>
            <a:ext cx="2617302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rèn luyện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46955" y="345385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639703" y="3759211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32451" y="4064569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625199" y="4369927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17947" y="4675285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10695" y="498064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03443" y="5286001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42085" r="46475" b="51236"/>
          <a:stretch/>
        </p:blipFill>
        <p:spPr>
          <a:xfrm>
            <a:off x="2022157" y="313362"/>
            <a:ext cx="2958102" cy="674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5592" y="386500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5930" y="368549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4362" y="352061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3159" y="347588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7857" y="329465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6594" y="360828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2" t="41659" r="556" b="51247"/>
          <a:stretch/>
        </p:blipFill>
        <p:spPr>
          <a:xfrm>
            <a:off x="3872700" y="1126679"/>
            <a:ext cx="2893181" cy="73980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885125" y="1239521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40068" y="1250597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10365" y="1259569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35309" y="1229086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48030" y="1347880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6196800" y="1063766"/>
            <a:ext cx="533400" cy="79394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302400" y="1274722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028" name="Picture 4" descr="https://o.remove.bg/downloads/a3401572-57ca-4b3b-9a77-810f94b5dd7f/13f2108c7b67b60847c6f5d7fa15c585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447">
            <a:off x="175142" y="2458219"/>
            <a:ext cx="3202240" cy="34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997968">
            <a:off x="804814" y="2551534"/>
            <a:ext cx="219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Kết quả 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học tập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646955" y="3143584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32451" y="2794161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pic>
        <p:nvPicPr>
          <p:cNvPr id="1030" name="Picture 6" descr="https://o.remove.bg/downloads/a3f564fc-8e50-43cc-943a-dcb24ed67ae4/9f6dc0625d2719eceb92fe6e88f9c375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93" y="6103824"/>
            <a:ext cx="2541678" cy="19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1462014" y="6138844"/>
            <a:ext cx="2629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Thành tích đạt được</a:t>
            </a:r>
          </a:p>
          <a:p>
            <a:pPr algn="just">
              <a:lnSpc>
                <a:spcPct val="150000"/>
              </a:lnSpc>
            </a:pPr>
            <a:r>
              <a:rPr lang="en-US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trong HK 1</a:t>
            </a:r>
          </a:p>
        </p:txBody>
      </p:sp>
      <p:pic>
        <p:nvPicPr>
          <p:cNvPr id="1032" name="Picture 8" descr="https://o.remove.bg/downloads/31e0bd3d-9fb5-4922-9e06-e4f9e0401178/42811c0267c859c62da10fd68fa226be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64" y="5718249"/>
            <a:ext cx="2457291" cy="212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393954" y="6095607"/>
            <a:ext cx="3422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algn="ctr"/>
            <a:r>
              <a:rPr lang="en-US" sz="1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 đấu trong Học Kì 2</a:t>
            </a:r>
          </a:p>
        </p:txBody>
      </p:sp>
      <p:pic>
        <p:nvPicPr>
          <p:cNvPr id="1034" name="Picture 10" descr="https://o.remove.bg/downloads/5b2d1d47-458a-47e4-8c6f-c91c6630068b/a50519b7d15154d6235ccaa6ac0c9d34-removebg-previ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47" y="7521407"/>
            <a:ext cx="2590278" cy="237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.remove.bg/downloads/21197a4b-6c32-490f-b051-a40b6efce264/eea931c36e3b37925e307706a32f688f-removebg-preview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014" y="6979022"/>
            <a:ext cx="2796668" cy="27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57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i.pinimg.com/564x/53/17/8e/53178e6fec44a96297a688e926985f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" y="-59489"/>
            <a:ext cx="6827679" cy="99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314348" y="1749616"/>
            <a:ext cx="6272928" cy="540535"/>
          </a:xfrm>
          <a:prstGeom prst="roundRect">
            <a:avLst/>
          </a:prstGeom>
          <a:solidFill>
            <a:srgbClr val="B4EEF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5623249" y="510801"/>
            <a:ext cx="533400" cy="793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9185" y="1208265"/>
            <a:ext cx="2403931" cy="429835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 HỌC KÌ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 t="41659" r="556" b="51247"/>
          <a:stretch/>
        </p:blipFill>
        <p:spPr>
          <a:xfrm>
            <a:off x="479554" y="529507"/>
            <a:ext cx="5753368" cy="617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2503" y="60814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2648" y="66481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7078" y="586582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6425" y="61931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3337" y="626305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7705" y="61931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1306" y="58658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6948" y="66481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5154" y="61790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9627" y="602897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18776" y="66696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8221" y="710778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136" y="1834591"/>
            <a:ext cx="615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Họ và tên</a:t>
            </a:r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………………………………………..      </a:t>
            </a:r>
            <a:r>
              <a:rPr lang="en-US" sz="2400" b="1">
                <a:solidFill>
                  <a:srgbClr val="0000FF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9753" y="4191244"/>
            <a:ext cx="567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29915" y="4194846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32785" y="4092734"/>
            <a:ext cx="8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Anh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47828" y="4149952"/>
            <a:ext cx="763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41242" y="4098093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40352" y="5081058"/>
            <a:ext cx="55288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Những thành tích con đã đạt được trong học kì 1 là:</a:t>
            </a:r>
          </a:p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</p:txBody>
      </p:sp>
      <p:pic>
        <p:nvPicPr>
          <p:cNvPr id="1028" name="Picture 4" descr="https://o.remove.bg/downloads/893b3c9a-5da8-49b0-8e3b-9b915d47c7d6/ee07a1051eb1120381c043258dfd1efb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94" y="3246037"/>
            <a:ext cx="2511019" cy="241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o.remove.bg/downloads/dddfa749-bfa4-45fd-a234-1fd374eabab3/063b5148153fae6e3ec1ce653754dae4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20" y="3038614"/>
            <a:ext cx="2746615" cy="28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s://o.remove.bg/downloads/dddfa749-bfa4-45fd-a234-1fd374eabab3/063b5148153fae6e3ec1ce653754dae4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28"/>
          <a:stretch/>
        </p:blipFill>
        <p:spPr bwMode="auto">
          <a:xfrm>
            <a:off x="4903234" y="3056711"/>
            <a:ext cx="1391772" cy="28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.remove.bg/downloads/3d952ea0-8562-4936-865e-5ae2dd7e9263/4ce8c7e72ad8dde5744e3709750dde46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324">
            <a:off x="1772619" y="1879969"/>
            <a:ext cx="3457731" cy="21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649041" y="3217610"/>
            <a:ext cx="16035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</a:p>
          <a:p>
            <a:pPr algn="ctr"/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TẬP HỌC KÌ 1</a:t>
            </a:r>
          </a:p>
        </p:txBody>
      </p:sp>
      <p:pic>
        <p:nvPicPr>
          <p:cNvPr id="1034" name="Picture 10" descr="https://o.remove.bg/downloads/d92aa35e-1383-4657-b685-4f6d08b76811/pngtree-cartoon-schoolboy-writing-homework-png-transparent-bottom-image_1305435-removebg-previ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47" y="4929253"/>
            <a:ext cx="1449999" cy="126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.remove.bg/downloads/75f43280-67fa-4f2a-b8a7-a281430d1bd2/3312db2c2d338498d3bc86247ccd3a7a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" y="6240500"/>
            <a:ext cx="2927785" cy="263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6828" y="7033730"/>
            <a:ext cx="253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</a:t>
            </a: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54538" y="7383190"/>
            <a:ext cx="253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30296" y="7719661"/>
            <a:ext cx="253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</a:t>
            </a: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20597" y="8030329"/>
            <a:ext cx="253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</a:t>
            </a: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08307" y="8399661"/>
            <a:ext cx="253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</a:t>
            </a: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25014" y="6805095"/>
            <a:ext cx="2002606" cy="30327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77537" y="6763681"/>
            <a:ext cx="219017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học kì 2 con mong: </a:t>
            </a:r>
          </a:p>
        </p:txBody>
      </p:sp>
      <p:pic>
        <p:nvPicPr>
          <p:cNvPr id="1038" name="Picture 14" descr="https://o.remove.bg/downloads/dda3a23f-536c-412c-aff7-a8601e754e65/9b9cd0a36bf7815e3761cab8fd180ba2-removebg-previ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124" y="6025834"/>
            <a:ext cx="2944086" cy="338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o.remove.bg/downloads/16959b2f-2f27-4147-8349-1165245be135/863517065458ed7fa5fa53c2ae627def-removebg-preview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23" y="7806856"/>
            <a:ext cx="2094519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241258" y="9351966"/>
            <a:ext cx="1854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KÌ 2</a:t>
            </a:r>
          </a:p>
        </p:txBody>
      </p:sp>
      <p:pic>
        <p:nvPicPr>
          <p:cNvPr id="1052" name="Picture 28" descr="https://o.remove.bg/downloads/6e303eed-3229-4ce7-9cec-18c28fd68606/7e96f67c9fc304a0272c56fd82442f1d-removebg-preview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90" y="8065860"/>
            <a:ext cx="1209177" cy="15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988680" y="6323303"/>
            <a:ext cx="8729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05668" y="6796994"/>
            <a:ext cx="8509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02423" y="7719660"/>
            <a:ext cx="808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52100" y="8256597"/>
            <a:ext cx="966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88680" y="7258820"/>
            <a:ext cx="860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2</a:t>
            </a:r>
          </a:p>
        </p:txBody>
      </p:sp>
    </p:spTree>
    <p:extLst>
      <p:ext uri="{BB962C8B-B14F-4D97-AF65-F5344CB8AC3E}">
        <p14:creationId xmlns:p14="http://schemas.microsoft.com/office/powerpoint/2010/main" val="277524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564x/de/ac/1d/deac1dcd9cc2fada197713cae5ae93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95" y="0"/>
            <a:ext cx="6877195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71" y="5827851"/>
            <a:ext cx="3017520" cy="42680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5613672" y="1085053"/>
            <a:ext cx="533400" cy="793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0361" y="1797156"/>
            <a:ext cx="3183306" cy="429835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Li-N SVN-Gretoon" panose="02040603050506020204" pitchFamily="18" charset="0"/>
                <a:cs typeface="Times New Roman" panose="02020603050405020304" pitchFamily="18" charset="0"/>
              </a:rPr>
              <a:t>CUỐI HỌC KÌ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 t="41659" r="556" b="51247"/>
          <a:stretch/>
        </p:blipFill>
        <p:spPr>
          <a:xfrm>
            <a:off x="469977" y="1169117"/>
            <a:ext cx="5753368" cy="617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926" y="124775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3071" y="13044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7501" y="1226192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6848" y="12589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760" y="1265915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8128" y="12589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1729" y="122619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7371" y="13044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5577" y="125751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0050" y="1242507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09199" y="130657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08644" y="1350388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5529" y="2355626"/>
            <a:ext cx="616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#Li-N SVN-Fiolex Girls" panose="020B0606040200020203" pitchFamily="34" charset="0"/>
                <a:cs typeface="Times New Roman" panose="02020603050405020304" pitchFamily="18" charset="0"/>
              </a:rPr>
              <a:t>Họ và tên: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……………………..</a:t>
            </a:r>
            <a:r>
              <a:rPr lang="en-US" sz="2800">
                <a:solidFill>
                  <a:srgbClr val="FF0000"/>
                </a:solidFill>
                <a:latin typeface="#Li-N SVN-Fiolex Girls" panose="020B0606040200020203" pitchFamily="34" charset="0"/>
                <a:cs typeface="Times New Roman" panose="02020603050405020304" pitchFamily="18" charset="0"/>
              </a:rPr>
              <a:t>    Lớp: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8"/>
          <a:stretch/>
        </p:blipFill>
        <p:spPr>
          <a:xfrm>
            <a:off x="71487" y="3716767"/>
            <a:ext cx="3551729" cy="12638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2991" y="4055340"/>
            <a:ext cx="567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41921" y="4164465"/>
            <a:ext cx="837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01122" y="4116200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8"/>
          <a:stretch/>
        </p:blipFill>
        <p:spPr>
          <a:xfrm>
            <a:off x="3230871" y="3716767"/>
            <a:ext cx="3551729" cy="126385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 rot="466806">
            <a:off x="3702095" y="4084285"/>
            <a:ext cx="76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và Địa lý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01305" y="4164465"/>
            <a:ext cx="843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anh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60506" y="4116200"/>
            <a:ext cx="682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8032" y="5041829"/>
            <a:ext cx="55288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Những mục tiêu con đã đạt được trong học kì 1 là:</a:t>
            </a:r>
          </a:p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62956" y="7253996"/>
            <a:ext cx="1486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algn="ctr"/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KÌ 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53504" y="644641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44650" y="6484828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82962" y="756239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62337" y="726968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75685" y="7301847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5</a:t>
            </a:r>
          </a:p>
        </p:txBody>
      </p:sp>
      <p:pic>
        <p:nvPicPr>
          <p:cNvPr id="2060" name="Picture 12" descr="https://o.remove.bg/downloads/24b68a20-ef10-475d-accd-3805102f3ec8/0655142ddeab81b848ef51b4256286cd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4" y="6087840"/>
            <a:ext cx="3442408" cy="344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077948" y="6925013"/>
            <a:ext cx="2617302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học kì 2 con mong: </a:t>
            </a:r>
          </a:p>
        </p:txBody>
      </p:sp>
      <p:sp>
        <p:nvSpPr>
          <p:cNvPr id="2" name="Rectangle 1"/>
          <p:cNvSpPr/>
          <p:nvPr/>
        </p:nvSpPr>
        <p:spPr>
          <a:xfrm>
            <a:off x="974535" y="738038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61999" y="814400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4535" y="774387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</a:t>
            </a:r>
            <a:endParaRPr lang="en-US"/>
          </a:p>
        </p:txBody>
      </p:sp>
      <p:pic>
        <p:nvPicPr>
          <p:cNvPr id="2056" name="Picture 8" descr="https://o.remove.bg/downloads/a071492b-659a-4827-86a8-788cdc95dc68/3cf29f17ed24e0f899b621bf225a2dd3-removebg-preview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9"/>
          <a:stretch/>
        </p:blipFill>
        <p:spPr bwMode="auto">
          <a:xfrm>
            <a:off x="2282355" y="2884235"/>
            <a:ext cx="2419318" cy="10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405154" y="3199055"/>
            <a:ext cx="21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</a:p>
          <a:p>
            <a:pPr algn="ctr"/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TẬP HỌC KÌ 1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47" y="5043173"/>
            <a:ext cx="823868" cy="12484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52" y="2808334"/>
            <a:ext cx="1152215" cy="115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2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https://i.pinimg.com/564x/9c/64/34/9c643412786b1a847ed93e7ad8fc4c8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401"/>
            <a:ext cx="6858000" cy="99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3175297" y="723569"/>
            <a:ext cx="533400" cy="793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2" t="41659" r="556" b="51247"/>
          <a:stretch/>
        </p:blipFill>
        <p:spPr>
          <a:xfrm>
            <a:off x="643803" y="825665"/>
            <a:ext cx="3212811" cy="7048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549" y="915215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4856" y="940758"/>
            <a:ext cx="281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4131" y="944397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50005" y="876152"/>
            <a:ext cx="29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1438" y="999855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20436" y="957469"/>
            <a:ext cx="29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4515" y="1645672"/>
            <a:ext cx="5912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Họ và tên</a:t>
            </a:r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…………………………………….. </a:t>
            </a:r>
            <a:r>
              <a:rPr lang="en-US" sz="2400" b="1">
                <a:solidFill>
                  <a:srgbClr val="7030A0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Lớp</a:t>
            </a:r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42085" r="46475" b="51236"/>
          <a:stretch/>
        </p:blipFill>
        <p:spPr>
          <a:xfrm>
            <a:off x="2022157" y="23081"/>
            <a:ext cx="2958102" cy="674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5592" y="96219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5930" y="78268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4362" y="61780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3159" y="57307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7857" y="39184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6594" y="70547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2" t="41659" r="556" b="51247"/>
          <a:stretch/>
        </p:blipFill>
        <p:spPr>
          <a:xfrm>
            <a:off x="3872700" y="836398"/>
            <a:ext cx="2893181" cy="73980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885125" y="949240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40068" y="960316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10365" y="969288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35309" y="938805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48030" y="1057599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6196800" y="773485"/>
            <a:ext cx="533400" cy="79394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302400" y="984441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4098" name="Picture 2" descr="https://o.remove.bg/downloads/21e0a3a6-f443-4aed-9080-5b1902337412/5cdf23868fef4c42e677b3450ee4ea73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" y="1992016"/>
            <a:ext cx="3064894" cy="326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o.remove.bg/downloads/ecd2280f-4461-48f9-aef4-dfd30bb3e4e1/317d9ee8a800cf24a6ed486fbc418dd0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29" y="2100387"/>
            <a:ext cx="4423332" cy="33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o.remove.bg/downloads/8bb2e628-c554-43cb-9cc3-18c7087228c8/e3bda48faa211887a568f0a193ddf976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3" y="5045002"/>
            <a:ext cx="3108708" cy="362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o.remove.bg/downloads/4b0dde2a-6f5d-43b4-989d-0f1f558c4eeb/bbaa819cba7948e8c0732f158bde8752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25" y="5256884"/>
            <a:ext cx="3007975" cy="33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 rot="234542">
            <a:off x="1353558" y="5687359"/>
            <a:ext cx="2629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Thành tích đạt được</a:t>
            </a:r>
          </a:p>
          <a:p>
            <a:pPr algn="just">
              <a:lnSpc>
                <a:spcPct val="150000"/>
              </a:lnSpc>
            </a:pPr>
            <a:r>
              <a:rPr lang="en-US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trong HK 1</a:t>
            </a:r>
          </a:p>
        </p:txBody>
      </p:sp>
      <p:sp>
        <p:nvSpPr>
          <p:cNvPr id="40" name="TextBox 39"/>
          <p:cNvSpPr txBox="1"/>
          <p:nvPr/>
        </p:nvSpPr>
        <p:spPr>
          <a:xfrm rot="21158385">
            <a:off x="3202058" y="5794923"/>
            <a:ext cx="3422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algn="ctr"/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Phấn đấu trong Học Kì 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56853" y="2440658"/>
            <a:ext cx="2617302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915365">
            <a:off x="290360" y="2809229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</a:rPr>
              <a:t>Kết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quả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học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tập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266911">
            <a:off x="793951" y="6322946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sp>
        <p:nvSpPr>
          <p:cNvPr id="71" name="TextBox 70"/>
          <p:cNvSpPr txBox="1"/>
          <p:nvPr/>
        </p:nvSpPr>
        <p:spPr>
          <a:xfrm rot="266911">
            <a:off x="738945" y="7110665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sp>
        <p:nvSpPr>
          <p:cNvPr id="72" name="TextBox 71"/>
          <p:cNvSpPr txBox="1"/>
          <p:nvPr/>
        </p:nvSpPr>
        <p:spPr>
          <a:xfrm rot="266911">
            <a:off x="776563" y="6714657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sp>
        <p:nvSpPr>
          <p:cNvPr id="73" name="TextBox 72"/>
          <p:cNvSpPr txBox="1"/>
          <p:nvPr/>
        </p:nvSpPr>
        <p:spPr>
          <a:xfrm rot="21148223">
            <a:off x="3842123" y="6239051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sp>
        <p:nvSpPr>
          <p:cNvPr id="75" name="TextBox 74"/>
          <p:cNvSpPr txBox="1"/>
          <p:nvPr/>
        </p:nvSpPr>
        <p:spPr>
          <a:xfrm rot="21148223">
            <a:off x="3981480" y="7060858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sp>
        <p:nvSpPr>
          <p:cNvPr id="76" name="TextBox 75"/>
          <p:cNvSpPr txBox="1"/>
          <p:nvPr/>
        </p:nvSpPr>
        <p:spPr>
          <a:xfrm rot="21148223">
            <a:off x="3918324" y="6645590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D6A2B9-2493-2B5A-4FC3-0FF1907A9C02}"/>
              </a:ext>
            </a:extLst>
          </p:cNvPr>
          <p:cNvSpPr txBox="1"/>
          <p:nvPr/>
        </p:nvSpPr>
        <p:spPr>
          <a:xfrm rot="266911">
            <a:off x="891345" y="7495289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1AD433-B10B-A65E-3215-682687B3E6CE}"/>
              </a:ext>
            </a:extLst>
          </p:cNvPr>
          <p:cNvSpPr txBox="1"/>
          <p:nvPr/>
        </p:nvSpPr>
        <p:spPr>
          <a:xfrm rot="266911">
            <a:off x="891345" y="7858150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E50E472-0941-D46B-76C4-FEFB6704708C}"/>
              </a:ext>
            </a:extLst>
          </p:cNvPr>
          <p:cNvSpPr txBox="1"/>
          <p:nvPr/>
        </p:nvSpPr>
        <p:spPr>
          <a:xfrm rot="21148223">
            <a:off x="4133880" y="7445482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60541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19/c3/fd/19c3fdee056a5a3d1c3f686178ecbb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" y="0"/>
            <a:ext cx="6860946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71" y="5855290"/>
            <a:ext cx="3017520" cy="42680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5613672" y="132644"/>
            <a:ext cx="533400" cy="793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2558" y="817761"/>
            <a:ext cx="2798341" cy="80082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Li-N UTM Cookies" panose="02040603050506020204" pitchFamily="18" charset="0"/>
                <a:cs typeface="Times New Roman" panose="02020603050405020304" pitchFamily="18" charset="0"/>
              </a:rPr>
              <a:t>CUỐI HỌC KÌ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 t="41659" r="556" b="51247"/>
          <a:stretch/>
        </p:blipFill>
        <p:spPr>
          <a:xfrm>
            <a:off x="437742" y="240808"/>
            <a:ext cx="5753368" cy="617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926" y="304027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3071" y="36070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7501" y="282469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6848" y="31520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760" y="322192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8128" y="31520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1729" y="282468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7371" y="36070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5577" y="313788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0050" y="29878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09199" y="362847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08644" y="406665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0368" y="1551991"/>
            <a:ext cx="5327099" cy="338554"/>
          </a:xfrm>
          <a:prstGeom prst="rect">
            <a:avLst/>
          </a:prstGeom>
          <a:noFill/>
        </p:spPr>
        <p:txBody>
          <a:bodyPr wrap="none" rtlCol="0">
            <a:prstTxWarp prst="textDeflateTop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……………………………………….. Lớp: .……</a:t>
            </a:r>
          </a:p>
        </p:txBody>
      </p:sp>
      <p:sp>
        <p:nvSpPr>
          <p:cNvPr id="30" name="TextBox 29"/>
          <p:cNvSpPr txBox="1"/>
          <p:nvPr/>
        </p:nvSpPr>
        <p:spPr>
          <a:xfrm rot="321001">
            <a:off x="3353297" y="3189588"/>
            <a:ext cx="760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33" name="TextBox 32"/>
          <p:cNvSpPr txBox="1"/>
          <p:nvPr/>
        </p:nvSpPr>
        <p:spPr>
          <a:xfrm rot="466806">
            <a:off x="4592200" y="3252497"/>
            <a:ext cx="763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và Địa lý</a:t>
            </a:r>
          </a:p>
        </p:txBody>
      </p:sp>
      <p:sp>
        <p:nvSpPr>
          <p:cNvPr id="34" name="TextBox 33"/>
          <p:cNvSpPr txBox="1"/>
          <p:nvPr/>
        </p:nvSpPr>
        <p:spPr>
          <a:xfrm rot="20724955">
            <a:off x="5848001" y="3203678"/>
            <a:ext cx="792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anh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22961" y="4070724"/>
            <a:ext cx="5528820" cy="1992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30804" y="8917636"/>
            <a:ext cx="1221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algn="ctr"/>
            <a:r>
              <a:rPr 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KÌ 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53504" y="644641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44650" y="6484828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82962" y="756239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62337" y="726968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75685" y="7301847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5</a:t>
            </a:r>
          </a:p>
        </p:txBody>
      </p:sp>
      <p:pic>
        <p:nvPicPr>
          <p:cNvPr id="5124" name="Picture 4" descr="https://o.remove.bg/downloads/5029e0ed-12c0-4c79-bd59-9bfb5054a8fe/cbd51d6f4edf3f3364d826316a2f771a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0" y="6109946"/>
            <a:ext cx="3165996" cy="358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057056" y="6809153"/>
            <a:ext cx="2617302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học kì 2 con mong: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64674" y="707979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43129" y="7554922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79202" y="7834093"/>
            <a:ext cx="3889748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  <a:p>
            <a:pPr algn="just">
              <a:lnSpc>
                <a:spcPct val="150000"/>
              </a:lnSpc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73856" y="8093429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61166" y="732480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55879" y="8380467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pic>
        <p:nvPicPr>
          <p:cNvPr id="4098" name="Picture 2" descr="https://o.remove.bg/downloads/22c71a0c-671f-45a7-a6ea-262fac3dc6b6/a3bdf6e69c122106475f9388fc0031ea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78" y="2752545"/>
            <a:ext cx="3488737" cy="121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49"/>
          <p:cNvSpPr/>
          <p:nvPr/>
        </p:nvSpPr>
        <p:spPr>
          <a:xfrm>
            <a:off x="453329" y="3385466"/>
            <a:ext cx="811325" cy="74903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2" descr="https://o.remove.bg/downloads/22c71a0c-671f-45a7-a6ea-262fac3dc6b6/a3bdf6e69c122106475f9388fc0031ea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2" y="2802928"/>
            <a:ext cx="3024407" cy="128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465910" y="3182430"/>
            <a:ext cx="567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55879" y="3395077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56" name="TextBox 55"/>
          <p:cNvSpPr txBox="1"/>
          <p:nvPr/>
        </p:nvSpPr>
        <p:spPr>
          <a:xfrm rot="20645193">
            <a:off x="2607474" y="3265945"/>
            <a:ext cx="682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57" name="Cloud 56">
            <a:extLst>
              <a:ext uri="{FF2B5EF4-FFF2-40B4-BE49-F238E27FC236}">
                <a16:creationId xmlns:a16="http://schemas.microsoft.com/office/drawing/2014/main" id="{1B1C7097-D787-44AA-B8F4-586433C5A839}"/>
              </a:ext>
            </a:extLst>
          </p:cNvPr>
          <p:cNvSpPr/>
          <p:nvPr/>
        </p:nvSpPr>
        <p:spPr>
          <a:xfrm rot="209028">
            <a:off x="1442415" y="2031636"/>
            <a:ext cx="1802066" cy="758243"/>
          </a:xfrm>
          <a:prstGeom prst="cloud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12772" y="2118406"/>
            <a:ext cx="160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</a:p>
          <a:p>
            <a:pPr algn="ctr"/>
            <a:r>
              <a:rPr lang="en-US" sz="1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TẬP HỌC KÌ 1</a:t>
            </a:r>
          </a:p>
        </p:txBody>
      </p:sp>
      <p:pic>
        <p:nvPicPr>
          <p:cNvPr id="4100" name="Picture 4" descr="https://o.remove.bg/downloads/816da97a-d6a9-4900-a411-9101b43fbe8d/efe966f811b207045ed1fcd8c27b29ce-removebg-previ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83" y="1890741"/>
            <a:ext cx="911821" cy="10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4A24F0E-3B16-B7D2-6DF2-FE385AA4D22E}"/>
              </a:ext>
            </a:extLst>
          </p:cNvPr>
          <p:cNvSpPr txBox="1"/>
          <p:nvPr/>
        </p:nvSpPr>
        <p:spPr>
          <a:xfrm>
            <a:off x="1608279" y="8678007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33C5B59-6720-2F37-DB5F-5A8B98A46956}"/>
              </a:ext>
            </a:extLst>
          </p:cNvPr>
          <p:cNvSpPr txBox="1"/>
          <p:nvPr/>
        </p:nvSpPr>
        <p:spPr>
          <a:xfrm>
            <a:off x="1608279" y="8997325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63743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i.pinimg.com/564x/8d/6c/81/8d6c81c93ecb2492771aa7b4ddf738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" y="0"/>
            <a:ext cx="6815797" cy="99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t="16935" r="19724" b="27729"/>
          <a:stretch/>
        </p:blipFill>
        <p:spPr>
          <a:xfrm>
            <a:off x="517260" y="6290302"/>
            <a:ext cx="3043891" cy="34373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71" y="5855290"/>
            <a:ext cx="3017520" cy="426806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228543" y="2469062"/>
            <a:ext cx="6499860" cy="54053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5613672" y="1085053"/>
            <a:ext cx="533400" cy="793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1642" y="1826936"/>
            <a:ext cx="2859436" cy="545279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 HỌC KÌ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 t="41659" r="556" b="51247"/>
          <a:stretch/>
        </p:blipFill>
        <p:spPr>
          <a:xfrm>
            <a:off x="469977" y="1169117"/>
            <a:ext cx="5753368" cy="617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926" y="124775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3071" y="13044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7501" y="1226192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6848" y="12589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760" y="1265915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8128" y="12589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1729" y="122619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7371" y="13044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5577" y="125751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0050" y="1242507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09199" y="130657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08644" y="1350388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7817" y="2622779"/>
            <a:ext cx="6256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………………………………………..      Lớp: ………………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2251" y="5118312"/>
            <a:ext cx="55288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Những mục tiêu con đã đạt được trong học kì 1 là:</a:t>
            </a:r>
          </a:p>
          <a:p>
            <a:pPr algn="just">
              <a:lnSpc>
                <a:spcPct val="150000"/>
              </a:lnSpc>
            </a:pP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  <a:p>
            <a:pPr algn="just">
              <a:lnSpc>
                <a:spcPct val="150000"/>
              </a:lnSpc>
            </a:pP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34367" y="8917636"/>
            <a:ext cx="1414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#Li-N SVN-Gretoon" panose="02040603050506020204" pitchFamily="18" charset="0"/>
                <a:cs typeface="Times New Roman" panose="02020603050405020304" pitchFamily="18" charset="0"/>
              </a:rPr>
              <a:t>MỤC </a:t>
            </a:r>
            <a:r>
              <a:rPr lang="en-US" sz="160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#Li-N SVN-Gretoon" panose="02040603050506020204" pitchFamily="18" charset="0"/>
                <a:cs typeface="Times New Roman" panose="02020603050405020304" pitchFamily="18" charset="0"/>
              </a:rPr>
              <a:t>TIÊU</a:t>
            </a:r>
          </a:p>
          <a:p>
            <a:pPr algn="ctr"/>
            <a:r>
              <a:rPr lang="en-US" sz="160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#Li-N SVN-Greto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typeface="#Li-N SVN-Gretoon" panose="02040603050506020204" pitchFamily="18" charset="0"/>
                <a:cs typeface="Times New Roman" panose="02020603050405020304" pitchFamily="18" charset="0"/>
              </a:rPr>
              <a:t>KÌ 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53504" y="644641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44650" y="6484828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82962" y="756239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62337" y="726968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75685" y="7301847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5035" y="6879048"/>
            <a:ext cx="2617302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học kì 2 con mong: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1056" y="7378605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3804" y="768396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6552" y="7989321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9300" y="8294679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2048" y="8600037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4796" y="8905395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7544" y="921075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79" y="157050"/>
            <a:ext cx="1452686" cy="1057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0304" y="8906545"/>
            <a:ext cx="1215755" cy="715405"/>
          </a:xfrm>
          <a:prstGeom prst="rect">
            <a:avLst/>
          </a:prstGeom>
        </p:spPr>
      </p:pic>
      <p:pic>
        <p:nvPicPr>
          <p:cNvPr id="3082" name="Picture 10" descr="https://o.remove.bg/downloads/4b7615c2-ac87-4ed5-b991-6d8d5bb1baf9/9992231b800b5f9efdefdaf11219863b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4"/>
          <a:stretch/>
        </p:blipFill>
        <p:spPr bwMode="auto">
          <a:xfrm>
            <a:off x="1330506" y="3046121"/>
            <a:ext cx="3106321" cy="242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o.remove.bg/downloads/d79edf1a-19b5-4530-9afb-19a61fc93602/pngtree-cartoon-arrow-hand-drawn-arrows-arrow-creative-arrow-png-image_389840-removebg-previ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1589">
            <a:off x="-469864" y="2357425"/>
            <a:ext cx="2930943" cy="31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620527" y="3930221"/>
            <a:ext cx="512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69142" y="3819493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44274" y="3446808"/>
            <a:ext cx="451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</a:p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06526" y="3214735"/>
            <a:ext cx="5132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</a:p>
          <a:p>
            <a:pPr algn="ctr"/>
            <a:r>
              <a:rPr lang="en-US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 học</a:t>
            </a:r>
          </a:p>
        </p:txBody>
      </p:sp>
      <p:pic>
        <p:nvPicPr>
          <p:cNvPr id="61" name="Picture 10" descr="https://o.remove.bg/downloads/4b7615c2-ac87-4ed5-b991-6d8d5bb1baf9/9992231b800b5f9efdefdaf11219863b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t="22094" r="1"/>
          <a:stretch/>
        </p:blipFill>
        <p:spPr bwMode="auto">
          <a:xfrm>
            <a:off x="4221508" y="3037744"/>
            <a:ext cx="1658156" cy="242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264312" y="3797323"/>
            <a:ext cx="763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và Địa lý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15792" y="3212135"/>
            <a:ext cx="597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</a:p>
          <a:p>
            <a:pPr algn="ctr"/>
            <a:r>
              <a:rPr 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</a:p>
        </p:txBody>
      </p:sp>
      <p:sp>
        <p:nvSpPr>
          <p:cNvPr id="25" name="TextBox 24"/>
          <p:cNvSpPr txBox="1"/>
          <p:nvPr/>
        </p:nvSpPr>
        <p:spPr>
          <a:xfrm rot="20818932">
            <a:off x="114173" y="3765124"/>
            <a:ext cx="1603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</a:p>
          <a:p>
            <a:pPr algn="ctr"/>
            <a:r>
              <a:rPr lang="en-US" sz="1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TẬP HỌC KÌ 1</a:t>
            </a:r>
          </a:p>
        </p:txBody>
      </p:sp>
    </p:spTree>
    <p:extLst>
      <p:ext uri="{BB962C8B-B14F-4D97-AF65-F5344CB8AC3E}">
        <p14:creationId xmlns:p14="http://schemas.microsoft.com/office/powerpoint/2010/main" val="1378390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613</Words>
  <PresentationFormat>A4 Paper (210x297 mm)</PresentationFormat>
  <Paragraphs>275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#Li-N SVN-Fiolex Girls</vt:lpstr>
      <vt:lpstr>#Li-N SVN-Gretoon</vt:lpstr>
      <vt:lpstr>#Li-N UTM Cookies</vt:lpstr>
      <vt:lpstr>Arial</vt:lpstr>
      <vt:lpstr>Calibri</vt:lpstr>
      <vt:lpstr>Calibri Light</vt:lpstr>
      <vt:lpstr>Times New Roman</vt:lpstr>
      <vt:lpstr>UTM Edwardian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2023-01-01T10:51:31Z</dcterms:created>
  <dcterms:modified xsi:type="dcterms:W3CDTF">2023-01-15T15:31:07Z</dcterms:modified>
</cp:coreProperties>
</file>