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FF33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2" autoAdjust="0"/>
    <p:restoredTop sz="94660"/>
  </p:normalViewPr>
  <p:slideViewPr>
    <p:cSldViewPr>
      <p:cViewPr>
        <p:scale>
          <a:sx n="70" d="100"/>
          <a:sy n="70" d="100"/>
        </p:scale>
        <p:origin x="-148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8/20/2020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rgbClr val="A7E8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4" name="Group 3"/>
          <p:cNvGrpSpPr/>
          <p:nvPr/>
        </p:nvGrpSpPr>
        <p:grpSpPr>
          <a:xfrm>
            <a:off x="152400" y="1295400"/>
            <a:ext cx="8809703" cy="3124199"/>
            <a:chOff x="258097" y="1914117"/>
            <a:chExt cx="8458200" cy="1828800"/>
          </a:xfrm>
        </p:grpSpPr>
        <p:sp>
          <p:nvSpPr>
            <p:cNvPr id="5" name="Rounded Rectangle 4"/>
            <p:cNvSpPr/>
            <p:nvPr/>
          </p:nvSpPr>
          <p:spPr>
            <a:xfrm>
              <a:off x="258097" y="1914117"/>
              <a:ext cx="8458200" cy="1828800"/>
            </a:xfrm>
            <a:prstGeom prst="roundRect">
              <a:avLst/>
            </a:prstGeom>
            <a:solidFill>
              <a:srgbClr val="CC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381000" y="1968912"/>
              <a:ext cx="8200103" cy="1612488"/>
            </a:xfrm>
            <a:prstGeom prst="round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r>
                <a:rPr lang="en-US" sz="4800" dirty="0" err="1" smtClean="0">
                  <a:solidFill>
                    <a:schemeClr val="tx1"/>
                  </a:solidFill>
                  <a:latin typeface=".VnAvant" pitchFamily="34" charset="0"/>
                </a:rPr>
                <a:t>Bµi</a:t>
              </a:r>
              <a:r>
                <a:rPr lang="en-US" sz="4800" dirty="0" smtClean="0">
                  <a:solidFill>
                    <a:schemeClr val="tx1"/>
                  </a:solidFill>
                  <a:latin typeface=".VnAvant" pitchFamily="34" charset="0"/>
                </a:rPr>
                <a:t> 11</a:t>
              </a:r>
            </a:p>
            <a:p>
              <a:pPr algn="ctr">
                <a:lnSpc>
                  <a:spcPct val="150000"/>
                </a:lnSpc>
              </a:pP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PHÐP </a:t>
              </a:r>
              <a:r>
                <a:rPr lang="en-US" sz="4000" b="1" dirty="0" err="1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TRõ</a:t>
              </a:r>
              <a:r>
                <a:rPr lang="en-US" sz="4000" b="1" dirty="0" smtClean="0">
                  <a:solidFill>
                    <a:srgbClr val="0070C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.VnAvantH" pitchFamily="34" charset="0"/>
                </a:rPr>
                <a:t> TRONG PH¹M VI 10</a:t>
              </a:r>
              <a:endParaRPr lang="vi-VN" sz="4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1371600" y="4724400"/>
            <a:ext cx="6400800" cy="1752600"/>
          </a:xfrm>
        </p:spPr>
        <p:txBody>
          <a:bodyPr>
            <a:noAutofit/>
          </a:bodyPr>
          <a:lstStyle/>
          <a:p>
            <a:r>
              <a:rPr lang="en-US" sz="13800" dirty="0" err="1" smtClean="0">
                <a:solidFill>
                  <a:srgbClr val="FF9933"/>
                </a:solidFill>
                <a:latin typeface="HP-087" pitchFamily="34" charset="0"/>
              </a:rPr>
              <a:t>TIẾT</a:t>
            </a:r>
            <a:r>
              <a:rPr lang="en-US" sz="13800" dirty="0" smtClean="0">
                <a:solidFill>
                  <a:srgbClr val="FF9933"/>
                </a:solidFill>
                <a:latin typeface="HP-087" pitchFamily="34" charset="0"/>
              </a:rPr>
              <a:t> 1</a:t>
            </a:r>
            <a:endParaRPr lang="vi-VN" sz="13800" dirty="0">
              <a:solidFill>
                <a:srgbClr val="FF99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6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083" t="31458" r="57130" b="51667"/>
          <a:stretch/>
        </p:blipFill>
        <p:spPr bwMode="auto">
          <a:xfrm>
            <a:off x="-2" y="0"/>
            <a:ext cx="4343401" cy="18914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371600"/>
            <a:ext cx="3840574" cy="3641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0" y="685800"/>
            <a:ext cx="5334000" cy="1143000"/>
          </a:xfrm>
        </p:spPr>
        <p:txBody>
          <a:bodyPr>
            <a:normAutofit/>
          </a:bodyPr>
          <a:lstStyle/>
          <a:p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Bớt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đi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b="1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4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381000" y="1905000"/>
            <a:ext cx="10287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a)</a:t>
            </a:r>
            <a:endParaRPr lang="vi-VN" sz="4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2057401" y="2286000"/>
            <a:ext cx="2819399" cy="1061197"/>
          </a:xfrm>
          <a:prstGeom prst="wedgeRoundRectCallout">
            <a:avLst>
              <a:gd name="adj1" fmla="val 60571"/>
              <a:gd name="adj2" fmla="val 28257"/>
              <a:gd name="adj3" fmla="val 16667"/>
            </a:avLst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Bớt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ctr"/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 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495298" y="5083033"/>
            <a:ext cx="8222075" cy="1523331"/>
            <a:chOff x="495298" y="5083033"/>
            <a:chExt cx="8222075" cy="1523331"/>
          </a:xfrm>
        </p:grpSpPr>
        <p:grpSp>
          <p:nvGrpSpPr>
            <p:cNvPr id="11" name="Group 10"/>
            <p:cNvGrpSpPr/>
            <p:nvPr/>
          </p:nvGrpSpPr>
          <p:grpSpPr>
            <a:xfrm>
              <a:off x="495298" y="5083033"/>
              <a:ext cx="8222075" cy="1523331"/>
              <a:chOff x="495298" y="5083033"/>
              <a:chExt cx="8222075" cy="1523331"/>
            </a:xfrm>
          </p:grpSpPr>
          <p:sp>
            <p:nvSpPr>
              <p:cNvPr id="8" name="Rounded Rectangle 7"/>
              <p:cNvSpPr/>
              <p:nvPr/>
            </p:nvSpPr>
            <p:spPr>
              <a:xfrm>
                <a:off x="495298" y="5083033"/>
                <a:ext cx="8222075" cy="1523331"/>
              </a:xfrm>
              <a:prstGeom prst="roundRect">
                <a:avLst/>
              </a:prstGeom>
              <a:gradFill flip="none" rotWithShape="1">
                <a:gsLst>
                  <a:gs pos="0">
                    <a:schemeClr val="accent6">
                      <a:lumMod val="60000"/>
                      <a:lumOff val="40000"/>
                      <a:tint val="66000"/>
                      <a:satMod val="160000"/>
                    </a:schemeClr>
                  </a:gs>
                  <a:gs pos="50000">
                    <a:schemeClr val="accent6">
                      <a:lumMod val="60000"/>
                      <a:lumOff val="40000"/>
                      <a:tint val="44500"/>
                      <a:satMod val="160000"/>
                    </a:schemeClr>
                  </a:gs>
                  <a:gs pos="100000">
                    <a:schemeClr val="accent6">
                      <a:lumMod val="60000"/>
                      <a:lumOff val="40000"/>
                      <a:tint val="23500"/>
                      <a:satMod val="160000"/>
                    </a:schemeClr>
                  </a:gs>
                </a:gsLst>
                <a:lin ang="16200000" scaled="1"/>
                <a:tileRect/>
              </a:gradFill>
              <a:ln w="63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  <p:sp>
            <p:nvSpPr>
              <p:cNvPr id="9" name="Rounded Rectangle 8"/>
              <p:cNvSpPr/>
              <p:nvPr/>
            </p:nvSpPr>
            <p:spPr>
              <a:xfrm>
                <a:off x="742950" y="5483940"/>
                <a:ext cx="4591050" cy="764460"/>
              </a:xfrm>
              <a:prstGeom prst="roundRect">
                <a:avLst/>
              </a:prstGeom>
              <a:solidFill>
                <a:schemeClr val="bg1"/>
              </a:solidFill>
              <a:ln w="19050">
                <a:solidFill>
                  <a:srgbClr val="0070C0"/>
                </a:solidFill>
                <a:prstDash val="das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/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993923" y="5579190"/>
              <a:ext cx="4046663" cy="590550"/>
              <a:chOff x="993924" y="5579190"/>
              <a:chExt cx="3395332" cy="495498"/>
            </a:xfrm>
          </p:grpSpPr>
          <p:pic>
            <p:nvPicPr>
              <p:cNvPr id="1027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3924" y="5579190"/>
                <a:ext cx="485775" cy="495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2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71625" y="5579190"/>
                <a:ext cx="485775" cy="495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3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154866" y="5579388"/>
                <a:ext cx="485775" cy="495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5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742539" y="5579190"/>
                <a:ext cx="485775" cy="495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6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320240" y="5579190"/>
                <a:ext cx="485775" cy="495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17" name="Picture 3"/>
              <p:cNvPicPr>
                <a:picLocks noChangeAspect="1" noChangeArrowheads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903481" y="5579388"/>
                <a:ext cx="485775" cy="495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</p:grpSp>
      <p:cxnSp>
        <p:nvCxnSpPr>
          <p:cNvPr id="20" name="Straight Connector 19"/>
          <p:cNvCxnSpPr/>
          <p:nvPr/>
        </p:nvCxnSpPr>
        <p:spPr>
          <a:xfrm>
            <a:off x="4502568" y="5538482"/>
            <a:ext cx="526632" cy="66897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/>
        </p:nvSpPr>
        <p:spPr>
          <a:xfrm>
            <a:off x="6073187" y="5016119"/>
            <a:ext cx="1851613" cy="774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 – 1 = 5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5584208" y="5465885"/>
            <a:ext cx="2846093" cy="774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sáu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trừ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5</a:t>
            </a:r>
            <a:endParaRPr lang="vi-VN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itle 1"/>
          <p:cNvSpPr txBox="1">
            <a:spLocks/>
          </p:cNvSpPr>
          <p:nvPr/>
        </p:nvSpPr>
        <p:spPr>
          <a:xfrm>
            <a:off x="5597856" y="5916304"/>
            <a:ext cx="2846093" cy="774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Dấu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trừ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–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vi-VN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11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6" grpId="0" animBg="1"/>
      <p:bldP spid="25" grpId="0"/>
      <p:bldP spid="26" grpId="0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5" y="1676400"/>
            <a:ext cx="618957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ounded Rectangular Callout 11"/>
          <p:cNvSpPr/>
          <p:nvPr/>
        </p:nvSpPr>
        <p:spPr>
          <a:xfrm>
            <a:off x="5036023" y="3088900"/>
            <a:ext cx="2819399" cy="1061197"/>
          </a:xfrm>
          <a:prstGeom prst="wedgeRoundRectCallout">
            <a:avLst>
              <a:gd name="adj1" fmla="val -64318"/>
              <a:gd name="adj2" fmla="val 26970"/>
              <a:gd name="adj3" fmla="val 16667"/>
            </a:avLst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Bay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mất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2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bóng</a:t>
            </a:r>
            <a:r>
              <a:rPr lang="en-US" sz="2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953000" y="4439503"/>
            <a:ext cx="3581400" cy="1393968"/>
          </a:xfrm>
          <a:prstGeom prst="round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 w="635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5791200" y="4483244"/>
            <a:ext cx="1851613" cy="774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 – 2 = 3</a:t>
            </a:r>
            <a:endParaRPr lang="vi-VN" sz="3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5334000" y="5016644"/>
            <a:ext cx="2846093" cy="7745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Năm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trừ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hai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 3</a:t>
            </a:r>
            <a:endParaRPr lang="vi-VN" sz="2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049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610"/>
            <a:ext cx="4328834" cy="17281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Oval 5"/>
          <p:cNvSpPr/>
          <p:nvPr/>
        </p:nvSpPr>
        <p:spPr>
          <a:xfrm>
            <a:off x="403715" y="17526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1</a:t>
            </a:r>
            <a:endParaRPr lang="vi-VN" sz="54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444391" y="1880334"/>
            <a:ext cx="1025856" cy="704418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87391" y="1892313"/>
            <a:ext cx="4587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500" b="1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347721"/>
            <a:ext cx="3575713" cy="30172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152400" y="2590800"/>
            <a:ext cx="5707165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lại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2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bưởi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cây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1094665" y="3449472"/>
            <a:ext cx="3737781" cy="915536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–       = </a:t>
            </a:r>
            <a:endParaRPr lang="vi-VN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1472364" y="3612108"/>
            <a:ext cx="533400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2737799" y="3603888"/>
            <a:ext cx="533400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035191" y="3603888"/>
            <a:ext cx="533400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itle 1"/>
          <p:cNvSpPr txBox="1">
            <a:spLocks/>
          </p:cNvSpPr>
          <p:nvPr/>
        </p:nvSpPr>
        <p:spPr>
          <a:xfrm>
            <a:off x="152400" y="4419600"/>
            <a:ext cx="5707165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b)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mấy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trứng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chưa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5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nở</a:t>
            </a:r>
            <a:r>
              <a:rPr lang="en-US" sz="2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2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1094665" y="5280288"/>
            <a:ext cx="3737781" cy="915536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      –       = </a:t>
            </a:r>
            <a:endParaRPr lang="vi-VN" sz="4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381269" y="5442924"/>
            <a:ext cx="624495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7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</a:t>
            </a:r>
            <a:endParaRPr lang="vi-VN" sz="27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737799" y="5434704"/>
            <a:ext cx="533400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035191" y="5434704"/>
            <a:ext cx="533400" cy="606704"/>
          </a:xfrm>
          <a:prstGeom prst="roundRect">
            <a:avLst/>
          </a:prstGeom>
          <a:ln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sz="35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7621" y="4495800"/>
            <a:ext cx="3067050" cy="22479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TextBox 39"/>
          <p:cNvSpPr txBox="1"/>
          <p:nvPr/>
        </p:nvSpPr>
        <p:spPr>
          <a:xfrm>
            <a:off x="2825088" y="3650777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39"/>
          <p:cNvSpPr txBox="1"/>
          <p:nvPr/>
        </p:nvSpPr>
        <p:spPr>
          <a:xfrm>
            <a:off x="4120238" y="3663851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Box 39"/>
          <p:cNvSpPr txBox="1"/>
          <p:nvPr/>
        </p:nvSpPr>
        <p:spPr>
          <a:xfrm>
            <a:off x="2829432" y="5507490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39"/>
          <p:cNvSpPr txBox="1"/>
          <p:nvPr/>
        </p:nvSpPr>
        <p:spPr>
          <a:xfrm>
            <a:off x="4141160" y="5511136"/>
            <a:ext cx="362600" cy="477054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5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5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188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/>
      <p:bldP spid="10" grpId="0"/>
      <p:bldP spid="13" grpId="0" animBg="1"/>
      <p:bldP spid="14" grpId="0" animBg="1"/>
      <p:bldP spid="15" grpId="0" animBg="1"/>
      <p:bldP spid="16" grpId="0" animBg="1"/>
      <p:bldP spid="21" grpId="0"/>
      <p:bldP spid="22" grpId="0" animBg="1"/>
      <p:bldP spid="23" grpId="0" animBg="1"/>
      <p:bldP spid="24" grpId="0" animBg="1"/>
      <p:bldP spid="25" grpId="0" animBg="1"/>
      <p:bldP spid="18" grpId="0" animBg="1"/>
      <p:bldP spid="19" grpId="0" animBg="1"/>
      <p:bldP spid="20" grpId="0" animBg="1"/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403715" y="457200"/>
            <a:ext cx="977554" cy="912384"/>
          </a:xfrm>
          <a:prstGeom prst="ellips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 smtClean="0"/>
              <a:t>2</a:t>
            </a:r>
            <a:endParaRPr lang="vi-VN" sz="5400" b="1" dirty="0"/>
          </a:p>
        </p:txBody>
      </p:sp>
      <p:sp>
        <p:nvSpPr>
          <p:cNvPr id="5" name="Rounded Rectangle 4"/>
          <p:cNvSpPr/>
          <p:nvPr/>
        </p:nvSpPr>
        <p:spPr>
          <a:xfrm>
            <a:off x="1444391" y="584934"/>
            <a:ext cx="1025856" cy="704418"/>
          </a:xfrm>
          <a:prstGeom prst="round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endParaRPr lang="vi-VN" sz="3000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87391" y="596913"/>
            <a:ext cx="458780" cy="63094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500" b="1" dirty="0" smtClean="0">
                <a:latin typeface="Arial" pitchFamily="34" charset="0"/>
                <a:cs typeface="Arial" pitchFamily="34" charset="0"/>
              </a:rPr>
              <a:t>?</a:t>
            </a:r>
            <a:endParaRPr lang="vi-VN" sz="3500" b="1" dirty="0"/>
          </a:p>
        </p:txBody>
      </p:sp>
      <p:grpSp>
        <p:nvGrpSpPr>
          <p:cNvPr id="2048" name="Group 2047"/>
          <p:cNvGrpSpPr/>
          <p:nvPr/>
        </p:nvGrpSpPr>
        <p:grpSpPr>
          <a:xfrm>
            <a:off x="762000" y="3728682"/>
            <a:ext cx="4572000" cy="685800"/>
            <a:chOff x="762000" y="3728682"/>
            <a:chExt cx="4572000" cy="685800"/>
          </a:xfrm>
        </p:grpSpPr>
        <p:sp>
          <p:nvSpPr>
            <p:cNvPr id="15" name="Rounded Rectangle 14"/>
            <p:cNvSpPr/>
            <p:nvPr/>
          </p:nvSpPr>
          <p:spPr>
            <a:xfrm>
              <a:off x="762000" y="3728682"/>
              <a:ext cx="4572000" cy="685800"/>
            </a:xfrm>
            <a:prstGeom prst="round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8" name="Oval 7"/>
            <p:cNvSpPr/>
            <p:nvPr/>
          </p:nvSpPr>
          <p:spPr>
            <a:xfrm>
              <a:off x="892492" y="3881918"/>
              <a:ext cx="371634" cy="37163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4" name="Oval 23"/>
            <p:cNvSpPr/>
            <p:nvPr/>
          </p:nvSpPr>
          <p:spPr>
            <a:xfrm>
              <a:off x="1371600" y="3881918"/>
              <a:ext cx="371634" cy="37163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5" name="Oval 24"/>
            <p:cNvSpPr/>
            <p:nvPr/>
          </p:nvSpPr>
          <p:spPr>
            <a:xfrm>
              <a:off x="1828800" y="3881918"/>
              <a:ext cx="371634" cy="37163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7" name="Oval 26"/>
            <p:cNvSpPr/>
            <p:nvPr/>
          </p:nvSpPr>
          <p:spPr>
            <a:xfrm>
              <a:off x="2286000" y="3874092"/>
              <a:ext cx="371634" cy="37163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8" name="Oval 27"/>
            <p:cNvSpPr/>
            <p:nvPr/>
          </p:nvSpPr>
          <p:spPr>
            <a:xfrm>
              <a:off x="2743200" y="3874092"/>
              <a:ext cx="371634" cy="37163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0" name="Oval 29"/>
            <p:cNvSpPr/>
            <p:nvPr/>
          </p:nvSpPr>
          <p:spPr>
            <a:xfrm>
              <a:off x="3200400" y="3881918"/>
              <a:ext cx="371634" cy="37163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1" name="Oval 30"/>
            <p:cNvSpPr/>
            <p:nvPr/>
          </p:nvSpPr>
          <p:spPr>
            <a:xfrm>
              <a:off x="3657600" y="3881918"/>
              <a:ext cx="371634" cy="37163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36" name="Oval 35"/>
            <p:cNvSpPr/>
            <p:nvPr/>
          </p:nvSpPr>
          <p:spPr>
            <a:xfrm>
              <a:off x="4114800" y="3874091"/>
              <a:ext cx="371634" cy="371634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762000" y="1761699"/>
            <a:ext cx="4572000" cy="685800"/>
            <a:chOff x="762000" y="1761699"/>
            <a:chExt cx="4572000" cy="685800"/>
          </a:xfrm>
        </p:grpSpPr>
        <p:sp>
          <p:nvSpPr>
            <p:cNvPr id="7" name="Rounded Rectangle 6"/>
            <p:cNvSpPr/>
            <p:nvPr/>
          </p:nvSpPr>
          <p:spPr>
            <a:xfrm>
              <a:off x="762000" y="1761699"/>
              <a:ext cx="4572000" cy="685800"/>
            </a:xfrm>
            <a:prstGeom prst="round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0" name="Oval 39"/>
            <p:cNvSpPr/>
            <p:nvPr/>
          </p:nvSpPr>
          <p:spPr>
            <a:xfrm>
              <a:off x="892492" y="1922695"/>
              <a:ext cx="371634" cy="37163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1" name="Oval 40"/>
            <p:cNvSpPr/>
            <p:nvPr/>
          </p:nvSpPr>
          <p:spPr>
            <a:xfrm>
              <a:off x="1371600" y="1922695"/>
              <a:ext cx="371634" cy="37163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2" name="Oval 41"/>
            <p:cNvSpPr/>
            <p:nvPr/>
          </p:nvSpPr>
          <p:spPr>
            <a:xfrm>
              <a:off x="1828800" y="1922695"/>
              <a:ext cx="371634" cy="37163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3" name="Oval 42"/>
            <p:cNvSpPr/>
            <p:nvPr/>
          </p:nvSpPr>
          <p:spPr>
            <a:xfrm>
              <a:off x="2286000" y="1914869"/>
              <a:ext cx="371634" cy="37163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4" name="Oval 43"/>
            <p:cNvSpPr/>
            <p:nvPr/>
          </p:nvSpPr>
          <p:spPr>
            <a:xfrm>
              <a:off x="2743200" y="1914869"/>
              <a:ext cx="371634" cy="37163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5" name="Oval 44"/>
            <p:cNvSpPr/>
            <p:nvPr/>
          </p:nvSpPr>
          <p:spPr>
            <a:xfrm>
              <a:off x="3200400" y="1922695"/>
              <a:ext cx="371634" cy="37163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6" name="Oval 45"/>
            <p:cNvSpPr/>
            <p:nvPr/>
          </p:nvSpPr>
          <p:spPr>
            <a:xfrm>
              <a:off x="3657600" y="1922695"/>
              <a:ext cx="371634" cy="371634"/>
            </a:xfrm>
            <a:prstGeom prst="ellipse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2049" name="Group 2048"/>
          <p:cNvGrpSpPr/>
          <p:nvPr/>
        </p:nvGrpSpPr>
        <p:grpSpPr>
          <a:xfrm>
            <a:off x="762000" y="2743200"/>
            <a:ext cx="4572000" cy="685800"/>
            <a:chOff x="762000" y="2743200"/>
            <a:chExt cx="4572000" cy="685800"/>
          </a:xfrm>
        </p:grpSpPr>
        <p:sp>
          <p:nvSpPr>
            <p:cNvPr id="11" name="Rounded Rectangle 10"/>
            <p:cNvSpPr/>
            <p:nvPr/>
          </p:nvSpPr>
          <p:spPr>
            <a:xfrm>
              <a:off x="762000" y="2743200"/>
              <a:ext cx="4572000" cy="685800"/>
            </a:xfrm>
            <a:prstGeom prst="round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49" name="Oval 48"/>
            <p:cNvSpPr/>
            <p:nvPr/>
          </p:nvSpPr>
          <p:spPr>
            <a:xfrm>
              <a:off x="892492" y="2904196"/>
              <a:ext cx="371634" cy="37163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0" name="Oval 49"/>
            <p:cNvSpPr/>
            <p:nvPr/>
          </p:nvSpPr>
          <p:spPr>
            <a:xfrm>
              <a:off x="1371600" y="2904196"/>
              <a:ext cx="371634" cy="37163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1" name="Oval 50"/>
            <p:cNvSpPr/>
            <p:nvPr/>
          </p:nvSpPr>
          <p:spPr>
            <a:xfrm>
              <a:off x="1828800" y="2904196"/>
              <a:ext cx="371634" cy="37163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2" name="Oval 51"/>
            <p:cNvSpPr/>
            <p:nvPr/>
          </p:nvSpPr>
          <p:spPr>
            <a:xfrm>
              <a:off x="2286000" y="2896370"/>
              <a:ext cx="371634" cy="37163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3" name="Oval 52"/>
            <p:cNvSpPr/>
            <p:nvPr/>
          </p:nvSpPr>
          <p:spPr>
            <a:xfrm>
              <a:off x="2743200" y="2896370"/>
              <a:ext cx="371634" cy="37163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4" name="Oval 53"/>
            <p:cNvSpPr/>
            <p:nvPr/>
          </p:nvSpPr>
          <p:spPr>
            <a:xfrm>
              <a:off x="3200400" y="2904196"/>
              <a:ext cx="371634" cy="37163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5" name="Oval 54"/>
            <p:cNvSpPr/>
            <p:nvPr/>
          </p:nvSpPr>
          <p:spPr>
            <a:xfrm>
              <a:off x="3657600" y="2904196"/>
              <a:ext cx="371634" cy="371634"/>
            </a:xfrm>
            <a:prstGeom prst="ellipse">
              <a:avLst/>
            </a:prstGeom>
            <a:solidFill>
              <a:srgbClr val="FF6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2052" name="Group 2051"/>
          <p:cNvGrpSpPr/>
          <p:nvPr/>
        </p:nvGrpSpPr>
        <p:grpSpPr>
          <a:xfrm>
            <a:off x="762000" y="4710183"/>
            <a:ext cx="4572000" cy="685800"/>
            <a:chOff x="762000" y="4710183"/>
            <a:chExt cx="4572000" cy="685800"/>
          </a:xfrm>
        </p:grpSpPr>
        <p:sp>
          <p:nvSpPr>
            <p:cNvPr id="19" name="Rounded Rectangle 18"/>
            <p:cNvSpPr/>
            <p:nvPr/>
          </p:nvSpPr>
          <p:spPr>
            <a:xfrm>
              <a:off x="762000" y="4710183"/>
              <a:ext cx="4572000" cy="685800"/>
            </a:xfrm>
            <a:prstGeom prst="round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8" name="Oval 57"/>
            <p:cNvSpPr/>
            <p:nvPr/>
          </p:nvSpPr>
          <p:spPr>
            <a:xfrm>
              <a:off x="892492" y="4871179"/>
              <a:ext cx="371634" cy="371634"/>
            </a:xfrm>
            <a:prstGeom prst="ellipse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59" name="Oval 58"/>
            <p:cNvSpPr/>
            <p:nvPr/>
          </p:nvSpPr>
          <p:spPr>
            <a:xfrm>
              <a:off x="1371600" y="4871179"/>
              <a:ext cx="371634" cy="371634"/>
            </a:xfrm>
            <a:prstGeom prst="ellipse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0" name="Oval 59"/>
            <p:cNvSpPr/>
            <p:nvPr/>
          </p:nvSpPr>
          <p:spPr>
            <a:xfrm>
              <a:off x="1828800" y="4871179"/>
              <a:ext cx="371634" cy="371634"/>
            </a:xfrm>
            <a:prstGeom prst="ellipse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1" name="Oval 60"/>
            <p:cNvSpPr/>
            <p:nvPr/>
          </p:nvSpPr>
          <p:spPr>
            <a:xfrm>
              <a:off x="2286000" y="4863353"/>
              <a:ext cx="371634" cy="371634"/>
            </a:xfrm>
            <a:prstGeom prst="ellipse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2" name="Oval 61"/>
            <p:cNvSpPr/>
            <p:nvPr/>
          </p:nvSpPr>
          <p:spPr>
            <a:xfrm>
              <a:off x="2743200" y="4863353"/>
              <a:ext cx="371634" cy="371634"/>
            </a:xfrm>
            <a:prstGeom prst="ellipse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3" name="Oval 62"/>
            <p:cNvSpPr/>
            <p:nvPr/>
          </p:nvSpPr>
          <p:spPr>
            <a:xfrm>
              <a:off x="3200400" y="4871179"/>
              <a:ext cx="371634" cy="371634"/>
            </a:xfrm>
            <a:prstGeom prst="ellipse">
              <a:avLst/>
            </a:prstGeom>
            <a:solidFill>
              <a:srgbClr val="FF66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grpSp>
        <p:nvGrpSpPr>
          <p:cNvPr id="2053" name="Group 2052"/>
          <p:cNvGrpSpPr/>
          <p:nvPr/>
        </p:nvGrpSpPr>
        <p:grpSpPr>
          <a:xfrm>
            <a:off x="762000" y="5695665"/>
            <a:ext cx="4572000" cy="685800"/>
            <a:chOff x="762000" y="5695665"/>
            <a:chExt cx="4572000" cy="685800"/>
          </a:xfrm>
        </p:grpSpPr>
        <p:sp>
          <p:nvSpPr>
            <p:cNvPr id="21" name="Rounded Rectangle 20"/>
            <p:cNvSpPr/>
            <p:nvPr/>
          </p:nvSpPr>
          <p:spPr>
            <a:xfrm>
              <a:off x="762000" y="5695665"/>
              <a:ext cx="4572000" cy="685800"/>
            </a:xfrm>
            <a:prstGeom prst="roundRect">
              <a:avLst/>
            </a:prstGeom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7" name="Oval 66"/>
            <p:cNvSpPr/>
            <p:nvPr/>
          </p:nvSpPr>
          <p:spPr>
            <a:xfrm>
              <a:off x="892492" y="5875227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8" name="Oval 67"/>
            <p:cNvSpPr/>
            <p:nvPr/>
          </p:nvSpPr>
          <p:spPr>
            <a:xfrm>
              <a:off x="1371600" y="5875227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69" name="Oval 68"/>
            <p:cNvSpPr/>
            <p:nvPr/>
          </p:nvSpPr>
          <p:spPr>
            <a:xfrm>
              <a:off x="1828800" y="5875227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0" name="Oval 69"/>
            <p:cNvSpPr/>
            <p:nvPr/>
          </p:nvSpPr>
          <p:spPr>
            <a:xfrm>
              <a:off x="2286000" y="5867401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1" name="Oval 70"/>
            <p:cNvSpPr/>
            <p:nvPr/>
          </p:nvSpPr>
          <p:spPr>
            <a:xfrm>
              <a:off x="2743200" y="5867401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2" name="Oval 71"/>
            <p:cNvSpPr/>
            <p:nvPr/>
          </p:nvSpPr>
          <p:spPr>
            <a:xfrm>
              <a:off x="3200400" y="5875227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3" name="Oval 72"/>
            <p:cNvSpPr/>
            <p:nvPr/>
          </p:nvSpPr>
          <p:spPr>
            <a:xfrm>
              <a:off x="3657600" y="5875227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4" name="Oval 73"/>
            <p:cNvSpPr/>
            <p:nvPr/>
          </p:nvSpPr>
          <p:spPr>
            <a:xfrm>
              <a:off x="4114800" y="5867400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76" name="Oval 75"/>
            <p:cNvSpPr/>
            <p:nvPr/>
          </p:nvSpPr>
          <p:spPr>
            <a:xfrm>
              <a:off x="4572000" y="5867400"/>
              <a:ext cx="371634" cy="371634"/>
            </a:xfrm>
            <a:prstGeom prst="ellipse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</p:grpSp>
      <p:cxnSp>
        <p:nvCxnSpPr>
          <p:cNvPr id="2055" name="Straight Connector 2054"/>
          <p:cNvCxnSpPr/>
          <p:nvPr/>
        </p:nvCxnSpPr>
        <p:spPr>
          <a:xfrm>
            <a:off x="3175916" y="1833764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3649509" y="1820116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57" name="Group 2056"/>
          <p:cNvGrpSpPr/>
          <p:nvPr/>
        </p:nvGrpSpPr>
        <p:grpSpPr>
          <a:xfrm>
            <a:off x="6248400" y="1761699"/>
            <a:ext cx="2209800" cy="685800"/>
            <a:chOff x="6248400" y="1761699"/>
            <a:chExt cx="2209800" cy="685800"/>
          </a:xfrm>
        </p:grpSpPr>
        <p:sp>
          <p:nvSpPr>
            <p:cNvPr id="10" name="Rounded Rectangle 9"/>
            <p:cNvSpPr/>
            <p:nvPr/>
          </p:nvSpPr>
          <p:spPr>
            <a:xfrm>
              <a:off x="6248400" y="1761699"/>
              <a:ext cx="2209800" cy="685800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000" b="1" dirty="0" smtClean="0">
                  <a:latin typeface="Arial" pitchFamily="34" charset="0"/>
                  <a:cs typeface="Arial" pitchFamily="34" charset="0"/>
                </a:rPr>
                <a:t> 7 – 2 = </a:t>
              </a:r>
              <a:endParaRPr lang="vi-VN" sz="30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6" name="Rounded Rectangle 85"/>
            <p:cNvSpPr/>
            <p:nvPr/>
          </p:nvSpPr>
          <p:spPr>
            <a:xfrm>
              <a:off x="7826992" y="1801247"/>
              <a:ext cx="533400" cy="606704"/>
            </a:xfrm>
            <a:prstGeom prst="round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58" name="Group 2057"/>
          <p:cNvGrpSpPr/>
          <p:nvPr/>
        </p:nvGrpSpPr>
        <p:grpSpPr>
          <a:xfrm>
            <a:off x="6248400" y="2743200"/>
            <a:ext cx="2209800" cy="685800"/>
            <a:chOff x="6248400" y="2743200"/>
            <a:chExt cx="2209800" cy="685800"/>
          </a:xfrm>
        </p:grpSpPr>
        <p:sp>
          <p:nvSpPr>
            <p:cNvPr id="12" name="Rounded Rectangle 11"/>
            <p:cNvSpPr/>
            <p:nvPr/>
          </p:nvSpPr>
          <p:spPr>
            <a:xfrm>
              <a:off x="6248400" y="2743200"/>
              <a:ext cx="2209800" cy="685800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200" b="1" dirty="0">
                  <a:latin typeface="Arial" pitchFamily="34" charset="0"/>
                  <a:cs typeface="Arial" pitchFamily="34" charset="0"/>
                </a:rPr>
                <a:t> 7 – </a:t>
              </a:r>
              <a:r>
                <a:rPr lang="en-US" sz="3200" b="1" dirty="0" smtClean="0">
                  <a:latin typeface="Arial" pitchFamily="34" charset="0"/>
                  <a:cs typeface="Arial" pitchFamily="34" charset="0"/>
                </a:rPr>
                <a:t>5 </a:t>
              </a:r>
              <a:r>
                <a:rPr lang="en-US" sz="3200" b="1" dirty="0">
                  <a:latin typeface="Arial" pitchFamily="34" charset="0"/>
                  <a:cs typeface="Arial" pitchFamily="34" charset="0"/>
                </a:rPr>
                <a:t>= </a:t>
              </a:r>
              <a:endParaRPr lang="vi-VN" sz="3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7" name="Rounded Rectangle 86"/>
            <p:cNvSpPr/>
            <p:nvPr/>
          </p:nvSpPr>
          <p:spPr>
            <a:xfrm>
              <a:off x="7826992" y="2781352"/>
              <a:ext cx="533400" cy="606704"/>
            </a:xfrm>
            <a:prstGeom prst="round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59" name="Group 2058"/>
          <p:cNvGrpSpPr/>
          <p:nvPr/>
        </p:nvGrpSpPr>
        <p:grpSpPr>
          <a:xfrm>
            <a:off x="6248400" y="3728682"/>
            <a:ext cx="2209800" cy="685800"/>
            <a:chOff x="6248400" y="3728682"/>
            <a:chExt cx="2209800" cy="685800"/>
          </a:xfrm>
        </p:grpSpPr>
        <p:sp>
          <p:nvSpPr>
            <p:cNvPr id="16" name="Rounded Rectangle 15"/>
            <p:cNvSpPr/>
            <p:nvPr/>
          </p:nvSpPr>
          <p:spPr>
            <a:xfrm>
              <a:off x="6248400" y="3728682"/>
              <a:ext cx="2209800" cy="685800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2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b="1" dirty="0" smtClean="0">
                  <a:latin typeface="Arial" pitchFamily="34" charset="0"/>
                  <a:cs typeface="Arial" pitchFamily="34" charset="0"/>
                </a:rPr>
                <a:t>8 </a:t>
              </a:r>
              <a:r>
                <a:rPr lang="en-US" sz="3200" b="1" dirty="0">
                  <a:latin typeface="Arial" pitchFamily="34" charset="0"/>
                  <a:cs typeface="Arial" pitchFamily="34" charset="0"/>
                </a:rPr>
                <a:t>– </a:t>
              </a:r>
              <a:r>
                <a:rPr lang="en-US" sz="3200" b="1" dirty="0" smtClean="0">
                  <a:latin typeface="Arial" pitchFamily="34" charset="0"/>
                  <a:cs typeface="Arial" pitchFamily="34" charset="0"/>
                </a:rPr>
                <a:t>5 </a:t>
              </a:r>
              <a:r>
                <a:rPr lang="en-US" sz="3200" b="1" dirty="0">
                  <a:latin typeface="Arial" pitchFamily="34" charset="0"/>
                  <a:cs typeface="Arial" pitchFamily="34" charset="0"/>
                </a:rPr>
                <a:t>= </a:t>
              </a:r>
              <a:endParaRPr lang="vi-VN" sz="3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8" name="Rounded Rectangle 87"/>
            <p:cNvSpPr/>
            <p:nvPr/>
          </p:nvSpPr>
          <p:spPr>
            <a:xfrm>
              <a:off x="7848600" y="3769056"/>
              <a:ext cx="533400" cy="606704"/>
            </a:xfrm>
            <a:prstGeom prst="round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60" name="Group 2059"/>
          <p:cNvGrpSpPr/>
          <p:nvPr/>
        </p:nvGrpSpPr>
        <p:grpSpPr>
          <a:xfrm>
            <a:off x="6248400" y="4710183"/>
            <a:ext cx="2209800" cy="685800"/>
            <a:chOff x="6248400" y="4710183"/>
            <a:chExt cx="2209800" cy="685800"/>
          </a:xfrm>
        </p:grpSpPr>
        <p:sp>
          <p:nvSpPr>
            <p:cNvPr id="20" name="Rounded Rectangle 19"/>
            <p:cNvSpPr/>
            <p:nvPr/>
          </p:nvSpPr>
          <p:spPr>
            <a:xfrm>
              <a:off x="6248400" y="4710183"/>
              <a:ext cx="2209800" cy="685800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2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b="1" dirty="0" smtClean="0">
                  <a:latin typeface="Arial" pitchFamily="34" charset="0"/>
                  <a:cs typeface="Arial" pitchFamily="34" charset="0"/>
                </a:rPr>
                <a:t>6 </a:t>
              </a:r>
              <a:r>
                <a:rPr lang="en-US" sz="3200" b="1" dirty="0">
                  <a:latin typeface="Arial" pitchFamily="34" charset="0"/>
                  <a:cs typeface="Arial" pitchFamily="34" charset="0"/>
                </a:rPr>
                <a:t>– </a:t>
              </a:r>
              <a:r>
                <a:rPr lang="en-US" sz="3200" b="1" dirty="0" smtClean="0">
                  <a:latin typeface="Arial" pitchFamily="34" charset="0"/>
                  <a:cs typeface="Arial" pitchFamily="34" charset="0"/>
                </a:rPr>
                <a:t>4 </a:t>
              </a:r>
              <a:r>
                <a:rPr lang="en-US" sz="3200" b="1" dirty="0">
                  <a:latin typeface="Arial" pitchFamily="34" charset="0"/>
                  <a:cs typeface="Arial" pitchFamily="34" charset="0"/>
                </a:rPr>
                <a:t>= </a:t>
              </a:r>
              <a:endParaRPr lang="vi-VN" sz="3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9" name="Rounded Rectangle 88"/>
            <p:cNvSpPr/>
            <p:nvPr/>
          </p:nvSpPr>
          <p:spPr>
            <a:xfrm>
              <a:off x="7848600" y="4749161"/>
              <a:ext cx="533400" cy="606704"/>
            </a:xfrm>
            <a:prstGeom prst="round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grpSp>
        <p:nvGrpSpPr>
          <p:cNvPr id="2061" name="Group 2060"/>
          <p:cNvGrpSpPr/>
          <p:nvPr/>
        </p:nvGrpSpPr>
        <p:grpSpPr>
          <a:xfrm>
            <a:off x="6248400" y="5695665"/>
            <a:ext cx="2209800" cy="685800"/>
            <a:chOff x="6248400" y="5695665"/>
            <a:chExt cx="2209800" cy="685800"/>
          </a:xfrm>
        </p:grpSpPr>
        <p:sp>
          <p:nvSpPr>
            <p:cNvPr id="22" name="Rounded Rectangle 21"/>
            <p:cNvSpPr/>
            <p:nvPr/>
          </p:nvSpPr>
          <p:spPr>
            <a:xfrm>
              <a:off x="6248400" y="5695665"/>
              <a:ext cx="2209800" cy="685800"/>
            </a:xfrm>
            <a:prstGeom prst="roundRect">
              <a:avLst/>
            </a:prstGeom>
            <a:solidFill>
              <a:srgbClr val="92D050"/>
            </a:solidFill>
            <a:ln>
              <a:solidFill>
                <a:srgbClr val="00B0F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en-US" sz="3200" b="1" dirty="0">
                  <a:latin typeface="Arial" pitchFamily="34" charset="0"/>
                  <a:cs typeface="Arial" pitchFamily="34" charset="0"/>
                </a:rPr>
                <a:t> </a:t>
              </a:r>
              <a:r>
                <a:rPr lang="en-US" sz="3200" b="1" dirty="0" smtClean="0">
                  <a:latin typeface="Arial" pitchFamily="34" charset="0"/>
                  <a:cs typeface="Arial" pitchFamily="34" charset="0"/>
                </a:rPr>
                <a:t>9 </a:t>
              </a:r>
              <a:r>
                <a:rPr lang="en-US" sz="3200" b="1" dirty="0">
                  <a:latin typeface="Arial" pitchFamily="34" charset="0"/>
                  <a:cs typeface="Arial" pitchFamily="34" charset="0"/>
                </a:rPr>
                <a:t>– </a:t>
              </a:r>
              <a:r>
                <a:rPr lang="en-US" sz="3200" b="1" dirty="0" smtClean="0">
                  <a:latin typeface="Arial" pitchFamily="34" charset="0"/>
                  <a:cs typeface="Arial" pitchFamily="34" charset="0"/>
                </a:rPr>
                <a:t>4 </a:t>
              </a:r>
              <a:r>
                <a:rPr lang="en-US" sz="3200" b="1" dirty="0">
                  <a:latin typeface="Arial" pitchFamily="34" charset="0"/>
                  <a:cs typeface="Arial" pitchFamily="34" charset="0"/>
                </a:rPr>
                <a:t>= </a:t>
              </a:r>
              <a:endParaRPr lang="vi-VN" sz="3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1" name="Rounded Rectangle 90"/>
            <p:cNvSpPr/>
            <p:nvPr/>
          </p:nvSpPr>
          <p:spPr>
            <a:xfrm>
              <a:off x="7849170" y="5730450"/>
              <a:ext cx="533400" cy="606704"/>
            </a:xfrm>
            <a:prstGeom prst="roundRect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35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?</a:t>
              </a:r>
              <a:endParaRPr lang="vi-VN" sz="35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93" name="Straight Connector 92"/>
          <p:cNvCxnSpPr/>
          <p:nvPr/>
        </p:nvCxnSpPr>
        <p:spPr>
          <a:xfrm>
            <a:off x="2743200" y="2818956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3175849" y="2805308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3649509" y="2793165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2743200" y="3809556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3175849" y="3795908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3649509" y="3783765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4106709" y="3810000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1828800" y="4799712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/>
          <p:nvPr/>
        </p:nvCxnSpPr>
        <p:spPr>
          <a:xfrm>
            <a:off x="2275097" y="4786064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/>
          <p:nvPr/>
        </p:nvCxnSpPr>
        <p:spPr>
          <a:xfrm>
            <a:off x="2735109" y="4773921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>
            <a:off x="3192309" y="4800156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/>
          <p:cNvCxnSpPr/>
          <p:nvPr/>
        </p:nvCxnSpPr>
        <p:spPr>
          <a:xfrm>
            <a:off x="3200400" y="5776664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>
            <a:off x="3646697" y="5763016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>
            <a:off x="4106709" y="5750873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/>
          <p:nvPr/>
        </p:nvCxnSpPr>
        <p:spPr>
          <a:xfrm>
            <a:off x="4563909" y="5777108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>
            <a:off x="1858908" y="2846696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Connector 113"/>
          <p:cNvCxnSpPr/>
          <p:nvPr/>
        </p:nvCxnSpPr>
        <p:spPr>
          <a:xfrm>
            <a:off x="2291557" y="2833048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/>
          <p:nvPr/>
        </p:nvCxnSpPr>
        <p:spPr>
          <a:xfrm>
            <a:off x="2307608" y="3831608"/>
            <a:ext cx="389091" cy="533844"/>
          </a:xfrm>
          <a:prstGeom prst="line">
            <a:avLst/>
          </a:prstGeom>
          <a:ln w="38100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TextBox 39"/>
          <p:cNvSpPr txBox="1"/>
          <p:nvPr/>
        </p:nvSpPr>
        <p:spPr>
          <a:xfrm>
            <a:off x="7902257" y="1838776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39"/>
          <p:cNvSpPr txBox="1"/>
          <p:nvPr/>
        </p:nvSpPr>
        <p:spPr>
          <a:xfrm>
            <a:off x="7911152" y="2829580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TextBox 39"/>
          <p:cNvSpPr txBox="1"/>
          <p:nvPr/>
        </p:nvSpPr>
        <p:spPr>
          <a:xfrm>
            <a:off x="7924800" y="3820180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3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8" name="TextBox 39"/>
          <p:cNvSpPr txBox="1"/>
          <p:nvPr/>
        </p:nvSpPr>
        <p:spPr>
          <a:xfrm>
            <a:off x="7934406" y="4796688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9" name="TextBox 39"/>
          <p:cNvSpPr txBox="1"/>
          <p:nvPr/>
        </p:nvSpPr>
        <p:spPr>
          <a:xfrm>
            <a:off x="7933585" y="5777960"/>
            <a:ext cx="385042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5</a:t>
            </a:r>
            <a:endParaRPr lang="vi-VN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5979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2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8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1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000"/>
                            </p:stCondLst>
                            <p:childTnLst>
                              <p:par>
                                <p:cTn id="8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500"/>
                            </p:stCondLst>
                            <p:childTnLst>
                              <p:par>
                                <p:cTn id="9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000"/>
                            </p:stCondLst>
                            <p:childTnLst>
                              <p:par>
                                <p:cTn id="1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500"/>
                            </p:stCondLst>
                            <p:childTnLst>
                              <p:par>
                                <p:cTn id="1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6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9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90" grpId="0" animBg="1"/>
      <p:bldP spid="92" grpId="0" animBg="1"/>
      <p:bldP spid="97" grpId="0" animBg="1"/>
      <p:bldP spid="98" grpId="0" animBg="1"/>
      <p:bldP spid="9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138</Words>
  <Application>Microsoft Office PowerPoint</Application>
  <PresentationFormat>On-screen Show (4:3)</PresentationFormat>
  <Paragraphs>48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Bớt đi còn lại mấy?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Windows User</cp:lastModifiedBy>
  <cp:revision>24</cp:revision>
  <dcterms:created xsi:type="dcterms:W3CDTF">2006-08-16T00:00:00Z</dcterms:created>
  <dcterms:modified xsi:type="dcterms:W3CDTF">2020-08-20T16:33:07Z</dcterms:modified>
</cp:coreProperties>
</file>