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7" r:id="rId3"/>
    <p:sldId id="266" r:id="rId4"/>
    <p:sldId id="283" r:id="rId5"/>
    <p:sldId id="274" r:id="rId6"/>
    <p:sldId id="282" r:id="rId7"/>
    <p:sldId id="256" r:id="rId8"/>
    <p:sldId id="277" r:id="rId9"/>
    <p:sldId id="267" r:id="rId10"/>
    <p:sldId id="278" r:id="rId11"/>
    <p:sldId id="279" r:id="rId12"/>
    <p:sldId id="280" r:id="rId13"/>
    <p:sldId id="273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FF0066"/>
    <a:srgbClr val="5B0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9FC04-D309-43BE-83DF-09004E39676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346DF-BAB2-45AB-91F5-C0C462BD9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5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4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6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88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98839-16AE-47B8-BA96-85DDE56FEC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50400"/>
      </p:ext>
    </p:extLst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E8DC8-A4A5-49ED-9B14-A9006F8E8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22330"/>
      </p:ext>
    </p:extLst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642C4-1154-4700-A7F1-74A844DBA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43732"/>
      </p:ext>
    </p:extLst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0AAC-7322-4F69-9A9A-3BE5F249F1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24900"/>
      </p:ext>
    </p:extLst>
  </p:cSld>
  <p:clrMapOvr>
    <a:masterClrMapping/>
  </p:clrMapOvr>
  <p:transition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257AE-C81F-4DF6-82A0-463E1DE313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99853"/>
      </p:ext>
    </p:extLst>
  </p:cSld>
  <p:clrMapOvr>
    <a:masterClrMapping/>
  </p:clrMapOvr>
  <p:transition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19CE-33CE-41C1-8625-FD1D7C3532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47050"/>
      </p:ext>
    </p:extLst>
  </p:cSld>
  <p:clrMapOvr>
    <a:masterClrMapping/>
  </p:clrMapOvr>
  <p:transition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83D9D-2BD9-48D6-984D-033BD52591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47517"/>
      </p:ext>
    </p:extLst>
  </p:cSld>
  <p:clrMapOvr>
    <a:masterClrMapping/>
  </p:clrMapOvr>
  <p:transition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0CD89-A661-4B79-9348-2573899B5E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36542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58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55DEA-A0AC-41AC-B0BF-90A49D10CB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47609"/>
      </p:ext>
    </p:extLst>
  </p:cSld>
  <p:clrMapOvr>
    <a:masterClrMapping/>
  </p:clrMapOvr>
  <p:transition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BF737-B9EC-4B56-A1DA-0CC2328FF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20882"/>
      </p:ext>
    </p:extLst>
  </p:cSld>
  <p:clrMapOvr>
    <a:masterClrMapping/>
  </p:clrMapOvr>
  <p:transition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6381F-407A-4B70-9142-A22AC751A3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74861"/>
      </p:ext>
    </p:extLst>
  </p:cSld>
  <p:clrMapOvr>
    <a:masterClrMapping/>
  </p:clrMapOvr>
  <p:transition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E18FD0F4-550E-40EF-82CF-DB0BDEB279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46753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1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4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3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3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5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7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B5DC-9520-4629-924D-E3C04C88894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C9D2486-0781-4A8D-8763-069DC148CBAF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9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AN THI LUU\lop 1(19-20)\GIÁO ÁN HĐTN(20-21)\trang 12- 27\tr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4" y="19050"/>
            <a:ext cx="917089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858" y="12327"/>
            <a:ext cx="4078942" cy="85725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EM LÀ AI?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57800" y="-19050"/>
            <a:ext cx="3352800" cy="15240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Ai cũng có điểm đáng yêu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Em là người lịch sự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Tự chăm sóc bản thân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Em yêu thương người thân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14500" y="19050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9600" y="1333500"/>
            <a:ext cx="8382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921578"/>
            <a:ext cx="6515100" cy="8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3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1657350"/>
            <a:ext cx="8382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063486"/>
            <a:ext cx="8153400" cy="2489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2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1. </a:t>
            </a:r>
            <a:r>
              <a:rPr lang="en-US" sz="26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Kể</a:t>
            </a:r>
            <a:r>
              <a:rPr lang="en-US" sz="2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tên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thân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gia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đình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2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2. </a:t>
            </a:r>
            <a:r>
              <a:rPr lang="en-US" sz="26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mọi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gia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đình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tâm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chăm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sóc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như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thế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nào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? </a:t>
            </a:r>
            <a:endParaRPr lang="en-US" sz="2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2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3. </a:t>
            </a:r>
            <a:r>
              <a:rPr lang="en-US" sz="26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đã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sự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yêu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tâm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đến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thân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gia</a:t>
            </a:r>
            <a:r>
              <a:rPr lang="en-US" sz="2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đình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26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917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linhtinh-p\hinh nen\12949220512059867599_574_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905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504950"/>
            <a:ext cx="7010400" cy="220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Mọi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gia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đình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là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thân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luôn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yêu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chăm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sóc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cần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yêu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quý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tâm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chăm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sóc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thân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mình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en-US" sz="2400" dirty="0">
              <a:solidFill>
                <a:srgbClr val="000099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169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89535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926961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1058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J14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1962150"/>
            <a:ext cx="5867400" cy="114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rgbClr val="000099"/>
                </a:solidFill>
              </a:rPr>
              <a:t>Hoạt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động</a:t>
            </a:r>
            <a:r>
              <a:rPr lang="en-US" sz="2800" b="1" dirty="0" smtClean="0">
                <a:solidFill>
                  <a:srgbClr val="000099"/>
                </a:solidFill>
              </a:rPr>
              <a:t> 1: </a:t>
            </a:r>
            <a:r>
              <a:rPr lang="en-US" sz="2800" b="1" dirty="0" err="1" smtClean="0">
                <a:solidFill>
                  <a:srgbClr val="000099"/>
                </a:solidFill>
              </a:rPr>
              <a:t>Đóng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vai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và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thực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hành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nói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lời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yêu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thương</a:t>
            </a:r>
            <a:endParaRPr lang="vi-VN" sz="2800" b="1" dirty="0">
              <a:solidFill>
                <a:srgbClr val="00009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1181100"/>
            <a:ext cx="5638800" cy="85725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38300" y="2952750"/>
            <a:ext cx="5867400" cy="8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 smtClean="0">
                <a:solidFill>
                  <a:srgbClr val="000099"/>
                </a:solidFill>
              </a:rPr>
              <a:t>Hoạt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động</a:t>
            </a:r>
            <a:r>
              <a:rPr lang="en-US" sz="2800" b="1" dirty="0" smtClean="0">
                <a:solidFill>
                  <a:srgbClr val="000099"/>
                </a:solidFill>
              </a:rPr>
              <a:t> 2: </a:t>
            </a:r>
            <a:r>
              <a:rPr lang="en-US" sz="2800" b="1" dirty="0" err="1" smtClean="0">
                <a:solidFill>
                  <a:srgbClr val="000099"/>
                </a:solidFill>
              </a:rPr>
              <a:t>Liên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hệ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và</a:t>
            </a:r>
            <a:r>
              <a:rPr lang="en-US" sz="2800" b="1" dirty="0" smtClean="0">
                <a:solidFill>
                  <a:srgbClr val="000099"/>
                </a:solidFill>
              </a:rPr>
              <a:t> chia </a:t>
            </a:r>
            <a:r>
              <a:rPr lang="en-US" sz="2800" b="1" dirty="0" err="1" smtClean="0">
                <a:solidFill>
                  <a:srgbClr val="000099"/>
                </a:solidFill>
              </a:rPr>
              <a:t>sẻ</a:t>
            </a:r>
            <a:endParaRPr lang="en-US" sz="28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6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2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14500" y="3619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6700" y="971551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trang 12- 27\tr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24024"/>
            <a:ext cx="37338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rang 12- 27\tr23.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695449"/>
            <a:ext cx="36576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6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7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14500" y="2857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895351"/>
            <a:ext cx="8534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000099"/>
                </a:solidFill>
              </a:rPr>
              <a:t>Hoạt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động</a:t>
            </a:r>
            <a:r>
              <a:rPr lang="en-US" sz="2800" b="1" dirty="0" smtClean="0">
                <a:solidFill>
                  <a:srgbClr val="000099"/>
                </a:solidFill>
              </a:rPr>
              <a:t> 1: </a:t>
            </a:r>
            <a:r>
              <a:rPr lang="en-US" sz="2800" b="1" dirty="0" err="1" smtClean="0">
                <a:solidFill>
                  <a:srgbClr val="000099"/>
                </a:solidFill>
              </a:rPr>
              <a:t>Đóng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vai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và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thực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hành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nói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lời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yêu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thương</a:t>
            </a:r>
            <a:endParaRPr lang="vi-VN" sz="2800" b="1" dirty="0">
              <a:solidFill>
                <a:srgbClr val="0000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52925" y="19431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0066"/>
                </a:solidFill>
                <a:latin typeface="Times New Roman"/>
                <a:ea typeface="Calibri"/>
              </a:rPr>
              <a:t>Tình</a:t>
            </a:r>
            <a:r>
              <a:rPr lang="en-US" sz="2400" b="1" dirty="0">
                <a:solidFill>
                  <a:srgbClr val="FF0066"/>
                </a:solidFill>
                <a:latin typeface="Times New Roman"/>
                <a:ea typeface="Calibri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/>
                <a:ea typeface="Calibri"/>
              </a:rPr>
              <a:t>huống</a:t>
            </a:r>
            <a:r>
              <a:rPr lang="en-US" sz="2400" b="1" dirty="0">
                <a:solidFill>
                  <a:srgbClr val="FF0066"/>
                </a:solidFill>
                <a:latin typeface="Times New Roman"/>
                <a:ea typeface="Calibri"/>
              </a:rPr>
              <a:t> 1</a:t>
            </a:r>
            <a:r>
              <a:rPr lang="en-US" sz="2400" dirty="0">
                <a:solidFill>
                  <a:srgbClr val="FF0066"/>
                </a:solidFill>
                <a:latin typeface="Times New Roman"/>
                <a:ea typeface="Calibri"/>
              </a:rPr>
              <a:t>: </a:t>
            </a:r>
            <a:endParaRPr lang="en-US" sz="2400" dirty="0" smtClean="0">
              <a:solidFill>
                <a:srgbClr val="FF0066"/>
              </a:solidFill>
              <a:latin typeface="Times New Roman"/>
              <a:ea typeface="Calibri"/>
            </a:endParaRPr>
          </a:p>
          <a:p>
            <a:r>
              <a:rPr lang="en-US" sz="2400" dirty="0" err="1" smtClean="0">
                <a:solidFill>
                  <a:srgbClr val="0070C0"/>
                </a:solidFill>
                <a:latin typeface="Times New Roman"/>
                <a:ea typeface="Calibri"/>
              </a:rPr>
              <a:t>Lan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đang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ngồi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học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thì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bố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đi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Bố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mệt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mỏi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ngồi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xuống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chiếc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ghế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lấy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tay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lau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mồ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hôi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trên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mặt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Nếu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/>
                <a:ea typeface="Calibri"/>
              </a:rPr>
              <a:t>Lan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Calibri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? 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1" name="Picture 2" descr="C:\Users\ADMIN\Desktop\trang 12- 27\tr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581150"/>
            <a:ext cx="3581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14500" y="3619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971551"/>
            <a:ext cx="8534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000099"/>
                </a:solidFill>
              </a:rPr>
              <a:t>Hoạt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động</a:t>
            </a:r>
            <a:r>
              <a:rPr lang="en-US" sz="2800" b="1" dirty="0" smtClean="0">
                <a:solidFill>
                  <a:srgbClr val="000099"/>
                </a:solidFill>
              </a:rPr>
              <a:t> 1: </a:t>
            </a:r>
            <a:r>
              <a:rPr lang="en-US" sz="2800" b="1" dirty="0" err="1" smtClean="0">
                <a:solidFill>
                  <a:srgbClr val="000099"/>
                </a:solidFill>
              </a:rPr>
              <a:t>Đóng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vai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và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thực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hành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nói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lời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yêu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thương</a:t>
            </a:r>
            <a:endParaRPr lang="vi-VN" sz="2800" b="1" dirty="0">
              <a:solidFill>
                <a:srgbClr val="0000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15620"/>
            <a:ext cx="3429000" cy="314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91000" y="2038350"/>
            <a:ext cx="4572000" cy="21770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Tình</a:t>
            </a:r>
            <a:r>
              <a:rPr lang="en-US" sz="2400" b="1" dirty="0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huống</a:t>
            </a:r>
            <a:r>
              <a:rPr lang="en-US" sz="2400" b="1" dirty="0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 2</a:t>
            </a:r>
            <a:r>
              <a:rPr lang="en-US" sz="2400" dirty="0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sz="24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24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Mẹ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nhờ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Hùng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quét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khi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Hùng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đang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vui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vẻ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cùng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chơi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đá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cầu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ngoài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sân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Nếu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Hùng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54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14500" y="2095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6700" y="819151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trang 12- 27\tr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1624"/>
            <a:ext cx="31242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rang 12- 27\tr23.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14475"/>
            <a:ext cx="33528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33400" y="4019550"/>
            <a:ext cx="8382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93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71438"/>
            <a:ext cx="9144000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04850" y="295706"/>
            <a:ext cx="363855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trang 12- 27\tr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57693"/>
            <a:ext cx="3419475" cy="233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rang 12- 27\tr23.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862442"/>
            <a:ext cx="33528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3378934"/>
            <a:ext cx="396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66"/>
                </a:solidFill>
                <a:latin typeface="Times New Roman"/>
                <a:ea typeface="Calibri"/>
              </a:rPr>
              <a:t>Tình</a:t>
            </a:r>
            <a:r>
              <a:rPr lang="en-US" sz="2000" b="1" dirty="0">
                <a:solidFill>
                  <a:srgbClr val="FF0066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/>
                <a:ea typeface="Calibri"/>
              </a:rPr>
              <a:t>huống</a:t>
            </a:r>
            <a:r>
              <a:rPr lang="en-US" sz="2000" b="1" dirty="0">
                <a:solidFill>
                  <a:srgbClr val="FF0066"/>
                </a:solidFill>
                <a:latin typeface="Times New Roman"/>
                <a:ea typeface="Calibri"/>
              </a:rPr>
              <a:t> 1</a:t>
            </a:r>
            <a:r>
              <a:rPr lang="en-US" sz="2000" dirty="0">
                <a:solidFill>
                  <a:srgbClr val="FF0066"/>
                </a:solidFill>
                <a:latin typeface="Times New Roman"/>
                <a:ea typeface="Calibri"/>
              </a:rPr>
              <a:t>: </a:t>
            </a:r>
            <a:endParaRPr lang="en-US" sz="2000" dirty="0" smtClean="0">
              <a:solidFill>
                <a:srgbClr val="FF0066"/>
              </a:solidFill>
              <a:latin typeface="Times New Roman"/>
              <a:ea typeface="Calibri"/>
            </a:endParaRPr>
          </a:p>
          <a:p>
            <a:r>
              <a:rPr lang="en-US" sz="2000" dirty="0" err="1" smtClean="0">
                <a:solidFill>
                  <a:srgbClr val="0070C0"/>
                </a:solidFill>
                <a:latin typeface="Times New Roman"/>
                <a:ea typeface="Calibri"/>
              </a:rPr>
              <a:t>Lan</a:t>
            </a:r>
            <a:r>
              <a:rPr lang="en-US" sz="2000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đang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ngồi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học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bài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thì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bố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đi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làm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về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.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Bố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mệt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mỏi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ngồi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xuống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chiếc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ghế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và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lấy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tay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lau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mồ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hôi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trên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mặt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.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Nếu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em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là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/>
                <a:ea typeface="Calibri"/>
              </a:rPr>
              <a:t>Lan</a:t>
            </a:r>
            <a:r>
              <a:rPr lang="en-US" sz="2000" dirty="0" smtClean="0">
                <a:solidFill>
                  <a:srgbClr val="0070C0"/>
                </a:solidFill>
                <a:latin typeface="Times New Roman"/>
                <a:ea typeface="Calibri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em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sẽ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làm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gì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?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3425613"/>
            <a:ext cx="4572000" cy="15378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2000" b="1" dirty="0" err="1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Tình</a:t>
            </a:r>
            <a:r>
              <a:rPr lang="en-US" sz="2000" b="1" dirty="0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huống</a:t>
            </a:r>
            <a:r>
              <a:rPr lang="en-US" sz="2000" b="1" dirty="0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 2</a:t>
            </a:r>
            <a:r>
              <a:rPr lang="en-US" sz="2000" dirty="0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endParaRPr lang="en-US" sz="20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20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Mẹ</a:t>
            </a:r>
            <a:r>
              <a:rPr lang="en-US" sz="20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nhờ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Hùng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quét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nhà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khi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Hùng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đang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vui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vẻ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cùng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chơi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đá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cầu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ngoài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sân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Nếu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là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Hùng</a:t>
            </a:r>
            <a:r>
              <a:rPr lang="en-US" sz="20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0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sẽ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16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545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linhtinh-p\hinh nen\12949220512059867599_574_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905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luận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504950"/>
            <a:ext cx="7010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cần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nói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lời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yêu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tình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yêu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ông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bà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bố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mẹ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anh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chị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gia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đình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bằng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việc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phù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hợp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sự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tâm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chăm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sóc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en-US" sz="3300" dirty="0">
                <a:solidFill>
                  <a:srgbClr val="000099"/>
                </a:solidFill>
                <a:ea typeface="Calibri"/>
                <a:cs typeface="Times New Roman"/>
              </a:rPr>
              <a:t/>
            </a:r>
            <a:br>
              <a:rPr lang="en-US" sz="3300" dirty="0">
                <a:solidFill>
                  <a:srgbClr val="000099"/>
                </a:solidFill>
                <a:ea typeface="Calibri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14500" y="34290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971550"/>
            <a:ext cx="6515100" cy="8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1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1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31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1657350"/>
            <a:ext cx="8382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\Desktop\trang 12- 27\tr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04950"/>
            <a:ext cx="7162799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482</Words>
  <PresentationFormat>On-screen Show (16:9)</PresentationFormat>
  <Paragraphs>50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Default Design</vt:lpstr>
      <vt:lpstr>Chủ đề 2: EM LÀ AI?</vt:lpstr>
      <vt:lpstr>Em yêu thương người thân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2020-08-18T05:53:59Z</dcterms:created>
  <dcterms:modified xsi:type="dcterms:W3CDTF">2020-08-22T22:49:33Z</dcterms:modified>
</cp:coreProperties>
</file>