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0" r:id="rId2"/>
  </p:sldMasterIdLst>
  <p:handoutMasterIdLst>
    <p:handoutMasterId r:id="rId80"/>
  </p:handoutMasterIdLst>
  <p:sldIdLst>
    <p:sldId id="348" r:id="rId3"/>
    <p:sldId id="256" r:id="rId4"/>
    <p:sldId id="349" r:id="rId5"/>
    <p:sldId id="257" r:id="rId6"/>
    <p:sldId id="347" r:id="rId7"/>
    <p:sldId id="259" r:id="rId8"/>
    <p:sldId id="260" r:id="rId9"/>
    <p:sldId id="375" r:id="rId10"/>
    <p:sldId id="350" r:id="rId11"/>
    <p:sldId id="376" r:id="rId12"/>
    <p:sldId id="351" r:id="rId13"/>
    <p:sldId id="377" r:id="rId14"/>
    <p:sldId id="352" r:id="rId15"/>
    <p:sldId id="378" r:id="rId16"/>
    <p:sldId id="353" r:id="rId17"/>
    <p:sldId id="379" r:id="rId18"/>
    <p:sldId id="354" r:id="rId19"/>
    <p:sldId id="380" r:id="rId20"/>
    <p:sldId id="355" r:id="rId21"/>
    <p:sldId id="381" r:id="rId22"/>
    <p:sldId id="356" r:id="rId23"/>
    <p:sldId id="382" r:id="rId24"/>
    <p:sldId id="357" r:id="rId25"/>
    <p:sldId id="383" r:id="rId26"/>
    <p:sldId id="358" r:id="rId27"/>
    <p:sldId id="384" r:id="rId28"/>
    <p:sldId id="359" r:id="rId29"/>
    <p:sldId id="385" r:id="rId30"/>
    <p:sldId id="360" r:id="rId31"/>
    <p:sldId id="386" r:id="rId32"/>
    <p:sldId id="361" r:id="rId33"/>
    <p:sldId id="387" r:id="rId34"/>
    <p:sldId id="362" r:id="rId35"/>
    <p:sldId id="388" r:id="rId36"/>
    <p:sldId id="363" r:id="rId37"/>
    <p:sldId id="389" r:id="rId38"/>
    <p:sldId id="364" r:id="rId39"/>
    <p:sldId id="390" r:id="rId40"/>
    <p:sldId id="365" r:id="rId41"/>
    <p:sldId id="391" r:id="rId42"/>
    <p:sldId id="366" r:id="rId43"/>
    <p:sldId id="392" r:id="rId44"/>
    <p:sldId id="367" r:id="rId45"/>
    <p:sldId id="393" r:id="rId46"/>
    <p:sldId id="368" r:id="rId47"/>
    <p:sldId id="394" r:id="rId48"/>
    <p:sldId id="369" r:id="rId49"/>
    <p:sldId id="321" r:id="rId50"/>
    <p:sldId id="336" r:id="rId51"/>
    <p:sldId id="337" r:id="rId52"/>
    <p:sldId id="331" r:id="rId53"/>
    <p:sldId id="370" r:id="rId54"/>
    <p:sldId id="322" r:id="rId55"/>
    <p:sldId id="343" r:id="rId56"/>
    <p:sldId id="344" r:id="rId57"/>
    <p:sldId id="332" r:id="rId58"/>
    <p:sldId id="371" r:id="rId59"/>
    <p:sldId id="323" r:id="rId60"/>
    <p:sldId id="330" r:id="rId61"/>
    <p:sldId id="338" r:id="rId62"/>
    <p:sldId id="339" r:id="rId63"/>
    <p:sldId id="372" r:id="rId64"/>
    <p:sldId id="324" r:id="rId65"/>
    <p:sldId id="345" r:id="rId66"/>
    <p:sldId id="346" r:id="rId67"/>
    <p:sldId id="333" r:id="rId68"/>
    <p:sldId id="373" r:id="rId69"/>
    <p:sldId id="325" r:id="rId70"/>
    <p:sldId id="340" r:id="rId71"/>
    <p:sldId id="341" r:id="rId72"/>
    <p:sldId id="342" r:id="rId73"/>
    <p:sldId id="374" r:id="rId74"/>
    <p:sldId id="334" r:id="rId75"/>
    <p:sldId id="335" r:id="rId76"/>
    <p:sldId id="314" r:id="rId77"/>
    <p:sldId id="319" r:id="rId78"/>
    <p:sldId id="425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5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94660"/>
  </p:normalViewPr>
  <p:slideViewPr>
    <p:cSldViewPr>
      <p:cViewPr varScale="1">
        <p:scale>
          <a:sx n="58" d="100"/>
          <a:sy n="58" d="100"/>
        </p:scale>
        <p:origin x="16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42"/>
    </p:cViewPr>
  </p:sorterViewPr>
  <p:notesViewPr>
    <p:cSldViewPr>
      <p:cViewPr varScale="1">
        <p:scale>
          <a:sx n="70" d="100"/>
          <a:sy n="70" d="100"/>
        </p:scale>
        <p:origin x="-269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4DE18F-D07B-4DD4-BA7A-5ECB79C564EE}" type="datetimeFigureOut">
              <a:rPr lang="en-US"/>
              <a:pPr>
                <a:defRPr/>
              </a:pPr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B14B19-2BF5-402A-A365-B44543B90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19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58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556F-BA8F-43BF-8B2B-82A3F4D36E3D}" type="datetimeFigureOut">
              <a:rPr lang="en-US"/>
              <a:pPr>
                <a:defRPr/>
              </a:pPr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4C5CE-6CC6-459E-B0CF-FCBD4A67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9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96294-1B55-4C1E-825F-F630F7AE29D9}" type="datetimeFigureOut">
              <a:rPr lang="en-US"/>
              <a:pPr>
                <a:defRPr/>
              </a:pPr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18EC-8613-476B-84E8-41D0B4C02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08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70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554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359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6205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2269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3060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2324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139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082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319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7116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373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48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3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5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71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12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07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39425B-DC30-415E-BA9B-685E70F9C1EF}" type="datetimeFigureOut">
              <a:rPr lang="en-US"/>
              <a:pPr>
                <a:defRPr/>
              </a:pPr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75DC10-16C3-4B88-A06A-4272D71CA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206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14.xml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46.xml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51.xml"/><Relationship Id="rId11" Type="http://schemas.openxmlformats.org/officeDocument/2006/relationships/image" Target="../media/image48.png"/><Relationship Id="rId5" Type="http://schemas.openxmlformats.org/officeDocument/2006/relationships/image" Target="../media/image17.png"/><Relationship Id="rId10" Type="http://schemas.openxmlformats.org/officeDocument/2006/relationships/slide" Target="slide50.xml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Layout" Target="../slideLayouts/slideLayout8.xml"/><Relationship Id="rId1" Type="http://schemas.openxmlformats.org/officeDocument/2006/relationships/control" Target="../activeX/activeX1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55.xml"/><Relationship Id="rId11" Type="http://schemas.openxmlformats.org/officeDocument/2006/relationships/image" Target="../media/image48.png"/><Relationship Id="rId5" Type="http://schemas.openxmlformats.org/officeDocument/2006/relationships/image" Target="../media/image17.png"/><Relationship Id="rId10" Type="http://schemas.openxmlformats.org/officeDocument/2006/relationships/slide" Target="slide54.xml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44.jpeg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60.xml"/><Relationship Id="rId11" Type="http://schemas.openxmlformats.org/officeDocument/2006/relationships/image" Target="../media/image57.png"/><Relationship Id="rId5" Type="http://schemas.openxmlformats.org/officeDocument/2006/relationships/image" Target="../media/image17.png"/><Relationship Id="rId10" Type="http://schemas.openxmlformats.org/officeDocument/2006/relationships/slide" Target="slide59.xml"/><Relationship Id="rId4" Type="http://schemas.openxmlformats.org/officeDocument/2006/relationships/image" Target="../media/image45.png"/><Relationship Id="rId9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57.xml"/><Relationship Id="rId18" Type="http://schemas.openxmlformats.org/officeDocument/2006/relationships/slide" Target="slide19.xml"/><Relationship Id="rId26" Type="http://schemas.openxmlformats.org/officeDocument/2006/relationships/slide" Target="slide67.xml"/><Relationship Id="rId3" Type="http://schemas.openxmlformats.org/officeDocument/2006/relationships/slide" Target="slide39.xml"/><Relationship Id="rId21" Type="http://schemas.openxmlformats.org/officeDocument/2006/relationships/slide" Target="slide13.xml"/><Relationship Id="rId7" Type="http://schemas.openxmlformats.org/officeDocument/2006/relationships/slide" Target="slide15.xml"/><Relationship Id="rId12" Type="http://schemas.openxmlformats.org/officeDocument/2006/relationships/slide" Target="slide41.xml"/><Relationship Id="rId17" Type="http://schemas.openxmlformats.org/officeDocument/2006/relationships/slide" Target="slide43.xml"/><Relationship Id="rId25" Type="http://schemas.openxmlformats.org/officeDocument/2006/relationships/slide" Target="slide37.xml"/><Relationship Id="rId2" Type="http://schemas.openxmlformats.org/officeDocument/2006/relationships/slide" Target="slide23.xml"/><Relationship Id="rId16" Type="http://schemas.openxmlformats.org/officeDocument/2006/relationships/slide" Target="slide27.xml"/><Relationship Id="rId20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9.xml"/><Relationship Id="rId24" Type="http://schemas.openxmlformats.org/officeDocument/2006/relationships/slide" Target="slide45.xml"/><Relationship Id="rId5" Type="http://schemas.openxmlformats.org/officeDocument/2006/relationships/slide" Target="slide47.xml"/><Relationship Id="rId15" Type="http://schemas.openxmlformats.org/officeDocument/2006/relationships/slide" Target="slide33.xml"/><Relationship Id="rId23" Type="http://schemas.openxmlformats.org/officeDocument/2006/relationships/slide" Target="slide72.xml"/><Relationship Id="rId10" Type="http://schemas.openxmlformats.org/officeDocument/2006/relationships/slide" Target="slide52.xml"/><Relationship Id="rId19" Type="http://schemas.openxmlformats.org/officeDocument/2006/relationships/slide" Target="slide35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11.xml"/><Relationship Id="rId22" Type="http://schemas.openxmlformats.org/officeDocument/2006/relationships/slide" Target="slide29.xml"/><Relationship Id="rId27" Type="http://schemas.openxmlformats.org/officeDocument/2006/relationships/slide" Target="slide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3" Type="http://schemas.openxmlformats.org/officeDocument/2006/relationships/image" Target="../media/image44.jpeg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65.xml"/><Relationship Id="rId11" Type="http://schemas.openxmlformats.org/officeDocument/2006/relationships/image" Target="../media/image57.png"/><Relationship Id="rId5" Type="http://schemas.openxmlformats.org/officeDocument/2006/relationships/image" Target="../media/image17.png"/><Relationship Id="rId10" Type="http://schemas.openxmlformats.org/officeDocument/2006/relationships/slide" Target="slide64.xml"/><Relationship Id="rId4" Type="http://schemas.openxmlformats.org/officeDocument/2006/relationships/image" Target="../media/image45.png"/><Relationship Id="rId9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44.jpeg"/><Relationship Id="rId7" Type="http://schemas.openxmlformats.org/officeDocument/2006/relationships/image" Target="../media/image60.png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69.xml"/><Relationship Id="rId11" Type="http://schemas.openxmlformats.org/officeDocument/2006/relationships/image" Target="../media/image62.png"/><Relationship Id="rId5" Type="http://schemas.openxmlformats.org/officeDocument/2006/relationships/image" Target="../media/image17.png"/><Relationship Id="rId10" Type="http://schemas.openxmlformats.org/officeDocument/2006/relationships/slide" Target="slide70.xml"/><Relationship Id="rId4" Type="http://schemas.openxmlformats.org/officeDocument/2006/relationships/image" Target="../media/image45.png"/><Relationship Id="rId9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" Target="slide73.xml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image" Target="../media/image44.jpeg"/><Relationship Id="rId7" Type="http://schemas.openxmlformats.org/officeDocument/2006/relationships/image" Target="../media/image60.png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76.xml"/><Relationship Id="rId11" Type="http://schemas.openxmlformats.org/officeDocument/2006/relationships/image" Target="../media/image62.png"/><Relationship Id="rId5" Type="http://schemas.openxmlformats.org/officeDocument/2006/relationships/image" Target="../media/image17.png"/><Relationship Id="rId10" Type="http://schemas.openxmlformats.org/officeDocument/2006/relationships/slide" Target="slide75.xml"/><Relationship Id="rId4" Type="http://schemas.openxmlformats.org/officeDocument/2006/relationships/image" Target="../media/image45.png"/><Relationship Id="rId9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800" y="228600"/>
            <a:ext cx="8534400" cy="57150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5562600" y="55626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609600"/>
            <a:ext cx="5406773" cy="138499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HAVE FUN + Watch Video	=</a:t>
            </a:r>
            <a:b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zh-TW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玩得开心 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+ 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看视频 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	=</a:t>
            </a:r>
            <a:br>
              <a:rPr lang="en-CA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CA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Wán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dé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kāixīn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 +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Kàn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shìpín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=</a:t>
            </a:r>
            <a:endParaRPr lang="en-US" sz="4800" b="1" dirty="0">
              <a:ln w="11430"/>
              <a:gradFill>
                <a:gsLst>
                  <a:gs pos="0">
                    <a:srgbClr val="DF5327">
                      <a:tint val="70000"/>
                      <a:satMod val="245000"/>
                    </a:srgbClr>
                  </a:gs>
                  <a:gs pos="75000">
                    <a:srgbClr val="DF5327">
                      <a:tint val="90000"/>
                      <a:shade val="60000"/>
                      <a:satMod val="240000"/>
                    </a:srgbClr>
                  </a:gs>
                  <a:gs pos="100000">
                    <a:srgbClr val="DF532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uphem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359" y="2286000"/>
            <a:ext cx="8055281" cy="292387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CN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Be quiet </a:t>
            </a:r>
            <a:r>
              <a:rPr lang="zh-CN" altLang="en-U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安靜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Ānjìng</a:t>
            </a:r>
            <a:b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Sit down </a:t>
            </a:r>
            <a:r>
              <a:rPr lang="en-US" altLang="zh-CN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坐下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Zuò</a:t>
            </a: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xià</a:t>
            </a:r>
            <a:b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Look at me 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看着我 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Kànzhe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wǒ</a:t>
            </a:r>
            <a:b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Listen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to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me 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听我说  </a:t>
            </a:r>
            <a:r>
              <a:rPr lang="en-CA" altLang="zh-CN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Tīng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wǒ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shuō</a:t>
            </a:r>
            <a:endParaRPr lang="es-ES" altLang="zh-TW" sz="36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</a:endParaRPr>
          </a:p>
          <a:p>
            <a:pPr>
              <a:defRPr/>
            </a:pPr>
            <a:r>
              <a:rPr lang="en-US" altLang="zh-CN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Answer me </a:t>
            </a:r>
            <a:r>
              <a:rPr lang="zh-CN" altLang="es-E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回答我  </a:t>
            </a:r>
            <a:r>
              <a:rPr lang="es-E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Huídá</a:t>
            </a:r>
            <a:r>
              <a:rPr lang="es-E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wǒ</a:t>
            </a:r>
            <a:endParaRPr lang="es-ES" altLang="zh-TW" sz="40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</a:endParaRPr>
          </a:p>
        </p:txBody>
      </p:sp>
      <p:sp>
        <p:nvSpPr>
          <p:cNvPr id="12294" name="AutoShape 2" descr="Image result for video pla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304800"/>
            <a:ext cx="23590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running.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24384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71667 0.00393 L 0.71667 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skipping.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skipp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831975"/>
            <a:ext cx="3162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 result for skipp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490788"/>
            <a:ext cx="2408238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.00578 L -0.17135 -0.03862 C -0.15521 -0.04857 -0.13021 -0.05389 -0.10469 -0.05389 C -0.07535 -0.05389 -0.05156 -0.04857 -0.03542 -0.03862 L 0.0434 0.00578 " pathEditMode="relative" rAng="0" ptsTypes="FffFF">
                                      <p:cBhvr>
                                        <p:cTn id="11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-29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79186E-6 L 0.0842 -0.04 C 0.10191 -0.04902 0.1283 -0.05388 0.1559 -0.05388 C 0.18732 -0.05388 0.2125 -0.04902 0.23021 -0.04 L 0.31458 -4.79186E-6 " pathEditMode="relative" rAng="0" ptsTypes="FffFF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7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dancing.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danc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7583">
            <a:off x="3989388" y="2084388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riding a bicycle.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riding bi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667 -0.0222 L 0.8 -0.033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singing.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sing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981200"/>
            <a:ext cx="2767012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writing.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stick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1905000"/>
            <a:ext cx="31416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swimming.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swimm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64008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9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flying.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 result for flying stick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070">
            <a:off x="2647950" y="2030413"/>
            <a:ext cx="318135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982 -0.0169 C -0.70243 -0.0081 -0.76198 0.00046 -0.78854 0.01134 C -0.81476 0.02361 -0.82847 0.03796 -0.84114 0.05208 C -0.85521 0.06667 -0.84114 0.07847 -0.82847 0.09167 C -0.81476 0.10417 -0.79514 0.11713 -0.74826 0.12824 C -0.70903 0.13912 -0.64288 0.14815 -0.57083 0.15463 C -0.50451 0.16088 -0.42587 0.16551 -0.34687 0.16759 C -0.26805 0.17014 -0.18889 0.17014 -0.11562 0.16759 C -0.03646 0.16551 0.03594 0.15996 0.09514 0.15139 C 0.15486 0.14352 0.20764 0.13357 0.23403 0.12153 C 0.26719 0.11065 0.28004 0.09514 0.28004 0.08287 C 0.28663 0.07083 0.28004 0.05648 0.24653 0.04445 C 0.21476 0.03333 0.15486 0.02454 0.07552 0.02037 C -0.00451 0.0169 -0.08351 0.0213 -0.13611 0.02917 C -0.18177 0.03681 -0.2151 0.04861 -0.22222 0.0632 C -0.22222 0.07755 -0.2151 0.09074 -0.18177 0.10162 C -0.14896 0.11273 -0.15538 0.11482 -0.02396 0.12917 C 0.09514 0.14468 0.21476 0.14028 0.28663 0.14144 C 0.35851 0.14144 0.41875 0.13681 0.49063 0.13264 C 0.57101 0.12685 0.63629 0.11713 0.68316 0.10833 C 0.72882 0.09931 0.74844 0.08866 0.77483 0.07083 C 0.79479 0.05347 0.79479 0.04445 0.79479 0.03125 C 0.79479 0.01783 0.79479 0.00463 0.79479 -0.0081 " pathEditMode="relative" rAng="0" ptsTypes="fffffffffffffffffffffff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62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giraffes.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lipartlord.com/wp-content/uploads/2012/10/giraff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1036773" cy="2212428"/>
          </a:xfrm>
          <a:prstGeom prst="rect">
            <a:avLst/>
          </a:prstGeom>
          <a:noFill/>
          <a:effectLst>
            <a:glow rad="50800">
              <a:schemeClr val="tx1"/>
            </a:glow>
            <a:outerShdw blurRad="76200" dist="127000" dir="177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lipartlord.com/wp-content/uploads/2012/10/giraff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99138"/>
            <a:ext cx="1036773" cy="2212428"/>
          </a:xfrm>
          <a:prstGeom prst="rect">
            <a:avLst/>
          </a:prstGeom>
          <a:noFill/>
          <a:effectLst>
            <a:glow rad="50800">
              <a:schemeClr val="tx1"/>
            </a:glow>
            <a:outerShdw blurRad="76200" dist="127000" dir="177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ipartlord.com/wp-content/uploads/2012/10/giraff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1036773" cy="2212428"/>
          </a:xfrm>
          <a:prstGeom prst="rect">
            <a:avLst/>
          </a:prstGeom>
          <a:noFill/>
          <a:effectLst>
            <a:glow rad="50800">
              <a:schemeClr val="tx1"/>
            </a:glow>
            <a:outerShdw blurRad="76200" dist="127000" dir="177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zebras.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lipartlord.com/wp-content/uploads/2013/01/zebr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2258383" cy="2438400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lipartlord.com/wp-content/uploads/2013/01/zebr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2258383" cy="2438400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 flipH="1">
            <a:off x="5334000" y="1752600"/>
            <a:ext cx="1828800" cy="137160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doraeloo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311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oraeloo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33800"/>
            <a:ext cx="130333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oraelook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635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raeloo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3200400"/>
            <a:ext cx="25209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Callout 9"/>
          <p:cNvSpPr/>
          <p:nvPr/>
        </p:nvSpPr>
        <p:spPr>
          <a:xfrm flipH="1">
            <a:off x="533400" y="533400"/>
            <a:ext cx="6248400" cy="3276600"/>
          </a:xfrm>
          <a:prstGeom prst="wedgeEllipseCallou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Comic Sans MS" pitchFamily="66" charset="0"/>
              </a:rPr>
              <a:t>I can’t find my red bean cakes.</a:t>
            </a:r>
          </a:p>
        </p:txBody>
      </p:sp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108426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oraeloo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1066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oraelook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75247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/>
          <p:cNvSpPr/>
          <p:nvPr/>
        </p:nvSpPr>
        <p:spPr>
          <a:xfrm flipH="1">
            <a:off x="533400" y="533400"/>
            <a:ext cx="6248400" cy="3276600"/>
          </a:xfrm>
          <a:prstGeom prst="wedgeEllipseCallou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Comic Sans MS" pitchFamily="66" charset="0"/>
              </a:rPr>
              <a:t>Please help me find them.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Comic Sans MS" pitchFamily="66" charset="0"/>
              </a:rPr>
              <a:t>I’m hungry!</a:t>
            </a:r>
          </a:p>
        </p:txBody>
      </p:sp>
      <p:pic>
        <p:nvPicPr>
          <p:cNvPr id="19" name="Picture 18" descr="doraelook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19200"/>
            <a:ext cx="7715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9769E-6 L 0.14167 -2.49769E-6 " pathEditMode="relative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281E-7 L -0.10833 -4.16281E-7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9806E-6 L 0.05833 4.09806E-6 " pathEditMode="relative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0213E-6 L 0.025 1.70213E-6 " pathEditMode="relative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0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elephants.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olourbox.com/preview/4324762-994216-vector-red-african-elepha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33" y="2362200"/>
            <a:ext cx="2375574" cy="237557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olourbox.com/preview/4324762-994216-vector-red-african-elepha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01" y="2362200"/>
            <a:ext cx="2375574" cy="237557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snakes.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animals.phillipmartin.info/animal_snake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2514600"/>
            <a:ext cx="2276475" cy="2317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animals.phillipmartin.info/animal_snake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2514600"/>
            <a:ext cx="2276475" cy="2317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nimals.phillipmartin.info/animal_snake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1752600"/>
            <a:ext cx="2276475" cy="2317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lions.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olourbox.com/preview/3000915-586413-vector-illustration-of-the-evil-lion-in-the-style-of-cartoo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2590800"/>
            <a:ext cx="2608263" cy="2359025"/>
          </a:xfrm>
          <a:prstGeom prst="rect">
            <a:avLst/>
          </a:prstGeom>
          <a:noFill/>
          <a:effectLst>
            <a:outerShdw blurRad="76200" dist="520700" dir="15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olourbox.com/preview/3000915-586413-vector-illustration-of-the-evil-lion-in-the-style-of-cartoo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2133600"/>
            <a:ext cx="2608263" cy="2359025"/>
          </a:xfrm>
          <a:prstGeom prst="rect">
            <a:avLst/>
          </a:prstGeom>
          <a:noFill/>
          <a:effectLst>
            <a:outerShdw blurRad="76200" dist="520700" dir="15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monkeys.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665413" y="1905000"/>
            <a:ext cx="1146175" cy="1233488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876800" y="1905000"/>
            <a:ext cx="1146175" cy="1233488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123113" y="2057400"/>
            <a:ext cx="1146175" cy="1233488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811588" y="3290888"/>
            <a:ext cx="1146175" cy="1233487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172200" y="3290888"/>
            <a:ext cx="1146175" cy="1233487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toy frogs.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 descr="Image result for toy fr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905000"/>
            <a:ext cx="29241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Image result for toy fr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47838"/>
            <a:ext cx="308292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2" descr="Image result for toy fr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5625"/>
            <a:ext cx="308292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914400"/>
            <a:ext cx="8686800" cy="41148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2193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38600" y="2309813"/>
            <a:ext cx="391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17922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43288" y="1752600"/>
            <a:ext cx="51530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6" grpId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…?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salad.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salad.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wpclipart.com/food/salad/side_sala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2286000"/>
            <a:ext cx="4954588" cy="2362200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…?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fish.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fish.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sitesmexico.com/noticias/wp-content/uploads/2012/08/pescado-plato-496x33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1981200"/>
            <a:ext cx="5486400" cy="2738438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…?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chicken.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2" name="1 Grupo"/>
          <p:cNvGrpSpPr>
            <a:grpSpLocks/>
          </p:cNvGrpSpPr>
          <p:nvPr/>
        </p:nvGrpSpPr>
        <p:grpSpPr bwMode="auto">
          <a:xfrm>
            <a:off x="3235325" y="2025650"/>
            <a:ext cx="4114800" cy="3124200"/>
            <a:chOff x="971600" y="1684097"/>
            <a:chExt cx="7056784" cy="4807563"/>
          </a:xfrm>
        </p:grpSpPr>
        <p:pic>
          <p:nvPicPr>
            <p:cNvPr id="7" name="Picture 6" descr="http://www.anga.es/img/480/PL/HUHTAMAKI/3pl%20huh%20plato%20oval%20duet.jpg"/>
            <p:cNvPicPr>
              <a:picLocks noChangeAspect="1" noChangeArrowheads="1"/>
            </p:cNvPicPr>
            <p:nvPr/>
          </p:nvPicPr>
          <p:blipFill rotWithShape="1">
            <a:blip r:embed="rId7"/>
            <a:srcRect t="17704" b="17789"/>
            <a:stretch/>
          </p:blipFill>
          <p:spPr bwMode="auto">
            <a:xfrm>
              <a:off x="1045109" y="1987013"/>
              <a:ext cx="6983275" cy="4504647"/>
            </a:xfrm>
            <a:prstGeom prst="rect">
              <a:avLst/>
            </a:prstGeom>
            <a:noFill/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4" name="Picture 2" descr="http://static.guim.co.uk/sys-images/Guardian/Pix/pictures/2010/4/28/1272450741733/Roast-chicken-006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684097"/>
              <a:ext cx="6984776" cy="4625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noodles?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noodles.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4.bp.blogspot.com/-u1_QjJ8Byxc/Tw2ct_hG2jI/AAAAAAAAAWw/Dn8CgIf1Yj4/s1600/Spaghetti-alla-carbonara.jpg"/>
          <p:cNvPicPr>
            <a:picLocks noChangeAspect="1" noChangeArrowheads="1"/>
          </p:cNvPicPr>
          <p:nvPr/>
        </p:nvPicPr>
        <p:blipFill rotWithShape="1">
          <a:blip r:embed="rId7"/>
          <a:srcRect l="5746" t="5788" r="4843" b="12009"/>
          <a:stretch/>
        </p:blipFill>
        <p:spPr bwMode="auto">
          <a:xfrm>
            <a:off x="2743200" y="2193925"/>
            <a:ext cx="4648200" cy="274478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47913"/>
            <a:ext cx="19208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0955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21637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Scoreboard: – Click the </a:t>
            </a:r>
            <a:br>
              <a:rPr lang="en-US" sz="1600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top right corner to add 1, </a:t>
            </a:r>
            <a:br>
              <a:rPr lang="en-US" sz="1600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bottom right to subtract 1, </a:t>
            </a:r>
            <a:br>
              <a:rPr lang="en-US" sz="1600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top left to add 5, </a:t>
            </a:r>
            <a:br>
              <a:rPr lang="en-US" sz="1600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bottom left to subtract 5.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9142857" imgH="5180952"/>
        </mc:Choice>
        <mc:Fallback>
          <p:control r:id="rId1" imgW="9142857" imgH="5180952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5181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72" y="152400"/>
            <a:ext cx="81868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7142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cake?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cake.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 descr="Image result for chocolate ca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291306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47913"/>
            <a:ext cx="19208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0955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21637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562600" y="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27142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8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soup?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soup.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arm7.static.flickr.com/6134/5940173203_7bdbcf519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1905000"/>
            <a:ext cx="4572000" cy="3157538"/>
          </a:xfrm>
          <a:prstGeom prst="rect">
            <a:avLst/>
          </a:prstGeom>
          <a:noFill/>
          <a:effectLst>
            <a:outerShdw blurRad="50800" dist="1778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95513"/>
            <a:ext cx="15875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209800"/>
            <a:ext cx="183673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7256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7142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6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152400" y="152400"/>
            <a:ext cx="1010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A</a:t>
            </a:r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1330536" y="152400"/>
            <a:ext cx="89639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B</a:t>
            </a: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458177" y="152400"/>
            <a:ext cx="88357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C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16087" y="152400"/>
            <a:ext cx="1010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D</a:t>
            </a: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4697429" y="152400"/>
            <a:ext cx="88998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E</a:t>
            </a: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5829077" y="152400"/>
            <a:ext cx="86914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F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6908628" y="152400"/>
            <a:ext cx="95250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G</a:t>
            </a: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1219200" y="1447800"/>
            <a:ext cx="105189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H</a:t>
            </a: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2474777" y="1447800"/>
            <a:ext cx="80182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I</a:t>
            </a: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3484729" y="1447800"/>
            <a:ext cx="93487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J</a:t>
            </a: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4648200" y="1447800"/>
            <a:ext cx="8739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K</a:t>
            </a: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5753619" y="1447800"/>
            <a:ext cx="80663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L</a:t>
            </a: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6687297" y="1447800"/>
            <a:ext cx="118173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M</a:t>
            </a: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7924800" y="1447800"/>
            <a:ext cx="110158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N</a:t>
            </a: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33646" y="2857500"/>
            <a:ext cx="108555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O</a:t>
            </a:r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347808" y="2857500"/>
            <a:ext cx="78579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P</a:t>
            </a:r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2255281" y="2857500"/>
            <a:ext cx="117371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Q</a:t>
            </a:r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3511980" y="2857500"/>
            <a:ext cx="90762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R</a:t>
            </a: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4547382" y="2857500"/>
            <a:ext cx="96693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</a:t>
            </a:r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5662987" y="2857500"/>
            <a:ext cx="97013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T</a:t>
            </a:r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6781800" y="2857500"/>
            <a:ext cx="1010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U</a:t>
            </a:r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457200" y="4191000"/>
            <a:ext cx="94609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V</a:t>
            </a:r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1587647" y="4191000"/>
            <a:ext cx="135806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W</a:t>
            </a:r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3130067" y="4191000"/>
            <a:ext cx="1010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X</a:t>
            </a:r>
          </a:p>
        </p:txBody>
      </p:sp>
      <p:sp>
        <p:nvSpPr>
          <p:cNvPr id="38" name="Rectangle 37">
            <a:hlinkClick r:id="rId26" action="ppaction://hlinksldjump"/>
          </p:cNvPr>
          <p:cNvSpPr/>
          <p:nvPr/>
        </p:nvSpPr>
        <p:spPr>
          <a:xfrm>
            <a:off x="4324635" y="4191000"/>
            <a:ext cx="90120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Y</a:t>
            </a:r>
          </a:p>
        </p:txBody>
      </p:sp>
      <p:sp>
        <p:nvSpPr>
          <p:cNvPr id="39" name="Rectangle 38">
            <a:hlinkClick r:id="rId27" action="ppaction://hlinksldjump"/>
          </p:cNvPr>
          <p:cNvSpPr/>
          <p:nvPr/>
        </p:nvSpPr>
        <p:spPr>
          <a:xfrm>
            <a:off x="5410200" y="4191000"/>
            <a:ext cx="96693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Z</a:t>
            </a:r>
          </a:p>
        </p:txBody>
      </p:sp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72" y="152400"/>
            <a:ext cx="81868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pizza?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pizza..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5" descr="Image result for piz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60864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95513"/>
            <a:ext cx="15875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209800"/>
            <a:ext cx="183673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7256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72" y="152400"/>
            <a:ext cx="81868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562600" y="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7142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</a:t>
            </a:r>
            <a:r>
              <a:rPr lang="en-US" sz="4000">
                <a:solidFill>
                  <a:schemeClr val="tx1"/>
                </a:solidFill>
                <a:latin typeface="Comic Sans MS" pitchFamily="66" charset="0"/>
              </a:rPr>
              <a:t>toy hamburgers.</a:t>
            </a:r>
            <a:endParaRPr 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 descr="Image result for toy hamburg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35448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4" descr="Image result for toy hamburg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2057400"/>
            <a:ext cx="35448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2755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55838"/>
            <a:ext cx="2370138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19812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skating.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Image result for skateboard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249872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72" y="152400"/>
            <a:ext cx="81868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562600" y="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meat?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meat..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50" name="Group 1"/>
          <p:cNvGrpSpPr>
            <a:grpSpLocks/>
          </p:cNvGrpSpPr>
          <p:nvPr/>
        </p:nvGrpSpPr>
        <p:grpSpPr bwMode="auto">
          <a:xfrm>
            <a:off x="3076575" y="2087563"/>
            <a:ext cx="4953000" cy="2316162"/>
            <a:chOff x="3885134" y="6175218"/>
            <a:chExt cx="3843796" cy="2479519"/>
          </a:xfrm>
        </p:grpSpPr>
        <p:pic>
          <p:nvPicPr>
            <p:cNvPr id="7" name="Picture 6" descr="http://www.anga.es/img/480/PL/HUHTAMAKI/3pl%20huh%20plato%20oval%20duet.jpg"/>
            <p:cNvPicPr>
              <a:picLocks noChangeAspect="1" noChangeArrowheads="1"/>
            </p:cNvPicPr>
            <p:nvPr/>
          </p:nvPicPr>
          <p:blipFill rotWithShape="1">
            <a:blip r:embed="rId7"/>
            <a:srcRect t="17704" b="17789"/>
            <a:stretch/>
          </p:blipFill>
          <p:spPr bwMode="auto">
            <a:xfrm>
              <a:off x="3885134" y="6175218"/>
              <a:ext cx="3843796" cy="2479519"/>
            </a:xfrm>
            <a:prstGeom prst="rect">
              <a:avLst/>
            </a:prstGeom>
            <a:noFill/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952" name="Picture 11" descr="Image result for stea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809" y="6631353"/>
              <a:ext cx="3310991" cy="202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2755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55838"/>
            <a:ext cx="2370138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19812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30652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10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562600" y="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hopping.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hopp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19426 L -0.00416 0.0557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661</Words>
  <PresentationFormat>Trình chiếu Trên màn hình (4:3)</PresentationFormat>
  <Paragraphs>106</Paragraphs>
  <Slides>77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77</vt:i4>
      </vt:variant>
    </vt:vector>
  </HeadingPairs>
  <TitlesOfParts>
    <vt:vector size="84" baseType="lpstr">
      <vt:lpstr>Arial</vt:lpstr>
      <vt:lpstr>Calibri</vt:lpstr>
      <vt:lpstr>Calibri Light</vt:lpstr>
      <vt:lpstr>Comic Sans MS</vt:lpstr>
      <vt:lpstr>Euphemia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2012-04-17T10:44:29Z</dcterms:created>
  <dcterms:modified xsi:type="dcterms:W3CDTF">2023-09-16T10:20:02Z</dcterms:modified>
</cp:coreProperties>
</file>