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60"/>
  </p:normalViewPr>
  <p:slideViewPr>
    <p:cSldViewPr>
      <p:cViewPr varScale="1">
        <p:scale>
          <a:sx n="69" d="100"/>
          <a:sy n="69" d="100"/>
        </p:scale>
        <p:origin x="-13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USvQk4lXJ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y2mate.com%20-%20nhac_naruto_kakuzu_c79UGV8OJy8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0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image" Target="../media/image12.png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image" Target="../media/image15.png"/><Relationship Id="rId1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228600"/>
            <a:ext cx="8229600" cy="63547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HDSD</a:t>
            </a:r>
          </a:p>
          <a:p>
            <a:r>
              <a:rPr lang="vi-VN" sz="2000" dirty="0" smtClean="0">
                <a:latin typeface="+mj-lt"/>
              </a:rPr>
              <a:t>SP 10 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File này có cả câu hỏi đúng và sai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Nếu học sinh trả lời đúng 1 con mắt sẽ biến mất. Đồng thời sasuke đánh thắng đối thủ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Còn trả lời sai thì con mắt sẽ ko biến mất. Đồng thời sasuke bị thua trước đối thủ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8 con mắt = 8 câu hỏi = 8 Đối Thủ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Đối với các e HS cấp 1 thì nhữg hình ảnh này sẽ thu hút</a:t>
            </a:r>
            <a:endParaRPr lang="en-US" sz="2000" dirty="0" smtClean="0">
              <a:latin typeface="+mj-lt"/>
            </a:endParaRPr>
          </a:p>
          <a:p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NẾU HỌC SINH ĐƯA RA ĐÁP ÁN ĐÚNG THÌ NHẤN VÀO SASUKE</a:t>
            </a:r>
          </a:p>
          <a:p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NẾU HS TRẢ LỜI SAI NHẤN VÀO ĐỐI THỦ.</a:t>
            </a:r>
          </a:p>
          <a:p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CÂU TRẢ LỜI ĐÚNG SASUKE SẼ ĐÁNH THẮNG ĐỐI THỦ VÀ CON MẮT SẼ BIẾN MẤT</a:t>
            </a:r>
          </a:p>
          <a:p>
            <a:r>
              <a:rPr lang="vi-VN" sz="2000" dirty="0" smtClean="0">
                <a:latin typeface="+mj-lt"/>
              </a:rPr>
              <a:t>SAI THÌ NGƯỢC LẠI :D</a:t>
            </a:r>
            <a:endParaRPr lang="en-US" sz="2000" dirty="0" smtClean="0">
              <a:latin typeface="+mj-lt"/>
            </a:endParaRPr>
          </a:p>
          <a:p>
            <a:r>
              <a:rPr lang="vi-VN" sz="2000" dirty="0" smtClean="0">
                <a:latin typeface="+mj-lt"/>
              </a:rPr>
              <a:t> Hs chú ý hơn. Hào hứng, thú vị hơn trong tiết học của mình.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Cũng thanks mem đã đưa ra ý tưởng cho ad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CHO AD NHẬN XÉT FILE NÀY NHÉ</a:t>
            </a:r>
            <a:br>
              <a:rPr lang="vi-VN" sz="2000" dirty="0" smtClean="0">
                <a:latin typeface="+mj-lt"/>
              </a:rPr>
            </a:br>
            <a:r>
              <a:rPr lang="vi-VN" sz="2000" dirty="0" smtClean="0">
                <a:latin typeface="+mj-lt"/>
              </a:rPr>
              <a:t>Trở về tuổi thơ </a:t>
            </a:r>
            <a:r>
              <a:rPr lang="en-US" sz="2000" dirty="0" smtClean="0">
                <a:latin typeface="+mj-lt"/>
              </a:rPr>
              <a:t> </a:t>
            </a:r>
          </a:p>
          <a:p>
            <a:r>
              <a:rPr lang="en-US" sz="2000" dirty="0" smtClean="0">
                <a:latin typeface="+mj-lt"/>
              </a:rPr>
              <a:t>Video </a:t>
            </a:r>
            <a:r>
              <a:rPr lang="en-US" sz="2000" dirty="0" err="1" smtClean="0">
                <a:latin typeface="+mj-lt"/>
              </a:rPr>
              <a:t>sử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dụng</a:t>
            </a:r>
            <a:r>
              <a:rPr lang="en-US" sz="2000" smtClean="0">
                <a:latin typeface="+mj-lt"/>
              </a:rPr>
              <a:t> </a:t>
            </a:r>
            <a:r>
              <a:rPr lang="en-US" sz="2000" u="sng" smtClean="0">
                <a:hlinkClick r:id="rId2"/>
              </a:rPr>
              <a:t>https://youtu.be/DUSvQk4lXJI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COPPY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SẺ NHỚ GHI NGUỒN 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https://www.facebook.com/Thangneymar11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7-09-01-09-59-26-260_com.mxtech.videoplayer.ad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00" y="3581400"/>
            <a:ext cx="2362200" cy="353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roshimaru_png_by_hidan_sama1408-d37x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228600"/>
            <a:ext cx="3581400" cy="3226308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417 C 0.02986 -0.04676 0.06667 -0.08935 -0.01909 1.48148E-6 C -0.10468 0.08935 -0.31284 0.31018 -0.52083 0.5314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3375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83 0.53125 L -0.9125 0.53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70-fykcpsc5348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62600" y="3264194"/>
            <a:ext cx="2667000" cy="3783419"/>
          </a:xfrm>
          <a:prstGeom prst="rect">
            <a:avLst/>
          </a:prstGeom>
        </p:spPr>
      </p:pic>
      <p:pic>
        <p:nvPicPr>
          <p:cNvPr id="6" name="Picture 5" descr="Kimimaro_render_by_lbackfromthedeadl-d5n5t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02305" y="3429000"/>
            <a:ext cx="3202305" cy="3901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3333 0.015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0393 C 0.23194 -0.18125 0.42101 -0.3662 0.29757 -0.45232 C 0.17413 -0.53843 -0.57465 -0.60255 -0.69774 -0.51273 C -0.82083 -0.42292 -0.63125 -0.16782 -0.44149 0.0872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0.01551 L 0.725 0.01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dara_Uchi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2434198" cy="1752519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191000"/>
            <a:ext cx="1957696" cy="2209800"/>
          </a:xfrm>
          <a:prstGeom prst="rect">
            <a:avLst/>
          </a:prstGeom>
        </p:spPr>
      </p:pic>
      <p:pic>
        <p:nvPicPr>
          <p:cNvPr id="10" name="Picture 9" descr="kaguya_otsutsuki_by_el_caballero_de_juni-dbo6qn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343400"/>
            <a:ext cx="1000125" cy="1476376"/>
          </a:xfrm>
          <a:prstGeom prst="rect">
            <a:avLst/>
          </a:prstGeom>
        </p:spPr>
      </p:pic>
      <p:pic>
        <p:nvPicPr>
          <p:cNvPr id="9" name="Picture 8" descr="oroshimaru_png_by_hidan_sama1408-d37xu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158" y="1676400"/>
            <a:ext cx="1656842" cy="1492568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3200400"/>
            <a:ext cx="1143000" cy="1248327"/>
          </a:xfrm>
          <a:prstGeom prst="rect">
            <a:avLst/>
          </a:prstGeom>
        </p:spPr>
      </p:pic>
      <p:pic>
        <p:nvPicPr>
          <p:cNvPr id="11" name="Picture 10" descr="naruto_579_render_kabuto_sage_by_pharraxx-d4vfs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5476875"/>
            <a:ext cx="1381125" cy="1381125"/>
          </a:xfrm>
          <a:prstGeom prst="rect">
            <a:avLst/>
          </a:prstGeom>
        </p:spPr>
      </p:pic>
      <p:pic>
        <p:nvPicPr>
          <p:cNvPr id="6" name="Picture 5" descr="Kimimaro_render_by_lbackfromthedeadl-d5n5t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600" y="2819400"/>
            <a:ext cx="1571625" cy="1914669"/>
          </a:xfrm>
          <a:prstGeom prst="rect">
            <a:avLst/>
          </a:prstGeom>
        </p:spPr>
      </p:pic>
      <p:pic>
        <p:nvPicPr>
          <p:cNvPr id="8" name="Picture 7" descr="Tobi_obito_uchiha_by_elninja75-d5fv6v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1371600"/>
            <a:ext cx="1223234" cy="1538603"/>
          </a:xfrm>
          <a:prstGeom prst="rect">
            <a:avLst/>
          </a:prstGeom>
        </p:spPr>
      </p:pic>
      <p:pic>
        <p:nvPicPr>
          <p:cNvPr id="12" name="Picture 11" descr="9727cc88c0319665a30abf33207e5b8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0" y="1143000"/>
            <a:ext cx="2971800" cy="3866877"/>
          </a:xfrm>
          <a:prstGeom prst="rect">
            <a:avLst/>
          </a:prstGeom>
        </p:spPr>
      </p:pic>
      <p:pic>
        <p:nvPicPr>
          <p:cNvPr id="13" name="Picture 12" descr="V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0" y="1143000"/>
            <a:ext cx="3429000" cy="3505370"/>
          </a:xfrm>
          <a:prstGeom prst="rect">
            <a:avLst/>
          </a:prstGeom>
        </p:spPr>
      </p:pic>
      <p:pic>
        <p:nvPicPr>
          <p:cNvPr id="14" name="y2mate.com - nhac_naruto_kakuzu_c79UGV8OJy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0" y="152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2603175" cy="2336508"/>
          </a:xfrm>
          <a:prstGeom prst="rect">
            <a:avLst/>
          </a:prstGeom>
        </p:spPr>
      </p:pic>
      <p:pic>
        <p:nvPicPr>
          <p:cNvPr id="22" name="Picture 2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228600"/>
            <a:ext cx="2285714" cy="2590476"/>
          </a:xfrm>
          <a:prstGeom prst="rect">
            <a:avLst/>
          </a:prstGeom>
        </p:spPr>
      </p:pic>
      <p:pic>
        <p:nvPicPr>
          <p:cNvPr id="23" name="Picture 2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2412699" cy="2438095"/>
          </a:xfrm>
          <a:prstGeom prst="rect">
            <a:avLst/>
          </a:prstGeom>
        </p:spPr>
      </p:pic>
      <p:pic>
        <p:nvPicPr>
          <p:cNvPr id="24" name="Picture 23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52400"/>
            <a:ext cx="2222222" cy="2501587"/>
          </a:xfrm>
          <a:prstGeom prst="rect">
            <a:avLst/>
          </a:prstGeom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9079" y="-152400"/>
            <a:ext cx="2234921" cy="2400000"/>
          </a:xfrm>
          <a:prstGeom prst="rect">
            <a:avLst/>
          </a:prstGeom>
        </p:spPr>
      </p:pic>
      <p:pic>
        <p:nvPicPr>
          <p:cNvPr id="27" name="Picture 26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657600"/>
            <a:ext cx="2514286" cy="2501587"/>
          </a:xfrm>
          <a:prstGeom prst="rect">
            <a:avLst/>
          </a:prstGeom>
        </p:spPr>
      </p:pic>
      <p:pic>
        <p:nvPicPr>
          <p:cNvPr id="28" name="Picture 27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3733800"/>
            <a:ext cx="2565080" cy="2425397"/>
          </a:xfrm>
          <a:prstGeom prst="rect">
            <a:avLst/>
          </a:prstGeom>
        </p:spPr>
      </p:pic>
      <p:pic>
        <p:nvPicPr>
          <p:cNvPr id="37" name="Picture 36" descr="d1c81da28c73e6b23603556b369745c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810000"/>
            <a:ext cx="3095704" cy="2323387"/>
          </a:xfrm>
          <a:prstGeom prst="rect">
            <a:avLst/>
          </a:prstGeom>
        </p:spPr>
      </p:pic>
      <p:sp>
        <p:nvSpPr>
          <p:cNvPr id="38" name="Isosceles Triangle 37">
            <a:hlinkClick r:id="rId10" action="ppaction://hlinksldjump"/>
          </p:cNvPr>
          <p:cNvSpPr/>
          <p:nvPr/>
        </p:nvSpPr>
        <p:spPr>
          <a:xfrm>
            <a:off x="6858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hlinkClick r:id="rId11" action="ppaction://hlinksldjump"/>
          </p:cNvPr>
          <p:cNvSpPr/>
          <p:nvPr/>
        </p:nvSpPr>
        <p:spPr>
          <a:xfrm>
            <a:off x="7620000" y="25146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hlinkClick r:id="rId12" action="ppaction://hlinksldjump"/>
          </p:cNvPr>
          <p:cNvSpPr/>
          <p:nvPr/>
        </p:nvSpPr>
        <p:spPr>
          <a:xfrm>
            <a:off x="76962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hlinkClick r:id="rId13" action="ppaction://hlinksldjump"/>
          </p:cNvPr>
          <p:cNvSpPr/>
          <p:nvPr/>
        </p:nvSpPr>
        <p:spPr>
          <a:xfrm>
            <a:off x="54864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hlinkClick r:id="rId14" action="ppaction://hlinksldjump"/>
          </p:cNvPr>
          <p:cNvSpPr/>
          <p:nvPr/>
        </p:nvSpPr>
        <p:spPr>
          <a:xfrm>
            <a:off x="29718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hlinkClick r:id="rId15" action="ppaction://hlinksldjump"/>
          </p:cNvPr>
          <p:cNvSpPr/>
          <p:nvPr/>
        </p:nvSpPr>
        <p:spPr>
          <a:xfrm>
            <a:off x="6096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hlinkClick r:id="rId16" action="ppaction://hlinksldjump"/>
          </p:cNvPr>
          <p:cNvSpPr/>
          <p:nvPr/>
        </p:nvSpPr>
        <p:spPr>
          <a:xfrm>
            <a:off x="31242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hlinkClick r:id="rId17" action="ppaction://hlinksldjump"/>
          </p:cNvPr>
          <p:cNvSpPr/>
          <p:nvPr/>
        </p:nvSpPr>
        <p:spPr>
          <a:xfrm>
            <a:off x="54102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ruto-UNS4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295421"/>
            <a:ext cx="2438400" cy="3562579"/>
          </a:xfrm>
          <a:prstGeom prst="rect">
            <a:avLst/>
          </a:prstGeom>
        </p:spPr>
      </p:pic>
      <p:pic>
        <p:nvPicPr>
          <p:cNvPr id="7" name="Picture 6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2540169"/>
            <a:ext cx="3200400" cy="4317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11481 L -0.27084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8334 0.004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875 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ura_Path_No_Clo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352800"/>
            <a:ext cx="2667000" cy="3730963"/>
          </a:xfrm>
          <a:prstGeom prst="rect">
            <a:avLst/>
          </a:prstGeom>
        </p:spPr>
      </p:pic>
      <p:pic>
        <p:nvPicPr>
          <p:cNvPr id="8" name="Picture 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3279461"/>
            <a:ext cx="3276600" cy="3578539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2917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4584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92084 0.038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5" name="Picture 4" descr="Madara_Uchi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4000780" cy="2880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9727cc88c0319665a30abf33207e5b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124200"/>
            <a:ext cx="2895600" cy="396240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3.33333E-6 -3.7037E-6 -0.23854 0.11713 -0.47709 0.2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8.33333E-7 1.11111E-6 0.12726 -0.08125 0.25469 -0.1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09 0.23449 L -0.86042 0.42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uto-Shippuden-Ultimate-Ninja-Storm-3-Full-Burst-Kabuto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886200"/>
            <a:ext cx="2342209" cy="3276600"/>
          </a:xfrm>
          <a:prstGeom prst="rect">
            <a:avLst/>
          </a:prstGeom>
        </p:spPr>
      </p:pic>
      <p:pic>
        <p:nvPicPr>
          <p:cNvPr id="6" name="Picture 5" descr="naruto_579_render_kabuto_sage_by_pharraxx-d4vfs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-2895600"/>
            <a:ext cx="28956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86106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834 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538 -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 L -0.26667 0.9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ito_14_4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886200"/>
            <a:ext cx="2362200" cy="3124200"/>
          </a:xfrm>
          <a:prstGeom prst="rect">
            <a:avLst/>
          </a:prstGeom>
        </p:spPr>
      </p:pic>
      <p:pic>
        <p:nvPicPr>
          <p:cNvPr id="6" name="Picture 5" descr="Tobi_obito_uchiha_by_elninja75-d5fv6v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2600" y="-609600"/>
            <a:ext cx="1905000" cy="2946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4.07407E-6 C -0.57882 0.02708 -1.08646 0.05416 -1.10452 0.13958 C -1.1224 0.225 -0.27622 0.42291 -0.17917 0.5125 C -0.08264 0.60208 -0.30295 0.63958 -0.52327 0.6770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0416 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27 0.67708 L -0.89584 0.7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ogoroshi_no_Haikots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5" name="Picture 4" descr="kaguya_otsutsuki_by_el_caballero_de_juni-dbo6q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6705600"/>
            <a:ext cx="2209800" cy="3047709"/>
          </a:xfrm>
          <a:prstGeom prst="rect">
            <a:avLst/>
          </a:prstGeom>
        </p:spPr>
      </p:pic>
      <p:pic>
        <p:nvPicPr>
          <p:cNvPr id="6" name="Picture 5" descr="9727cc88c0319665a30abf33207e5b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81000" y="3886200"/>
            <a:ext cx="2209800" cy="3322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16667 L 0.02916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1551 C -0.03368 -0.48218 -0.06146 -0.8088 -0.00851 -0.79769 C 0.04444 -0.78635 0.1783 -0.43681 0.3125 -0.08658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4 L -0.3125 -0.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</Words>
  <PresentationFormat>On-screen Show (4:3)</PresentationFormat>
  <Paragraphs>25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2018-04-04T10:10:40Z</dcterms:modified>
</cp:coreProperties>
</file>