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9" r:id="rId2"/>
    <p:sldId id="320" r:id="rId3"/>
    <p:sldId id="318" r:id="rId4"/>
    <p:sldId id="288" r:id="rId5"/>
    <p:sldId id="342" r:id="rId6"/>
    <p:sldId id="345" r:id="rId7"/>
    <p:sldId id="346" r:id="rId8"/>
    <p:sldId id="349" r:id="rId9"/>
    <p:sldId id="340" r:id="rId10"/>
    <p:sldId id="364" r:id="rId11"/>
    <p:sldId id="350" r:id="rId12"/>
    <p:sldId id="351" r:id="rId13"/>
    <p:sldId id="353" r:id="rId14"/>
    <p:sldId id="359" r:id="rId15"/>
    <p:sldId id="354" r:id="rId16"/>
    <p:sldId id="355" r:id="rId17"/>
    <p:sldId id="338" r:id="rId18"/>
    <p:sldId id="33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380" autoAdjust="0"/>
  </p:normalViewPr>
  <p:slideViewPr>
    <p:cSldViewPr snapToGrid="0">
      <p:cViewPr varScale="1">
        <p:scale>
          <a:sx n="47" d="100"/>
          <a:sy n="47" d="100"/>
        </p:scale>
        <p:origin x="160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0EB40-0D5C-4AB4-A337-5A27F9C1E69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CD7A0-0C19-4050-A159-2909D62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3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97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96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0" y="0"/>
            <a:ext cx="12486619" cy="6858000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12163" y="3215928"/>
            <a:ext cx="12683064" cy="4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0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10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3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4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59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8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3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1" y="0"/>
            <a:ext cx="1220594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777709"/>
            <a:ext cx="12192000" cy="4083744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16038"/>
            <a:ext cx="12192000" cy="590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468" y="73674"/>
            <a:ext cx="796929" cy="7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6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4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9825E71-8DF2-59BC-9770-1383F5EBCC7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99273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D31B5C8-B713-4451-9E26-B42F9F3B5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625863"/>
            <a:ext cx="7853984" cy="256810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709B4D8A-1E23-4C70-A347-71DD069F4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57" y="1"/>
            <a:ext cx="6861211" cy="5491806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4692994"/>
            <a:ext cx="4976976" cy="24598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F7858F-1019-4DCA-A084-5DC35CEC8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4689" y="1675114"/>
            <a:ext cx="7425572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3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2580132" y="0"/>
            <a:ext cx="7363968" cy="76944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Một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số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viết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hay</a:t>
            </a:r>
            <a:endParaRPr kumimoji="0" lang="zh-CN" altLang="en-US" sz="4400" b="1" i="0" u="none" strike="noStrike" kern="1200" cap="none" spc="0" normalizeH="0" baseline="0" noProof="0" dirty="0">
              <a:ln>
                <a:solidFill>
                  <a:srgbClr val="73281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01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F773E7-B41B-496F-99E1-DF05EE937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83" y="3056314"/>
            <a:ext cx="5118368" cy="3801686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14DFED9-E93B-27F1-46B7-E85BA6BD0E06}"/>
              </a:ext>
            </a:extLst>
          </p:cNvPr>
          <p:cNvSpPr/>
          <p:nvPr/>
        </p:nvSpPr>
        <p:spPr>
          <a:xfrm>
            <a:off x="1000125" y="1362075"/>
            <a:ext cx="6410325" cy="1609725"/>
          </a:xfrm>
          <a:prstGeom prst="wedgeRoundRectCallout">
            <a:avLst>
              <a:gd name="adj1" fmla="val -36881"/>
              <a:gd name="adj2" fmla="val 9385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3A8770B-3E40-4F23-2BDE-E4D6BE3DA9E5}"/>
              </a:ext>
            </a:extLst>
          </p:cNvPr>
          <p:cNvSpPr/>
          <p:nvPr/>
        </p:nvSpPr>
        <p:spPr>
          <a:xfrm>
            <a:off x="4905375" y="3152775"/>
            <a:ext cx="6410325" cy="1343025"/>
          </a:xfrm>
          <a:prstGeom prst="wedgeRoundRectCallout">
            <a:avLst>
              <a:gd name="adj1" fmla="val -60061"/>
              <a:gd name="adj2" fmla="val 29946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Cách dùng từ ngữ miêu tả làm nổi bật đặc điểm riêng biệt của cây đó.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0363BF6-866D-54D2-BA1A-15D3216C546E}"/>
              </a:ext>
            </a:extLst>
          </p:cNvPr>
          <p:cNvSpPr/>
          <p:nvPr/>
        </p:nvSpPr>
        <p:spPr>
          <a:xfrm>
            <a:off x="5457826" y="4953000"/>
            <a:ext cx="6400800" cy="1343025"/>
          </a:xfrm>
          <a:prstGeom prst="wedgeRoundRectCallout">
            <a:avLst>
              <a:gd name="adj1" fmla="val -58427"/>
              <a:gd name="adj2" fmla="val -14026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Cách thể hiện tình cảm với cây hoặc người trồng cây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4" y="4777611"/>
            <a:ext cx="4976976" cy="2459823"/>
          </a:xfrm>
          <a:prstGeom prst="rect">
            <a:avLst/>
          </a:prstGeom>
        </p:spPr>
      </p:pic>
      <p:sp>
        <p:nvSpPr>
          <p:cNvPr id="12" name="文本框 139">
            <a:extLst>
              <a:ext uri="{FF2B5EF4-FFF2-40B4-BE49-F238E27FC236}">
                <a16:creationId xmlns:a16="http://schemas.microsoft.com/office/drawing/2014/main" id="{E8DABF11-BDFE-47FC-8528-CB722162A1D4}"/>
              </a:ext>
            </a:extLst>
          </p:cNvPr>
          <p:cNvSpPr txBox="1"/>
          <p:nvPr/>
        </p:nvSpPr>
        <p:spPr>
          <a:xfrm>
            <a:off x="1668981" y="2019300"/>
            <a:ext cx="9635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9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3. </a:t>
            </a:r>
            <a:r>
              <a:rPr lang="en-US" altLang="zh-CN" sz="9600" b="1" dirty="0" err="1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Chỉnh</a:t>
            </a:r>
            <a:r>
              <a:rPr lang="en-US" altLang="zh-CN" sz="9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</a:t>
            </a:r>
            <a:r>
              <a:rPr lang="en-US" altLang="zh-CN" sz="9600" b="1" dirty="0" err="1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sửa</a:t>
            </a:r>
            <a:endParaRPr lang="zh-CN" altLang="en-US" sz="9600" b="1" dirty="0">
              <a:solidFill>
                <a:srgbClr val="ED7D31">
                  <a:lumMod val="75000"/>
                </a:srgbClr>
              </a:solidFill>
              <a:latin typeface="Cambria" panose="02040503050406030204" pitchFamily="18" charset="0"/>
              <a:ea typeface="等线" panose="02010600030101010101" pitchFamily="2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99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723900" y="951832"/>
            <a:ext cx="10787377" cy="175432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lại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bài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viết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mình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lại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những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lời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nhận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xét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thầy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cô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</a:t>
            </a:r>
            <a:endParaRPr lang="zh-CN" altLang="en-US" sz="5400" b="1" dirty="0">
              <a:ln>
                <a:solidFill>
                  <a:srgbClr val="73281D"/>
                </a:solidFill>
              </a:ln>
              <a:solidFill>
                <a:srgbClr val="7030A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20148-C6A8-4A8B-A823-82488AC24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268"/>
            <a:ext cx="1219200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6D529-3CF8-5A94-3410-396CE65A7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9250" l="4917" r="98500">
                        <a14:foregroundMark x1="41083" y1="69000" x2="41083" y2="69000"/>
                        <a14:foregroundMark x1="52167" y1="9083" x2="55167" y2="9083"/>
                        <a14:foregroundMark x1="63667" y1="5333" x2="63417" y2="9000"/>
                        <a14:foregroundMark x1="62333" y1="4833" x2="63083" y2="12917"/>
                        <a14:foregroundMark x1="57750" y1="64583" x2="43000" y2="66417"/>
                        <a14:foregroundMark x1="38667" y1="68417" x2="49750" y2="68500"/>
                        <a14:foregroundMark x1="38667" y1="74333" x2="54083" y2="74333"/>
                        <a14:foregroundMark x1="46083" y1="73083" x2="52000" y2="73083"/>
                        <a14:foregroundMark x1="36667" y1="72917" x2="36667" y2="72917"/>
                        <a14:foregroundMark x1="44583" y1="82500" x2="54917" y2="90583"/>
                        <a14:foregroundMark x1="57167" y1="80417" x2="63083" y2="88167"/>
                        <a14:foregroundMark x1="63083" y1="88167" x2="63083" y2="88167"/>
                        <a14:foregroundMark x1="60833" y1="76417" x2="61583" y2="85250"/>
                        <a14:foregroundMark x1="54000" y1="77167" x2="60333" y2="77667"/>
                        <a14:foregroundMark x1="59250" y1="76917" x2="57000" y2="77333"/>
                        <a14:foregroundMark x1="48667" y1="88167" x2="61083" y2="96917"/>
                        <a14:foregroundMark x1="38500" y1="90417" x2="48500" y2="96667"/>
                        <a14:foregroundMark x1="28750" y1="91000" x2="33333" y2="96333"/>
                        <a14:foregroundMark x1="21000" y1="86417" x2="18583" y2="89500"/>
                        <a14:foregroundMark x1="17500" y1="85250" x2="14000" y2="88750"/>
                        <a14:foregroundMark x1="4917" y1="86333" x2="23250" y2="84667"/>
                        <a14:foregroundMark x1="23250" y1="84667" x2="24000" y2="84667"/>
                        <a14:foregroundMark x1="6417" y1="87083" x2="44083" y2="97667"/>
                        <a14:foregroundMark x1="15833" y1="97667" x2="15833" y2="99333"/>
                        <a14:foregroundMark x1="13833" y1="97417" x2="13667" y2="99250"/>
                        <a14:foregroundMark x1="10333" y1="96667" x2="14583" y2="97667"/>
                        <a14:foregroundMark x1="36833" y1="77333" x2="47000" y2="77667"/>
                        <a14:foregroundMark x1="60167" y1="96167" x2="91417" y2="79917"/>
                        <a14:foregroundMark x1="91417" y1="79917" x2="96250" y2="76167"/>
                        <a14:foregroundMark x1="98500" y1="67167" x2="89250" y2="92667"/>
                        <a14:foregroundMark x1="89250" y1="92667" x2="89250" y2="93417"/>
                        <a14:foregroundMark x1="72083" y1="75083" x2="87167" y2="70667"/>
                        <a14:foregroundMark x1="87167" y1="70667" x2="95000" y2="84083"/>
                        <a14:foregroundMark x1="95000" y1="84083" x2="90333" y2="97833"/>
                        <a14:foregroundMark x1="90333" y1="97833" x2="59583" y2="98917"/>
                        <a14:foregroundMark x1="98000" y1="77917" x2="92250" y2="98500"/>
                        <a14:foregroundMark x1="87083" y1="89000" x2="66417" y2="96000"/>
                        <a14:foregroundMark x1="23750" y1="88167" x2="34500" y2="91750"/>
                        <a14:foregroundMark x1="45750" y1="73083" x2="37083" y2="74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243" y="1323229"/>
            <a:ext cx="5534771" cy="5534771"/>
          </a:xfrm>
          <a:prstGeom prst="rect">
            <a:avLst/>
          </a:prstGeom>
        </p:spPr>
      </p:pic>
      <p:sp>
        <p:nvSpPr>
          <p:cNvPr id="4" name="Subtitle 6">
            <a:extLst>
              <a:ext uri="{FF2B5EF4-FFF2-40B4-BE49-F238E27FC236}">
                <a16:creationId xmlns:a16="http://schemas.microsoft.com/office/drawing/2014/main" id="{827DACDF-2B5D-0608-DC93-C565EE2C4D16}"/>
              </a:ext>
            </a:extLst>
          </p:cNvPr>
          <p:cNvSpPr txBox="1">
            <a:spLocks/>
          </p:cNvSpPr>
          <p:nvPr/>
        </p:nvSpPr>
        <p:spPr>
          <a:xfrm>
            <a:off x="447675" y="1464253"/>
            <a:ext cx="6814317" cy="26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16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pPr marL="457200" marR="0" lvl="0" indent="-330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Prime"/>
              <a:buNone/>
              <a:tabLst/>
              <a:defRPr/>
            </a:pPr>
            <a:r>
              <a:rPr lang="en-US" sz="7200" b="1" noProof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 CHỈNH SỬA BÀI VIẾT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Courier Prime"/>
            </a:endParaRPr>
          </a:p>
        </p:txBody>
      </p:sp>
    </p:spTree>
    <p:extLst>
      <p:ext uri="{BB962C8B-B14F-4D97-AF65-F5344CB8AC3E}">
        <p14:creationId xmlns:p14="http://schemas.microsoft.com/office/powerpoint/2010/main" val="5647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D31B5C8-B713-4451-9E26-B42F9F3B5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625863"/>
            <a:ext cx="7853984" cy="256810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07941" y="838197"/>
            <a:ext cx="6861211" cy="5491807"/>
            <a:chOff x="1696813" y="553743"/>
            <a:chExt cx="5145908" cy="4118855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709B4D8A-1E23-4C70-A347-71DD069F4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813" y="553743"/>
              <a:ext cx="5145908" cy="411885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3A728E-F6DC-4BFD-A55D-1F47A46C46D9}"/>
                </a:ext>
              </a:extLst>
            </p:cNvPr>
            <p:cNvSpPr/>
            <p:nvPr/>
          </p:nvSpPr>
          <p:spPr>
            <a:xfrm>
              <a:off x="2014551" y="2173143"/>
              <a:ext cx="4317972" cy="1323343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algn="ctr" defTabSz="914377">
                <a:defRPr/>
              </a:pPr>
              <a:r>
                <a:rPr lang="en-US" sz="10666">
                  <a:ln w="0"/>
                  <a:solidFill>
                    <a:prstClr val="white"/>
                  </a:solidFill>
                  <a:effectLst>
                    <a:glow rad="139700">
                      <a:srgbClr val="4472C4">
                        <a:satMod val="175000"/>
                        <a:alpha val="40000"/>
                      </a:srgbClr>
                    </a:glow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Banh Mi" pitchFamily="2" charset="0"/>
                </a:rPr>
                <a:t>Vận dụng </a:t>
              </a:r>
              <a:endParaRPr lang="en-US" sz="10666" dirty="0">
                <a:ln w="0"/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endParaRPr>
            </a:p>
          </p:txBody>
        </p:sp>
      </p:grpSp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4692994"/>
            <a:ext cx="4976976" cy="24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70BC42F-7F20-4EBF-915C-4ABA64327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18" y="1347719"/>
            <a:ext cx="7096564" cy="5271000"/>
          </a:xfrm>
          <a:prstGeom prst="rect">
            <a:avLst/>
          </a:prstGeom>
        </p:spPr>
      </p:pic>
      <p:sp>
        <p:nvSpPr>
          <p:cNvPr id="17" name="文本框 26">
            <a:extLst>
              <a:ext uri="{FF2B5EF4-FFF2-40B4-BE49-F238E27FC236}">
                <a16:creationId xmlns:a16="http://schemas.microsoft.com/office/drawing/2014/main" id="{A11C9311-578F-46CF-BF37-C7BCA6822DE3}"/>
              </a:ext>
            </a:extLst>
          </p:cNvPr>
          <p:cNvSpPr txBox="1"/>
          <p:nvPr/>
        </p:nvSpPr>
        <p:spPr>
          <a:xfrm>
            <a:off x="239723" y="652377"/>
            <a:ext cx="12035612" cy="1938992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vi-VN" altLang="zh-CN" sz="6000" b="1" dirty="0">
                <a:ln>
                  <a:solidFill>
                    <a:srgbClr val="73281D"/>
                  </a:solidFill>
                </a:ln>
                <a:solidFill>
                  <a:srgbClr val="FFC00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Chuẩn bị bài ca dao, bài thơ nói về quê hương </a:t>
            </a:r>
            <a:endParaRPr lang="zh-CN" altLang="en-US" sz="6000" b="1" dirty="0">
              <a:ln>
                <a:solidFill>
                  <a:srgbClr val="73281D"/>
                </a:solidFill>
              </a:ln>
              <a:solidFill>
                <a:srgbClr val="FFC00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03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D31B5C8-B713-4451-9E26-B42F9F3B5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625863"/>
            <a:ext cx="7853984" cy="256810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709B4D8A-1E23-4C70-A347-71DD069F4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41" y="838198"/>
            <a:ext cx="6861211" cy="5491807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4692994"/>
            <a:ext cx="4976976" cy="24598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2D3B32-6C53-578A-79FF-EDD0778B9E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686" y="2275189"/>
            <a:ext cx="5834378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008" y="-31161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33" y="-28871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91" y="1622552"/>
            <a:ext cx="5418509" cy="54185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51EFB8-412A-9CD4-22F4-D83A8677BC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33450" y="1242511"/>
            <a:ext cx="12192000" cy="30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3" y="1031807"/>
            <a:ext cx="10505880" cy="4591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62" y="0"/>
            <a:ext cx="5115263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661400" y="0"/>
            <a:ext cx="3448275" cy="3327403"/>
            <a:chOff x="5427332" y="-114300"/>
            <a:chExt cx="3896856" cy="4198311"/>
          </a:xfrm>
        </p:grpSpPr>
        <p:pic>
          <p:nvPicPr>
            <p:cNvPr id="1026" name="Picture 2" descr="Tổng hợp những bài văn tả cây bàng hay nhất! - Bigv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676">
              <a:off x="6039163" y="942525"/>
              <a:ext cx="2711294" cy="2667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BEEA8805-BA60-4F15-B5CD-00C9679AA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332" y="-114300"/>
              <a:ext cx="3896856" cy="4198311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199117" y="1860409"/>
            <a:ext cx="7163916" cy="309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vi-VN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gì</a:t>
            </a:r>
            <a:r>
              <a:rPr lang="en-US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lá</a:t>
            </a:r>
            <a:r>
              <a:rPr lang="vi-VN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tựa tai voi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 </a:t>
            </a:r>
            <a:r>
              <a:rPr lang="vi-VN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vi-VN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 em chơi sân trường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 về trơ trụi cành xương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 thành mảnh nắng nhẹ vương gió chiều. </a:t>
            </a:r>
            <a:endParaRPr lang="en-US" sz="2667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</a:pP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cây gì?</a:t>
            </a:r>
            <a:endParaRPr lang="en-US" sz="2667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25" y="4283005"/>
            <a:ext cx="12192000" cy="26639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230E2F-C076-4104-9FCC-20347A3BA6EF}"/>
              </a:ext>
            </a:extLst>
          </p:cNvPr>
          <p:cNvSpPr txBox="1"/>
          <p:nvPr/>
        </p:nvSpPr>
        <p:spPr>
          <a:xfrm>
            <a:off x="9992884" y="3455901"/>
            <a:ext cx="1667444" cy="502766"/>
          </a:xfrm>
          <a:custGeom>
            <a:avLst/>
            <a:gdLst>
              <a:gd name="connsiteX0" fmla="*/ 0 w 1667444"/>
              <a:gd name="connsiteY0" fmla="*/ 0 h 502766"/>
              <a:gd name="connsiteX1" fmla="*/ 817048 w 1667444"/>
              <a:gd name="connsiteY1" fmla="*/ 0 h 502766"/>
              <a:gd name="connsiteX2" fmla="*/ 1667444 w 1667444"/>
              <a:gd name="connsiteY2" fmla="*/ 0 h 502766"/>
              <a:gd name="connsiteX3" fmla="*/ 1667444 w 1667444"/>
              <a:gd name="connsiteY3" fmla="*/ 502766 h 502766"/>
              <a:gd name="connsiteX4" fmla="*/ 850397 w 1667444"/>
              <a:gd name="connsiteY4" fmla="*/ 502766 h 502766"/>
              <a:gd name="connsiteX5" fmla="*/ 0 w 1667444"/>
              <a:gd name="connsiteY5" fmla="*/ 502766 h 502766"/>
              <a:gd name="connsiteX6" fmla="*/ 0 w 1667444"/>
              <a:gd name="connsiteY6" fmla="*/ 0 h 502766"/>
              <a:gd name="connsiteX0" fmla="*/ 0 w 1667444"/>
              <a:gd name="connsiteY0" fmla="*/ 0 h 502766"/>
              <a:gd name="connsiteX1" fmla="*/ 800373 w 1667444"/>
              <a:gd name="connsiteY1" fmla="*/ 0 h 502766"/>
              <a:gd name="connsiteX2" fmla="*/ 1667444 w 1667444"/>
              <a:gd name="connsiteY2" fmla="*/ 0 h 502766"/>
              <a:gd name="connsiteX3" fmla="*/ 1667444 w 1667444"/>
              <a:gd name="connsiteY3" fmla="*/ 502766 h 502766"/>
              <a:gd name="connsiteX4" fmla="*/ 883745 w 1667444"/>
              <a:gd name="connsiteY4" fmla="*/ 502766 h 502766"/>
              <a:gd name="connsiteX5" fmla="*/ 0 w 1667444"/>
              <a:gd name="connsiteY5" fmla="*/ 502766 h 502766"/>
              <a:gd name="connsiteX6" fmla="*/ 0 w 1667444"/>
              <a:gd name="connsiteY6" fmla="*/ 0 h 502766"/>
              <a:gd name="connsiteX0" fmla="*/ 0 w 1667444"/>
              <a:gd name="connsiteY0" fmla="*/ 0 h 502766"/>
              <a:gd name="connsiteX1" fmla="*/ 817048 w 1667444"/>
              <a:gd name="connsiteY1" fmla="*/ 0 h 502766"/>
              <a:gd name="connsiteX2" fmla="*/ 1667444 w 1667444"/>
              <a:gd name="connsiteY2" fmla="*/ 0 h 502766"/>
              <a:gd name="connsiteX3" fmla="*/ 1667444 w 1667444"/>
              <a:gd name="connsiteY3" fmla="*/ 502766 h 502766"/>
              <a:gd name="connsiteX4" fmla="*/ 850397 w 1667444"/>
              <a:gd name="connsiteY4" fmla="*/ 502766 h 502766"/>
              <a:gd name="connsiteX5" fmla="*/ 0 w 1667444"/>
              <a:gd name="connsiteY5" fmla="*/ 502766 h 502766"/>
              <a:gd name="connsiteX6" fmla="*/ 0 w 1667444"/>
              <a:gd name="connsiteY6" fmla="*/ 0 h 50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7444" h="502766" fill="none" extrusionOk="0">
                <a:moveTo>
                  <a:pt x="0" y="0"/>
                </a:moveTo>
                <a:cubicBezTo>
                  <a:pt x="317478" y="64144"/>
                  <a:pt x="548938" y="63877"/>
                  <a:pt x="817048" y="0"/>
                </a:cubicBezTo>
                <a:cubicBezTo>
                  <a:pt x="1139896" y="-11328"/>
                  <a:pt x="1408120" y="29226"/>
                  <a:pt x="1667444" y="0"/>
                </a:cubicBezTo>
                <a:cubicBezTo>
                  <a:pt x="1648090" y="62904"/>
                  <a:pt x="1700549" y="317025"/>
                  <a:pt x="1667444" y="502766"/>
                </a:cubicBezTo>
                <a:cubicBezTo>
                  <a:pt x="1531969" y="549101"/>
                  <a:pt x="1205791" y="573875"/>
                  <a:pt x="850397" y="502766"/>
                </a:cubicBezTo>
                <a:cubicBezTo>
                  <a:pt x="612838" y="496761"/>
                  <a:pt x="402193" y="441702"/>
                  <a:pt x="0" y="502766"/>
                </a:cubicBezTo>
                <a:cubicBezTo>
                  <a:pt x="-32685" y="319507"/>
                  <a:pt x="-12766" y="119272"/>
                  <a:pt x="0" y="0"/>
                </a:cubicBezTo>
                <a:close/>
              </a:path>
              <a:path w="1667444" h="502766" stroke="0" extrusionOk="0">
                <a:moveTo>
                  <a:pt x="0" y="0"/>
                </a:moveTo>
                <a:cubicBezTo>
                  <a:pt x="361412" y="48035"/>
                  <a:pt x="677062" y="13039"/>
                  <a:pt x="800373" y="0"/>
                </a:cubicBezTo>
                <a:cubicBezTo>
                  <a:pt x="981290" y="96100"/>
                  <a:pt x="1288208" y="56491"/>
                  <a:pt x="1667444" y="0"/>
                </a:cubicBezTo>
                <a:cubicBezTo>
                  <a:pt x="1703376" y="211035"/>
                  <a:pt x="1711376" y="366160"/>
                  <a:pt x="1667444" y="502766"/>
                </a:cubicBezTo>
                <a:cubicBezTo>
                  <a:pt x="1354120" y="515941"/>
                  <a:pt x="1235675" y="480430"/>
                  <a:pt x="883745" y="502766"/>
                </a:cubicBezTo>
                <a:cubicBezTo>
                  <a:pt x="589582" y="528198"/>
                  <a:pt x="243964" y="386758"/>
                  <a:pt x="0" y="502766"/>
                </a:cubicBezTo>
                <a:cubicBezTo>
                  <a:pt x="3167" y="288732"/>
                  <a:pt x="36477" y="112620"/>
                  <a:pt x="0" y="0"/>
                </a:cubicBezTo>
                <a:close/>
              </a:path>
              <a:path w="1667444" h="502766" fill="none" stroke="0" extrusionOk="0">
                <a:moveTo>
                  <a:pt x="0" y="0"/>
                </a:moveTo>
                <a:cubicBezTo>
                  <a:pt x="263937" y="-11569"/>
                  <a:pt x="489896" y="-17992"/>
                  <a:pt x="817048" y="0"/>
                </a:cubicBezTo>
                <a:cubicBezTo>
                  <a:pt x="1147609" y="-6590"/>
                  <a:pt x="1356938" y="-53732"/>
                  <a:pt x="1667444" y="0"/>
                </a:cubicBezTo>
                <a:cubicBezTo>
                  <a:pt x="1642089" y="64933"/>
                  <a:pt x="1641491" y="293308"/>
                  <a:pt x="1667444" y="502766"/>
                </a:cubicBezTo>
                <a:cubicBezTo>
                  <a:pt x="1458111" y="556880"/>
                  <a:pt x="1123272" y="513562"/>
                  <a:pt x="850397" y="502766"/>
                </a:cubicBezTo>
                <a:cubicBezTo>
                  <a:pt x="528506" y="468181"/>
                  <a:pt x="378476" y="463407"/>
                  <a:pt x="0" y="502766"/>
                </a:cubicBezTo>
                <a:cubicBezTo>
                  <a:pt x="32460" y="321742"/>
                  <a:pt x="-13508" y="163106"/>
                  <a:pt x="0" y="0"/>
                </a:cubicBezTo>
                <a:close/>
              </a:path>
              <a:path w="1667444" h="502766" fill="none" stroke="0" extrusionOk="0">
                <a:moveTo>
                  <a:pt x="0" y="0"/>
                </a:moveTo>
                <a:cubicBezTo>
                  <a:pt x="266762" y="-3827"/>
                  <a:pt x="497626" y="4314"/>
                  <a:pt x="817048" y="0"/>
                </a:cubicBezTo>
                <a:cubicBezTo>
                  <a:pt x="1152309" y="-20241"/>
                  <a:pt x="1357935" y="-20244"/>
                  <a:pt x="1667444" y="0"/>
                </a:cubicBezTo>
                <a:cubicBezTo>
                  <a:pt x="1609401" y="74696"/>
                  <a:pt x="1660314" y="315204"/>
                  <a:pt x="1667444" y="502766"/>
                </a:cubicBezTo>
                <a:cubicBezTo>
                  <a:pt x="1503738" y="530690"/>
                  <a:pt x="1159965" y="557128"/>
                  <a:pt x="850397" y="502766"/>
                </a:cubicBezTo>
                <a:cubicBezTo>
                  <a:pt x="564146" y="488584"/>
                  <a:pt x="392935" y="485769"/>
                  <a:pt x="0" y="502766"/>
                </a:cubicBezTo>
                <a:cubicBezTo>
                  <a:pt x="7310" y="337275"/>
                  <a:pt x="-28032" y="147858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2425601036">
                  <a:custGeom>
                    <a:avLst/>
                    <a:gdLst>
                      <a:gd name="connsiteX0" fmla="*/ 0 w 1667444"/>
                      <a:gd name="connsiteY0" fmla="*/ 0 h 502766"/>
                      <a:gd name="connsiteX1" fmla="*/ 817048 w 1667444"/>
                      <a:gd name="connsiteY1" fmla="*/ 0 h 502766"/>
                      <a:gd name="connsiteX2" fmla="*/ 1667444 w 1667444"/>
                      <a:gd name="connsiteY2" fmla="*/ 0 h 502766"/>
                      <a:gd name="connsiteX3" fmla="*/ 1667444 w 1667444"/>
                      <a:gd name="connsiteY3" fmla="*/ 502766 h 502766"/>
                      <a:gd name="connsiteX4" fmla="*/ 850397 w 1667444"/>
                      <a:gd name="connsiteY4" fmla="*/ 502766 h 502766"/>
                      <a:gd name="connsiteX5" fmla="*/ 0 w 1667444"/>
                      <a:gd name="connsiteY5" fmla="*/ 502766 h 502766"/>
                      <a:gd name="connsiteX6" fmla="*/ 0 w 1667444"/>
                      <a:gd name="connsiteY6" fmla="*/ 0 h 502766"/>
                      <a:gd name="connsiteX0" fmla="*/ 0 w 1667444"/>
                      <a:gd name="connsiteY0" fmla="*/ 0 h 502766"/>
                      <a:gd name="connsiteX1" fmla="*/ 800373 w 1667444"/>
                      <a:gd name="connsiteY1" fmla="*/ 0 h 502766"/>
                      <a:gd name="connsiteX2" fmla="*/ 1667444 w 1667444"/>
                      <a:gd name="connsiteY2" fmla="*/ 0 h 502766"/>
                      <a:gd name="connsiteX3" fmla="*/ 1667444 w 1667444"/>
                      <a:gd name="connsiteY3" fmla="*/ 502766 h 502766"/>
                      <a:gd name="connsiteX4" fmla="*/ 883745 w 1667444"/>
                      <a:gd name="connsiteY4" fmla="*/ 502766 h 502766"/>
                      <a:gd name="connsiteX5" fmla="*/ 0 w 1667444"/>
                      <a:gd name="connsiteY5" fmla="*/ 502766 h 502766"/>
                      <a:gd name="connsiteX6" fmla="*/ 0 w 1667444"/>
                      <a:gd name="connsiteY6" fmla="*/ 0 h 502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67444" h="502766" fill="none" extrusionOk="0">
                        <a:moveTo>
                          <a:pt x="0" y="0"/>
                        </a:moveTo>
                        <a:cubicBezTo>
                          <a:pt x="287470" y="46699"/>
                          <a:pt x="541515" y="33777"/>
                          <a:pt x="817048" y="0"/>
                        </a:cubicBezTo>
                        <a:cubicBezTo>
                          <a:pt x="1117035" y="4400"/>
                          <a:pt x="1364562" y="-11310"/>
                          <a:pt x="1667444" y="0"/>
                        </a:cubicBezTo>
                        <a:cubicBezTo>
                          <a:pt x="1654060" y="79398"/>
                          <a:pt x="1662563" y="319411"/>
                          <a:pt x="1667444" y="502766"/>
                        </a:cubicBezTo>
                        <a:cubicBezTo>
                          <a:pt x="1467686" y="536567"/>
                          <a:pt x="1177701" y="533448"/>
                          <a:pt x="850397" y="502766"/>
                        </a:cubicBezTo>
                        <a:cubicBezTo>
                          <a:pt x="578374" y="502235"/>
                          <a:pt x="400610" y="449439"/>
                          <a:pt x="0" y="502766"/>
                        </a:cubicBezTo>
                        <a:cubicBezTo>
                          <a:pt x="-15509" y="335136"/>
                          <a:pt x="-5409" y="153681"/>
                          <a:pt x="0" y="0"/>
                        </a:cubicBezTo>
                        <a:close/>
                      </a:path>
                      <a:path w="1667444" h="502766" stroke="0" extrusionOk="0">
                        <a:moveTo>
                          <a:pt x="0" y="0"/>
                        </a:moveTo>
                        <a:cubicBezTo>
                          <a:pt x="363901" y="41386"/>
                          <a:pt x="658792" y="16546"/>
                          <a:pt x="800373" y="0"/>
                        </a:cubicBezTo>
                        <a:cubicBezTo>
                          <a:pt x="972234" y="42443"/>
                          <a:pt x="1263820" y="2209"/>
                          <a:pt x="1667444" y="0"/>
                        </a:cubicBezTo>
                        <a:cubicBezTo>
                          <a:pt x="1696619" y="190005"/>
                          <a:pt x="1699133" y="368594"/>
                          <a:pt x="1667444" y="502766"/>
                        </a:cubicBezTo>
                        <a:cubicBezTo>
                          <a:pt x="1364725" y="499910"/>
                          <a:pt x="1247682" y="497594"/>
                          <a:pt x="883745" y="502766"/>
                        </a:cubicBezTo>
                        <a:cubicBezTo>
                          <a:pt x="531789" y="506139"/>
                          <a:pt x="250019" y="427250"/>
                          <a:pt x="0" y="502766"/>
                        </a:cubicBezTo>
                        <a:cubicBezTo>
                          <a:pt x="5481" y="283516"/>
                          <a:pt x="29406" y="131509"/>
                          <a:pt x="0" y="0"/>
                        </a:cubicBezTo>
                        <a:close/>
                      </a:path>
                      <a:path w="1667444" h="502766" fill="none" stroke="0" extrusionOk="0">
                        <a:moveTo>
                          <a:pt x="0" y="0"/>
                        </a:moveTo>
                        <a:cubicBezTo>
                          <a:pt x="225613" y="-38433"/>
                          <a:pt x="514350" y="-23698"/>
                          <a:pt x="817048" y="0"/>
                        </a:cubicBezTo>
                        <a:cubicBezTo>
                          <a:pt x="1141611" y="-12904"/>
                          <a:pt x="1342236" y="-36033"/>
                          <a:pt x="1667444" y="0"/>
                        </a:cubicBezTo>
                        <a:cubicBezTo>
                          <a:pt x="1655043" y="99879"/>
                          <a:pt x="1643366" y="301193"/>
                          <a:pt x="1667444" y="502766"/>
                        </a:cubicBezTo>
                        <a:cubicBezTo>
                          <a:pt x="1470016" y="519212"/>
                          <a:pt x="1145779" y="508477"/>
                          <a:pt x="850397" y="502766"/>
                        </a:cubicBezTo>
                        <a:cubicBezTo>
                          <a:pt x="520592" y="481372"/>
                          <a:pt x="392673" y="487475"/>
                          <a:pt x="0" y="502766"/>
                        </a:cubicBezTo>
                        <a:cubicBezTo>
                          <a:pt x="22226" y="352111"/>
                          <a:pt x="-19339" y="1579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377"/>
            <a:r>
              <a:rPr lang="en-US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bàng</a:t>
            </a:r>
          </a:p>
        </p:txBody>
      </p:sp>
    </p:spTree>
    <p:extLst>
      <p:ext uri="{BB962C8B-B14F-4D97-AF65-F5344CB8AC3E}">
        <p14:creationId xmlns:p14="http://schemas.microsoft.com/office/powerpoint/2010/main" val="7167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62" y="0"/>
            <a:ext cx="5115263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7" y="-1395270"/>
            <a:ext cx="9275268" cy="92752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40770" y="1539335"/>
            <a:ext cx="6492348" cy="3258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200000"/>
              </a:lnSpc>
            </a:pP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Cây gì ôm ấp làng ta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Thân </a:t>
            </a:r>
            <a:r>
              <a:rPr lang="vi-VN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từng đốt, </a:t>
            </a: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lá reo ca bốn mùa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Gội muôn nắng, tắm ngàn mưa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Măng như cây bút viết thơ lên trời?</a:t>
            </a:r>
            <a:endParaRPr lang="en-US" sz="2667" b="1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9" name="Group 18"/>
          <p:cNvGrpSpPr/>
          <p:nvPr/>
        </p:nvGrpSpPr>
        <p:grpSpPr>
          <a:xfrm rot="422187">
            <a:off x="8018921" y="-239508"/>
            <a:ext cx="3912529" cy="4494435"/>
            <a:chOff x="6162923" y="499835"/>
            <a:chExt cx="2934397" cy="3370826"/>
          </a:xfrm>
        </p:grpSpPr>
        <p:pic>
          <p:nvPicPr>
            <p:cNvPr id="20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64865" flipH="1">
              <a:off x="6162923" y="499835"/>
              <a:ext cx="2934397" cy="3370826"/>
            </a:xfrm>
            <a:prstGeom prst="rect">
              <a:avLst/>
            </a:prstGeom>
          </p:spPr>
        </p:pic>
        <p:pic>
          <p:nvPicPr>
            <p:cNvPr id="21" name="Picture 2" descr="Trúc nhự Duocphambachthong.v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8524">
              <a:off x="6506439" y="1214632"/>
              <a:ext cx="2161747" cy="1716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25" y="4710761"/>
            <a:ext cx="12192000" cy="223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7EF004-02F9-43A3-A76C-9FFBA51DABA6}"/>
              </a:ext>
            </a:extLst>
          </p:cNvPr>
          <p:cNvSpPr txBox="1"/>
          <p:nvPr/>
        </p:nvSpPr>
        <p:spPr>
          <a:xfrm>
            <a:off x="9992885" y="3455901"/>
            <a:ext cx="1289135" cy="502766"/>
          </a:xfrm>
          <a:custGeom>
            <a:avLst/>
            <a:gdLst>
              <a:gd name="connsiteX0" fmla="*/ 0 w 1289135"/>
              <a:gd name="connsiteY0" fmla="*/ 0 h 502766"/>
              <a:gd name="connsiteX1" fmla="*/ 631675 w 1289135"/>
              <a:gd name="connsiteY1" fmla="*/ 0 h 502766"/>
              <a:gd name="connsiteX2" fmla="*/ 1289135 w 1289135"/>
              <a:gd name="connsiteY2" fmla="*/ 0 h 502766"/>
              <a:gd name="connsiteX3" fmla="*/ 1289135 w 1289135"/>
              <a:gd name="connsiteY3" fmla="*/ 502766 h 502766"/>
              <a:gd name="connsiteX4" fmla="*/ 657459 w 1289135"/>
              <a:gd name="connsiteY4" fmla="*/ 502766 h 502766"/>
              <a:gd name="connsiteX5" fmla="*/ 0 w 1289135"/>
              <a:gd name="connsiteY5" fmla="*/ 502766 h 502766"/>
              <a:gd name="connsiteX6" fmla="*/ 0 w 1289135"/>
              <a:gd name="connsiteY6" fmla="*/ 0 h 502766"/>
              <a:gd name="connsiteX0" fmla="*/ 0 w 1289135"/>
              <a:gd name="connsiteY0" fmla="*/ 0 h 502766"/>
              <a:gd name="connsiteX1" fmla="*/ 618784 w 1289135"/>
              <a:gd name="connsiteY1" fmla="*/ 0 h 502766"/>
              <a:gd name="connsiteX2" fmla="*/ 1289135 w 1289135"/>
              <a:gd name="connsiteY2" fmla="*/ 0 h 502766"/>
              <a:gd name="connsiteX3" fmla="*/ 1289135 w 1289135"/>
              <a:gd name="connsiteY3" fmla="*/ 502766 h 502766"/>
              <a:gd name="connsiteX4" fmla="*/ 683241 w 1289135"/>
              <a:gd name="connsiteY4" fmla="*/ 502766 h 502766"/>
              <a:gd name="connsiteX5" fmla="*/ 0 w 1289135"/>
              <a:gd name="connsiteY5" fmla="*/ 502766 h 502766"/>
              <a:gd name="connsiteX6" fmla="*/ 0 w 1289135"/>
              <a:gd name="connsiteY6" fmla="*/ 0 h 502766"/>
              <a:gd name="connsiteX0" fmla="*/ 0 w 1289135"/>
              <a:gd name="connsiteY0" fmla="*/ 0 h 502766"/>
              <a:gd name="connsiteX1" fmla="*/ 631675 w 1289135"/>
              <a:gd name="connsiteY1" fmla="*/ 0 h 502766"/>
              <a:gd name="connsiteX2" fmla="*/ 1289135 w 1289135"/>
              <a:gd name="connsiteY2" fmla="*/ 0 h 502766"/>
              <a:gd name="connsiteX3" fmla="*/ 1289135 w 1289135"/>
              <a:gd name="connsiteY3" fmla="*/ 502766 h 502766"/>
              <a:gd name="connsiteX4" fmla="*/ 657459 w 1289135"/>
              <a:gd name="connsiteY4" fmla="*/ 502766 h 502766"/>
              <a:gd name="connsiteX5" fmla="*/ 0 w 1289135"/>
              <a:gd name="connsiteY5" fmla="*/ 502766 h 502766"/>
              <a:gd name="connsiteX6" fmla="*/ 0 w 1289135"/>
              <a:gd name="connsiteY6" fmla="*/ 0 h 50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135" h="502766" fill="none" extrusionOk="0">
                <a:moveTo>
                  <a:pt x="0" y="0"/>
                </a:moveTo>
                <a:cubicBezTo>
                  <a:pt x="305215" y="-6756"/>
                  <a:pt x="417494" y="56348"/>
                  <a:pt x="631675" y="0"/>
                </a:cubicBezTo>
                <a:cubicBezTo>
                  <a:pt x="883269" y="-10665"/>
                  <a:pt x="1186383" y="45131"/>
                  <a:pt x="1289135" y="0"/>
                </a:cubicBezTo>
                <a:cubicBezTo>
                  <a:pt x="1257094" y="27732"/>
                  <a:pt x="1348431" y="315386"/>
                  <a:pt x="1289135" y="502766"/>
                </a:cubicBezTo>
                <a:cubicBezTo>
                  <a:pt x="1088731" y="503097"/>
                  <a:pt x="986966" y="511953"/>
                  <a:pt x="657459" y="502766"/>
                </a:cubicBezTo>
                <a:cubicBezTo>
                  <a:pt x="351422" y="516318"/>
                  <a:pt x="249645" y="460053"/>
                  <a:pt x="0" y="502766"/>
                </a:cubicBezTo>
                <a:cubicBezTo>
                  <a:pt x="-45030" y="308281"/>
                  <a:pt x="-12037" y="122561"/>
                  <a:pt x="0" y="0"/>
                </a:cubicBezTo>
                <a:close/>
              </a:path>
              <a:path w="1289135" h="502766" stroke="0" extrusionOk="0">
                <a:moveTo>
                  <a:pt x="0" y="0"/>
                </a:moveTo>
                <a:cubicBezTo>
                  <a:pt x="141494" y="59044"/>
                  <a:pt x="481109" y="-12939"/>
                  <a:pt x="618784" y="0"/>
                </a:cubicBezTo>
                <a:cubicBezTo>
                  <a:pt x="806628" y="86974"/>
                  <a:pt x="1094722" y="44596"/>
                  <a:pt x="1289135" y="0"/>
                </a:cubicBezTo>
                <a:cubicBezTo>
                  <a:pt x="1326688" y="216554"/>
                  <a:pt x="1334717" y="365827"/>
                  <a:pt x="1289135" y="502766"/>
                </a:cubicBezTo>
                <a:cubicBezTo>
                  <a:pt x="1069517" y="544280"/>
                  <a:pt x="822262" y="458530"/>
                  <a:pt x="683241" y="502766"/>
                </a:cubicBezTo>
                <a:cubicBezTo>
                  <a:pt x="592852" y="540848"/>
                  <a:pt x="305184" y="440985"/>
                  <a:pt x="0" y="502766"/>
                </a:cubicBezTo>
                <a:cubicBezTo>
                  <a:pt x="-8093" y="313912"/>
                  <a:pt x="27514" y="136130"/>
                  <a:pt x="0" y="0"/>
                </a:cubicBezTo>
                <a:close/>
              </a:path>
              <a:path w="1289135" h="502766" fill="none" stroke="0" extrusionOk="0">
                <a:moveTo>
                  <a:pt x="0" y="0"/>
                </a:moveTo>
                <a:cubicBezTo>
                  <a:pt x="265065" y="-46130"/>
                  <a:pt x="360299" y="-7562"/>
                  <a:pt x="631675" y="0"/>
                </a:cubicBezTo>
                <a:cubicBezTo>
                  <a:pt x="880407" y="3325"/>
                  <a:pt x="1145261" y="-49999"/>
                  <a:pt x="1289135" y="0"/>
                </a:cubicBezTo>
                <a:cubicBezTo>
                  <a:pt x="1233828" y="79406"/>
                  <a:pt x="1246863" y="249104"/>
                  <a:pt x="1289135" y="502766"/>
                </a:cubicBezTo>
                <a:cubicBezTo>
                  <a:pt x="1095086" y="506126"/>
                  <a:pt x="954417" y="500298"/>
                  <a:pt x="657459" y="502766"/>
                </a:cubicBezTo>
                <a:cubicBezTo>
                  <a:pt x="345117" y="491163"/>
                  <a:pt x="240234" y="494791"/>
                  <a:pt x="0" y="502766"/>
                </a:cubicBezTo>
                <a:cubicBezTo>
                  <a:pt x="40328" y="316220"/>
                  <a:pt x="438" y="175473"/>
                  <a:pt x="0" y="0"/>
                </a:cubicBezTo>
                <a:close/>
              </a:path>
              <a:path w="1289135" h="502766" fill="none" stroke="0" extrusionOk="0">
                <a:moveTo>
                  <a:pt x="0" y="0"/>
                </a:moveTo>
                <a:cubicBezTo>
                  <a:pt x="270565" y="-46457"/>
                  <a:pt x="395467" y="17534"/>
                  <a:pt x="631675" y="0"/>
                </a:cubicBezTo>
                <a:cubicBezTo>
                  <a:pt x="874942" y="-4994"/>
                  <a:pt x="1156718" y="12610"/>
                  <a:pt x="1289135" y="0"/>
                </a:cubicBezTo>
                <a:cubicBezTo>
                  <a:pt x="1230126" y="60303"/>
                  <a:pt x="1313005" y="304636"/>
                  <a:pt x="1289135" y="502766"/>
                </a:cubicBezTo>
                <a:cubicBezTo>
                  <a:pt x="1088001" y="501980"/>
                  <a:pt x="959012" y="516135"/>
                  <a:pt x="657459" y="502766"/>
                </a:cubicBezTo>
                <a:cubicBezTo>
                  <a:pt x="337069" y="505609"/>
                  <a:pt x="242616" y="494055"/>
                  <a:pt x="0" y="502766"/>
                </a:cubicBezTo>
                <a:cubicBezTo>
                  <a:pt x="8891" y="332552"/>
                  <a:pt x="-27375" y="147633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rgbClr val="7FBF36"/>
            </a:solidFill>
            <a:extLst>
              <a:ext uri="{C807C97D-BFC1-408E-A445-0C87EB9F89A2}">
                <ask:lineSketchStyleProps xmlns:ask="http://schemas.microsoft.com/office/drawing/2018/sketchyshapes" sd="2425601036">
                  <a:custGeom>
                    <a:avLst/>
                    <a:gdLst>
                      <a:gd name="connsiteX0" fmla="*/ 0 w 1289135"/>
                      <a:gd name="connsiteY0" fmla="*/ 0 h 502766"/>
                      <a:gd name="connsiteX1" fmla="*/ 631675 w 1289135"/>
                      <a:gd name="connsiteY1" fmla="*/ 0 h 502766"/>
                      <a:gd name="connsiteX2" fmla="*/ 1289135 w 1289135"/>
                      <a:gd name="connsiteY2" fmla="*/ 0 h 502766"/>
                      <a:gd name="connsiteX3" fmla="*/ 1289135 w 1289135"/>
                      <a:gd name="connsiteY3" fmla="*/ 502766 h 502766"/>
                      <a:gd name="connsiteX4" fmla="*/ 657459 w 1289135"/>
                      <a:gd name="connsiteY4" fmla="*/ 502766 h 502766"/>
                      <a:gd name="connsiteX5" fmla="*/ 0 w 1289135"/>
                      <a:gd name="connsiteY5" fmla="*/ 502766 h 502766"/>
                      <a:gd name="connsiteX6" fmla="*/ 0 w 1289135"/>
                      <a:gd name="connsiteY6" fmla="*/ 0 h 502766"/>
                      <a:gd name="connsiteX0" fmla="*/ 0 w 1289135"/>
                      <a:gd name="connsiteY0" fmla="*/ 0 h 502766"/>
                      <a:gd name="connsiteX1" fmla="*/ 618784 w 1289135"/>
                      <a:gd name="connsiteY1" fmla="*/ 0 h 502766"/>
                      <a:gd name="connsiteX2" fmla="*/ 1289135 w 1289135"/>
                      <a:gd name="connsiteY2" fmla="*/ 0 h 502766"/>
                      <a:gd name="connsiteX3" fmla="*/ 1289135 w 1289135"/>
                      <a:gd name="connsiteY3" fmla="*/ 502766 h 502766"/>
                      <a:gd name="connsiteX4" fmla="*/ 683241 w 1289135"/>
                      <a:gd name="connsiteY4" fmla="*/ 502766 h 502766"/>
                      <a:gd name="connsiteX5" fmla="*/ 0 w 1289135"/>
                      <a:gd name="connsiteY5" fmla="*/ 502766 h 502766"/>
                      <a:gd name="connsiteX6" fmla="*/ 0 w 1289135"/>
                      <a:gd name="connsiteY6" fmla="*/ 0 h 502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89135" h="502766" fill="none" extrusionOk="0">
                        <a:moveTo>
                          <a:pt x="0" y="0"/>
                        </a:moveTo>
                        <a:cubicBezTo>
                          <a:pt x="281088" y="-20782"/>
                          <a:pt x="410392" y="27553"/>
                          <a:pt x="631675" y="0"/>
                        </a:cubicBezTo>
                        <a:cubicBezTo>
                          <a:pt x="869432" y="-1145"/>
                          <a:pt x="1168489" y="28479"/>
                          <a:pt x="1289135" y="0"/>
                        </a:cubicBezTo>
                        <a:cubicBezTo>
                          <a:pt x="1270418" y="64545"/>
                          <a:pt x="1319718" y="317190"/>
                          <a:pt x="1289135" y="502766"/>
                        </a:cubicBezTo>
                        <a:cubicBezTo>
                          <a:pt x="1085278" y="502424"/>
                          <a:pt x="975021" y="494761"/>
                          <a:pt x="657459" y="502766"/>
                        </a:cubicBezTo>
                        <a:cubicBezTo>
                          <a:pt x="348684" y="516753"/>
                          <a:pt x="244915" y="483174"/>
                          <a:pt x="0" y="502766"/>
                        </a:cubicBezTo>
                        <a:cubicBezTo>
                          <a:pt x="-21486" y="329704"/>
                          <a:pt x="-5470" y="153271"/>
                          <a:pt x="0" y="0"/>
                        </a:cubicBezTo>
                        <a:close/>
                      </a:path>
                      <a:path w="1289135" h="502766" stroke="0" extrusionOk="0">
                        <a:moveTo>
                          <a:pt x="0" y="0"/>
                        </a:moveTo>
                        <a:cubicBezTo>
                          <a:pt x="143666" y="53240"/>
                          <a:pt x="452043" y="-7359"/>
                          <a:pt x="618784" y="0"/>
                        </a:cubicBezTo>
                        <a:cubicBezTo>
                          <a:pt x="800966" y="53430"/>
                          <a:pt x="1089677" y="33367"/>
                          <a:pt x="1289135" y="0"/>
                        </a:cubicBezTo>
                        <a:cubicBezTo>
                          <a:pt x="1317368" y="187547"/>
                          <a:pt x="1318692" y="369013"/>
                          <a:pt x="1289135" y="502766"/>
                        </a:cubicBezTo>
                        <a:cubicBezTo>
                          <a:pt x="1090405" y="512706"/>
                          <a:pt x="842678" y="487713"/>
                          <a:pt x="683241" y="502766"/>
                        </a:cubicBezTo>
                        <a:cubicBezTo>
                          <a:pt x="559077" y="527957"/>
                          <a:pt x="313176" y="494430"/>
                          <a:pt x="0" y="502766"/>
                        </a:cubicBezTo>
                        <a:cubicBezTo>
                          <a:pt x="5284" y="283757"/>
                          <a:pt x="24969" y="142928"/>
                          <a:pt x="0" y="0"/>
                        </a:cubicBezTo>
                        <a:close/>
                      </a:path>
                      <a:path w="1289135" h="502766" fill="none" stroke="0" extrusionOk="0">
                        <a:moveTo>
                          <a:pt x="0" y="0"/>
                        </a:moveTo>
                        <a:cubicBezTo>
                          <a:pt x="261624" y="-48542"/>
                          <a:pt x="388418" y="-14123"/>
                          <a:pt x="631675" y="0"/>
                        </a:cubicBezTo>
                        <a:cubicBezTo>
                          <a:pt x="873425" y="-4025"/>
                          <a:pt x="1122556" y="-22667"/>
                          <a:pt x="1289135" y="0"/>
                        </a:cubicBezTo>
                        <a:cubicBezTo>
                          <a:pt x="1239981" y="96005"/>
                          <a:pt x="1254517" y="281289"/>
                          <a:pt x="1289135" y="502766"/>
                        </a:cubicBezTo>
                        <a:cubicBezTo>
                          <a:pt x="1097533" y="498385"/>
                          <a:pt x="962678" y="498432"/>
                          <a:pt x="657459" y="502766"/>
                        </a:cubicBezTo>
                        <a:cubicBezTo>
                          <a:pt x="334901" y="508192"/>
                          <a:pt x="241907" y="497626"/>
                          <a:pt x="0" y="502766"/>
                        </a:cubicBezTo>
                        <a:cubicBezTo>
                          <a:pt x="28049" y="352657"/>
                          <a:pt x="-19449" y="15792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377"/>
            <a:r>
              <a:rPr lang="en-US" sz="2667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tre</a:t>
            </a:r>
          </a:p>
        </p:txBody>
      </p:sp>
    </p:spTree>
    <p:extLst>
      <p:ext uri="{BB962C8B-B14F-4D97-AF65-F5344CB8AC3E}">
        <p14:creationId xmlns:p14="http://schemas.microsoft.com/office/powerpoint/2010/main" val="1391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19" y="11617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33" y="-28871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49" y="4441391"/>
            <a:ext cx="2605897" cy="25548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AC88D5-95CE-3C0D-A106-CE96C1BC08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478" y="0"/>
            <a:ext cx="3346994" cy="19265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13E935-A844-65E5-3DB4-79D7202648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9829" y="1452250"/>
            <a:ext cx="6864691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19" y="-52771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22" y="5298057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sp>
        <p:nvSpPr>
          <p:cNvPr id="19" name="文本框 139">
            <a:extLst>
              <a:ext uri="{FF2B5EF4-FFF2-40B4-BE49-F238E27FC236}">
                <a16:creationId xmlns:a16="http://schemas.microsoft.com/office/drawing/2014/main" id="{6959E0E0-7891-4D79-A4C5-A0BB8EF862AD}"/>
              </a:ext>
            </a:extLst>
          </p:cNvPr>
          <p:cNvSpPr txBox="1"/>
          <p:nvPr/>
        </p:nvSpPr>
        <p:spPr>
          <a:xfrm>
            <a:off x="109292" y="1481627"/>
            <a:ext cx="11873761" cy="440120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Chọn 1 trong 3 đề dưới đây: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1: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ăn quả mà em yêu thích.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2: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ở sân trường đã gắn bó với em và bạn bè.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3: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mà em biết qua phim ảnh, sách báo.</a:t>
            </a: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5142600"/>
            <a:ext cx="1828850" cy="1792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DF415F-3185-5F58-7FB0-7C3F192BE5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471" y="0"/>
            <a:ext cx="376155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44" y="4702747"/>
            <a:ext cx="4976976" cy="2459823"/>
          </a:xfrm>
          <a:prstGeom prst="rect">
            <a:avLst/>
          </a:prstGeom>
        </p:spPr>
      </p:pic>
      <p:sp>
        <p:nvSpPr>
          <p:cNvPr id="2" name=" 184">
            <a:extLst>
              <a:ext uri="{FF2B5EF4-FFF2-40B4-BE49-F238E27FC236}">
                <a16:creationId xmlns:a16="http://schemas.microsoft.com/office/drawing/2014/main" id="{C63D5BCA-8C77-837D-B71E-CEB421502309}"/>
              </a:ext>
            </a:extLst>
          </p:cNvPr>
          <p:cNvSpPr/>
          <p:nvPr/>
        </p:nvSpPr>
        <p:spPr>
          <a:xfrm>
            <a:off x="2302510" y="456662"/>
            <a:ext cx="1738630" cy="1738630"/>
          </a:xfrm>
          <a:prstGeom prst="ellipse">
            <a:avLst/>
          </a:prstGeom>
          <a:solidFill>
            <a:srgbClr val="C1EDE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텍스트 개체 틀 1">
            <a:extLst>
              <a:ext uri="{FF2B5EF4-FFF2-40B4-BE49-F238E27FC236}">
                <a16:creationId xmlns:a16="http://schemas.microsoft.com/office/drawing/2014/main" id="{95248947-BD80-81C2-4F25-E9FB6C5E9B8D}"/>
              </a:ext>
            </a:extLst>
          </p:cNvPr>
          <p:cNvSpPr txBox="1"/>
          <p:nvPr/>
        </p:nvSpPr>
        <p:spPr>
          <a:xfrm>
            <a:off x="4149291" y="1475443"/>
            <a:ext cx="5851959" cy="106104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Nhận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xét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chung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về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bài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làm</a:t>
            </a:r>
            <a:endParaRPr lang="zh-CN" altLang="en-US" sz="6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幼圆" panose="020105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17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4D21EF6F-1948-55D8-240A-E0474BAB2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818" y="-152946"/>
            <a:ext cx="1843600" cy="2000250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D218BC7-C458-AD0C-ECBD-1D57D7EFCC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4699" y="4049138"/>
            <a:ext cx="2572881" cy="26864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01E86-EB75-5418-C328-442FE972CF89}"/>
              </a:ext>
            </a:extLst>
          </p:cNvPr>
          <p:cNvGrpSpPr/>
          <p:nvPr/>
        </p:nvGrpSpPr>
        <p:grpSpPr>
          <a:xfrm>
            <a:off x="591710" y="1847304"/>
            <a:ext cx="5975345" cy="4574277"/>
            <a:chOff x="678552" y="2135897"/>
            <a:chExt cx="5756598" cy="45182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38E4E2-577F-4EE3-AE6B-9C2C14AB20B9}"/>
                </a:ext>
              </a:extLst>
            </p:cNvPr>
            <p:cNvSpPr/>
            <p:nvPr/>
          </p:nvSpPr>
          <p:spPr>
            <a:xfrm>
              <a:off x="678552" y="2135897"/>
              <a:ext cx="5756598" cy="4518230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38100">
              <a:solidFill>
                <a:srgbClr val="F33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000">
                <a:solidFill>
                  <a:srgbClr val="002060"/>
                </a:solidFill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AE741D6-72D1-CDB1-E604-471B8043A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397" y="2270080"/>
              <a:ext cx="5338469" cy="38851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miêu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lựa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ngữ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miêu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biện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hoá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,...</a:t>
              </a:r>
              <a:endParaRPr lang="vi-V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87D897-7AAE-CC69-ECE6-265CEB031433}"/>
              </a:ext>
            </a:extLst>
          </p:cNvPr>
          <p:cNvGrpSpPr/>
          <p:nvPr/>
        </p:nvGrpSpPr>
        <p:grpSpPr>
          <a:xfrm>
            <a:off x="7045036" y="891087"/>
            <a:ext cx="3626426" cy="2415927"/>
            <a:chOff x="7308648" y="1310187"/>
            <a:chExt cx="3464958" cy="241592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AB82081-AC99-D431-CB13-C22CF7A34AE2}"/>
                </a:ext>
              </a:extLst>
            </p:cNvPr>
            <p:cNvSpPr/>
            <p:nvPr/>
          </p:nvSpPr>
          <p:spPr>
            <a:xfrm>
              <a:off x="7308648" y="1310187"/>
              <a:ext cx="3464958" cy="2415927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2857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721223A7-676E-C565-6FA5-66D815022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0097" y="1518025"/>
              <a:ext cx="28625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………..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907D394-7A17-7982-4F30-5261E2977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411" y="689182"/>
            <a:ext cx="4078577" cy="1079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3B2744-709D-53E9-B947-3E70613F3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061" y="3150060"/>
            <a:ext cx="4078577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5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172742" y="1776114"/>
            <a:ext cx="7085308" cy="304698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en-US" altLang="zh-CN" sz="4800" b="1" dirty="0">
                <a:ln>
                  <a:solidFill>
                    <a:srgbClr val="73281D"/>
                  </a:solidFill>
                </a:ln>
                <a:solidFill>
                  <a:srgbClr val="00B05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2. </a:t>
            </a:r>
            <a:r>
              <a:rPr lang="vi-VN" altLang="zh-CN" sz="4800" b="1" dirty="0">
                <a:ln>
                  <a:solidFill>
                    <a:srgbClr val="73281D"/>
                  </a:solidFill>
                </a:ln>
                <a:solidFill>
                  <a:srgbClr val="00B05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 hoặc nghe những bài được thầy cô khen, ghi lại những điều em muốn học tập.</a:t>
            </a:r>
            <a:endParaRPr lang="zh-CN" altLang="en-US" sz="4800" b="1" dirty="0">
              <a:ln>
                <a:solidFill>
                  <a:srgbClr val="73281D"/>
                </a:solidFill>
              </a:ln>
              <a:solidFill>
                <a:srgbClr val="00B05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E0204-0442-4096-8A77-95C91A0E7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865" y="2238915"/>
            <a:ext cx="3832398" cy="4750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CD636-7912-4E6F-A07F-C4D0BF4AB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70" y="2409825"/>
            <a:ext cx="3863204" cy="47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2580132" y="0"/>
            <a:ext cx="7363968" cy="76944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Một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số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viết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hay</a:t>
            </a:r>
            <a:endParaRPr lang="zh-CN" altLang="en-US" sz="4400" b="1" dirty="0">
              <a:ln>
                <a:solidFill>
                  <a:srgbClr val="73281D"/>
                </a:solidFill>
              </a:ln>
              <a:solidFill>
                <a:schemeClr val="bg1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806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30</TotalTime>
  <Words>313</Words>
  <PresentationFormat>Widescreen</PresentationFormat>
  <Paragraphs>31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Courier Prime</vt:lpstr>
      <vt:lpstr>inpin heiti</vt:lpstr>
      <vt:lpstr>UVN Banh Mi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2024-01-08T11:11:06Z</dcterms:created>
  <dcterms:modified xsi:type="dcterms:W3CDTF">2024-02-20T13:48:12Z</dcterms:modified>
</cp:coreProperties>
</file>