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1" r:id="rId3"/>
    <p:sldId id="270" r:id="rId4"/>
    <p:sldId id="269" r:id="rId5"/>
    <p:sldId id="268" r:id="rId6"/>
    <p:sldId id="267" r:id="rId7"/>
    <p:sldId id="266" r:id="rId8"/>
    <p:sldId id="265" r:id="rId9"/>
    <p:sldId id="264" r:id="rId10"/>
    <p:sldId id="263" r:id="rId11"/>
    <p:sldId id="273" r:id="rId12"/>
    <p:sldId id="272" r:id="rId13"/>
    <p:sldId id="262" r:id="rId14"/>
    <p:sldId id="256" r:id="rId15"/>
    <p:sldId id="257" r:id="rId16"/>
    <p:sldId id="258" r:id="rId17"/>
    <p:sldId id="260" r:id="rId18"/>
    <p:sldId id="259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>
        <p:scale>
          <a:sx n="60" d="100"/>
          <a:sy n="60" d="100"/>
        </p:scale>
        <p:origin x="-1644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2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7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31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88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43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91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0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191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6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BC9F-FCF8-4674-9E0A-10A95DE92C26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wild_cherry">
            <a:extLst>
              <a:ext uri="{FF2B5EF4-FFF2-40B4-BE49-F238E27FC236}">
                <a16:creationId xmlns:a16="http://schemas.microsoft.com/office/drawing/2014/main" xmlns="" id="{8E2C6929-173D-46FE-9B5F-956E25EB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43375"/>
            <a:ext cx="1952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lavender">
            <a:extLst>
              <a:ext uri="{FF2B5EF4-FFF2-40B4-BE49-F238E27FC236}">
                <a16:creationId xmlns:a16="http://schemas.microsoft.com/office/drawing/2014/main" xmlns="" id="{9A0301F5-314C-4943-AFE0-465B0D01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84763"/>
            <a:ext cx="190500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2FF4A10BE8D543779575ADE7409EF7BF">
            <a:extLst>
              <a:ext uri="{FF2B5EF4-FFF2-40B4-BE49-F238E27FC236}">
                <a16:creationId xmlns:a16="http://schemas.microsoft.com/office/drawing/2014/main" xmlns="" id="{02088240-899F-488A-923F-34598DAB2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2465" y="3822501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nimated_cartoon_animal%20rabbit3">
            <a:extLst>
              <a:ext uri="{FF2B5EF4-FFF2-40B4-BE49-F238E27FC236}">
                <a16:creationId xmlns:a16="http://schemas.microsoft.com/office/drawing/2014/main" xmlns="" id="{CDF9D48A-1F1A-41F4-BBB2-2A58489DC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uttercup">
            <a:extLst>
              <a:ext uri="{FF2B5EF4-FFF2-40B4-BE49-F238E27FC236}">
                <a16:creationId xmlns:a16="http://schemas.microsoft.com/office/drawing/2014/main" xmlns="" id="{656D30D9-71CB-412D-BC47-422CA081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29050"/>
            <a:ext cx="1905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airypaints">
            <a:extLst>
              <a:ext uri="{FF2B5EF4-FFF2-40B4-BE49-F238E27FC236}">
                <a16:creationId xmlns:a16="http://schemas.microsoft.com/office/drawing/2014/main" xmlns="" id="{F5B18F6E-2883-4124-82D9-56A3BFE6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167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2FF4A10BE8D543779575ADE7409EF7BF">
            <a:extLst>
              <a:ext uri="{FF2B5EF4-FFF2-40B4-BE49-F238E27FC236}">
                <a16:creationId xmlns:a16="http://schemas.microsoft.com/office/drawing/2014/main" xmlns="" id="{33114B55-25BF-41CE-92C7-190203EB53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319587"/>
            <a:ext cx="85725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rose">
            <a:extLst>
              <a:ext uri="{FF2B5EF4-FFF2-40B4-BE49-F238E27FC236}">
                <a16:creationId xmlns:a16="http://schemas.microsoft.com/office/drawing/2014/main" xmlns="" id="{752A791D-2A9E-4D37-83E6-10B9297B4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faegirlpink">
            <a:extLst>
              <a:ext uri="{FF2B5EF4-FFF2-40B4-BE49-F238E27FC236}">
                <a16:creationId xmlns:a16="http://schemas.microsoft.com/office/drawing/2014/main" xmlns="" id="{C86ACE1C-7520-4AB4-B0F1-9DB82DC2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7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1 (1562)">
            <a:extLst>
              <a:ext uri="{FF2B5EF4-FFF2-40B4-BE49-F238E27FC236}">
                <a16:creationId xmlns:a16="http://schemas.microsoft.com/office/drawing/2014/main" xmlns="" id="{B2D0AD07-8C91-4F1D-9342-19FC781FBB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962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H:\welcome1[1].gif">
            <a:extLst>
              <a:ext uri="{FF2B5EF4-FFF2-40B4-BE49-F238E27FC236}">
                <a16:creationId xmlns:a16="http://schemas.microsoft.com/office/drawing/2014/main" xmlns="" id="{4D1DB853-1B4B-47E2-81FE-3E9B903F43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85800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609600" y="2057400"/>
            <a:ext cx="7572372" cy="44922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7" name="圆角矩形 1"/>
          <p:cNvSpPr/>
          <p:nvPr/>
        </p:nvSpPr>
        <p:spPr>
          <a:xfrm>
            <a:off x="1908253" y="2590800"/>
            <a:ext cx="4975065" cy="9390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文本框 4"/>
          <p:cNvSpPr txBox="1">
            <a:spLocks noChangeArrowheads="1"/>
          </p:cNvSpPr>
          <p:nvPr/>
        </p:nvSpPr>
        <p:spPr bwMode="auto">
          <a:xfrm>
            <a:off x="1629466" y="3563226"/>
            <a:ext cx="5702401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rần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Thu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Trang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5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441" y="56368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-7307" y="16079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6148" y="-37664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-116630"/>
            <a:ext cx="2669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</a:t>
            </a:r>
            <a:r>
              <a:rPr lang="en-US" sz="66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65709" y="845230"/>
            <a:ext cx="1403959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9668" y="818368"/>
            <a:ext cx="1519161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endParaRPr lang="vi-VN" dirty="0"/>
          </a:p>
        </p:txBody>
      </p:sp>
      <p:sp>
        <p:nvSpPr>
          <p:cNvPr id="10" name="Rounded Rectangle 9"/>
          <p:cNvSpPr/>
          <p:nvPr/>
        </p:nvSpPr>
        <p:spPr>
          <a:xfrm>
            <a:off x="2868320" y="1751161"/>
            <a:ext cx="2923120" cy="121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endParaRPr lang="vi-VN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2483" y="2743200"/>
            <a:ext cx="9228633" cy="958019"/>
            <a:chOff x="1280135" y="4386123"/>
            <a:chExt cx="9228633" cy="958019"/>
          </a:xfrm>
        </p:grpSpPr>
        <p:sp>
          <p:nvSpPr>
            <p:cNvPr id="12" name="TextBox 11"/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hòa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ỏa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xóa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9488" y="3611739"/>
            <a:ext cx="9289520" cy="958019"/>
            <a:chOff x="1262379" y="4386123"/>
            <a:chExt cx="9289520" cy="958019"/>
          </a:xfrm>
        </p:grpSpPr>
        <p:sp>
          <p:nvSpPr>
            <p:cNvPr id="17" name="TextBox 16"/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hỏe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loe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lóe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xòe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Minus 20"/>
          <p:cNvSpPr/>
          <p:nvPr/>
        </p:nvSpPr>
        <p:spPr bwMode="auto">
          <a:xfrm>
            <a:off x="677449" y="3448676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Minus 21"/>
          <p:cNvSpPr/>
          <p:nvPr/>
        </p:nvSpPr>
        <p:spPr bwMode="auto">
          <a:xfrm>
            <a:off x="2550539" y="341140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Minus 22"/>
          <p:cNvSpPr/>
          <p:nvPr/>
        </p:nvSpPr>
        <p:spPr bwMode="auto">
          <a:xfrm>
            <a:off x="4876800" y="338635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7429816" y="3423933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907093" y="433731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2402254" y="433731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4677454" y="424838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7373453" y="424838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8" y="4762543"/>
            <a:ext cx="2141951" cy="81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94" y="4519825"/>
            <a:ext cx="3078163" cy="1400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70" y="4805989"/>
            <a:ext cx="2791619" cy="948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ounded Rectangle 31"/>
          <p:cNvSpPr/>
          <p:nvPr/>
        </p:nvSpPr>
        <p:spPr bwMode="auto">
          <a:xfrm>
            <a:off x="65163" y="6052330"/>
            <a:ext cx="2927958" cy="79090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oa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hồng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3039975" y="6052330"/>
            <a:ext cx="2667000" cy="79090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xoè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5916151" y="6067098"/>
            <a:ext cx="3250805" cy="79090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hích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chòe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Minus 34"/>
          <p:cNvSpPr/>
          <p:nvPr/>
        </p:nvSpPr>
        <p:spPr bwMode="auto">
          <a:xfrm>
            <a:off x="477554" y="6645480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Minus 35"/>
          <p:cNvSpPr/>
          <p:nvPr/>
        </p:nvSpPr>
        <p:spPr bwMode="auto">
          <a:xfrm>
            <a:off x="4653369" y="666024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8206643" y="666024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73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2209800" cy="7620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53255" y="227442"/>
            <a:ext cx="3385123" cy="707886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Ai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nhanh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hơn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2" y="1447800"/>
            <a:ext cx="297075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43730"/>
            <a:ext cx="2970756" cy="508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846874" y="3352800"/>
            <a:ext cx="2133600" cy="2667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oa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và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đoán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đó</a:t>
            </a:r>
            <a:endParaRPr lang="vi-VN" sz="2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371578" y="3200400"/>
            <a:ext cx="2133600" cy="2667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oe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và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đoán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đó</a:t>
            </a:r>
            <a:endParaRPr lang="vi-VN" sz="2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2209800" cy="7620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78" y="842334"/>
            <a:ext cx="1524000" cy="1590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04" y="3665453"/>
            <a:ext cx="1524000" cy="1217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77" y="5182165"/>
            <a:ext cx="1371600" cy="1271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04" y="982705"/>
            <a:ext cx="1351996" cy="1370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04" y="2433140"/>
            <a:ext cx="1295400" cy="1232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40" y="3911207"/>
            <a:ext cx="1317582" cy="116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40" y="2461551"/>
            <a:ext cx="1295400" cy="1256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83023" y="88612"/>
            <a:ext cx="284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Ai </a:t>
            </a:r>
            <a:r>
              <a:rPr kumimoji="0" lang="en-US" sz="32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nhanh</a:t>
            </a:r>
            <a:r>
              <a:rPr kumimoji="0" lang="en-US" sz="32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hơn</a:t>
            </a:r>
            <a:r>
              <a:rPr kumimoji="0" lang="en-US" sz="32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3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4477" y="770155"/>
            <a:ext cx="713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oa</a:t>
            </a:r>
            <a:endParaRPr lang="vi-VN" sz="2400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3800" y="735185"/>
            <a:ext cx="718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oe</a:t>
            </a:r>
            <a:endParaRPr lang="vi-VN" sz="2400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2381" y="2851897"/>
            <a:ext cx="118494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h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ọa</a:t>
            </a:r>
            <a:r>
              <a:rPr lang="en-US" sz="32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sĩ</a:t>
            </a:r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2556696" y="1451030"/>
            <a:ext cx="12763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ái</a:t>
            </a:r>
            <a:r>
              <a:rPr lang="en-US" sz="32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loa</a:t>
            </a:r>
            <a:endParaRPr lang="vi-VN" dirty="0"/>
          </a:p>
        </p:txBody>
      </p:sp>
      <p:sp>
        <p:nvSpPr>
          <p:cNvPr id="22" name="Rectangle 21"/>
          <p:cNvSpPr/>
          <p:nvPr/>
        </p:nvSpPr>
        <p:spPr>
          <a:xfrm>
            <a:off x="2160957" y="4012615"/>
            <a:ext cx="271580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Sách</a:t>
            </a:r>
            <a:r>
              <a:rPr lang="en-US" sz="32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giáo</a:t>
            </a:r>
            <a:r>
              <a:rPr lang="en-US" sz="32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khoa</a:t>
            </a:r>
            <a:endParaRPr lang="vi-VN" dirty="0"/>
          </a:p>
        </p:txBody>
      </p:sp>
      <p:sp>
        <p:nvSpPr>
          <p:cNvPr id="23" name="Rectangle 22"/>
          <p:cNvSpPr/>
          <p:nvPr/>
        </p:nvSpPr>
        <p:spPr>
          <a:xfrm>
            <a:off x="5126280" y="1479221"/>
            <a:ext cx="165141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</a:t>
            </a:r>
            <a:r>
              <a:rPr lang="en-US" sz="32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on 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mèo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5239421" y="5675450"/>
            <a:ext cx="209704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m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ạnh</a:t>
            </a:r>
            <a:r>
              <a:rPr lang="en-US" sz="32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khỏe</a:t>
            </a:r>
            <a:endParaRPr lang="vi-VN" dirty="0"/>
          </a:p>
        </p:txBody>
      </p:sp>
      <p:sp>
        <p:nvSpPr>
          <p:cNvPr id="25" name="Rectangle 24"/>
          <p:cNvSpPr/>
          <p:nvPr/>
        </p:nvSpPr>
        <p:spPr>
          <a:xfrm>
            <a:off x="5145069" y="2843691"/>
            <a:ext cx="16498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m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úa</a:t>
            </a:r>
            <a:r>
              <a:rPr lang="en-US" sz="32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xòe</a:t>
            </a:r>
            <a:endParaRPr lang="vi-VN" dirty="0"/>
          </a:p>
        </p:txBody>
      </p:sp>
      <p:sp>
        <p:nvSpPr>
          <p:cNvPr id="27" name="Rectangle 26"/>
          <p:cNvSpPr/>
          <p:nvPr/>
        </p:nvSpPr>
        <p:spPr>
          <a:xfrm>
            <a:off x="5239421" y="4012953"/>
            <a:ext cx="162416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ròn</a:t>
            </a:r>
            <a:r>
              <a:rPr lang="en-US" sz="32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xoe</a:t>
            </a:r>
            <a:endParaRPr lang="vi-VN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96" y="5083168"/>
            <a:ext cx="1459411" cy="1218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4832" y="5400115"/>
            <a:ext cx="140775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oa</a:t>
            </a:r>
            <a:r>
              <a:rPr lang="en-US" sz="32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32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tàu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0137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12303E-7 C -0.01597 0.00555 -0.0309 0.01457 -0.04704 0.01804 C -0.07518 0.0303 -0.10382 0.03307 -0.13247 0.03562 C -0.16146 0.05689 -0.22257 0.04695 -0.24271 0.04764 C -0.23178 0.0518 -0.23733 0.05065 -0.22622 0.05065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2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6346E-6 C 0.07031 0.01179 0.14184 0.00555 0.21233 -0.00185 C 0.22153 -0.00486 0.22656 -0.00601 0.23698 -0.0074 C 0.25017 -0.0111 0.26163 -0.01318 0.27535 -0.01457 C 0.30573 -0.02128 0.33646 -0.02937 0.36719 -0.03284 C 0.38142 -0.03608 0.39149 -0.0407 0.40556 -0.04556 C 0.41059 -0.04741 0.42066 -0.05111 0.42066 -0.05111 C 0.42674 -0.05666 0.4342 -0.06082 0.44115 -0.06383 C 0.44566 -0.06984 0.45087 -0.07354 0.45625 -0.0784 C 0.45712 -0.08025 0.45781 -0.08233 0.45903 -0.08395 C 0.46024 -0.08557 0.46198 -0.08603 0.46302 -0.08765 C 0.46424 -0.08973 0.46476 -0.09251 0.4658 -0.09482 C 0.46927 -0.10176 0.47396 -0.10754 0.47674 -0.11494 C 0.47743 -0.11679 0.47726 -0.11887 0.47813 -0.12049 C 0.48247 -0.12766 0.49115 -0.13228 0.49601 -0.13876 " pathEditMode="relative" ptsTypes="ffffffffffffffA">
                                      <p:cBhvr>
                                        <p:cTn id="1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37743E-6 C -0.00087 0.00185 -0.00156 0.0037 -0.0026 0.00532 C -0.00382 0.0074 -0.00556 0.00879 -0.00677 0.01087 C -0.01406 0.02451 -0.01962 0.03885 -0.02865 0.05111 C -0.03177 0.0629 -0.02743 0.04949 -0.03559 0.06198 C -0.04635 0.0784 -0.03177 0.06476 -0.04653 0.07655 C -0.05608 0.09343 -0.07101 0.10569 -0.08351 0.11864 C -0.09896 0.1346 -0.11111 0.15749 -0.13003 0.16605 C -0.13837 0.17414 -0.14705 0.17646 -0.15608 0.18247 C -0.17344 0.1938 -0.19184 0.20097 -0.21094 0.20421 C -0.225 0.20907 -0.23715 0.21508 -0.25191 0.21716 C -0.2717 0.22595 -0.29167 0.22826 -0.31233 0.23173 C -0.3349 0.24214 -0.38247 0.24191 -0.40139 0.2426 C -0.40868 0.24191 -0.41597 0.24167 -0.42326 0.24075 C -0.43247 0.23959 -0.44132 0.23474 -0.45069 0.23358 C -0.47448 0.23104 -0.46736 0.23867 -0.47535 0.22803 " pathEditMode="relative" ptsTypes="fffffffffffffffA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3769 C 0.02743 -0.03469 0.05816 -0.03284 0.08698 -0.02313 C 0.15642 -0.02382 0.22569 -0.02336 0.29514 -0.02498 C 0.30017 -0.02521 0.31024 -0.02844 0.31024 -0.02821 C 0.32517 -0.03654 0.34149 -0.03492 0.35677 -0.0414 C 0.37205 -0.0481 0.3901 -0.05758 0.40469 -0.06683 C 0.41875 -0.07562 0.43212 -0.08557 0.44722 -0.09066 C 0.46267 -0.1043 0.43906 -0.08441 0.45677 -0.09597 C 0.45885 -0.09736 0.46024 -0.09991 0.46233 -0.10152 C 0.46927 -0.10661 0.47708 -0.11147 0.4842 -0.11609 C 0.49358 -0.12211 0.48212 -0.11193 0.49514 -0.12164 C 0.5 -0.12535 0.50417 -0.1302 0.50885 -0.13436 C 0.51163 -0.13668 0.51701 -0.14177 0.51701 -0.14153 C 0.52066 -0.15102 0.51979 -0.14616 0.51979 -0.15634 " pathEditMode="relative" rAng="0" ptsTypes="fffffffffffff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-5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062E-6 C -0.01198 -0.00278 -0.02361 -0.00578 -0.03559 -0.0074 C -0.04931 -0.01226 -0.06285 -0.01341 -0.07674 -0.01642 C -0.1 -0.02174 -0.12327 -0.02567 -0.14653 -0.03099 C -0.16389 -0.04047 -0.14167 -0.02914 -0.16163 -0.03654 C -0.1724 -0.04047 -0.18177 -0.04487 -0.19306 -0.04741 C -0.19913 -0.05273 -0.21736 -0.05897 -0.22465 -0.06013 C -0.2415 -0.06591 -0.25834 -0.07516 -0.27535 -0.0784 C -0.28837 -0.09181 -0.31163 -0.09366 -0.32743 -0.09852 C -0.3434 -0.10338 -0.35781 -0.11309 -0.37396 -0.11679 C -0.38577 -0.12211 -0.3849 -0.12396 -0.39861 -0.12581 C -0.41372 -0.13414 -0.42969 -0.1376 -0.44514 -0.14408 C -0.45139 -0.14662 -0.45695 -0.15056 -0.46302 -0.15333 C -0.47188 -0.15726 -0.48247 -0.15911 -0.49167 -0.1605 C -0.49653 -0.16489 -0.4941 -0.1642 -0.49861 -0.1642 " pathEditMode="relative" ptsTypes="ffffffffffffffA">
                                      <p:cBhvr>
                                        <p:cTn id="2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5463 C 0.1066 -0.05278 0.21476 -0.04861 0.32223 -0.05833 C 0.32535 -0.05903 0.32865 -0.05903 0.33178 -0.06018 C 0.3382 -0.0625 0.3356 -0.06458 0.34132 -0.06551 C 0.34688 -0.06643 0.35226 -0.06666 0.35782 -0.06736 C 0.37327 -0.07199 0.38872 -0.07893 0.40435 -0.08194 C 0.42014 -0.09236 0.39428 -0.07592 0.42362 -0.08935 C 0.43247 -0.09328 0.44028 -0.09629 0.44966 -0.09838 C 0.45903 -0.10694 0.44723 -0.09722 0.4606 -0.10393 C 0.46685 -0.10717 0.47153 -0.11273 0.4783 -0.11481 C 0.48751 -0.12222 0.49653 -0.1294 0.50573 -0.1368 C 0.50851 -0.13912 0.51129 -0.14166 0.51407 -0.14421 C 0.51546 -0.14537 0.51806 -0.14768 0.51806 -0.14745 C 0.52605 -0.16342 0.51528 -0.14352 0.52501 -0.15694 C 0.52952 -0.16296 0.52553 -0.1625 0.529 -0.1625 " pathEditMode="relative" rAng="0" ptsTypes="ffffffffffffffA">
                                      <p:cBhvr>
                                        <p:cTn id="26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28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3.92229E-6 C -0.0106 0.00555 -0.02067 0.01133 -0.03143 0.01642 C -0.04167 0.02128 -0.05122 0.02937 -0.06164 0.03284 C -0.06997 0.04093 -0.07935 0.04487 -0.08907 0.04926 C -0.09688 0.05712 -0.10469 0.06059 -0.11372 0.06568 C -0.1257 0.07239 -0.13629 0.08256 -0.14931 0.08557 C -0.15851 0.09482 -0.17067 0.0969 -0.18091 0.10384 C -0.18924 0.10962 -0.19619 0.11633 -0.20556 0.11841 C -0.2139 0.12303 -0.22153 0.1302 -0.23022 0.13321 C -0.2632 0.15703 -0.30261 0.18686 -0.33976 0.19704 C -0.36199 0.20305 -0.38456 0.20745 -0.40678 0.21346 C -0.42101 0.21277 -0.43508 0.21277 -0.44931 0.21161 C -0.4573 0.21092 -0.46476 0.20167 -0.47258 0.19889 C -0.47397 0.19773 -0.47553 0.19681 -0.47674 0.19519 C -0.47796 0.19357 -0.47831 0.19103 -0.47952 0.18964 C -0.48056 0.18848 -0.4823 0.18871 -0.48351 0.18779 C -0.48647 0.18571 -0.48959 0.18386 -0.49185 0.18062 C -0.49324 0.17877 -0.49584 0.17507 -0.49584 0.17507 " pathEditMode="relative" ptsTypes="fffffffffffffffffA">
                                      <p:cBhvr>
                                        <p:cTn id="30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2824 C 0.01945 0.04051 0.03316 0.10764 0.04722 0.17616 C 0.04775 0.18102 0.04775 0.18588 0.04861 0.19074 C 0.04931 0.19445 0.05139 0.20162 0.05139 0.20185 C 0.05209 0.20857 0.05278 0.21667 0.05417 0.22361 C 0.05538 0.22986 0.05816 0.2419 0.05816 0.24213 C 0.06007 0.2588 0.06459 0.28727 0.07188 0.30209 C 0.075 0.31852 0.08646 0.34653 0.09514 0.35857 C 0.09792 0.36945 0.09462 0.35903 0.1007 0.36945 C 0.11302 0.39028 0.1007 0.37315 0.11025 0.38588 C 0.11302 0.39723 0.12344 0.40394 0.13091 0.40973 C 0.14271 0.41898 0.15573 0.42431 0.16927 0.42801 C 0.179 0.43473 0.19132 0.43449 0.20209 0.43704 C 0.20486 0.43773 0.21025 0.43889 0.21025 0.43912 C 0.22292 0.43843 0.24514 0.43519 0.26094 0.43519 " pathEditMode="relative" rAng="0" ptsTypes="ffffffffffffffA">
                                      <p:cBhvr>
                                        <p:cTn id="3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3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5" name="Picture 4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54488" y="132701"/>
            <a:ext cx="1069262" cy="16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001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96" y="910461"/>
            <a:ext cx="857004" cy="91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5257800" y="774570"/>
            <a:ext cx="717295" cy="10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ideo-16081252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2057400"/>
            <a:ext cx="82296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74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2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304799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60088" y="19050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32282" y="3216166"/>
            <a:ext cx="1284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hoa</a:t>
            </a:r>
            <a:r>
              <a:rPr lang="vi-VN" sz="44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5209" y="3231932"/>
            <a:ext cx="11464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chòe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1308"/>
            <a:ext cx="91440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/>
            <a:r>
              <a:rPr lang="en-US" sz="9600" b="1" dirty="0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oa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oe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712" y="823474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74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1200"/>
            <a:ext cx="8352927" cy="48006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4931" r="8028" b="34093"/>
          <a:stretch/>
        </p:blipFill>
        <p:spPr bwMode="auto">
          <a:xfrm>
            <a:off x="2125716" y="3276600"/>
            <a:ext cx="4435367" cy="1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82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2312"/>
            <a:ext cx="2514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6823554" y="67935"/>
            <a:ext cx="2209800" cy="1210596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5029200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59120" y="2486996"/>
            <a:ext cx="9084879" cy="26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98221" y="2954937"/>
            <a:ext cx="813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oa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800" y="2954937"/>
            <a:ext cx="723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oe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8452" y="3801019"/>
            <a:ext cx="1797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đóa hoa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16803" y="3800986"/>
            <a:ext cx="2276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</a:t>
            </a: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hích chòe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4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762000" y="596032"/>
            <a:ext cx="1678550" cy="1926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2653862" y="301957"/>
            <a:ext cx="1676400" cy="2029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4717184" y="247060"/>
            <a:ext cx="1905000" cy="1950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6858000" y="45450"/>
            <a:ext cx="1943499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6988" y="2563606"/>
            <a:ext cx="8458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Tết đến, hoa đào khoe sắc hồng tươi, hoa mai vàng nở rộ</a:t>
            </a:r>
            <a:r>
              <a:rPr lang="en-US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.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H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Ì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sang hoa phượng vĩ bừng lửa đỏ, ch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¸y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rực cả g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ãc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trời. C</a:t>
            </a:r>
            <a:r>
              <a:rPr lang="en-US" sz="32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uè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i thu, hương hoa sữa nồng nàn, ng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ät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thơm từng 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gãc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phố. Cuối 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®«ng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, hoa cải trải thảm vàng rực rỡ 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bªn s«ng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. Những sắc hoa, hương hoa làm đẹp 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thªm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cho cuộc sống.</a:t>
            </a:r>
            <a:endParaRPr lang="en-US" sz="32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7" name="Tết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4884" y="6161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0EB5161-2AC5-4EF5-BC0B-E6DC54DABB29}"/>
              </a:ext>
            </a:extLst>
          </p:cNvPr>
          <p:cNvSpPr txBox="1">
            <a:spLocks/>
          </p:cNvSpPr>
          <p:nvPr/>
        </p:nvSpPr>
        <p:spPr>
          <a:xfrm>
            <a:off x="4876800" y="228600"/>
            <a:ext cx="3581400" cy="632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smtClean="0">
                <a:solidFill>
                  <a:srgbClr val="0000CC"/>
                </a:solidFill>
              </a:rPr>
              <a:t>Trò chơi </a:t>
            </a:r>
            <a:br>
              <a:rPr lang="en-US" altLang="en-US" sz="5400" b="1" smtClean="0">
                <a:solidFill>
                  <a:srgbClr val="0000CC"/>
                </a:solidFill>
              </a:rPr>
            </a:br>
            <a:r>
              <a:rPr lang="en-US" altLang="en-US" sz="5400" b="1" smtClean="0">
                <a:solidFill>
                  <a:srgbClr val="0000CC"/>
                </a:solidFill>
              </a:rPr>
              <a:t>***</a:t>
            </a:r>
            <a:br>
              <a:rPr lang="en-US" altLang="en-US" sz="5400" b="1" smtClean="0">
                <a:solidFill>
                  <a:srgbClr val="0000CC"/>
                </a:solidFill>
              </a:rPr>
            </a:br>
            <a:r>
              <a:rPr lang="en-US" altLang="en-US" sz="6000" b="1" smtClean="0">
                <a:solidFill>
                  <a:srgbClr val="0000CC"/>
                </a:solidFill>
              </a:rPr>
              <a:t>Ăn khế</a:t>
            </a:r>
            <a:br>
              <a:rPr lang="en-US" altLang="en-US" sz="6000" b="1" smtClean="0">
                <a:solidFill>
                  <a:srgbClr val="0000CC"/>
                </a:solidFill>
              </a:rPr>
            </a:br>
            <a:r>
              <a:rPr lang="en-US" altLang="en-US" sz="6000" b="1" smtClean="0">
                <a:solidFill>
                  <a:srgbClr val="0000CC"/>
                </a:solidFill>
              </a:rPr>
              <a:t>trả vàng</a:t>
            </a:r>
            <a:endParaRPr lang="en-US" altLang="en-US" sz="6000" b="1" dirty="0">
              <a:solidFill>
                <a:srgbClr val="0000CC"/>
              </a:solidFill>
            </a:endParaRPr>
          </a:p>
        </p:txBody>
      </p:sp>
      <p:pic>
        <p:nvPicPr>
          <p:cNvPr id="5" name="Picture 3" descr="k1.png">
            <a:extLst>
              <a:ext uri="{FF2B5EF4-FFF2-40B4-BE49-F238E27FC236}">
                <a16:creationId xmlns:a16="http://schemas.microsoft.com/office/drawing/2014/main" xmlns="" id="{B9113B24-0804-419D-A100-BA9905609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 2.png">
            <a:extLst>
              <a:ext uri="{FF2B5EF4-FFF2-40B4-BE49-F238E27FC236}">
                <a16:creationId xmlns:a16="http://schemas.microsoft.com/office/drawing/2014/main" xmlns="" id="{078813E2-CE2F-4D68-B126-2FEC3B89B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7080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k 2.png">
            <a:extLst>
              <a:ext uri="{FF2B5EF4-FFF2-40B4-BE49-F238E27FC236}">
                <a16:creationId xmlns:a16="http://schemas.microsoft.com/office/drawing/2014/main" xmlns="" id="{89367B02-F494-4529-B0B6-BE13DE40F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7080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k 2.png">
            <a:extLst>
              <a:ext uri="{FF2B5EF4-FFF2-40B4-BE49-F238E27FC236}">
                <a16:creationId xmlns:a16="http://schemas.microsoft.com/office/drawing/2014/main" xmlns="" id="{93847E63-B0C5-4A9E-B286-B533D4650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7080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k 2.png">
            <a:extLst>
              <a:ext uri="{FF2B5EF4-FFF2-40B4-BE49-F238E27FC236}">
                <a16:creationId xmlns:a16="http://schemas.microsoft.com/office/drawing/2014/main" xmlns="" id="{BB31D70A-22FF-400D-9D21-66810E9FF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1752600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k 2.png">
            <a:extLst>
              <a:ext uri="{FF2B5EF4-FFF2-40B4-BE49-F238E27FC236}">
                <a16:creationId xmlns:a16="http://schemas.microsoft.com/office/drawing/2014/main" xmlns="" id="{B14F16CC-4AEB-4A5F-98BB-CE3FC61FA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593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k 2.png">
            <a:extLst>
              <a:ext uri="{FF2B5EF4-FFF2-40B4-BE49-F238E27FC236}">
                <a16:creationId xmlns:a16="http://schemas.microsoft.com/office/drawing/2014/main" xmlns="" id="{49E6FC24-7114-40E2-B04E-3C1B83FA9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6900"/>
            <a:ext cx="7620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k 2.png">
            <a:extLst>
              <a:ext uri="{FF2B5EF4-FFF2-40B4-BE49-F238E27FC236}">
                <a16:creationId xmlns:a16="http://schemas.microsoft.com/office/drawing/2014/main" xmlns="" id="{1E619D0D-33C9-401D-A761-4510F5764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644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k 2.png">
            <a:extLst>
              <a:ext uri="{FF2B5EF4-FFF2-40B4-BE49-F238E27FC236}">
                <a16:creationId xmlns:a16="http://schemas.microsoft.com/office/drawing/2014/main" xmlns="" id="{57FE3E4E-88F1-45A3-B431-1EC998AB2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41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ohuong.png">
            <a:extLst>
              <a:ext uri="{FF2B5EF4-FFF2-40B4-BE49-F238E27FC236}">
                <a16:creationId xmlns:a16="http://schemas.microsoft.com/office/drawing/2014/main" xmlns="" id="{EC372ED2-A0ED-4936-A12C-8E8D700E24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"/>
            <a:ext cx="2184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73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874280"/>
            <a:ext cx="2320159" cy="1298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21043" y="616457"/>
            <a:ext cx="8458200" cy="40318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Tết đến, hoa đào khoe sắc hồng tươi, hoa mai vàng nở rộ</a:t>
            </a:r>
            <a:r>
              <a:rPr lang="en-US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.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H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Ì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sang hoa phượng vĩ bừng lửa đỏ, ch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¸y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rực cả g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ãc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trời.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C</a:t>
            </a:r>
            <a:r>
              <a:rPr lang="en-US" sz="32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uè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i thu, hương hoa sữa nồng nàn, ng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ät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thơm từng 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gãc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phố.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Cuối 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®«ng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, hoa cải trải thảm vàng rực rỡ </a:t>
            </a:r>
            <a:r>
              <a:rPr lang="en-US" altLang="vi-VN" sz="32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bªn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endParaRPr lang="en-US" altLang="vi-VN" sz="3200" b="1" dirty="0" smtClean="0"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just"/>
            <a:r>
              <a:rPr lang="en-US" altLang="vi-VN" sz="32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s«ng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.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Những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sắc hoa, hương hoa làm đẹp </a:t>
            </a:r>
            <a:r>
              <a:rPr lang="en-US" alt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thªm </a:t>
            </a:r>
            <a:r>
              <a:rPr lang="vi-VN" sz="32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cho cuộc sống.</a:t>
            </a:r>
            <a:endParaRPr lang="en-US" sz="32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946" y="5523400"/>
            <a:ext cx="507863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Đoạn văn chia mấy câu? </a:t>
            </a:r>
            <a:endParaRPr lang="vi-VN" dirty="0"/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48" y="1143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79" y="11429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49" y="197993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80" y="199610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80" y="253250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87" y="26061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71" y="35112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02" y="356867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80" y="404357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10" y="411603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49946" y="5095305"/>
            <a:ext cx="5396029" cy="1077218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Tìm các tiếng có vần oa oe</a:t>
            </a:r>
          </a:p>
          <a:p>
            <a:r>
              <a:rPr lang="vi-VN" sz="3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vừa học? </a:t>
            </a:r>
            <a:endParaRPr lang="vi-VN" dirty="0"/>
          </a:p>
        </p:txBody>
      </p:sp>
      <p:sp>
        <p:nvSpPr>
          <p:cNvPr id="23" name="Rectangle 22"/>
          <p:cNvSpPr/>
          <p:nvPr/>
        </p:nvSpPr>
        <p:spPr>
          <a:xfrm>
            <a:off x="349946" y="5099198"/>
            <a:ext cx="5396029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Hoa nào nở vào dịp </a:t>
            </a:r>
          </a:p>
          <a:p>
            <a:r>
              <a:rPr lang="vi-VN" sz="3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tết ? 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321044" y="4874280"/>
            <a:ext cx="5461718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4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Mùa hè có hoa gì? </a:t>
            </a:r>
            <a:endParaRPr lang="vi-VN" sz="3200" dirty="0"/>
          </a:p>
        </p:txBody>
      </p:sp>
      <p:sp>
        <p:nvSpPr>
          <p:cNvPr id="25" name="Rectangle 24"/>
          <p:cNvSpPr/>
          <p:nvPr/>
        </p:nvSpPr>
        <p:spPr>
          <a:xfrm>
            <a:off x="349946" y="4800263"/>
            <a:ext cx="5461718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4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Hoa cải thường nở vào mùa nào?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1330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7" name="Oval Callout 6"/>
          <p:cNvSpPr/>
          <p:nvPr/>
        </p:nvSpPr>
        <p:spPr bwMode="auto">
          <a:xfrm>
            <a:off x="2477929" y="928595"/>
            <a:ext cx="3505200" cy="1491641"/>
          </a:xfrm>
          <a:prstGeom prst="wedgeEllipse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Luyện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đọc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nhóm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5</a:t>
            </a:r>
            <a:endParaRPr kumimoji="0" lang="vi-V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 descr="doc sa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3" y="1051768"/>
            <a:ext cx="2041157" cy="1245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399" y="275896"/>
            <a:ext cx="2320159" cy="1298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5274" y="124225"/>
            <a:ext cx="1304925" cy="7334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57398" y="3581400"/>
            <a:ext cx="5486401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Tết đến, hoa đào khoe sắc hồng tươi, hoa mai vàng nở rộ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.</a:t>
            </a:r>
            <a:r>
              <a:rPr lang="vi-VN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endParaRPr lang="vi-VN" sz="2400" dirty="0"/>
          </a:p>
        </p:txBody>
      </p:sp>
      <p:sp>
        <p:nvSpPr>
          <p:cNvPr id="12" name="Rectangle 11"/>
          <p:cNvSpPr/>
          <p:nvPr/>
        </p:nvSpPr>
        <p:spPr>
          <a:xfrm>
            <a:off x="2012729" y="3581400"/>
            <a:ext cx="5486401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</a:t>
            </a:r>
            <a:r>
              <a:rPr lang="en-US" altLang="vi-VN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Ì</a:t>
            </a:r>
            <a:r>
              <a:rPr lang="vi-VN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sang hoa phượng vĩ bừng lửa đỏ, ch</a:t>
            </a:r>
            <a:r>
              <a:rPr lang="en-US" altLang="vi-VN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¸y</a:t>
            </a:r>
            <a:r>
              <a:rPr lang="vi-VN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rực cả g</a:t>
            </a:r>
            <a:r>
              <a:rPr lang="en-US" altLang="vi-VN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ãc</a:t>
            </a:r>
            <a:r>
              <a:rPr lang="vi-VN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trời. </a:t>
            </a:r>
            <a:endParaRPr lang="vi-VN" sz="2400" dirty="0"/>
          </a:p>
        </p:txBody>
      </p:sp>
      <p:sp>
        <p:nvSpPr>
          <p:cNvPr id="13" name="Rectangle 12"/>
          <p:cNvSpPr/>
          <p:nvPr/>
        </p:nvSpPr>
        <p:spPr>
          <a:xfrm>
            <a:off x="2012729" y="3489067"/>
            <a:ext cx="6019801" cy="212365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uè</a:t>
            </a:r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i thu, hương hoa sữa nồng nàn, ng</a:t>
            </a:r>
            <a:r>
              <a:rPr lang="en-US" altLang="vi-VN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ät</a:t>
            </a:r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thơm từng </a:t>
            </a:r>
            <a:r>
              <a:rPr lang="en-US" altLang="vi-VN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gãc</a:t>
            </a:r>
            <a:r>
              <a:rPr lang="en-US" alt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phố. </a:t>
            </a:r>
            <a:endParaRPr lang="vi-VN" sz="2800" dirty="0"/>
          </a:p>
        </p:txBody>
      </p:sp>
      <p:sp>
        <p:nvSpPr>
          <p:cNvPr id="14" name="Rectangle 13"/>
          <p:cNvSpPr/>
          <p:nvPr/>
        </p:nvSpPr>
        <p:spPr>
          <a:xfrm>
            <a:off x="2065281" y="3396734"/>
            <a:ext cx="5975132" cy="212365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Cuối </a:t>
            </a:r>
            <a:r>
              <a:rPr lang="en-US" alt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®«</a:t>
            </a:r>
            <a:r>
              <a:rPr lang="en-US" altLang="vi-VN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</a:t>
            </a:r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, hoa cải trải thảm vàng rực rỡ </a:t>
            </a:r>
            <a:r>
              <a:rPr lang="en-US" altLang="vi-VN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bªn</a:t>
            </a:r>
            <a:r>
              <a:rPr lang="en-US" alt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altLang="vi-VN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s«ng</a:t>
            </a:r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. </a:t>
            </a:r>
            <a:endParaRPr lang="vi-VN" sz="2800" dirty="0"/>
          </a:p>
        </p:txBody>
      </p:sp>
      <p:sp>
        <p:nvSpPr>
          <p:cNvPr id="15" name="Rectangle 14"/>
          <p:cNvSpPr/>
          <p:nvPr/>
        </p:nvSpPr>
        <p:spPr>
          <a:xfrm>
            <a:off x="1341621" y="3276600"/>
            <a:ext cx="7268979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Những sắc hoa, hương hoa làm đẹp </a:t>
            </a:r>
            <a:r>
              <a:rPr lang="en-US" altLang="vi-VN" sz="48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thªm</a:t>
            </a:r>
            <a:r>
              <a:rPr lang="en-US" altLang="vi-VN" sz="48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cho cuộc sống.</a:t>
            </a:r>
            <a:endParaRPr lang="en-US" sz="48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376" y="123180"/>
            <a:ext cx="1905000" cy="662467"/>
            <a:chOff x="228600" y="228600"/>
            <a:chExt cx="22098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 smtClean="0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4" y="1219200"/>
            <a:ext cx="800100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1" y="87718"/>
            <a:ext cx="4572000" cy="707886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 hoa khoe sắc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8280" y="5105400"/>
            <a:ext cx="5266267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tên các </a:t>
            </a:r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hoa trong tranh?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1928" y="5108028"/>
            <a:ext cx="5266267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loài hoa nào nhất vì sao</a:t>
            </a:r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8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7"/>
            <a:ext cx="9144000" cy="644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520445" y="4785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8001000" y="23396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5008478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3217778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350667" y="54864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8002795" y="584473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11882" y="68751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497797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981200" y="1638528"/>
            <a:ext cx="5334000" cy="44922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đây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kết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thúc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tạm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biệt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13" descr="animated_cartoon_animal%20rabbit3">
            <a:extLst>
              <a:ext uri="{FF2B5EF4-FFF2-40B4-BE49-F238E27FC236}">
                <a16:creationId xmlns:a16="http://schemas.microsoft.com/office/drawing/2014/main" xmlns="" id="{CDF9D48A-1F1A-41F4-BBB2-2A58489DC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96" y="3048000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nimated_cartoon_animal%20rabbit3">
            <a:extLst>
              <a:ext uri="{FF2B5EF4-FFF2-40B4-BE49-F238E27FC236}">
                <a16:creationId xmlns:a16="http://schemas.microsoft.com/office/drawing/2014/main" xmlns="" id="{CDF9D48A-1F1A-41F4-BBB2-2A58489DC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78" y="2714052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5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1.png">
            <a:extLst>
              <a:ext uri="{FF2B5EF4-FFF2-40B4-BE49-F238E27FC236}">
                <a16:creationId xmlns:a16="http://schemas.microsoft.com/office/drawing/2014/main" xmlns="" id="{FF048369-B2A0-492D-9402-9AE6EFE99E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8138"/>
            <a:ext cx="4953000" cy="651986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3E0B445-692A-4B06-9F53-33984572B489}"/>
              </a:ext>
            </a:extLst>
          </p:cNvPr>
          <p:cNvSpPr/>
          <p:nvPr/>
        </p:nvSpPr>
        <p:spPr>
          <a:xfrm>
            <a:off x="838200" y="2667000"/>
            <a:ext cx="6096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A3A4475-96D7-4A93-AF06-CDDA92F96336}"/>
              </a:ext>
            </a:extLst>
          </p:cNvPr>
          <p:cNvSpPr/>
          <p:nvPr/>
        </p:nvSpPr>
        <p:spPr>
          <a:xfrm>
            <a:off x="3581400" y="2895600"/>
            <a:ext cx="6096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/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D614DC-52E1-4424-A905-AE6B0041E478}"/>
              </a:ext>
            </a:extLst>
          </p:cNvPr>
          <p:cNvSpPr/>
          <p:nvPr/>
        </p:nvSpPr>
        <p:spPr>
          <a:xfrm>
            <a:off x="0" y="1981200"/>
            <a:ext cx="6096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CEDEE52-28CF-4F6F-88CC-0F60DD7486C2}"/>
              </a:ext>
            </a:extLst>
          </p:cNvPr>
          <p:cNvSpPr/>
          <p:nvPr/>
        </p:nvSpPr>
        <p:spPr>
          <a:xfrm>
            <a:off x="2362200" y="2971800"/>
            <a:ext cx="6096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/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43A053-C6F4-42F7-A528-CD52D4D326CF}"/>
              </a:ext>
            </a:extLst>
          </p:cNvPr>
          <p:cNvSpPr/>
          <p:nvPr/>
        </p:nvSpPr>
        <p:spPr>
          <a:xfrm>
            <a:off x="1752600" y="3810000"/>
            <a:ext cx="6096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AEEF75B-20FF-4789-8781-FE2FD9D34CBE}"/>
              </a:ext>
            </a:extLst>
          </p:cNvPr>
          <p:cNvSpPr/>
          <p:nvPr/>
        </p:nvSpPr>
        <p:spPr>
          <a:xfrm>
            <a:off x="3048000" y="2286000"/>
            <a:ext cx="6096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/>
              <a:t>6</a:t>
            </a: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xmlns="" id="{6EC92E9D-4E9D-4B37-9794-90D78E2E4188}"/>
              </a:ext>
            </a:extLst>
          </p:cNvPr>
          <p:cNvSpPr/>
          <p:nvPr/>
        </p:nvSpPr>
        <p:spPr>
          <a:xfrm>
            <a:off x="5943600" y="1219200"/>
            <a:ext cx="2667000" cy="2133600"/>
          </a:xfrm>
          <a:prstGeom prst="cloudCallout">
            <a:avLst>
              <a:gd name="adj1" fmla="val -3932"/>
              <a:gd name="adj2" fmla="val 1071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66"/>
                </a:solidFill>
              </a:rPr>
              <a:t>Sao </a:t>
            </a:r>
            <a:r>
              <a:rPr lang="en-US" sz="2800" b="1" dirty="0" err="1">
                <a:solidFill>
                  <a:srgbClr val="FFFF66"/>
                </a:solidFill>
              </a:rPr>
              <a:t>lại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r>
              <a:rPr lang="en-US" sz="2800" b="1" dirty="0" err="1">
                <a:solidFill>
                  <a:srgbClr val="FFFF66"/>
                </a:solidFill>
              </a:rPr>
              <a:t>ăn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r>
              <a:rPr lang="en-US" sz="2800" b="1" dirty="0" err="1">
                <a:solidFill>
                  <a:srgbClr val="FFFF66"/>
                </a:solidFill>
              </a:rPr>
              <a:t>khế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r>
              <a:rPr lang="en-US" sz="2800" b="1" dirty="0" err="1">
                <a:solidFill>
                  <a:srgbClr val="FFFF66"/>
                </a:solidFill>
              </a:rPr>
              <a:t>của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r>
              <a:rPr lang="en-US" sz="2800" b="1" dirty="0" err="1">
                <a:solidFill>
                  <a:srgbClr val="FFFF66"/>
                </a:solidFill>
              </a:rPr>
              <a:t>tui</a:t>
            </a:r>
            <a:r>
              <a:rPr lang="en-US" sz="2800" b="1" dirty="0">
                <a:solidFill>
                  <a:srgbClr val="FFFF66"/>
                </a:solidFill>
              </a:rPr>
              <a:t> ??????</a:t>
            </a:r>
          </a:p>
        </p:txBody>
      </p:sp>
      <p:pic>
        <p:nvPicPr>
          <p:cNvPr id="12" name="Picture 18" descr="giu khe.png">
            <a:extLst>
              <a:ext uri="{FF2B5EF4-FFF2-40B4-BE49-F238E27FC236}">
                <a16:creationId xmlns:a16="http://schemas.microsoft.com/office/drawing/2014/main" xmlns="" id="{12B4B5BE-818D-4764-8011-264D11ECB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797300"/>
            <a:ext cx="15875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ohuong.png">
            <a:extLst>
              <a:ext uri="{FF2B5EF4-FFF2-40B4-BE49-F238E27FC236}">
                <a16:creationId xmlns:a16="http://schemas.microsoft.com/office/drawing/2014/main" xmlns="" id="{AA34991E-C80E-44CF-BDCA-0F07FAF8A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"/>
            <a:ext cx="2184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huong 2.png">
            <a:extLst>
              <a:ext uri="{FF2B5EF4-FFF2-40B4-BE49-F238E27FC236}">
                <a16:creationId xmlns:a16="http://schemas.microsoft.com/office/drawing/2014/main" xmlns="" id="{2145CB8D-4E72-46C8-88B0-68B14EB7D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1828800" y="5006975"/>
            <a:ext cx="19050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Callout 14">
            <a:extLst>
              <a:ext uri="{FF2B5EF4-FFF2-40B4-BE49-F238E27FC236}">
                <a16:creationId xmlns:a16="http://schemas.microsoft.com/office/drawing/2014/main" xmlns="" id="{A0D9FABB-B94A-4F84-95A1-CF0AD3499413}"/>
              </a:ext>
            </a:extLst>
          </p:cNvPr>
          <p:cNvSpPr/>
          <p:nvPr/>
        </p:nvSpPr>
        <p:spPr>
          <a:xfrm>
            <a:off x="4038600" y="3200400"/>
            <a:ext cx="2286000" cy="1905000"/>
          </a:xfrm>
          <a:prstGeom prst="wedgeEllipseCallout">
            <a:avLst>
              <a:gd name="adj1" fmla="val -78781"/>
              <a:gd name="adj2" fmla="val 878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CC"/>
                </a:solidFill>
              </a:rPr>
              <a:t>Ăn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khế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trả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vàng</a:t>
            </a:r>
            <a:r>
              <a:rPr lang="en-US" sz="2800" b="1" dirty="0">
                <a:solidFill>
                  <a:srgbClr val="0000CC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08803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2405E-6 C -0.00278 0.0289 -0.00539 0.05781 0.03107 0.08256 C 0.06753 0.1073 0.17916 0.1147 0.2184 0.14824 C 0.25764 0.18177 0.271 0.23866 0.26632 0.2833 C 0.26163 0.32793 0.24184 0.38205 0.19027 0.41651 C 0.13871 0.45097 0.01597 0.46114 -0.04358 0.48982 C -0.10313 0.5185 -0.14792 0.57215 -0.16754 0.58926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1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1.png">
            <a:extLst>
              <a:ext uri="{FF2B5EF4-FFF2-40B4-BE49-F238E27FC236}">
                <a16:creationId xmlns:a16="http://schemas.microsoft.com/office/drawing/2014/main" xmlns="" id="{E05E8DE9-EE4C-45B3-8CC0-56575A4C46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296449"/>
            <a:ext cx="4953000" cy="6519862"/>
          </a:xfrm>
        </p:spPr>
      </p:pic>
      <p:pic>
        <p:nvPicPr>
          <p:cNvPr id="5" name="Picture 4" descr="vang.png">
            <a:extLst>
              <a:ext uri="{FF2B5EF4-FFF2-40B4-BE49-F238E27FC236}">
                <a16:creationId xmlns:a16="http://schemas.microsoft.com/office/drawing/2014/main" xmlns="" id="{EE498753-BF63-4251-95F0-B6CEBE5F3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914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ang.png">
            <a:extLst>
              <a:ext uri="{FF2B5EF4-FFF2-40B4-BE49-F238E27FC236}">
                <a16:creationId xmlns:a16="http://schemas.microsoft.com/office/drawing/2014/main" xmlns="" id="{A463C175-8035-491F-BC89-2FB0B55C8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974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vang.png">
            <a:extLst>
              <a:ext uri="{FF2B5EF4-FFF2-40B4-BE49-F238E27FC236}">
                <a16:creationId xmlns:a16="http://schemas.microsoft.com/office/drawing/2014/main" xmlns="" id="{DFD20F84-6ADF-41E9-9A40-D38D9A6D8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19" y="1267290"/>
            <a:ext cx="1244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vang.png">
            <a:extLst>
              <a:ext uri="{FF2B5EF4-FFF2-40B4-BE49-F238E27FC236}">
                <a16:creationId xmlns:a16="http://schemas.microsoft.com/office/drawing/2014/main" xmlns="" id="{88899066-9608-4801-B522-AB51A0095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13366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 descr="vang.png">
            <a:extLst>
              <a:ext uri="{FF2B5EF4-FFF2-40B4-BE49-F238E27FC236}">
                <a16:creationId xmlns:a16="http://schemas.microsoft.com/office/drawing/2014/main" xmlns="" id="{4A8D64FF-AE0E-459A-B681-1EA848EDF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56546">
            <a:off x="2513807" y="3520281"/>
            <a:ext cx="10477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vang.png">
            <a:extLst>
              <a:ext uri="{FF2B5EF4-FFF2-40B4-BE49-F238E27FC236}">
                <a16:creationId xmlns:a16="http://schemas.microsoft.com/office/drawing/2014/main" xmlns="" id="{07297397-37F2-45AD-9C4A-D8629911B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952">
            <a:off x="2906713" y="1990725"/>
            <a:ext cx="106521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loud Callout 10">
            <a:extLst>
              <a:ext uri="{FF2B5EF4-FFF2-40B4-BE49-F238E27FC236}">
                <a16:creationId xmlns:a16="http://schemas.microsoft.com/office/drawing/2014/main" xmlns="" id="{50649D6D-90A9-423C-8D43-D9F5E06AB37D}"/>
              </a:ext>
            </a:extLst>
          </p:cNvPr>
          <p:cNvSpPr/>
          <p:nvPr/>
        </p:nvSpPr>
        <p:spPr>
          <a:xfrm>
            <a:off x="5562600" y="4305300"/>
            <a:ext cx="1828800" cy="990600"/>
          </a:xfrm>
          <a:prstGeom prst="cloudCallout">
            <a:avLst>
              <a:gd name="adj1" fmla="val -14495"/>
              <a:gd name="adj2" fmla="val 95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FF66"/>
                </a:solidFill>
              </a:rPr>
              <a:t>Ăn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r>
              <a:rPr lang="en-US" sz="2800" b="1" dirty="0" err="1">
                <a:solidFill>
                  <a:srgbClr val="FFFF66"/>
                </a:solidFill>
              </a:rPr>
              <a:t>trái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r>
              <a:rPr lang="en-US" sz="2800" b="1" dirty="0" err="1">
                <a:solidFill>
                  <a:srgbClr val="FFFF66"/>
                </a:solidFill>
              </a:rPr>
              <a:t>nào</a:t>
            </a:r>
            <a:r>
              <a:rPr lang="en-US" sz="2800" b="1" dirty="0">
                <a:solidFill>
                  <a:srgbClr val="FFFF66"/>
                </a:solidFill>
              </a:rPr>
              <a:t>?</a:t>
            </a:r>
          </a:p>
        </p:txBody>
      </p:sp>
      <p:pic>
        <p:nvPicPr>
          <p:cNvPr id="12" name="Picture 11" descr="phuong 2.png">
            <a:extLst>
              <a:ext uri="{FF2B5EF4-FFF2-40B4-BE49-F238E27FC236}">
                <a16:creationId xmlns:a16="http://schemas.microsoft.com/office/drawing/2014/main" xmlns="" id="{5F215C00-2EB4-4380-9BB7-6B8444A16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1546225" y="4800600"/>
            <a:ext cx="19050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giu khe.png">
            <a:extLst>
              <a:ext uri="{FF2B5EF4-FFF2-40B4-BE49-F238E27FC236}">
                <a16:creationId xmlns:a16="http://schemas.microsoft.com/office/drawing/2014/main" xmlns="" id="{4F2F57E9-5E20-4CD3-8A92-A0512B88DE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Callout 14">
            <a:extLst>
              <a:ext uri="{FF2B5EF4-FFF2-40B4-BE49-F238E27FC236}">
                <a16:creationId xmlns:a16="http://schemas.microsoft.com/office/drawing/2014/main" xmlns="" id="{A0D9FABB-B94A-4F84-95A1-CF0AD3499413}"/>
              </a:ext>
            </a:extLst>
          </p:cNvPr>
          <p:cNvSpPr/>
          <p:nvPr/>
        </p:nvSpPr>
        <p:spPr>
          <a:xfrm>
            <a:off x="5488489" y="680755"/>
            <a:ext cx="2286000" cy="1905000"/>
          </a:xfrm>
          <a:prstGeom prst="wedgeEllipseCallout">
            <a:avLst>
              <a:gd name="adj1" fmla="val -78781"/>
              <a:gd name="adj2" fmla="val 878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CC"/>
                </a:solidFill>
              </a:rPr>
              <a:t>ươn</a:t>
            </a:r>
            <a:r>
              <a:rPr lang="en-US" sz="4800" b="1" dirty="0" smtClean="0">
                <a:solidFill>
                  <a:srgbClr val="0000CC"/>
                </a:solidFill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</a:rPr>
              <a:t>ương</a:t>
            </a:r>
            <a:r>
              <a:rPr lang="en-US" sz="4800" b="1" dirty="0" smtClean="0">
                <a:solidFill>
                  <a:srgbClr val="0000CC"/>
                </a:solidFill>
              </a:rPr>
              <a:t> </a:t>
            </a:r>
            <a:endParaRPr lang="en-US" sz="4800" b="1" dirty="0">
              <a:solidFill>
                <a:srgbClr val="0000CC"/>
              </a:solidFill>
            </a:endParaRPr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xmlns="" id="{A0D9FABB-B94A-4F84-95A1-CF0AD3499413}"/>
              </a:ext>
            </a:extLst>
          </p:cNvPr>
          <p:cNvSpPr/>
          <p:nvPr/>
        </p:nvSpPr>
        <p:spPr>
          <a:xfrm>
            <a:off x="5488489" y="641480"/>
            <a:ext cx="2286000" cy="1905000"/>
          </a:xfrm>
          <a:prstGeom prst="wedgeEllipseCallout">
            <a:avLst>
              <a:gd name="adj1" fmla="val -78781"/>
              <a:gd name="adj2" fmla="val 878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CC"/>
                </a:solidFill>
              </a:rPr>
              <a:t>Khu</a:t>
            </a:r>
            <a:r>
              <a:rPr lang="en-US" sz="4800" b="1" dirty="0" smtClean="0">
                <a:solidFill>
                  <a:srgbClr val="0000CC"/>
                </a:solidFill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</a:rPr>
              <a:t>vườn</a:t>
            </a:r>
            <a:endParaRPr lang="en-US" sz="4800" b="1" dirty="0">
              <a:solidFill>
                <a:srgbClr val="0000CC"/>
              </a:solidFill>
            </a:endParaRPr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xmlns="" id="{A0D9FABB-B94A-4F84-95A1-CF0AD3499413}"/>
              </a:ext>
            </a:extLst>
          </p:cNvPr>
          <p:cNvSpPr/>
          <p:nvPr/>
        </p:nvSpPr>
        <p:spPr>
          <a:xfrm>
            <a:off x="5107489" y="552233"/>
            <a:ext cx="3048000" cy="2343367"/>
          </a:xfrm>
          <a:prstGeom prst="wedgeEllipseCallout">
            <a:avLst>
              <a:gd name="adj1" fmla="val -78781"/>
              <a:gd name="adj2" fmla="val 878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CC"/>
                </a:solidFill>
              </a:rPr>
              <a:t>Hạt</a:t>
            </a:r>
            <a:r>
              <a:rPr lang="en-US" sz="4800" b="1" dirty="0" smtClean="0">
                <a:solidFill>
                  <a:srgbClr val="0000CC"/>
                </a:solidFill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</a:rPr>
              <a:t>sương</a:t>
            </a:r>
            <a:endParaRPr lang="en-US" sz="4800" b="1" dirty="0">
              <a:solidFill>
                <a:srgbClr val="0000CC"/>
              </a:solidFill>
            </a:endParaRP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xmlns="" id="{A0D9FABB-B94A-4F84-95A1-CF0AD3499413}"/>
              </a:ext>
            </a:extLst>
          </p:cNvPr>
          <p:cNvSpPr/>
          <p:nvPr/>
        </p:nvSpPr>
        <p:spPr>
          <a:xfrm>
            <a:off x="5105400" y="551654"/>
            <a:ext cx="3048000" cy="2308399"/>
          </a:xfrm>
          <a:prstGeom prst="wedgeEllipseCallout">
            <a:avLst>
              <a:gd name="adj1" fmla="val -78781"/>
              <a:gd name="adj2" fmla="val 878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0000CC"/>
                </a:solidFill>
              </a:rPr>
              <a:t>Nắng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xua</a:t>
            </a:r>
            <a:r>
              <a:rPr lang="en-US" sz="4000" b="1" dirty="0" smtClean="0">
                <a:solidFill>
                  <a:srgbClr val="0000CC"/>
                </a:solidFill>
              </a:rPr>
              <a:t> tan </a:t>
            </a:r>
            <a:r>
              <a:rPr lang="en-US" sz="4000" b="1" dirty="0" err="1" smtClean="0">
                <a:solidFill>
                  <a:srgbClr val="0000CC"/>
                </a:solidFill>
              </a:rPr>
              <a:t>màn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sương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19" name="Oval Callout 18">
            <a:extLst>
              <a:ext uri="{FF2B5EF4-FFF2-40B4-BE49-F238E27FC236}">
                <a16:creationId xmlns:a16="http://schemas.microsoft.com/office/drawing/2014/main" xmlns="" id="{A0D9FABB-B94A-4F84-95A1-CF0AD3499413}"/>
              </a:ext>
            </a:extLst>
          </p:cNvPr>
          <p:cNvSpPr/>
          <p:nvPr/>
        </p:nvSpPr>
        <p:spPr>
          <a:xfrm>
            <a:off x="4665423" y="459066"/>
            <a:ext cx="3927953" cy="2819400"/>
          </a:xfrm>
          <a:prstGeom prst="wedgeEllipseCallout">
            <a:avLst>
              <a:gd name="adj1" fmla="val -78781"/>
              <a:gd name="adj2" fmla="val 878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00CC"/>
                </a:solidFill>
              </a:rPr>
              <a:t>Vươn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mình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đón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những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tia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nắng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đầu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tiền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ngày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mới</a:t>
            </a:r>
            <a:r>
              <a:rPr lang="en-US" sz="3600" b="1" dirty="0" smtClean="0">
                <a:solidFill>
                  <a:srgbClr val="0000CC"/>
                </a:solidFill>
              </a:rPr>
              <a:t>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6D614DC-52E1-4424-A905-AE6B0041E478}"/>
              </a:ext>
            </a:extLst>
          </p:cNvPr>
          <p:cNvSpPr/>
          <p:nvPr/>
        </p:nvSpPr>
        <p:spPr>
          <a:xfrm>
            <a:off x="0" y="1981200"/>
            <a:ext cx="60960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0B445-692A-4B06-9F53-33984572B489}"/>
              </a:ext>
            </a:extLst>
          </p:cNvPr>
          <p:cNvSpPr/>
          <p:nvPr/>
        </p:nvSpPr>
        <p:spPr>
          <a:xfrm>
            <a:off x="838200" y="2667000"/>
            <a:ext cx="60960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43A053-C6F4-42F7-A528-CD52D4D326CF}"/>
              </a:ext>
            </a:extLst>
          </p:cNvPr>
          <p:cNvSpPr/>
          <p:nvPr/>
        </p:nvSpPr>
        <p:spPr>
          <a:xfrm>
            <a:off x="1752600" y="3810000"/>
            <a:ext cx="60960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CEDEE52-28CF-4F6F-88CC-0F60DD7486C2}"/>
              </a:ext>
            </a:extLst>
          </p:cNvPr>
          <p:cNvSpPr/>
          <p:nvPr/>
        </p:nvSpPr>
        <p:spPr>
          <a:xfrm>
            <a:off x="2362200" y="2971800"/>
            <a:ext cx="60960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A3A4475-96D7-4A93-AF06-CDDA92F96336}"/>
              </a:ext>
            </a:extLst>
          </p:cNvPr>
          <p:cNvSpPr/>
          <p:nvPr/>
        </p:nvSpPr>
        <p:spPr>
          <a:xfrm>
            <a:off x="3581400" y="2895600"/>
            <a:ext cx="60960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AEEF75B-20FF-4789-8781-FE2FD9D34CBE}"/>
              </a:ext>
            </a:extLst>
          </p:cNvPr>
          <p:cNvSpPr/>
          <p:nvPr/>
        </p:nvSpPr>
        <p:spPr>
          <a:xfrm>
            <a:off x="3048000" y="2286000"/>
            <a:ext cx="60960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6</a:t>
            </a: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xmlns="" id="{A0D9FABB-B94A-4F84-95A1-CF0AD3499413}"/>
              </a:ext>
            </a:extLst>
          </p:cNvPr>
          <p:cNvSpPr/>
          <p:nvPr/>
        </p:nvSpPr>
        <p:spPr>
          <a:xfrm>
            <a:off x="4667512" y="459066"/>
            <a:ext cx="3927953" cy="2819400"/>
          </a:xfrm>
          <a:prstGeom prst="wedgeEllipseCallout">
            <a:avLst>
              <a:gd name="adj1" fmla="val -78781"/>
              <a:gd name="adj2" fmla="val 878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00CC"/>
                </a:solidFill>
              </a:rPr>
              <a:t>Mùa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xuân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là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mùa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các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loài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hoa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nào</a:t>
            </a:r>
            <a:r>
              <a:rPr lang="en-US" sz="3600" b="1" dirty="0" smtClean="0">
                <a:solidFill>
                  <a:srgbClr val="0000CC"/>
                </a:solidFill>
              </a:rPr>
              <a:t>?</a:t>
            </a:r>
            <a:endParaRPr lang="en-US" sz="3600" b="1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52" y="419674"/>
            <a:ext cx="5091113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03" y="590720"/>
            <a:ext cx="3028950" cy="11623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23916"/>
            <a:ext cx="2466975" cy="14764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343400" cy="3200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6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92414E-6 C 0.00434 0.00578 0.0059 0.01133 0.00955 0.01827 C 0.0118 0.0303 0.01632 0.04255 0.01788 0.05481 C 0.01962 0.06776 0.01788 0.06267 0.02187 0.07123 C 0.02656 0.10823 0.03837 0.14269 0.04531 0.17877 C 0.04583 0.18432 0.04566 0.18987 0.0467 0.19519 C 0.04739 0.19912 0.05 0.20236 0.05069 0.20629 C 0.05278 0.21693 0.05399 0.22734 0.05764 0.23728 C 0.06059 0.25301 0.06423 0.26735 0.06719 0.28284 C 0.06927 0.29348 0.06892 0.30111 0.07396 0.31013 C 0.07569 0.32169 0.07673 0.33048 0.0809 0.34112 C 0.08316 0.35893 0.08108 0.34875 0.08906 0.37049 C 0.09548 0.38807 0.09792 0.40865 0.10555 0.42507 C 0.10608 0.42808 0.1059 0.43154 0.10694 0.43432 C 0.10781 0.43663 0.11024 0.43756 0.11094 0.43987 C 0.11198 0.44334 0.11128 0.44727 0.11233 0.45074 C 0.11389 0.45652 0.11788 0.46554 0.12066 0.47086 C 0.1276 0.50948 0.11805 0.46392 0.12882 0.4963 C 0.13281 0.50856 0.13403 0.51966 0.13837 0.53099 C 0.13889 0.534 0.13871 0.53747 0.13976 0.54024 C 0.14062 0.54255 0.14323 0.54325 0.14392 0.54556 C 0.14531 0.55088 0.14444 0.55666 0.14531 0.56198 C 0.14739 0.57401 0.15278 0.58673 0.15486 0.59852 C 0.15885 0.62211 0.1625 0.65009 0.17135 0.6716 C 0.175 0.68039 0.17969 0.68848 0.18368 0.69704 C 0.19462 0.7204 0.20642 0.74121 0.22743 0.74815 C 0.23559 0.75532 0.22708 0.74884 0.23837 0.7537 C 0.24323 0.75578 0.24739 0.76041 0.25208 0.76272 C 0.26337 0.76827 0.27726 0.77174 0.28906 0.77359 C 0.30434 0.7803 0.32014 0.78423 0.33559 0.79024 C 0.34444 0.79764 0.35469 0.79672 0.36441 0.80111 C 0.37951 0.80782 0.40208 0.81938 0.41788 0.81938 L 0.42604 0.77012 " pathEditMode="relative" ptsTypes="fffffffffffffffffffffffffffffff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5.55042E-7 C 0.00798 0.03191 0.02656 0.06175 0.03697 0.0932 C 0.04392 0.11425 0.05173 0.13691 0.06024 0.15703 C 0.06128 0.15957 0.06319 0.16166 0.0644 0.1642 C 0.06579 0.16721 0.06718 0.17021 0.0684 0.17345 C 0.07326 0.18571 0.07621 0.19658 0.0835 0.20629 C 0.08854 0.22271 0.0967 0.23705 0.10399 0.25185 C 0.10538 0.25463 0.10538 0.25833 0.10677 0.2611 C 0.10815 0.26388 0.11058 0.26573 0.11232 0.26827 C 0.11857 0.27798 0.1217 0.29001 0.12864 0.29926 C 0.13732 0.31082 0.14496 0.32262 0.15208 0.3358 C 0.15885 0.34829 0.16145 0.34598 0.16979 0.35592 C 0.17152 0.358 0.17239 0.36101 0.17395 0.36309 C 0.17933 0.37003 0.18593 0.37512 0.19166 0.38136 C 0.1967 0.38668 0.20208 0.395 0.20815 0.39778 C 0.21319 0.40287 0.21736 0.40634 0.22326 0.40888 C 0.23524 0.42414 0.2552 0.43293 0.26979 0.44357 C 0.2809 0.45166 0.29236 0.46161 0.30277 0.47086 C 0.31076 0.47803 0.31736 0.48705 0.32604 0.49283 C 0.33246 0.50601 0.32361 0.49075 0.3342 0.5 C 0.3467 0.5111 0.3276 0.50139 0.34114 0.5074 C 0.3559 0.52197 0.37222 0.53561 0.38628 0.55111 C 0.38784 0.55273 0.38888 0.55527 0.39045 0.55666 C 0.39166 0.55782 0.39322 0.55759 0.39444 0.55851 C 0.39583 0.55944 0.39722 0.56082 0.39861 0.56198 C 0.40711 0.56984 0.41822 0.58534 0.42742 0.5895 C 0.43177 0.59528 0.43541 0.59968 0.44114 0.60222 C 0.44913 0.60962 0.45659 0.61795 0.4644 0.62604 C 0.471 0.63298 0.47951 0.63876 0.48489 0.64778 C 0.48958 0.65564 0.49739 0.67253 0.50399 0.67715 " pathEditMode="relative" ptsTypes="fffffffffffffffffffffffffffff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3876E-7 C 0.00347 0.00948 0.00955 0.01735 0.01232 0.02729 C 0.01493 0.03654 0.01666 0.04047 0.02187 0.04741 C 0.0243 0.05689 0.03229 0.07285 0.03819 0.0784 C 0.03958 0.08141 0.04062 0.08488 0.04236 0.08765 C 0.0434 0.08927 0.04548 0.0895 0.04652 0.09112 C 0.05243 0.10014 0.0552 0.11193 0.06163 0.12049 C 0.06753 0.13691 0.07569 0.14454 0.08489 0.1568 C 0.09739 0.17345 0.10573 0.19912 0.12187 0.20976 C 0.12639 0.21624 0.13142 0.22132 0.13698 0.22618 C 0.146 0.24283 0.13437 0.22364 0.15052 0.24075 C 0.15225 0.2426 0.15295 0.2463 0.15468 0.24815 C 0.15711 0.25069 0.16041 0.25139 0.16284 0.2537 C 0.17951 0.2692 0.19566 0.287 0.21093 0.30481 C 0.21857 0.3136 0.22621 0.32192 0.2342 0.33025 C 0.23645 0.33256 0.23871 0.33534 0.24097 0.33765 C 0.24323 0.34019 0.24791 0.34482 0.24791 0.34482 C 0.25416 0.358 0.26441 0.36563 0.27395 0.37396 C 0.27586 0.37558 0.2776 0.37743 0.27934 0.37951 C 0.2809 0.38113 0.28194 0.38344 0.2835 0.38506 C 0.29982 0.40079 0.31666 0.41559 0.3342 0.42877 C 0.33941 0.4327 0.3434 0.43733 0.3493 0.43964 C 0.35972 0.44935 0.37291 0.45629 0.38489 0.46161 C 0.39826 0.47549 0.38159 0.45999 0.39722 0.46901 C 0.3993 0.47017 0.40069 0.47294 0.4026 0.47433 C 0.40764 0.47803 0.41389 0.48011 0.41909 0.48358 C 0.42673 0.48867 0.43385 0.49329 0.44236 0.4963 C 0.44913 0.50532 0.45833 0.50463 0.46701 0.50902 C 0.47691 0.51411 0.48645 0.52105 0.49583 0.52729 C 0.5 0.53006 0.51076 0.53284 0.51632 0.53469 C 0.52187 0.534 0.52743 0.53492 0.53281 0.53284 C 0.54218 0.52937 0.54514 0.51596 0.55468 0.51272 C 0.55746 0.51041 0.56007 0.50786 0.56284 0.50555 C 0.56527 0.50347 0.57118 0.50185 0.57118 0.50185 C 0.57569 0.49769 0.57395 0.49977 0.57656 0.4963 " pathEditMode="relative" ptsTypes="ffffffffffffffffffffffffffffffffff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4.34783E-7 C 0.00381 0.02567 0.0144 0.04903 0.02187 0.07308 C 0.02968 0.09852 0.03819 0.12373 0.04791 0.14778 C 0.0578 0.17206 0.06944 0.19473 0.07933 0.21901 C 0.08124 0.2315 0.08714 0.24191 0.09305 0.25185 C 0.09565 0.26249 0.09305 0.2537 0.09999 0.26827 C 0.10503 0.27891 0.10902 0.29024 0.11371 0.30111 C 0.11579 0.30597 0.11822 0.31082 0.12048 0.31568 C 0.12135 0.31753 0.12326 0.32123 0.12326 0.32123 C 0.12378 0.32377 0.12378 0.32632 0.12464 0.32863 C 0.12655 0.33326 0.13142 0.34135 0.13142 0.34135 C 0.13471 0.35384 0.1302 0.33834 0.13836 0.35777 C 0.1427 0.36818 0.14704 0.37974 0.15069 0.39061 C 0.15624 0.40772 0.15798 0.42669 0.1644 0.44357 C 0.16683 0.46184 0.17048 0.47549 0.17812 0.49098 C 0.18367 0.51619 0.19687 0.53862 0.20954 0.55851 C 0.21527 0.56707 0.22013 0.58002 0.22864 0.58395 C 0.24218 0.60199 0.25763 0.61771 0.27395 0.63136 C 0.2868 0.65379 0.27082 0.62743 0.28211 0.64246 C 0.28732 0.64917 0.29131 0.65819 0.29582 0.66605 C 0.29496 0.6827 0.29964 0.7019 0.28489 0.69704 C 0.27916 0.68571 0.2743 0.67345 0.26301 0.67345 " pathEditMode="relative" ptsTypes="fffffffffffffffffffffA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9408E-6 C 0.00573 0.01133 0.00781 0.02451 0.01233 0.03654 C 0.01875 0.05389 0.02413 0.07169 0.03004 0.0895 C 0.03386 0.10083 0.03594 0.11332 0.04236 0.12234 C 0.0441 0.13367 0.04722 0.14362 0.05209 0.15333 C 0.05486 0.16582 0.0625 0.18594 0.06979 0.19519 C 0.07257 0.20976 0.06893 0.19611 0.07535 0.20814 C 0.07743 0.21184 0.07934 0.22086 0.08073 0.22456 C 0.08455 0.2345 0.08941 0.24491 0.09445 0.2537 C 0.09653 0.26734 0.10504 0.2803 0.11094 0.29209 C 0.1125 0.30018 0.11563 0.30342 0.1191 0.31036 C 0.12066 0.31822 0.12118 0.32239 0.12466 0.33025 C 0.1257 0.33256 0.12743 0.33395 0.12865 0.3358 C 0.13056 0.33881 0.13264 0.34158 0.1342 0.34482 C 0.13768 0.35291 0.13959 0.36286 0.14375 0.37049 C 0.15365 0.38899 0.14097 0.35592 0.1533 0.38876 C 0.15834 0.40217 0.16285 0.41512 0.16979 0.42715 C 0.17257 0.43779 0.17934 0.44565 0.18212 0.45629 C 0.18507 0.46739 0.19497 0.48797 0.20278 0.49445 C 0.20469 0.50624 0.20834 0.50439 0.21372 0.51272 C 0.21893 0.52058 0.22118 0.52567 0.22865 0.52914 C 0.23056 0.53099 0.23264 0.53261 0.2342 0.53469 C 0.23577 0.53677 0.23663 0.54001 0.23837 0.54209 C 0.24306 0.54741 0.24983 0.54995 0.25469 0.55481 C 0.25625 0.55643 0.25712 0.55897 0.25886 0.56036 C 0.26615 0.56637 0.27639 0.56499 0.28351 0.57123 C 0.29618 0.58256 0.3099 0.58372 0.32466 0.58765 C 0.32917 0.58696 0.33403 0.58788 0.33837 0.5858 C 0.33976 0.58511 0.33976 0.58025 0.33976 0.58025 " pathEditMode="relative" ptsTypes="ffffffffffffffffffffffffffff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" y="76201"/>
            <a:ext cx="9116860" cy="3977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16" y="3810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0" y="347245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40" y="4053336"/>
            <a:ext cx="9607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hoađua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khoe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b="1" dirty="0" smtClean="0">
                <a:latin typeface="UTM Avo" panose="02040603050506020204" pitchFamily="18" charset="0"/>
              </a:rPr>
              <a:t>.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pic>
        <p:nvPicPr>
          <p:cNvPr id="4" name="Các loài hoa đua nhau khoe sắ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7150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71799" y="4053337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35033" y="4055889"/>
            <a:ext cx="8386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</a:t>
            </a:r>
            <a:endParaRPr lang="vi-VN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57839"/>
            <a:ext cx="8763000" cy="950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43000"/>
            <a:ext cx="8352927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262" y="2286000"/>
            <a:ext cx="4752528" cy="11079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4282" y="3635789"/>
            <a:ext cx="579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74: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1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oa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o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e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770196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74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3441" y="20574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-7307" y="204529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3541" y="278668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28194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1528839" y="3848757"/>
            <a:ext cx="528561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4800600" y="3905907"/>
            <a:ext cx="528561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06041" y="4096407"/>
            <a:ext cx="1403959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10000" y="4096407"/>
            <a:ext cx="1519161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endParaRPr lang="vi-VN" dirty="0"/>
          </a:p>
        </p:txBody>
      </p:sp>
      <p:sp>
        <p:nvSpPr>
          <p:cNvPr id="16" name="Rounded Rectangle 15"/>
          <p:cNvSpPr/>
          <p:nvPr/>
        </p:nvSpPr>
        <p:spPr>
          <a:xfrm>
            <a:off x="2406041" y="5029200"/>
            <a:ext cx="2923120" cy="121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7781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441" y="56368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-7307" y="16079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6770" y="573272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4453" y="573272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43200" y="1981200"/>
            <a:ext cx="1403959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47159" y="1981199"/>
            <a:ext cx="1519161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endParaRPr lang="vi-VN" dirty="0"/>
          </a:p>
        </p:txBody>
      </p:sp>
      <p:sp>
        <p:nvSpPr>
          <p:cNvPr id="10" name="Rounded Rectangle 9"/>
          <p:cNvSpPr/>
          <p:nvPr/>
        </p:nvSpPr>
        <p:spPr>
          <a:xfrm>
            <a:off x="2743200" y="2909421"/>
            <a:ext cx="2923120" cy="121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endParaRPr lang="vi-VN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2400" y="4282774"/>
            <a:ext cx="9228633" cy="958019"/>
            <a:chOff x="1280135" y="4386123"/>
            <a:chExt cx="9228633" cy="958019"/>
          </a:xfrm>
        </p:grpSpPr>
        <p:sp>
          <p:nvSpPr>
            <p:cNvPr id="12" name="TextBox 11"/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hòa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ỏa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xóa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2400" y="5357860"/>
            <a:ext cx="9289520" cy="958019"/>
            <a:chOff x="1262379" y="4386123"/>
            <a:chExt cx="9289520" cy="958019"/>
          </a:xfrm>
        </p:grpSpPr>
        <p:sp>
          <p:nvSpPr>
            <p:cNvPr id="17" name="TextBox 16"/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hỏe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loe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lóe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xòe</a:t>
              </a:r>
              <a:r>
                <a:rPr lang="en-US" sz="5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Minus 20"/>
          <p:cNvSpPr/>
          <p:nvPr/>
        </p:nvSpPr>
        <p:spPr bwMode="auto">
          <a:xfrm>
            <a:off x="516184" y="499663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Minus 21"/>
          <p:cNvSpPr/>
          <p:nvPr/>
        </p:nvSpPr>
        <p:spPr bwMode="auto">
          <a:xfrm>
            <a:off x="2482728" y="499705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Minus 22"/>
          <p:cNvSpPr/>
          <p:nvPr/>
        </p:nvSpPr>
        <p:spPr bwMode="auto">
          <a:xfrm>
            <a:off x="4728963" y="489818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7346173" y="489818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864027" y="6079106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2482728" y="6058967"/>
            <a:ext cx="788372" cy="119015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4724400" y="601959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7393776" y="599945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441" y="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271" y="0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200400" y="350553"/>
            <a:ext cx="46482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Nối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tranh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từ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sau</a:t>
            </a:r>
            <a:endParaRPr lang="en-US" altLang="vi-VN" sz="3200" b="1" dirty="0">
              <a:solidFill>
                <a:srgbClr val="CC00CC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0" y="1295400"/>
            <a:ext cx="2141951" cy="163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70968"/>
            <a:ext cx="3078163" cy="2539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721" y="1372611"/>
            <a:ext cx="2791619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2758281" y="5409156"/>
            <a:ext cx="3352800" cy="79090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Chích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chòe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4619298"/>
            <a:ext cx="2667000" cy="79090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xoè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248401" y="4618254"/>
            <a:ext cx="2927958" cy="79090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oa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hồng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82665" y="2929949"/>
            <a:ext cx="6665935" cy="168934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075" idx="4"/>
          </p:cNvCxnSpPr>
          <p:nvPr/>
        </p:nvCxnSpPr>
        <p:spPr>
          <a:xfrm flipH="1">
            <a:off x="1333500" y="3610569"/>
            <a:ext cx="3101182" cy="100768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0" idx="0"/>
          </p:cNvCxnSpPr>
          <p:nvPr/>
        </p:nvCxnSpPr>
        <p:spPr>
          <a:xfrm flipH="1">
            <a:off x="4434681" y="2929949"/>
            <a:ext cx="3373849" cy="247920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1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570</Words>
  <PresentationFormat>On-screen Show (4:3)</PresentationFormat>
  <Paragraphs>146</Paragraphs>
  <Slides>23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oa   oe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2020-11-10T02:24:26Z</dcterms:created>
  <dcterms:modified xsi:type="dcterms:W3CDTF">2020-12-16T17:22:55Z</dcterms:modified>
</cp:coreProperties>
</file>