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10/08/2022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10/08/2022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18" Type="http://schemas.openxmlformats.org/officeDocument/2006/relationships/slide" Target="slide32.xml"/><Relationship Id="rId3" Type="http://schemas.openxmlformats.org/officeDocument/2006/relationships/image" Target="../media/image56.png"/><Relationship Id="rId21" Type="http://schemas.openxmlformats.org/officeDocument/2006/relationships/slide" Target="slide35.xml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audio" Target="../media/audio1.wav"/><Relationship Id="rId16" Type="http://schemas.openxmlformats.org/officeDocument/2006/relationships/image" Target="../media/image72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70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audio" Target="../media/media2.mp3"/><Relationship Id="rId9" Type="http://schemas.openxmlformats.org/officeDocument/2006/relationships/image" Target="../media/image740.png"/><Relationship Id="rId1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slide" Target="slide31.xml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0.jpg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26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188</TotalTime>
  <Words>2214</Words>
  <PresentationFormat>Màn hình rộng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50" baseType="lpstr">
      <vt:lpstr>Arial </vt:lpstr>
      <vt:lpstr>Arial</vt:lpstr>
      <vt:lpstr>Bodoni</vt:lpstr>
      <vt:lpstr>Calibri</vt:lpstr>
      <vt:lpstr>Calibri Light</vt:lpstr>
      <vt:lpstr>Cambria Math</vt:lpstr>
      <vt:lpstr>Courier New</vt:lpstr>
      <vt:lpstr>Oswald Regular</vt:lpstr>
      <vt:lpstr>Times New Roman</vt:lpstr>
      <vt:lpstr>Wingdings</vt:lpstr>
      <vt:lpstr>Chủ đề Office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2022-08-09T04:15:14Z</dcterms:created>
  <dcterms:modified xsi:type="dcterms:W3CDTF">2022-08-10T02:37:14Z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