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60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71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60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24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67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239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850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04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573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90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90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3399-32AC-4325-90FA-3CCEF0D94AF1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422D4-9F39-4939-A98F-36C52EF49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151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5576" y="332656"/>
            <a:ext cx="7920880" cy="137725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44731" tIns="72366" rIns="144731" bIns="723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 CÁC EM</a:t>
            </a:r>
          </a:p>
        </p:txBody>
      </p:sp>
    </p:spTree>
    <p:extLst>
      <p:ext uri="{BB962C8B-B14F-4D97-AF65-F5344CB8AC3E}">
        <p14:creationId xmlns:p14="http://schemas.microsoft.com/office/powerpoint/2010/main" val="7726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450250"/>
            <a:ext cx="568863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Tự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thiên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xã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hội</a:t>
            </a:r>
            <a:endParaRPr lang="en-US" sz="28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1340768"/>
            <a:ext cx="597666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16: CÂY XUNG QUANH EM -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1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08920"/>
            <a:ext cx="122413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1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8283" r="3401" b="27272"/>
          <a:stretch/>
        </p:blipFill>
        <p:spPr>
          <a:xfrm>
            <a:off x="0" y="1007920"/>
            <a:ext cx="9144000" cy="5850080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6462" y="0"/>
            <a:ext cx="7644279" cy="10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731" tIns="72366" rIns="144731" bIns="723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lợi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77292" r="28368" b="1279"/>
          <a:stretch/>
        </p:blipFill>
        <p:spPr>
          <a:xfrm>
            <a:off x="20572" y="1484784"/>
            <a:ext cx="5652120" cy="537321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7640"/>
            <a:ext cx="1053836" cy="973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7" t="73598" r="5825" b="15558"/>
          <a:stretch/>
        </p:blipFill>
        <p:spPr>
          <a:xfrm>
            <a:off x="4860032" y="980937"/>
            <a:ext cx="332586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35730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904"/>
            <a:ext cx="4466100" cy="3568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7380312" cy="33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7640"/>
            <a:ext cx="1053836" cy="973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4" t="3030" r="7172" b="90707"/>
          <a:stretch/>
        </p:blipFill>
        <p:spPr>
          <a:xfrm>
            <a:off x="1043608" y="7640"/>
            <a:ext cx="8100392" cy="973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9" t="35555" r="39855" b="48283"/>
          <a:stretch/>
        </p:blipFill>
        <p:spPr>
          <a:xfrm>
            <a:off x="3203848" y="2510408"/>
            <a:ext cx="2448272" cy="2430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48283" r="52800" b="19595"/>
          <a:stretch/>
        </p:blipFill>
        <p:spPr>
          <a:xfrm>
            <a:off x="0" y="3861049"/>
            <a:ext cx="3347864" cy="2996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t="49886" r="8377" b="19912"/>
          <a:stretch/>
        </p:blipFill>
        <p:spPr>
          <a:xfrm>
            <a:off x="5652120" y="4077073"/>
            <a:ext cx="3454184" cy="2780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11919" r="52800" b="56364"/>
          <a:stretch/>
        </p:blipFill>
        <p:spPr>
          <a:xfrm>
            <a:off x="14178" y="993839"/>
            <a:ext cx="3189669" cy="2507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2" t="12616" r="7183" b="56677"/>
          <a:stretch/>
        </p:blipFill>
        <p:spPr>
          <a:xfrm>
            <a:off x="5652120" y="993839"/>
            <a:ext cx="3454184" cy="25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-27384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5"/>
            <a:ext cx="1005285" cy="792088"/>
          </a:xfrm>
          <a:prstGeom prst="rect">
            <a:avLst/>
          </a:prstGeom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49860" y="908720"/>
            <a:ext cx="7644279" cy="10079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44731" tIns="72366" rIns="144731" bIns="723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96952"/>
            <a:ext cx="1115616" cy="1038052"/>
          </a:xfrm>
          <a:prstGeom prst="rect">
            <a:avLst/>
          </a:prstGeom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187624" y="3515978"/>
            <a:ext cx="1949933" cy="14388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44731" tIns="72366" rIns="144731" bIns="723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Rễ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75656" y="620688"/>
            <a:ext cx="5188402" cy="7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CỦNG CỐ BÀI</a:t>
            </a:r>
            <a:endParaRPr lang="en-US" sz="4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475656" y="188640"/>
            <a:ext cx="568863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Khởi</a:t>
            </a:r>
            <a:r>
              <a:rPr lang="en-US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động</a:t>
            </a:r>
            <a:endParaRPr lang="en-US" sz="5400" b="1" cap="all" spc="0" dirty="0" smtClean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em yeu cay 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6623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0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475656" y="450250"/>
            <a:ext cx="568863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Tự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thiên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xã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hội</a:t>
            </a:r>
            <a:endParaRPr lang="en-US" sz="28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340768"/>
            <a:ext cx="597666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16: CÂY XUNG QUANH EM -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1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08920"/>
            <a:ext cx="12241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35662" r="26327" b="61277"/>
          <a:stretch/>
        </p:blipFill>
        <p:spPr>
          <a:xfrm>
            <a:off x="0" y="34133"/>
            <a:ext cx="9144000" cy="51454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42425" r="7171" b="4242"/>
          <a:stretch/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38384" r="10943" b="58182"/>
          <a:stretch/>
        </p:blipFill>
        <p:spPr>
          <a:xfrm>
            <a:off x="-1" y="516748"/>
            <a:ext cx="8676457" cy="6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1684" r="9185" b="90970"/>
          <a:stretch/>
        </p:blipFill>
        <p:spPr>
          <a:xfrm>
            <a:off x="1224136" y="-1"/>
            <a:ext cx="7919864" cy="8794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1"/>
            <a:ext cx="1224136" cy="8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8687" r="2861" b="21010"/>
          <a:stretch/>
        </p:blipFill>
        <p:spPr>
          <a:xfrm>
            <a:off x="0" y="836712"/>
            <a:ext cx="914399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23" y="116632"/>
            <a:ext cx="7571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7640"/>
            <a:ext cx="1053836" cy="973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8" y="1628800"/>
            <a:ext cx="4441652" cy="295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15" y="1628800"/>
            <a:ext cx="4162789" cy="295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81128"/>
            <a:ext cx="396044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005285" cy="792088"/>
          </a:xfrm>
          <a:prstGeom prst="rect">
            <a:avLst/>
          </a:prstGeom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49860" y="3573016"/>
            <a:ext cx="7644279" cy="199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731" tIns="72366" rIns="144731" bIns="723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phận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rễ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lá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hoa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</a:rPr>
              <a:t>quả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5576" y="332656"/>
            <a:ext cx="7920880" cy="137725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44731" tIns="72366" rIns="144731" bIns="723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 CÁC EM</a:t>
            </a:r>
          </a:p>
        </p:txBody>
      </p:sp>
    </p:spTree>
    <p:extLst>
      <p:ext uri="{BB962C8B-B14F-4D97-AF65-F5344CB8AC3E}">
        <p14:creationId xmlns:p14="http://schemas.microsoft.com/office/powerpoint/2010/main" val="14943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188640"/>
            <a:ext cx="568863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Khởi</a:t>
            </a:r>
            <a:r>
              <a:rPr lang="en-US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động</a:t>
            </a:r>
            <a:endParaRPr lang="en-US" sz="5400" b="1" cap="all" spc="0" dirty="0" smtClean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em yeu cay 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6623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0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127</Words>
  <PresentationFormat>On-screen Show (4:3)</PresentationFormat>
  <Paragraphs>19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Vẽ một cây mà em yêu thích. - Chia sẻ với bạn về các bộ phận bên ngoài của cây đó.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- Trò chơi: Đố vui.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2020-12-15T22:43:20Z</dcterms:created>
  <dcterms:modified xsi:type="dcterms:W3CDTF">2020-12-17T09:01:58Z</dcterms:modified>
</cp:coreProperties>
</file>