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31"/>
  </p:notesMasterIdLst>
  <p:sldIdLst>
    <p:sldId id="308" r:id="rId3"/>
    <p:sldId id="256" r:id="rId4"/>
    <p:sldId id="257" r:id="rId5"/>
    <p:sldId id="258" r:id="rId6"/>
    <p:sldId id="259" r:id="rId7"/>
    <p:sldId id="260" r:id="rId8"/>
    <p:sldId id="366" r:id="rId9"/>
    <p:sldId id="367" r:id="rId10"/>
    <p:sldId id="368" r:id="rId11"/>
    <p:sldId id="369" r:id="rId12"/>
    <p:sldId id="370" r:id="rId13"/>
    <p:sldId id="307" r:id="rId14"/>
    <p:sldId id="311" r:id="rId15"/>
    <p:sldId id="313" r:id="rId16"/>
    <p:sldId id="312" r:id="rId17"/>
    <p:sldId id="361" r:id="rId18"/>
    <p:sldId id="372" r:id="rId19"/>
    <p:sldId id="362" r:id="rId20"/>
    <p:sldId id="317" r:id="rId21"/>
    <p:sldId id="314" r:id="rId22"/>
    <p:sldId id="324" r:id="rId23"/>
    <p:sldId id="363" r:id="rId24"/>
    <p:sldId id="364" r:id="rId25"/>
    <p:sldId id="365" r:id="rId26"/>
    <p:sldId id="348" r:id="rId27"/>
    <p:sldId id="349" r:id="rId28"/>
    <p:sldId id="371" r:id="rId29"/>
    <p:sldId id="35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DEE"/>
    <a:srgbClr val="FBE7B6"/>
    <a:srgbClr val="EF3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7DB1FC-2A0D-45A8-A2D3-07DECA68E130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E909C0-7EAB-4FF6-AA13-3DCEEB0AE6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971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7088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350543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7541434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E26BC15-B161-4C75-9B3A-128C91250747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8B4E113-1DE2-475C-BE03-FB3C5943303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2429673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81C43-8C97-4787-9E67-6FEE1D84B4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585F07-951E-439A-A7DB-15EAAACEFB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62ED7-EB9D-47A9-BF9F-E8FBF1E3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A0AA-8FD5-4C86-8F31-3D31ABD0C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F7E8D-06E8-4965-9227-B2B540DF3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639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F411-3DEF-46D1-B675-C48FED390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91509-E546-43FB-98D6-6B6565906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B402C0-5D64-4FA8-B7A1-2DC509FE2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9DC95-C7B6-475F-8785-3B9FAAAC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BDFA22-6D49-4339-B627-2EBBCC0B6E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695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47905-26D5-4AAD-B9AA-0768E6AC4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04625-889A-4B5E-91DF-886F4BF9A1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2DD92D-CB11-4825-A48A-651A8410E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2DDC4-A3D2-4682-8945-C0DA250DA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78F52F-B27B-49CB-A3E9-CD723026A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16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D51D3-81D0-47D0-AFBB-001ADDD33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CBC757-CD1E-4576-A47C-CB261696FB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A03A0-58CF-4752-9C67-37DF396D5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38A83D-B1BD-46AF-9B04-690C8CE8E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369FEE-1515-4398-953A-3B8604E0B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5AF395-FE11-4E4D-8D74-BFCA29B7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831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58389-E235-40B6-936E-696FC8944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DAA47-EFF5-4C2F-9FDC-F931255CB5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C21C54-9AE0-411F-9D51-FEFD85BFDA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FFB7A6-68BD-4C89-BA50-7D80DB0757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E108A-A856-441A-966E-3E2BB71882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45AB-AD0C-43BD-9C71-577057BE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1C994C8-55A9-4DE7-A292-E46EFB616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0AFCDF-7718-40FD-9C0C-F867AE62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9995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A30F2-0C34-4AAF-BD4B-54C04629B3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AC8DE-6E65-40FA-970C-7DD78403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6379B1-A738-45D1-9C4D-7A96F3D6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3EE0E8-8B6F-4941-AE51-E8A78DF2C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52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7FD9B6-FCA8-493A-8121-06350FF8D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6BAF242-37ED-4A7C-8CB1-E0E053739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786D51-30FA-4C5E-AA2C-4F456027D5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14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" y="4610925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021561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A13A2-0F07-409B-831B-72D749F7D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E48B1-9887-47FC-8B33-EFB7917546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22928A-5C9B-4E0E-ACA5-DAC8E8FE6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497BF-46D2-4ED7-92A6-A0DF26DB8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497B6-F20A-41CF-BF5E-E84D9A71A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B5738-71BB-4769-8CEA-5E666A5E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004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FE272-8DF8-4794-AC33-8E0DC5354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B5D5AD1-1ACC-41B3-9D01-029208B9BC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274EE8-8D24-4E30-85CE-3EAE8BCBF0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6C8062-9A78-4204-B41B-1281F0529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8CE470-79B5-4EC6-A8D6-3CDD3BC8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23C154-4DC8-4458-89AB-A8E9B3F91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5110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62CCB-63AE-4BC5-882D-1818C3CE3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D9169F-AF3E-40B1-BC18-85A4C7B10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1AE00-ACD7-4A15-B185-BC11A1F04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037F78-7CCD-411A-9584-8030271C4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E8F386-8401-4BD2-A118-F02C56B8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60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4702B4-D98D-4F11-BE96-F1FF275EA9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53901C-0C8D-4F10-9997-6AE651BBC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520DE-DAA5-40CC-A3CE-E592942F4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67F7B6-A811-4FA8-B655-68D93BFD5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84E9-52C2-4612-8A21-06EFD27EA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75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63075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568688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904223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3173262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2346487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903047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63D3F9F-ACD9-488C-83AD-AED08AE1FCA5}" type="datetimeFigureOut">
              <a:rPr lang="zh-CN" altLang="en-US" smtClean="0"/>
              <a:t>2023/7/9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4C78C1-3AEF-4BED-B725-E77D0456D9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296424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01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2E02D-E0E2-4A80-8F57-8FE31FB5D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E03057-A137-4B19-865C-2FC72969C7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FA37F-7CDF-4AA6-93AE-94B3FA4F4A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7/9/2023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1D6ECB-C279-47B4-8FA3-DE1ADCE708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248301-85C3-4A8E-BC22-25CE7E8FE5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70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6" Type="http://schemas.openxmlformats.org/officeDocument/2006/relationships/image" Target="../media/image15.png"/><Relationship Id="rId5" Type="http://schemas.openxmlformats.org/officeDocument/2006/relationships/image" Target="../media/image16.png"/><Relationship Id="rId4" Type="http://schemas.openxmlformats.org/officeDocument/2006/relationships/image" Target="../media/image17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8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1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11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gif"/><Relationship Id="rId5" Type="http://schemas.openxmlformats.org/officeDocument/2006/relationships/image" Target="../media/image13.gif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102975" y="2459504"/>
            <a:ext cx="452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KHỞI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ĐỘNG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6CF40CCF-6BEE-4612-87B3-A884D03C8A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82"/>
            <a:ext cx="4024319" cy="6085238"/>
          </a:xfrm>
          <a:prstGeom prst="rect">
            <a:avLst/>
          </a:prstGeom>
        </p:spPr>
      </p:pic>
      <p:pic>
        <p:nvPicPr>
          <p:cNvPr id="20" name="图片 1">
            <a:extLst>
              <a:ext uri="{FF2B5EF4-FFF2-40B4-BE49-F238E27FC236}">
                <a16:creationId xmlns:a16="http://schemas.microsoft.com/office/drawing/2014/main" id="{AFE911AE-FF82-45CF-BF94-25148BCE8EA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2" y="4928391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428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0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3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22" grpId="0" animBg="1"/>
      <p:bldP spid="2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8: Trong </a:t>
            </a:r>
            <a:r>
              <a:rPr lang="en-US" sz="2800" b="1" dirty="0" err="1"/>
              <a:t>những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,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 </a:t>
            </a:r>
            <a:r>
              <a:rPr lang="en-US" sz="2800" b="1" dirty="0" err="1"/>
              <a:t>khiến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Trời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ơi</a:t>
            </a:r>
            <a:r>
              <a:rPr lang="en-US" sz="2400" dirty="0">
                <a:solidFill>
                  <a:schemeClr val="tx1"/>
                </a:solidFill>
              </a:rPr>
              <a:t>! Sao </a:t>
            </a:r>
            <a:r>
              <a:rPr lang="en-US" sz="2400" dirty="0" err="1">
                <a:solidFill>
                  <a:schemeClr val="tx1"/>
                </a:solidFill>
              </a:rPr>
              <a:t>nóng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thế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Hỡi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rừng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ghê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gớm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ta </a:t>
            </a:r>
            <a:r>
              <a:rPr lang="en-US" sz="2400" dirty="0" err="1">
                <a:solidFill>
                  <a:schemeClr val="tx1"/>
                </a:solidFill>
              </a:rPr>
              <a:t>ơi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Bỏ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Chao </a:t>
            </a:r>
            <a:r>
              <a:rPr lang="en-US" sz="2400" dirty="0" err="1">
                <a:solidFill>
                  <a:schemeClr val="tx1"/>
                </a:solidFill>
              </a:rPr>
              <a:t>ôi</a:t>
            </a:r>
            <a:r>
              <a:rPr lang="en-US" sz="2400" dirty="0">
                <a:solidFill>
                  <a:schemeClr val="tx1"/>
                </a:solidFill>
              </a:rPr>
              <a:t>!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ngày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mẹ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sao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dài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đằng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đẵng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D8F08A-56D8-1BFD-2856-2976E8198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16" y="4052693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3CD16B-DA20-6E0C-666F-202AFBC118C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889" y="1745887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55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bg1"/>
                </a:solidFill>
              </a:rPr>
              <a:t>Câu</a:t>
            </a:r>
            <a:r>
              <a:rPr lang="en-US" sz="2800" b="1" dirty="0">
                <a:solidFill>
                  <a:schemeClr val="bg1"/>
                </a:solidFill>
              </a:rPr>
              <a:t> 9: </a:t>
            </a:r>
            <a:r>
              <a:rPr lang="en-US" sz="2800" b="1" dirty="0" err="1">
                <a:solidFill>
                  <a:schemeClr val="bg1"/>
                </a:solidFill>
              </a:rPr>
              <a:t>Dòng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nào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nói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đúng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nhất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dấu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hiệu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nhận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biết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của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câu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phủ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định</a:t>
            </a:r>
            <a:r>
              <a:rPr lang="en-US" sz="2800" b="1" dirty="0">
                <a:solidFill>
                  <a:schemeClr val="bg1"/>
                </a:solidFill>
              </a:rPr>
              <a:t>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213748"/>
            <a:ext cx="3530840" cy="11399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biết</a:t>
            </a:r>
            <a:r>
              <a:rPr lang="en-US" sz="2400" dirty="0">
                <a:solidFill>
                  <a:schemeClr val="tx1"/>
                </a:solidFill>
              </a:rPr>
              <a:t> bao, </a:t>
            </a:r>
            <a:r>
              <a:rPr lang="en-US" sz="2400" dirty="0" err="1">
                <a:solidFill>
                  <a:schemeClr val="tx1"/>
                </a:solidFill>
              </a:rPr>
              <a:t>ôi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thay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400800" y="2171260"/>
            <a:ext cx="3893589" cy="113995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những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như</a:t>
            </a:r>
            <a:r>
              <a:rPr lang="en-US" sz="2400" dirty="0">
                <a:solidFill>
                  <a:schemeClr val="tx1"/>
                </a:solidFill>
              </a:rPr>
              <a:t>: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chẳng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chưa</a:t>
            </a:r>
            <a:r>
              <a:rPr lang="en-US" sz="240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400800" y="3712458"/>
            <a:ext cx="3893589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Là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phủ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định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D9E413-AEA2-BBBF-339F-9EE3BD7A8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3923664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1793EB8-3951-7370-8A9F-D5DCE20EEF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2309" y="1570208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4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349" y="489013"/>
            <a:ext cx="3238135" cy="62802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90327"/>
            <a:ext cx="12192001" cy="306321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36" y="5393182"/>
            <a:ext cx="5950396" cy="1438039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2447309" y="1108143"/>
            <a:ext cx="90632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800" b="1" dirty="0">
                <a:solidFill>
                  <a:srgbClr val="ED7747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THỰC HÀNH TIẾNG VIỆT</a:t>
            </a:r>
          </a:p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kể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hỏi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cảm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khiến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;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khẳng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câu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phủ</a:t>
            </a:r>
            <a:r>
              <a:rPr lang="en-US" altLang="zh-CN" sz="4400" b="1" dirty="0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>
                <a:solidFill>
                  <a:srgbClr val="EF3747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định</a:t>
            </a:r>
            <a:endParaRPr lang="en-US" altLang="zh-CN" sz="4400" b="1" dirty="0">
              <a:solidFill>
                <a:srgbClr val="EF3747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1">
            <a:extLst>
              <a:ext uri="{FF2B5EF4-FFF2-40B4-BE49-F238E27FC236}">
                <a16:creationId xmlns:a16="http://schemas.microsoft.com/office/drawing/2014/main" id="{4566C13B-8113-4F47-9F47-0DB4E1DD4B89}"/>
              </a:ext>
            </a:extLst>
          </p:cNvPr>
          <p:cNvSpPr txBox="1"/>
          <p:nvPr/>
        </p:nvSpPr>
        <p:spPr>
          <a:xfrm>
            <a:off x="6343432" y="3460689"/>
            <a:ext cx="51671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3200" b="1" i="1" noProof="0" dirty="0">
                <a:solidFill>
                  <a:srgbClr val="ED7747">
                    <a:lumMod val="50000"/>
                  </a:srgb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200" b="1" i="1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2400" b="1" i="1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GV: ……………….</a:t>
            </a:r>
            <a:r>
              <a:rPr kumimoji="0" lang="en-US" altLang="zh-CN" sz="2400" b="1" i="1" u="none" strike="noStrike" kern="1200" cap="none" spc="0" normalizeH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endParaRPr kumimoji="0" lang="zh-CN" altLang="en-US" sz="2400" b="1" i="1" u="none" strike="noStrike" kern="1200" cap="none" spc="0" normalizeH="0" baseline="0" noProof="0" dirty="0">
              <a:ln>
                <a:noFill/>
              </a:ln>
              <a:solidFill>
                <a:srgbClr val="ED77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3735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3437458" y="2359340"/>
            <a:ext cx="59807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HÌNH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THÀNH KIẾN THỨC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21">
            <a:extLst>
              <a:ext uri="{FF2B5EF4-FFF2-40B4-BE49-F238E27FC236}">
                <a16:creationId xmlns:a16="http://schemas.microsoft.com/office/drawing/2014/main" id="{A4D73833-72DA-41F7-9579-325131C42EA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5082"/>
            <a:ext cx="4024319" cy="6085238"/>
          </a:xfrm>
          <a:prstGeom prst="rect">
            <a:avLst/>
          </a:prstGeom>
        </p:spPr>
      </p:pic>
      <p:pic>
        <p:nvPicPr>
          <p:cNvPr id="20" name="图片 1">
            <a:extLst>
              <a:ext uri="{FF2B5EF4-FFF2-40B4-BE49-F238E27FC236}">
                <a16:creationId xmlns:a16="http://schemas.microsoft.com/office/drawing/2014/main" id="{07D69D9A-2CCF-4641-9877-56C38ED66E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342" y="4928391"/>
            <a:ext cx="6413548" cy="15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186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6" name="组合 36">
            <a:extLst>
              <a:ext uri="{FF2B5EF4-FFF2-40B4-BE49-F238E27FC236}">
                <a16:creationId xmlns:a16="http://schemas.microsoft.com/office/drawing/2014/main" id="{C06DC443-06DC-4E90-AE75-4A0648DE489A}"/>
              </a:ext>
            </a:extLst>
          </p:cNvPr>
          <p:cNvGrpSpPr/>
          <p:nvPr/>
        </p:nvGrpSpPr>
        <p:grpSpPr>
          <a:xfrm>
            <a:off x="4213198" y="68440"/>
            <a:ext cx="3658804" cy="3917098"/>
            <a:chOff x="4427538" y="954088"/>
            <a:chExt cx="3333750" cy="37290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5385F37-3253-4842-8FFB-0A444BCB25B5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39689B-C9BE-43DD-8946-230AE8F51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54149A-3A76-4DCA-AF84-B762274D5595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26C4DF7-3ED8-4701-A2FA-3AB73DC80E11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3BDBC4C-ECEC-486D-9EC1-616B5F1C7948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ABE8E03-8F8C-4C62-9A60-FB90078BB78E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40AA55D-0B3B-4914-8BFC-E5C13F58FE54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39F7068-3A24-4109-A670-9FE4A79F1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6D397095-C3A0-4EC0-A449-BB177C56E39E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B0233B2E-D3C6-4CF4-8620-97938AAB680B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20B6971-5678-4A72-91E3-6E55F304A6B0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8C183E9-9C39-4CB4-ABCC-7C6024446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4D34025F-4544-4996-A342-44A1EEF71F7C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DD387088-18E9-4BC5-A2CB-8294DDBC9DFD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0E3DB5F-3D33-4F79-8A8D-B3299E5FAED0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7C24FC1E-09B7-43B5-8522-86475E8171A0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73BACA4-A9F1-4760-8079-F6DC92D00A80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C110922D-CA27-46B9-8653-57E6D90D7A84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52DC5A1-7E32-4DA9-A24B-AEDE73D9408E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1F417C06-B1B6-43DF-B7B6-04D86BAA70D1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CC8D877-A848-4756-98B6-CCFE45EB5ECC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339A2A3-3EA5-455A-96D5-07746325FA3B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1D35B58-1F31-46CB-95A4-CC1C571CE5BE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47AF69F4-145A-4D2B-B96C-52D6FC815AD2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225B3702-AF2E-40CB-907C-0249A4326CBA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9D60012-6460-4B90-9DBE-5E9EF0AE2C94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AFD00F5-9F89-47F4-B373-FDBA9CA32CB4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6C9BBDCC-9578-467A-A663-B3562358FB36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11FE295-D130-40EB-B506-7AB019C81F8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6D571321-1669-46FD-A982-DA3343F37E60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744B291-CFE2-4331-A9C4-443FBD71E7E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19CE6F85-400C-4373-9599-A8C48BD0A0E6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C0A9D867-495B-4D3A-A43A-C8488E10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29E44676-EE0A-4C3B-8A16-FA73DDFD5ACA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D642F9D4-1FCA-4CF3-867F-75677AA78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11A0BBCF-1C1B-4E46-8778-338209CC9613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C8FD356B-98E5-4C4F-81BC-AD5E8FEDAE0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419DD39-45CD-4D23-B8A5-CEED322AE871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B172BB90-AD56-4C05-AE30-23DB6C527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54149D59-D6A1-4030-93AC-F86381BF7E07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74014E3B-9CCE-47B4-96D4-5E4D8A3ACBE5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86E88E6-95DC-40FD-BE2F-976E2F52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397957" y="4469935"/>
            <a:ext cx="76077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TRI THỨC TIẾNG VIỆT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06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>
            <a:extLst>
              <a:ext uri="{FF2B5EF4-FFF2-40B4-BE49-F238E27FC236}">
                <a16:creationId xmlns:a16="http://schemas.microsoft.com/office/drawing/2014/main" id="{4E6E4BE4-CA7A-45ED-BC85-72AF3380E0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4411" y="2783362"/>
            <a:ext cx="2845633" cy="4302928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 rot="16200000">
            <a:off x="5410367" y="-2638281"/>
            <a:ext cx="1538883" cy="698934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TRÒ CHƠI</a:t>
            </a:r>
          </a:p>
          <a:p>
            <a:pPr lvl="0" algn="ctr">
              <a:defRPr/>
            </a:pPr>
            <a:r>
              <a:rPr lang="en-US" altLang="zh-CN" sz="4400" b="1" dirty="0">
                <a:solidFill>
                  <a:srgbClr val="865B3E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MẢNH GHÉP HOÀN HẢO</a:t>
            </a:r>
            <a:endParaRPr kumimoji="0" lang="en-US" altLang="zh-CN" sz="44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630919" y="1686942"/>
            <a:ext cx="732080" cy="608831"/>
            <a:chOff x="3959623" y="1220645"/>
            <a:chExt cx="640492" cy="658134"/>
          </a:xfrm>
        </p:grpSpPr>
        <p:sp>
          <p:nvSpPr>
            <p:cNvPr id="2" name="菱形 1"/>
            <p:cNvSpPr/>
            <p:nvPr/>
          </p:nvSpPr>
          <p:spPr>
            <a:xfrm>
              <a:off x="3959623" y="1238287"/>
              <a:ext cx="640492" cy="640492"/>
            </a:xfrm>
            <a:prstGeom prst="diamon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227550" y="1220645"/>
              <a:ext cx="161620" cy="4990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3C573768-74BE-4C3A-A07C-695C8383A13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993" y="5238853"/>
            <a:ext cx="8321662" cy="1209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93738-3C8D-C6F2-35B1-AB4167B7C377}"/>
              </a:ext>
            </a:extLst>
          </p:cNvPr>
          <p:cNvSpPr txBox="1"/>
          <p:nvPr/>
        </p:nvSpPr>
        <p:spPr>
          <a:xfrm>
            <a:off x="2685134" y="1651644"/>
            <a:ext cx="769682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kiểu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73620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849D79-73CA-57C6-6711-B7711CA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401620"/>
              </p:ext>
            </p:extLst>
          </p:nvPr>
        </p:nvGraphicFramePr>
        <p:xfrm>
          <a:off x="0" y="-61878"/>
          <a:ext cx="12177932" cy="697054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1936495110"/>
                    </a:ext>
                  </a:extLst>
                </a:gridCol>
                <a:gridCol w="3045655">
                  <a:extLst>
                    <a:ext uri="{9D8B030D-6E8A-4147-A177-3AD203B41FA5}">
                      <a16:colId xmlns:a16="http://schemas.microsoft.com/office/drawing/2014/main" val="1303666049"/>
                    </a:ext>
                  </a:extLst>
                </a:gridCol>
                <a:gridCol w="7212037">
                  <a:extLst>
                    <a:ext uri="{9D8B030D-6E8A-4147-A177-3AD203B41FA5}">
                      <a16:colId xmlns:a16="http://schemas.microsoft.com/office/drawing/2014/main" val="2445601631"/>
                    </a:ext>
                  </a:extLst>
                </a:gridCol>
              </a:tblGrid>
              <a:tr h="137160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3094"/>
                  </a:ext>
                </a:extLst>
              </a:tr>
              <a:tr h="935502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báo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(.).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9467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(ai,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,..)</a:t>
                      </a:r>
                    </a:p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(?).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7816"/>
                  </a:ext>
                </a:extLst>
              </a:tr>
              <a:tr h="977704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chao, chao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ôi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trời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hoặc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mức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lắm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(!).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103840"/>
                  </a:ext>
                </a:extLst>
              </a:tr>
              <a:tr h="1371600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lệnh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đừng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chớ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 (!).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31168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29475"/>
      </p:ext>
    </p:extLst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F849D79-73CA-57C6-6711-B7711CA8FB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397267"/>
              </p:ext>
            </p:extLst>
          </p:nvPr>
        </p:nvGraphicFramePr>
        <p:xfrm>
          <a:off x="759655" y="478301"/>
          <a:ext cx="10874328" cy="547743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321251">
                  <a:extLst>
                    <a:ext uri="{9D8B030D-6E8A-4147-A177-3AD203B41FA5}">
                      <a16:colId xmlns:a16="http://schemas.microsoft.com/office/drawing/2014/main" val="1936495110"/>
                    </a:ext>
                  </a:extLst>
                </a:gridCol>
                <a:gridCol w="2936069">
                  <a:extLst>
                    <a:ext uri="{9D8B030D-6E8A-4147-A177-3AD203B41FA5}">
                      <a16:colId xmlns:a16="http://schemas.microsoft.com/office/drawing/2014/main" val="1303666049"/>
                    </a:ext>
                  </a:extLst>
                </a:gridCol>
                <a:gridCol w="5617008">
                  <a:extLst>
                    <a:ext uri="{9D8B030D-6E8A-4147-A177-3AD203B41FA5}">
                      <a16:colId xmlns:a16="http://schemas.microsoft.com/office/drawing/2014/main" val="2445601631"/>
                    </a:ext>
                  </a:extLst>
                </a:gridCol>
              </a:tblGrid>
              <a:tr h="97618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CHỨC NĂNG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 ĐIỂM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513094"/>
                  </a:ext>
                </a:extLst>
              </a:tr>
              <a:tr h="1760388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diễn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riêng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649467"/>
                  </a:ext>
                </a:extLst>
              </a:tr>
              <a:tr h="2581019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Thường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chẳng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chả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,…</a:t>
                      </a:r>
                    </a:p>
                    <a:p>
                      <a:pPr marL="342900" indent="-342900">
                        <a:buFontTx/>
                        <a:buChar char="-"/>
                      </a:pP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bắt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trúc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…,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VD: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0478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5796975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>
            <a:extLst>
              <a:ext uri="{FF2B5EF4-FFF2-40B4-BE49-F238E27FC236}">
                <a16:creationId xmlns:a16="http://schemas.microsoft.com/office/drawing/2014/main" id="{CA114482-22D7-4FFA-994F-AC82FF19D41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8" name="文本框 2">
            <a:extLst>
              <a:ext uri="{FF2B5EF4-FFF2-40B4-BE49-F238E27FC236}">
                <a16:creationId xmlns:a16="http://schemas.microsoft.com/office/drawing/2014/main" id="{8713BBC2-08CC-4169-968E-B104D184F3F9}"/>
              </a:ext>
            </a:extLst>
          </p:cNvPr>
          <p:cNvSpPr txBox="1"/>
          <p:nvPr/>
        </p:nvSpPr>
        <p:spPr>
          <a:xfrm>
            <a:off x="4512067" y="3927258"/>
            <a:ext cx="184730" cy="1190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578548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44916" y="2459504"/>
            <a:ext cx="452793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LUYỆN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TẬP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437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8A28A4-4681-4BA9-86E8-2C3B0F385B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2729" y="883919"/>
            <a:ext cx="2857500" cy="2857500"/>
          </a:xfrm>
          <a:prstGeom prst="rect">
            <a:avLst/>
          </a:prstGeom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D19A5806-7592-478F-A44B-3D1C8234DB7B}"/>
              </a:ext>
            </a:extLst>
          </p:cNvPr>
          <p:cNvSpPr/>
          <p:nvPr/>
        </p:nvSpPr>
        <p:spPr>
          <a:xfrm>
            <a:off x="315850" y="13792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Ong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ECB32C92-7DDE-4979-AB3A-808B65CBF3F1}"/>
              </a:ext>
            </a:extLst>
          </p:cNvPr>
          <p:cNvSpPr/>
          <p:nvPr/>
        </p:nvSpPr>
        <p:spPr>
          <a:xfrm>
            <a:off x="2471927" y="1981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non</a:t>
            </a:r>
            <a:endParaRPr kumimoji="0" lang="en-US" sz="6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CABDF488-8BEB-4D77-A429-CFB91F278DD1}"/>
              </a:ext>
            </a:extLst>
          </p:cNvPr>
          <p:cNvSpPr/>
          <p:nvPr/>
        </p:nvSpPr>
        <p:spPr>
          <a:xfrm>
            <a:off x="6784081" y="2560318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chỉ</a:t>
            </a:r>
            <a:endParaRPr kumimoji="0" lang="en-US" sz="6600" b="1" i="0" u="none" strike="noStrike" kern="1200" cap="none" spc="0" normalizeH="0" baseline="0" noProof="0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199C24C2-6B91-4322-BDB4-819FF0CB9BE4}"/>
              </a:ext>
            </a:extLst>
          </p:cNvPr>
          <p:cNvSpPr/>
          <p:nvPr/>
        </p:nvSpPr>
        <p:spPr>
          <a:xfrm>
            <a:off x="4662066" y="1226820"/>
            <a:ext cx="2740154" cy="2362201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chăm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7D7D99-9E1A-47C2-9A0E-04166401D7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52" y="3436622"/>
            <a:ext cx="2650039" cy="2661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7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grpSp>
        <p:nvGrpSpPr>
          <p:cNvPr id="16" name="组合 36">
            <a:extLst>
              <a:ext uri="{FF2B5EF4-FFF2-40B4-BE49-F238E27FC236}">
                <a16:creationId xmlns:a16="http://schemas.microsoft.com/office/drawing/2014/main" id="{C06DC443-06DC-4E90-AE75-4A0648DE489A}"/>
              </a:ext>
            </a:extLst>
          </p:cNvPr>
          <p:cNvGrpSpPr/>
          <p:nvPr/>
        </p:nvGrpSpPr>
        <p:grpSpPr>
          <a:xfrm>
            <a:off x="4213198" y="68440"/>
            <a:ext cx="3658804" cy="3917098"/>
            <a:chOff x="4427538" y="954088"/>
            <a:chExt cx="3333750" cy="372903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E5385F37-3253-4842-8FFB-0A444BCB25B5}"/>
                </a:ext>
              </a:extLst>
            </p:cNvPr>
            <p:cNvSpPr/>
            <p:nvPr/>
          </p:nvSpPr>
          <p:spPr bwMode="auto">
            <a:xfrm>
              <a:off x="5026026" y="1547813"/>
              <a:ext cx="2144713" cy="2363788"/>
            </a:xfrm>
            <a:custGeom>
              <a:avLst/>
              <a:gdLst>
                <a:gd name="T0" fmla="*/ 518 w 570"/>
                <a:gd name="T1" fmla="*/ 231 h 629"/>
                <a:gd name="T2" fmla="*/ 454 w 570"/>
                <a:gd name="T3" fmla="*/ 271 h 629"/>
                <a:gd name="T4" fmla="*/ 496 w 570"/>
                <a:gd name="T5" fmla="*/ 135 h 629"/>
                <a:gd name="T6" fmla="*/ 393 w 570"/>
                <a:gd name="T7" fmla="*/ 205 h 629"/>
                <a:gd name="T8" fmla="*/ 326 w 570"/>
                <a:gd name="T9" fmla="*/ 264 h 629"/>
                <a:gd name="T10" fmla="*/ 474 w 570"/>
                <a:gd name="T11" fmla="*/ 89 h 629"/>
                <a:gd name="T12" fmla="*/ 385 w 570"/>
                <a:gd name="T13" fmla="*/ 100 h 629"/>
                <a:gd name="T14" fmla="*/ 322 w 570"/>
                <a:gd name="T15" fmla="*/ 156 h 629"/>
                <a:gd name="T16" fmla="*/ 401 w 570"/>
                <a:gd name="T17" fmla="*/ 66 h 629"/>
                <a:gd name="T18" fmla="*/ 279 w 570"/>
                <a:gd name="T19" fmla="*/ 80 h 629"/>
                <a:gd name="T20" fmla="*/ 223 w 570"/>
                <a:gd name="T21" fmla="*/ 103 h 629"/>
                <a:gd name="T22" fmla="*/ 280 w 570"/>
                <a:gd name="T23" fmla="*/ 61 h 629"/>
                <a:gd name="T24" fmla="*/ 212 w 570"/>
                <a:gd name="T25" fmla="*/ 33 h 629"/>
                <a:gd name="T26" fmla="*/ 78 w 570"/>
                <a:gd name="T27" fmla="*/ 109 h 629"/>
                <a:gd name="T28" fmla="*/ 29 w 570"/>
                <a:gd name="T29" fmla="*/ 198 h 629"/>
                <a:gd name="T30" fmla="*/ 35 w 570"/>
                <a:gd name="T31" fmla="*/ 232 h 629"/>
                <a:gd name="T32" fmla="*/ 42 w 570"/>
                <a:gd name="T33" fmla="*/ 311 h 629"/>
                <a:gd name="T34" fmla="*/ 20 w 570"/>
                <a:gd name="T35" fmla="*/ 366 h 629"/>
                <a:gd name="T36" fmla="*/ 73 w 570"/>
                <a:gd name="T37" fmla="*/ 388 h 629"/>
                <a:gd name="T38" fmla="*/ 178 w 570"/>
                <a:gd name="T39" fmla="*/ 311 h 629"/>
                <a:gd name="T40" fmla="*/ 102 w 570"/>
                <a:gd name="T41" fmla="*/ 390 h 629"/>
                <a:gd name="T42" fmla="*/ 92 w 570"/>
                <a:gd name="T43" fmla="*/ 469 h 629"/>
                <a:gd name="T44" fmla="*/ 196 w 570"/>
                <a:gd name="T45" fmla="*/ 407 h 629"/>
                <a:gd name="T46" fmla="*/ 265 w 570"/>
                <a:gd name="T47" fmla="*/ 373 h 629"/>
                <a:gd name="T48" fmla="*/ 196 w 570"/>
                <a:gd name="T49" fmla="*/ 450 h 629"/>
                <a:gd name="T50" fmla="*/ 179 w 570"/>
                <a:gd name="T51" fmla="*/ 542 h 629"/>
                <a:gd name="T52" fmla="*/ 261 w 570"/>
                <a:gd name="T53" fmla="*/ 489 h 629"/>
                <a:gd name="T54" fmla="*/ 270 w 570"/>
                <a:gd name="T55" fmla="*/ 506 h 629"/>
                <a:gd name="T56" fmla="*/ 208 w 570"/>
                <a:gd name="T57" fmla="*/ 588 h 629"/>
                <a:gd name="T58" fmla="*/ 303 w 570"/>
                <a:gd name="T59" fmla="*/ 597 h 629"/>
                <a:gd name="T60" fmla="*/ 332 w 570"/>
                <a:gd name="T61" fmla="*/ 603 h 629"/>
                <a:gd name="T62" fmla="*/ 406 w 570"/>
                <a:gd name="T63" fmla="*/ 554 h 629"/>
                <a:gd name="T64" fmla="*/ 430 w 570"/>
                <a:gd name="T65" fmla="*/ 535 h 629"/>
                <a:gd name="T66" fmla="*/ 504 w 570"/>
                <a:gd name="T67" fmla="*/ 444 h 629"/>
                <a:gd name="T68" fmla="*/ 549 w 570"/>
                <a:gd name="T69" fmla="*/ 342 h 629"/>
                <a:gd name="T70" fmla="*/ 563 w 570"/>
                <a:gd name="T71" fmla="*/ 266 h 6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0" h="629">
                  <a:moveTo>
                    <a:pt x="558" y="231"/>
                  </a:moveTo>
                  <a:cubicBezTo>
                    <a:pt x="547" y="219"/>
                    <a:pt x="530" y="221"/>
                    <a:pt x="518" y="231"/>
                  </a:cubicBezTo>
                  <a:cubicBezTo>
                    <a:pt x="477" y="265"/>
                    <a:pt x="437" y="300"/>
                    <a:pt x="395" y="332"/>
                  </a:cubicBezTo>
                  <a:cubicBezTo>
                    <a:pt x="415" y="313"/>
                    <a:pt x="434" y="292"/>
                    <a:pt x="454" y="271"/>
                  </a:cubicBezTo>
                  <a:cubicBezTo>
                    <a:pt x="482" y="243"/>
                    <a:pt x="510" y="213"/>
                    <a:pt x="528" y="177"/>
                  </a:cubicBezTo>
                  <a:cubicBezTo>
                    <a:pt x="539" y="156"/>
                    <a:pt x="521" y="127"/>
                    <a:pt x="496" y="135"/>
                  </a:cubicBezTo>
                  <a:cubicBezTo>
                    <a:pt x="475" y="142"/>
                    <a:pt x="458" y="154"/>
                    <a:pt x="441" y="168"/>
                  </a:cubicBezTo>
                  <a:cubicBezTo>
                    <a:pt x="425" y="180"/>
                    <a:pt x="408" y="191"/>
                    <a:pt x="393" y="205"/>
                  </a:cubicBezTo>
                  <a:cubicBezTo>
                    <a:pt x="377" y="218"/>
                    <a:pt x="364" y="234"/>
                    <a:pt x="349" y="247"/>
                  </a:cubicBezTo>
                  <a:cubicBezTo>
                    <a:pt x="342" y="253"/>
                    <a:pt x="334" y="259"/>
                    <a:pt x="326" y="264"/>
                  </a:cubicBezTo>
                  <a:cubicBezTo>
                    <a:pt x="353" y="239"/>
                    <a:pt x="378" y="210"/>
                    <a:pt x="407" y="186"/>
                  </a:cubicBezTo>
                  <a:cubicBezTo>
                    <a:pt x="437" y="160"/>
                    <a:pt x="471" y="131"/>
                    <a:pt x="474" y="89"/>
                  </a:cubicBezTo>
                  <a:cubicBezTo>
                    <a:pt x="475" y="66"/>
                    <a:pt x="448" y="54"/>
                    <a:pt x="430" y="64"/>
                  </a:cubicBezTo>
                  <a:cubicBezTo>
                    <a:pt x="413" y="73"/>
                    <a:pt x="399" y="87"/>
                    <a:pt x="385" y="100"/>
                  </a:cubicBezTo>
                  <a:cubicBezTo>
                    <a:pt x="369" y="115"/>
                    <a:pt x="353" y="130"/>
                    <a:pt x="336" y="144"/>
                  </a:cubicBezTo>
                  <a:cubicBezTo>
                    <a:pt x="331" y="148"/>
                    <a:pt x="326" y="152"/>
                    <a:pt x="322" y="156"/>
                  </a:cubicBezTo>
                  <a:cubicBezTo>
                    <a:pt x="323" y="155"/>
                    <a:pt x="323" y="154"/>
                    <a:pt x="324" y="153"/>
                  </a:cubicBezTo>
                  <a:cubicBezTo>
                    <a:pt x="351" y="125"/>
                    <a:pt x="374" y="93"/>
                    <a:pt x="401" y="66"/>
                  </a:cubicBezTo>
                  <a:cubicBezTo>
                    <a:pt x="423" y="43"/>
                    <a:pt x="393" y="1"/>
                    <a:pt x="366" y="21"/>
                  </a:cubicBezTo>
                  <a:cubicBezTo>
                    <a:pt x="337" y="41"/>
                    <a:pt x="309" y="62"/>
                    <a:pt x="279" y="80"/>
                  </a:cubicBezTo>
                  <a:cubicBezTo>
                    <a:pt x="256" y="95"/>
                    <a:pt x="232" y="107"/>
                    <a:pt x="208" y="119"/>
                  </a:cubicBezTo>
                  <a:cubicBezTo>
                    <a:pt x="213" y="113"/>
                    <a:pt x="218" y="108"/>
                    <a:pt x="223" y="103"/>
                  </a:cubicBezTo>
                  <a:cubicBezTo>
                    <a:pt x="229" y="96"/>
                    <a:pt x="236" y="88"/>
                    <a:pt x="244" y="81"/>
                  </a:cubicBezTo>
                  <a:cubicBezTo>
                    <a:pt x="256" y="75"/>
                    <a:pt x="268" y="69"/>
                    <a:pt x="280" y="61"/>
                  </a:cubicBezTo>
                  <a:cubicBezTo>
                    <a:pt x="306" y="42"/>
                    <a:pt x="291" y="0"/>
                    <a:pt x="257" y="8"/>
                  </a:cubicBezTo>
                  <a:cubicBezTo>
                    <a:pt x="240" y="12"/>
                    <a:pt x="225" y="22"/>
                    <a:pt x="212" y="33"/>
                  </a:cubicBezTo>
                  <a:cubicBezTo>
                    <a:pt x="187" y="45"/>
                    <a:pt x="161" y="54"/>
                    <a:pt x="138" y="68"/>
                  </a:cubicBezTo>
                  <a:cubicBezTo>
                    <a:pt x="116" y="79"/>
                    <a:pt x="97" y="94"/>
                    <a:pt x="78" y="109"/>
                  </a:cubicBezTo>
                  <a:cubicBezTo>
                    <a:pt x="59" y="123"/>
                    <a:pt x="47" y="142"/>
                    <a:pt x="29" y="157"/>
                  </a:cubicBezTo>
                  <a:cubicBezTo>
                    <a:pt x="17" y="167"/>
                    <a:pt x="19" y="187"/>
                    <a:pt x="29" y="198"/>
                  </a:cubicBezTo>
                  <a:cubicBezTo>
                    <a:pt x="36" y="205"/>
                    <a:pt x="45" y="207"/>
                    <a:pt x="54" y="205"/>
                  </a:cubicBezTo>
                  <a:cubicBezTo>
                    <a:pt x="48" y="215"/>
                    <a:pt x="42" y="224"/>
                    <a:pt x="35" y="232"/>
                  </a:cubicBezTo>
                  <a:cubicBezTo>
                    <a:pt x="23" y="245"/>
                    <a:pt x="11" y="258"/>
                    <a:pt x="7" y="275"/>
                  </a:cubicBezTo>
                  <a:cubicBezTo>
                    <a:pt x="0" y="298"/>
                    <a:pt x="21" y="314"/>
                    <a:pt x="42" y="311"/>
                  </a:cubicBezTo>
                  <a:cubicBezTo>
                    <a:pt x="46" y="310"/>
                    <a:pt x="49" y="309"/>
                    <a:pt x="52" y="308"/>
                  </a:cubicBezTo>
                  <a:cubicBezTo>
                    <a:pt x="39" y="326"/>
                    <a:pt x="28" y="345"/>
                    <a:pt x="20" y="366"/>
                  </a:cubicBezTo>
                  <a:cubicBezTo>
                    <a:pt x="15" y="378"/>
                    <a:pt x="23" y="392"/>
                    <a:pt x="33" y="398"/>
                  </a:cubicBezTo>
                  <a:cubicBezTo>
                    <a:pt x="47" y="407"/>
                    <a:pt x="64" y="401"/>
                    <a:pt x="73" y="388"/>
                  </a:cubicBezTo>
                  <a:cubicBezTo>
                    <a:pt x="93" y="358"/>
                    <a:pt x="122" y="337"/>
                    <a:pt x="155" y="321"/>
                  </a:cubicBezTo>
                  <a:cubicBezTo>
                    <a:pt x="162" y="317"/>
                    <a:pt x="170" y="314"/>
                    <a:pt x="178" y="311"/>
                  </a:cubicBezTo>
                  <a:cubicBezTo>
                    <a:pt x="167" y="323"/>
                    <a:pt x="157" y="337"/>
                    <a:pt x="146" y="349"/>
                  </a:cubicBezTo>
                  <a:cubicBezTo>
                    <a:pt x="134" y="364"/>
                    <a:pt x="118" y="379"/>
                    <a:pt x="102" y="390"/>
                  </a:cubicBezTo>
                  <a:cubicBezTo>
                    <a:pt x="87" y="400"/>
                    <a:pt x="68" y="410"/>
                    <a:pt x="59" y="427"/>
                  </a:cubicBezTo>
                  <a:cubicBezTo>
                    <a:pt x="48" y="450"/>
                    <a:pt x="67" y="476"/>
                    <a:pt x="92" y="469"/>
                  </a:cubicBezTo>
                  <a:cubicBezTo>
                    <a:pt x="112" y="465"/>
                    <a:pt x="127" y="451"/>
                    <a:pt x="142" y="438"/>
                  </a:cubicBezTo>
                  <a:cubicBezTo>
                    <a:pt x="158" y="426"/>
                    <a:pt x="178" y="417"/>
                    <a:pt x="196" y="407"/>
                  </a:cubicBezTo>
                  <a:cubicBezTo>
                    <a:pt x="216" y="397"/>
                    <a:pt x="237" y="388"/>
                    <a:pt x="258" y="377"/>
                  </a:cubicBezTo>
                  <a:cubicBezTo>
                    <a:pt x="260" y="376"/>
                    <a:pt x="263" y="375"/>
                    <a:pt x="265" y="373"/>
                  </a:cubicBezTo>
                  <a:cubicBezTo>
                    <a:pt x="255" y="384"/>
                    <a:pt x="245" y="394"/>
                    <a:pt x="236" y="405"/>
                  </a:cubicBezTo>
                  <a:cubicBezTo>
                    <a:pt x="223" y="421"/>
                    <a:pt x="210" y="436"/>
                    <a:pt x="196" y="450"/>
                  </a:cubicBezTo>
                  <a:cubicBezTo>
                    <a:pt x="180" y="465"/>
                    <a:pt x="164" y="477"/>
                    <a:pt x="150" y="493"/>
                  </a:cubicBezTo>
                  <a:cubicBezTo>
                    <a:pt x="131" y="516"/>
                    <a:pt x="150" y="546"/>
                    <a:pt x="179" y="542"/>
                  </a:cubicBezTo>
                  <a:cubicBezTo>
                    <a:pt x="193" y="539"/>
                    <a:pt x="204" y="525"/>
                    <a:pt x="211" y="519"/>
                  </a:cubicBezTo>
                  <a:cubicBezTo>
                    <a:pt x="227" y="508"/>
                    <a:pt x="244" y="498"/>
                    <a:pt x="261" y="489"/>
                  </a:cubicBezTo>
                  <a:cubicBezTo>
                    <a:pt x="279" y="479"/>
                    <a:pt x="298" y="468"/>
                    <a:pt x="316" y="457"/>
                  </a:cubicBezTo>
                  <a:cubicBezTo>
                    <a:pt x="300" y="473"/>
                    <a:pt x="286" y="490"/>
                    <a:pt x="270" y="506"/>
                  </a:cubicBezTo>
                  <a:cubicBezTo>
                    <a:pt x="258" y="517"/>
                    <a:pt x="247" y="531"/>
                    <a:pt x="236" y="543"/>
                  </a:cubicBezTo>
                  <a:cubicBezTo>
                    <a:pt x="225" y="557"/>
                    <a:pt x="214" y="571"/>
                    <a:pt x="208" y="588"/>
                  </a:cubicBezTo>
                  <a:cubicBezTo>
                    <a:pt x="204" y="602"/>
                    <a:pt x="214" y="620"/>
                    <a:pt x="229" y="623"/>
                  </a:cubicBezTo>
                  <a:cubicBezTo>
                    <a:pt x="256" y="629"/>
                    <a:pt x="281" y="611"/>
                    <a:pt x="303" y="597"/>
                  </a:cubicBezTo>
                  <a:cubicBezTo>
                    <a:pt x="310" y="592"/>
                    <a:pt x="317" y="588"/>
                    <a:pt x="324" y="583"/>
                  </a:cubicBezTo>
                  <a:cubicBezTo>
                    <a:pt x="324" y="590"/>
                    <a:pt x="326" y="597"/>
                    <a:pt x="332" y="603"/>
                  </a:cubicBezTo>
                  <a:cubicBezTo>
                    <a:pt x="343" y="614"/>
                    <a:pt x="363" y="615"/>
                    <a:pt x="373" y="603"/>
                  </a:cubicBezTo>
                  <a:cubicBezTo>
                    <a:pt x="386" y="588"/>
                    <a:pt x="401" y="574"/>
                    <a:pt x="406" y="554"/>
                  </a:cubicBezTo>
                  <a:cubicBezTo>
                    <a:pt x="407" y="550"/>
                    <a:pt x="407" y="547"/>
                    <a:pt x="407" y="543"/>
                  </a:cubicBezTo>
                  <a:cubicBezTo>
                    <a:pt x="415" y="544"/>
                    <a:pt x="423" y="541"/>
                    <a:pt x="430" y="535"/>
                  </a:cubicBezTo>
                  <a:cubicBezTo>
                    <a:pt x="444" y="523"/>
                    <a:pt x="457" y="511"/>
                    <a:pt x="469" y="497"/>
                  </a:cubicBezTo>
                  <a:cubicBezTo>
                    <a:pt x="483" y="481"/>
                    <a:pt x="494" y="462"/>
                    <a:pt x="504" y="444"/>
                  </a:cubicBezTo>
                  <a:cubicBezTo>
                    <a:pt x="514" y="427"/>
                    <a:pt x="523" y="413"/>
                    <a:pt x="536" y="400"/>
                  </a:cubicBezTo>
                  <a:cubicBezTo>
                    <a:pt x="553" y="383"/>
                    <a:pt x="558" y="364"/>
                    <a:pt x="549" y="342"/>
                  </a:cubicBezTo>
                  <a:cubicBezTo>
                    <a:pt x="544" y="332"/>
                    <a:pt x="527" y="325"/>
                    <a:pt x="516" y="329"/>
                  </a:cubicBezTo>
                  <a:cubicBezTo>
                    <a:pt x="533" y="309"/>
                    <a:pt x="549" y="288"/>
                    <a:pt x="563" y="266"/>
                  </a:cubicBezTo>
                  <a:cubicBezTo>
                    <a:pt x="570" y="255"/>
                    <a:pt x="567" y="240"/>
                    <a:pt x="558" y="23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9739689B-C9BE-43DD-8946-230AE8F510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62588" y="2581276"/>
              <a:ext cx="1274763" cy="1308100"/>
            </a:xfrm>
            <a:custGeom>
              <a:avLst/>
              <a:gdLst>
                <a:gd name="T0" fmla="*/ 275 w 339"/>
                <a:gd name="T1" fmla="*/ 103 h 348"/>
                <a:gd name="T2" fmla="*/ 261 w 339"/>
                <a:gd name="T3" fmla="*/ 119 h 348"/>
                <a:gd name="T4" fmla="*/ 256 w 339"/>
                <a:gd name="T5" fmla="*/ 55 h 348"/>
                <a:gd name="T6" fmla="*/ 214 w 339"/>
                <a:gd name="T7" fmla="*/ 32 h 348"/>
                <a:gd name="T8" fmla="*/ 151 w 339"/>
                <a:gd name="T9" fmla="*/ 73 h 348"/>
                <a:gd name="T10" fmla="*/ 161 w 339"/>
                <a:gd name="T11" fmla="*/ 56 h 348"/>
                <a:gd name="T12" fmla="*/ 111 w 339"/>
                <a:gd name="T13" fmla="*/ 46 h 348"/>
                <a:gd name="T14" fmla="*/ 86 w 339"/>
                <a:gd name="T15" fmla="*/ 100 h 348"/>
                <a:gd name="T16" fmla="*/ 74 w 339"/>
                <a:gd name="T17" fmla="*/ 103 h 348"/>
                <a:gd name="T18" fmla="*/ 49 w 339"/>
                <a:gd name="T19" fmla="*/ 132 h 348"/>
                <a:gd name="T20" fmla="*/ 67 w 339"/>
                <a:gd name="T21" fmla="*/ 154 h 348"/>
                <a:gd name="T22" fmla="*/ 102 w 339"/>
                <a:gd name="T23" fmla="*/ 239 h 348"/>
                <a:gd name="T24" fmla="*/ 131 w 339"/>
                <a:gd name="T25" fmla="*/ 333 h 348"/>
                <a:gd name="T26" fmla="*/ 117 w 339"/>
                <a:gd name="T27" fmla="*/ 205 h 348"/>
                <a:gd name="T28" fmla="*/ 83 w 339"/>
                <a:gd name="T29" fmla="*/ 129 h 348"/>
                <a:gd name="T30" fmla="*/ 132 w 339"/>
                <a:gd name="T31" fmla="*/ 89 h 348"/>
                <a:gd name="T32" fmla="*/ 217 w 339"/>
                <a:gd name="T33" fmla="*/ 87 h 348"/>
                <a:gd name="T34" fmla="*/ 257 w 339"/>
                <a:gd name="T35" fmla="*/ 143 h 348"/>
                <a:gd name="T36" fmla="*/ 208 w 339"/>
                <a:gd name="T37" fmla="*/ 272 h 348"/>
                <a:gd name="T38" fmla="*/ 186 w 339"/>
                <a:gd name="T39" fmla="*/ 333 h 348"/>
                <a:gd name="T40" fmla="*/ 228 w 339"/>
                <a:gd name="T41" fmla="*/ 283 h 348"/>
                <a:gd name="T42" fmla="*/ 280 w 339"/>
                <a:gd name="T43" fmla="*/ 147 h 348"/>
                <a:gd name="T44" fmla="*/ 323 w 339"/>
                <a:gd name="T45" fmla="*/ 92 h 348"/>
                <a:gd name="T46" fmla="*/ 40 w 339"/>
                <a:gd name="T47" fmla="*/ 99 h 348"/>
                <a:gd name="T48" fmla="*/ 43 w 339"/>
                <a:gd name="T49" fmla="*/ 103 h 348"/>
                <a:gd name="T50" fmla="*/ 142 w 339"/>
                <a:gd name="T51" fmla="*/ 37 h 348"/>
                <a:gd name="T52" fmla="*/ 141 w 339"/>
                <a:gd name="T53" fmla="*/ 44 h 348"/>
                <a:gd name="T54" fmla="*/ 142 w 339"/>
                <a:gd name="T55" fmla="*/ 37 h 348"/>
                <a:gd name="T56" fmla="*/ 235 w 339"/>
                <a:gd name="T57" fmla="*/ 43 h 348"/>
                <a:gd name="T58" fmla="*/ 234 w 339"/>
                <a:gd name="T59" fmla="*/ 46 h 348"/>
                <a:gd name="T60" fmla="*/ 300 w 339"/>
                <a:gd name="T61" fmla="*/ 115 h 348"/>
                <a:gd name="T62" fmla="*/ 296 w 339"/>
                <a:gd name="T63" fmla="*/ 112 h 348"/>
                <a:gd name="T64" fmla="*/ 304 w 339"/>
                <a:gd name="T65" fmla="*/ 10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39" h="348">
                  <a:moveTo>
                    <a:pt x="323" y="92"/>
                  </a:moveTo>
                  <a:cubicBezTo>
                    <a:pt x="308" y="65"/>
                    <a:pt x="286" y="83"/>
                    <a:pt x="275" y="103"/>
                  </a:cubicBezTo>
                  <a:cubicBezTo>
                    <a:pt x="272" y="109"/>
                    <a:pt x="269" y="115"/>
                    <a:pt x="266" y="121"/>
                  </a:cubicBezTo>
                  <a:cubicBezTo>
                    <a:pt x="264" y="121"/>
                    <a:pt x="263" y="120"/>
                    <a:pt x="261" y="119"/>
                  </a:cubicBezTo>
                  <a:cubicBezTo>
                    <a:pt x="249" y="111"/>
                    <a:pt x="242" y="94"/>
                    <a:pt x="238" y="76"/>
                  </a:cubicBezTo>
                  <a:cubicBezTo>
                    <a:pt x="246" y="71"/>
                    <a:pt x="253" y="65"/>
                    <a:pt x="256" y="55"/>
                  </a:cubicBezTo>
                  <a:cubicBezTo>
                    <a:pt x="259" y="45"/>
                    <a:pt x="260" y="25"/>
                    <a:pt x="248" y="20"/>
                  </a:cubicBezTo>
                  <a:cubicBezTo>
                    <a:pt x="236" y="15"/>
                    <a:pt x="220" y="19"/>
                    <a:pt x="214" y="32"/>
                  </a:cubicBezTo>
                  <a:cubicBezTo>
                    <a:pt x="210" y="41"/>
                    <a:pt x="210" y="52"/>
                    <a:pt x="211" y="64"/>
                  </a:cubicBezTo>
                  <a:cubicBezTo>
                    <a:pt x="193" y="73"/>
                    <a:pt x="171" y="78"/>
                    <a:pt x="151" y="73"/>
                  </a:cubicBezTo>
                  <a:cubicBezTo>
                    <a:pt x="151" y="73"/>
                    <a:pt x="150" y="73"/>
                    <a:pt x="149" y="72"/>
                  </a:cubicBezTo>
                  <a:cubicBezTo>
                    <a:pt x="154" y="67"/>
                    <a:pt x="158" y="62"/>
                    <a:pt x="161" y="56"/>
                  </a:cubicBezTo>
                  <a:cubicBezTo>
                    <a:pt x="167" y="46"/>
                    <a:pt x="169" y="27"/>
                    <a:pt x="160" y="18"/>
                  </a:cubicBezTo>
                  <a:cubicBezTo>
                    <a:pt x="141" y="0"/>
                    <a:pt x="114" y="25"/>
                    <a:pt x="111" y="46"/>
                  </a:cubicBezTo>
                  <a:cubicBezTo>
                    <a:pt x="110" y="55"/>
                    <a:pt x="113" y="64"/>
                    <a:pt x="117" y="72"/>
                  </a:cubicBezTo>
                  <a:cubicBezTo>
                    <a:pt x="107" y="82"/>
                    <a:pt x="97" y="92"/>
                    <a:pt x="86" y="100"/>
                  </a:cubicBezTo>
                  <a:cubicBezTo>
                    <a:pt x="82" y="103"/>
                    <a:pt x="79" y="105"/>
                    <a:pt x="75" y="106"/>
                  </a:cubicBezTo>
                  <a:cubicBezTo>
                    <a:pt x="75" y="105"/>
                    <a:pt x="75" y="104"/>
                    <a:pt x="74" y="103"/>
                  </a:cubicBezTo>
                  <a:cubicBezTo>
                    <a:pt x="64" y="84"/>
                    <a:pt x="32" y="62"/>
                    <a:pt x="14" y="86"/>
                  </a:cubicBezTo>
                  <a:cubicBezTo>
                    <a:pt x="0" y="105"/>
                    <a:pt x="36" y="127"/>
                    <a:pt x="49" y="132"/>
                  </a:cubicBezTo>
                  <a:cubicBezTo>
                    <a:pt x="53" y="133"/>
                    <a:pt x="57" y="134"/>
                    <a:pt x="61" y="134"/>
                  </a:cubicBezTo>
                  <a:cubicBezTo>
                    <a:pt x="63" y="141"/>
                    <a:pt x="65" y="148"/>
                    <a:pt x="67" y="154"/>
                  </a:cubicBezTo>
                  <a:cubicBezTo>
                    <a:pt x="71" y="168"/>
                    <a:pt x="79" y="180"/>
                    <a:pt x="86" y="193"/>
                  </a:cubicBezTo>
                  <a:cubicBezTo>
                    <a:pt x="94" y="207"/>
                    <a:pt x="98" y="223"/>
                    <a:pt x="102" y="239"/>
                  </a:cubicBezTo>
                  <a:cubicBezTo>
                    <a:pt x="106" y="253"/>
                    <a:pt x="112" y="267"/>
                    <a:pt x="117" y="281"/>
                  </a:cubicBezTo>
                  <a:cubicBezTo>
                    <a:pt x="123" y="298"/>
                    <a:pt x="126" y="316"/>
                    <a:pt x="131" y="333"/>
                  </a:cubicBezTo>
                  <a:cubicBezTo>
                    <a:pt x="135" y="347"/>
                    <a:pt x="157" y="341"/>
                    <a:pt x="153" y="326"/>
                  </a:cubicBezTo>
                  <a:cubicBezTo>
                    <a:pt x="141" y="286"/>
                    <a:pt x="129" y="246"/>
                    <a:pt x="117" y="205"/>
                  </a:cubicBezTo>
                  <a:cubicBezTo>
                    <a:pt x="110" y="186"/>
                    <a:pt x="98" y="171"/>
                    <a:pt x="91" y="153"/>
                  </a:cubicBezTo>
                  <a:cubicBezTo>
                    <a:pt x="88" y="145"/>
                    <a:pt x="86" y="137"/>
                    <a:pt x="83" y="129"/>
                  </a:cubicBezTo>
                  <a:cubicBezTo>
                    <a:pt x="101" y="120"/>
                    <a:pt x="118" y="103"/>
                    <a:pt x="130" y="91"/>
                  </a:cubicBezTo>
                  <a:cubicBezTo>
                    <a:pt x="131" y="90"/>
                    <a:pt x="132" y="90"/>
                    <a:pt x="132" y="89"/>
                  </a:cubicBezTo>
                  <a:cubicBezTo>
                    <a:pt x="145" y="97"/>
                    <a:pt x="160" y="98"/>
                    <a:pt x="175" y="97"/>
                  </a:cubicBezTo>
                  <a:cubicBezTo>
                    <a:pt x="190" y="97"/>
                    <a:pt x="204" y="92"/>
                    <a:pt x="217" y="87"/>
                  </a:cubicBezTo>
                  <a:cubicBezTo>
                    <a:pt x="220" y="95"/>
                    <a:pt x="223" y="102"/>
                    <a:pt x="225" y="108"/>
                  </a:cubicBezTo>
                  <a:cubicBezTo>
                    <a:pt x="232" y="123"/>
                    <a:pt x="243" y="136"/>
                    <a:pt x="257" y="143"/>
                  </a:cubicBezTo>
                  <a:cubicBezTo>
                    <a:pt x="248" y="165"/>
                    <a:pt x="241" y="187"/>
                    <a:pt x="232" y="209"/>
                  </a:cubicBezTo>
                  <a:cubicBezTo>
                    <a:pt x="225" y="230"/>
                    <a:pt x="216" y="251"/>
                    <a:pt x="208" y="272"/>
                  </a:cubicBezTo>
                  <a:cubicBezTo>
                    <a:pt x="200" y="289"/>
                    <a:pt x="191" y="305"/>
                    <a:pt x="187" y="323"/>
                  </a:cubicBezTo>
                  <a:cubicBezTo>
                    <a:pt x="186" y="326"/>
                    <a:pt x="186" y="330"/>
                    <a:pt x="186" y="333"/>
                  </a:cubicBezTo>
                  <a:cubicBezTo>
                    <a:pt x="185" y="348"/>
                    <a:pt x="208" y="348"/>
                    <a:pt x="209" y="333"/>
                  </a:cubicBezTo>
                  <a:cubicBezTo>
                    <a:pt x="210" y="316"/>
                    <a:pt x="220" y="299"/>
                    <a:pt x="228" y="283"/>
                  </a:cubicBezTo>
                  <a:cubicBezTo>
                    <a:pt x="237" y="263"/>
                    <a:pt x="245" y="242"/>
                    <a:pt x="253" y="221"/>
                  </a:cubicBezTo>
                  <a:cubicBezTo>
                    <a:pt x="262" y="196"/>
                    <a:pt x="270" y="171"/>
                    <a:pt x="280" y="147"/>
                  </a:cubicBezTo>
                  <a:cubicBezTo>
                    <a:pt x="282" y="147"/>
                    <a:pt x="283" y="146"/>
                    <a:pt x="285" y="146"/>
                  </a:cubicBezTo>
                  <a:cubicBezTo>
                    <a:pt x="309" y="141"/>
                    <a:pt x="339" y="120"/>
                    <a:pt x="323" y="92"/>
                  </a:cubicBezTo>
                  <a:close/>
                  <a:moveTo>
                    <a:pt x="39" y="99"/>
                  </a:moveTo>
                  <a:cubicBezTo>
                    <a:pt x="39" y="99"/>
                    <a:pt x="39" y="99"/>
                    <a:pt x="40" y="99"/>
                  </a:cubicBezTo>
                  <a:cubicBezTo>
                    <a:pt x="43" y="100"/>
                    <a:pt x="46" y="103"/>
                    <a:pt x="48" y="106"/>
                  </a:cubicBezTo>
                  <a:cubicBezTo>
                    <a:pt x="46" y="105"/>
                    <a:pt x="45" y="104"/>
                    <a:pt x="43" y="103"/>
                  </a:cubicBezTo>
                  <a:cubicBezTo>
                    <a:pt x="42" y="102"/>
                    <a:pt x="40" y="101"/>
                    <a:pt x="39" y="99"/>
                  </a:cubicBezTo>
                  <a:close/>
                  <a:moveTo>
                    <a:pt x="142" y="37"/>
                  </a:moveTo>
                  <a:cubicBezTo>
                    <a:pt x="142" y="36"/>
                    <a:pt x="143" y="36"/>
                    <a:pt x="143" y="36"/>
                  </a:cubicBezTo>
                  <a:cubicBezTo>
                    <a:pt x="143" y="39"/>
                    <a:pt x="142" y="42"/>
                    <a:pt x="141" y="44"/>
                  </a:cubicBezTo>
                  <a:cubicBezTo>
                    <a:pt x="139" y="48"/>
                    <a:pt x="137" y="51"/>
                    <a:pt x="135" y="54"/>
                  </a:cubicBezTo>
                  <a:cubicBezTo>
                    <a:pt x="134" y="48"/>
                    <a:pt x="136" y="41"/>
                    <a:pt x="142" y="37"/>
                  </a:cubicBezTo>
                  <a:close/>
                  <a:moveTo>
                    <a:pt x="234" y="43"/>
                  </a:moveTo>
                  <a:cubicBezTo>
                    <a:pt x="235" y="43"/>
                    <a:pt x="235" y="43"/>
                    <a:pt x="235" y="43"/>
                  </a:cubicBezTo>
                  <a:cubicBezTo>
                    <a:pt x="235" y="45"/>
                    <a:pt x="234" y="46"/>
                    <a:pt x="234" y="48"/>
                  </a:cubicBezTo>
                  <a:cubicBezTo>
                    <a:pt x="234" y="47"/>
                    <a:pt x="234" y="47"/>
                    <a:pt x="234" y="46"/>
                  </a:cubicBezTo>
                  <a:cubicBezTo>
                    <a:pt x="234" y="45"/>
                    <a:pt x="234" y="44"/>
                    <a:pt x="234" y="43"/>
                  </a:cubicBezTo>
                  <a:close/>
                  <a:moveTo>
                    <a:pt x="300" y="115"/>
                  </a:moveTo>
                  <a:cubicBezTo>
                    <a:pt x="298" y="117"/>
                    <a:pt x="295" y="119"/>
                    <a:pt x="292" y="120"/>
                  </a:cubicBezTo>
                  <a:cubicBezTo>
                    <a:pt x="294" y="118"/>
                    <a:pt x="295" y="115"/>
                    <a:pt x="296" y="112"/>
                  </a:cubicBezTo>
                  <a:cubicBezTo>
                    <a:pt x="298" y="109"/>
                    <a:pt x="300" y="105"/>
                    <a:pt x="303" y="103"/>
                  </a:cubicBezTo>
                  <a:cubicBezTo>
                    <a:pt x="304" y="104"/>
                    <a:pt x="304" y="106"/>
                    <a:pt x="304" y="108"/>
                  </a:cubicBezTo>
                  <a:cubicBezTo>
                    <a:pt x="305" y="111"/>
                    <a:pt x="302" y="114"/>
                    <a:pt x="300" y="1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id="{7254149A-3A76-4DCA-AF84-B762274D5595}"/>
                </a:ext>
              </a:extLst>
            </p:cNvPr>
            <p:cNvSpPr/>
            <p:nvPr/>
          </p:nvSpPr>
          <p:spPr bwMode="auto">
            <a:xfrm>
              <a:off x="4999038" y="1325563"/>
              <a:ext cx="285750" cy="315913"/>
            </a:xfrm>
            <a:custGeom>
              <a:avLst/>
              <a:gdLst>
                <a:gd name="T0" fmla="*/ 72 w 76"/>
                <a:gd name="T1" fmla="*/ 66 h 84"/>
                <a:gd name="T2" fmla="*/ 54 w 76"/>
                <a:gd name="T3" fmla="*/ 15 h 84"/>
                <a:gd name="T4" fmla="*/ 32 w 76"/>
                <a:gd name="T5" fmla="*/ 21 h 84"/>
                <a:gd name="T6" fmla="*/ 34 w 76"/>
                <a:gd name="T7" fmla="*/ 27 h 84"/>
                <a:gd name="T8" fmla="*/ 27 w 76"/>
                <a:gd name="T9" fmla="*/ 14 h 84"/>
                <a:gd name="T10" fmla="*/ 5 w 76"/>
                <a:gd name="T11" fmla="*/ 20 h 84"/>
                <a:gd name="T12" fmla="*/ 63 w 76"/>
                <a:gd name="T13" fmla="*/ 83 h 84"/>
                <a:gd name="T14" fmla="*/ 72 w 76"/>
                <a:gd name="T15" fmla="*/ 6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" h="84">
                  <a:moveTo>
                    <a:pt x="72" y="66"/>
                  </a:moveTo>
                  <a:cubicBezTo>
                    <a:pt x="65" y="50"/>
                    <a:pt x="59" y="33"/>
                    <a:pt x="54" y="15"/>
                  </a:cubicBezTo>
                  <a:cubicBezTo>
                    <a:pt x="51" y="1"/>
                    <a:pt x="28" y="7"/>
                    <a:pt x="32" y="21"/>
                  </a:cubicBezTo>
                  <a:cubicBezTo>
                    <a:pt x="33" y="23"/>
                    <a:pt x="33" y="25"/>
                    <a:pt x="34" y="27"/>
                  </a:cubicBezTo>
                  <a:cubicBezTo>
                    <a:pt x="31" y="23"/>
                    <a:pt x="29" y="18"/>
                    <a:pt x="27" y="14"/>
                  </a:cubicBezTo>
                  <a:cubicBezTo>
                    <a:pt x="22" y="0"/>
                    <a:pt x="0" y="6"/>
                    <a:pt x="5" y="20"/>
                  </a:cubicBezTo>
                  <a:cubicBezTo>
                    <a:pt x="15" y="44"/>
                    <a:pt x="33" y="82"/>
                    <a:pt x="63" y="83"/>
                  </a:cubicBezTo>
                  <a:cubicBezTo>
                    <a:pt x="72" y="84"/>
                    <a:pt x="76" y="73"/>
                    <a:pt x="72" y="6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id="{B26C4DF7-3ED8-4701-A2FA-3AB73DC80E11}"/>
                </a:ext>
              </a:extLst>
            </p:cNvPr>
            <p:cNvSpPr/>
            <p:nvPr/>
          </p:nvSpPr>
          <p:spPr bwMode="auto">
            <a:xfrm>
              <a:off x="5988051" y="987426"/>
              <a:ext cx="188913" cy="354013"/>
            </a:xfrm>
            <a:custGeom>
              <a:avLst/>
              <a:gdLst>
                <a:gd name="T0" fmla="*/ 49 w 50"/>
                <a:gd name="T1" fmla="*/ 26 h 94"/>
                <a:gd name="T2" fmla="*/ 47 w 50"/>
                <a:gd name="T3" fmla="*/ 19 h 94"/>
                <a:gd name="T4" fmla="*/ 46 w 50"/>
                <a:gd name="T5" fmla="*/ 10 h 94"/>
                <a:gd name="T6" fmla="*/ 32 w 50"/>
                <a:gd name="T7" fmla="*/ 2 h 94"/>
                <a:gd name="T8" fmla="*/ 15 w 50"/>
                <a:gd name="T9" fmla="*/ 5 h 94"/>
                <a:gd name="T10" fmla="*/ 15 w 50"/>
                <a:gd name="T11" fmla="*/ 28 h 94"/>
                <a:gd name="T12" fmla="*/ 22 w 50"/>
                <a:gd name="T13" fmla="*/ 28 h 94"/>
                <a:gd name="T14" fmla="*/ 15 w 50"/>
                <a:gd name="T15" fmla="*/ 46 h 94"/>
                <a:gd name="T16" fmla="*/ 13 w 50"/>
                <a:gd name="T17" fmla="*/ 82 h 94"/>
                <a:gd name="T18" fmla="*/ 33 w 50"/>
                <a:gd name="T19" fmla="*/ 87 h 94"/>
                <a:gd name="T20" fmla="*/ 49 w 50"/>
                <a:gd name="T21" fmla="*/ 2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94">
                  <a:moveTo>
                    <a:pt x="49" y="26"/>
                  </a:moveTo>
                  <a:cubicBezTo>
                    <a:pt x="49" y="23"/>
                    <a:pt x="48" y="21"/>
                    <a:pt x="47" y="19"/>
                  </a:cubicBezTo>
                  <a:cubicBezTo>
                    <a:pt x="47" y="16"/>
                    <a:pt x="47" y="13"/>
                    <a:pt x="46" y="10"/>
                  </a:cubicBezTo>
                  <a:cubicBezTo>
                    <a:pt x="45" y="4"/>
                    <a:pt x="38" y="0"/>
                    <a:pt x="32" y="2"/>
                  </a:cubicBezTo>
                  <a:cubicBezTo>
                    <a:pt x="26" y="3"/>
                    <a:pt x="21" y="5"/>
                    <a:pt x="15" y="5"/>
                  </a:cubicBezTo>
                  <a:cubicBezTo>
                    <a:pt x="0" y="6"/>
                    <a:pt x="0" y="29"/>
                    <a:pt x="15" y="28"/>
                  </a:cubicBezTo>
                  <a:cubicBezTo>
                    <a:pt x="17" y="28"/>
                    <a:pt x="20" y="28"/>
                    <a:pt x="22" y="28"/>
                  </a:cubicBezTo>
                  <a:cubicBezTo>
                    <a:pt x="19" y="34"/>
                    <a:pt x="16" y="41"/>
                    <a:pt x="15" y="46"/>
                  </a:cubicBezTo>
                  <a:cubicBezTo>
                    <a:pt x="12" y="58"/>
                    <a:pt x="10" y="70"/>
                    <a:pt x="13" y="82"/>
                  </a:cubicBezTo>
                  <a:cubicBezTo>
                    <a:pt x="15" y="90"/>
                    <a:pt x="27" y="94"/>
                    <a:pt x="33" y="87"/>
                  </a:cubicBezTo>
                  <a:cubicBezTo>
                    <a:pt x="45" y="71"/>
                    <a:pt x="50" y="46"/>
                    <a:pt x="49" y="2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id="{D3BDBC4C-ECEC-486D-9EC1-616B5F1C7948}"/>
                </a:ext>
              </a:extLst>
            </p:cNvPr>
            <p:cNvSpPr/>
            <p:nvPr/>
          </p:nvSpPr>
          <p:spPr bwMode="auto">
            <a:xfrm>
              <a:off x="6869113" y="1319213"/>
              <a:ext cx="320675" cy="352425"/>
            </a:xfrm>
            <a:custGeom>
              <a:avLst/>
              <a:gdLst>
                <a:gd name="T0" fmla="*/ 61 w 85"/>
                <a:gd name="T1" fmla="*/ 15 h 94"/>
                <a:gd name="T2" fmla="*/ 60 w 85"/>
                <a:gd name="T3" fmla="*/ 10 h 94"/>
                <a:gd name="T4" fmla="*/ 46 w 85"/>
                <a:gd name="T5" fmla="*/ 2 h 94"/>
                <a:gd name="T6" fmla="*/ 20 w 85"/>
                <a:gd name="T7" fmla="*/ 27 h 94"/>
                <a:gd name="T8" fmla="*/ 8 w 85"/>
                <a:gd name="T9" fmla="*/ 59 h 94"/>
                <a:gd name="T10" fmla="*/ 15 w 85"/>
                <a:gd name="T11" fmla="*/ 78 h 94"/>
                <a:gd name="T12" fmla="*/ 15 w 85"/>
                <a:gd name="T13" fmla="*/ 79 h 94"/>
                <a:gd name="T14" fmla="*/ 29 w 85"/>
                <a:gd name="T15" fmla="*/ 93 h 94"/>
                <a:gd name="T16" fmla="*/ 60 w 85"/>
                <a:gd name="T17" fmla="*/ 66 h 94"/>
                <a:gd name="T18" fmla="*/ 80 w 85"/>
                <a:gd name="T19" fmla="*/ 26 h 94"/>
                <a:gd name="T20" fmla="*/ 61 w 85"/>
                <a:gd name="T21" fmla="*/ 15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5" h="94">
                  <a:moveTo>
                    <a:pt x="61" y="15"/>
                  </a:moveTo>
                  <a:cubicBezTo>
                    <a:pt x="61" y="14"/>
                    <a:pt x="61" y="12"/>
                    <a:pt x="60" y="10"/>
                  </a:cubicBezTo>
                  <a:cubicBezTo>
                    <a:pt x="58" y="5"/>
                    <a:pt x="52" y="0"/>
                    <a:pt x="46" y="2"/>
                  </a:cubicBezTo>
                  <a:cubicBezTo>
                    <a:pt x="33" y="7"/>
                    <a:pt x="26" y="15"/>
                    <a:pt x="20" y="27"/>
                  </a:cubicBezTo>
                  <a:cubicBezTo>
                    <a:pt x="16" y="38"/>
                    <a:pt x="17" y="51"/>
                    <a:pt x="8" y="59"/>
                  </a:cubicBezTo>
                  <a:cubicBezTo>
                    <a:pt x="0" y="66"/>
                    <a:pt x="6" y="77"/>
                    <a:pt x="15" y="78"/>
                  </a:cubicBezTo>
                  <a:cubicBezTo>
                    <a:pt x="15" y="78"/>
                    <a:pt x="15" y="78"/>
                    <a:pt x="15" y="79"/>
                  </a:cubicBezTo>
                  <a:cubicBezTo>
                    <a:pt x="13" y="88"/>
                    <a:pt x="20" y="94"/>
                    <a:pt x="29" y="93"/>
                  </a:cubicBezTo>
                  <a:cubicBezTo>
                    <a:pt x="43" y="91"/>
                    <a:pt x="52" y="77"/>
                    <a:pt x="60" y="66"/>
                  </a:cubicBezTo>
                  <a:cubicBezTo>
                    <a:pt x="68" y="54"/>
                    <a:pt x="75" y="40"/>
                    <a:pt x="80" y="26"/>
                  </a:cubicBezTo>
                  <a:cubicBezTo>
                    <a:pt x="85" y="14"/>
                    <a:pt x="69" y="8"/>
                    <a:pt x="61" y="15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8" name="Freeform 10">
              <a:extLst>
                <a:ext uri="{FF2B5EF4-FFF2-40B4-BE49-F238E27FC236}">
                  <a16:creationId xmlns:a16="http://schemas.microsoft.com/office/drawing/2014/main" id="{AABE8E03-8F8C-4C62-9A60-FB90078BB78E}"/>
                </a:ext>
              </a:extLst>
            </p:cNvPr>
            <p:cNvSpPr/>
            <p:nvPr/>
          </p:nvSpPr>
          <p:spPr bwMode="auto">
            <a:xfrm>
              <a:off x="7351713" y="2228851"/>
              <a:ext cx="349250" cy="179388"/>
            </a:xfrm>
            <a:custGeom>
              <a:avLst/>
              <a:gdLst>
                <a:gd name="T0" fmla="*/ 90 w 93"/>
                <a:gd name="T1" fmla="*/ 33 h 48"/>
                <a:gd name="T2" fmla="*/ 84 w 93"/>
                <a:gd name="T3" fmla="*/ 11 h 48"/>
                <a:gd name="T4" fmla="*/ 70 w 93"/>
                <a:gd name="T5" fmla="*/ 2 h 48"/>
                <a:gd name="T6" fmla="*/ 31 w 93"/>
                <a:gd name="T7" fmla="*/ 19 h 48"/>
                <a:gd name="T8" fmla="*/ 30 w 93"/>
                <a:gd name="T9" fmla="*/ 19 h 48"/>
                <a:gd name="T10" fmla="*/ 29 w 93"/>
                <a:gd name="T11" fmla="*/ 18 h 48"/>
                <a:gd name="T12" fmla="*/ 8 w 93"/>
                <a:gd name="T13" fmla="*/ 23 h 48"/>
                <a:gd name="T14" fmla="*/ 14 w 93"/>
                <a:gd name="T15" fmla="*/ 44 h 48"/>
                <a:gd name="T16" fmla="*/ 28 w 93"/>
                <a:gd name="T17" fmla="*/ 43 h 48"/>
                <a:gd name="T18" fmla="*/ 76 w 93"/>
                <a:gd name="T19" fmla="*/ 47 h 48"/>
                <a:gd name="T20" fmla="*/ 90 w 93"/>
                <a:gd name="T21" fmla="*/ 33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90" y="33"/>
                  </a:moveTo>
                  <a:cubicBezTo>
                    <a:pt x="87" y="25"/>
                    <a:pt x="86" y="18"/>
                    <a:pt x="84" y="11"/>
                  </a:cubicBezTo>
                  <a:cubicBezTo>
                    <a:pt x="83" y="5"/>
                    <a:pt x="76" y="0"/>
                    <a:pt x="70" y="2"/>
                  </a:cubicBezTo>
                  <a:cubicBezTo>
                    <a:pt x="57" y="8"/>
                    <a:pt x="44" y="15"/>
                    <a:pt x="31" y="19"/>
                  </a:cubicBezTo>
                  <a:cubicBezTo>
                    <a:pt x="31" y="19"/>
                    <a:pt x="31" y="19"/>
                    <a:pt x="30" y="19"/>
                  </a:cubicBezTo>
                  <a:cubicBezTo>
                    <a:pt x="30" y="18"/>
                    <a:pt x="29" y="18"/>
                    <a:pt x="29" y="18"/>
                  </a:cubicBezTo>
                  <a:cubicBezTo>
                    <a:pt x="24" y="9"/>
                    <a:pt x="8" y="13"/>
                    <a:pt x="8" y="23"/>
                  </a:cubicBezTo>
                  <a:cubicBezTo>
                    <a:pt x="0" y="29"/>
                    <a:pt x="2" y="44"/>
                    <a:pt x="14" y="44"/>
                  </a:cubicBezTo>
                  <a:cubicBezTo>
                    <a:pt x="19" y="44"/>
                    <a:pt x="24" y="44"/>
                    <a:pt x="28" y="43"/>
                  </a:cubicBezTo>
                  <a:cubicBezTo>
                    <a:pt x="44" y="47"/>
                    <a:pt x="65" y="45"/>
                    <a:pt x="76" y="47"/>
                  </a:cubicBezTo>
                  <a:cubicBezTo>
                    <a:pt x="83" y="48"/>
                    <a:pt x="93" y="42"/>
                    <a:pt x="90" y="33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29" name="Freeform 11">
              <a:extLst>
                <a:ext uri="{FF2B5EF4-FFF2-40B4-BE49-F238E27FC236}">
                  <a16:creationId xmlns:a16="http://schemas.microsoft.com/office/drawing/2014/main" id="{840AA55D-0B3B-4914-8BFC-E5C13F58FE54}"/>
                </a:ext>
              </a:extLst>
            </p:cNvPr>
            <p:cNvSpPr/>
            <p:nvPr/>
          </p:nvSpPr>
          <p:spPr bwMode="auto">
            <a:xfrm>
              <a:off x="7234238" y="3190876"/>
              <a:ext cx="368300" cy="247650"/>
            </a:xfrm>
            <a:custGeom>
              <a:avLst/>
              <a:gdLst>
                <a:gd name="T0" fmla="*/ 97 w 98"/>
                <a:gd name="T1" fmla="*/ 50 h 66"/>
                <a:gd name="T2" fmla="*/ 80 w 98"/>
                <a:gd name="T3" fmla="*/ 27 h 66"/>
                <a:gd name="T4" fmla="*/ 68 w 98"/>
                <a:gd name="T5" fmla="*/ 28 h 66"/>
                <a:gd name="T6" fmla="*/ 45 w 98"/>
                <a:gd name="T7" fmla="*/ 3 h 66"/>
                <a:gd name="T8" fmla="*/ 32 w 98"/>
                <a:gd name="T9" fmla="*/ 4 h 66"/>
                <a:gd name="T10" fmla="*/ 15 w 98"/>
                <a:gd name="T11" fmla="*/ 6 h 66"/>
                <a:gd name="T12" fmla="*/ 15 w 98"/>
                <a:gd name="T13" fmla="*/ 29 h 66"/>
                <a:gd name="T14" fmla="*/ 28 w 98"/>
                <a:gd name="T15" fmla="*/ 28 h 66"/>
                <a:gd name="T16" fmla="*/ 30 w 98"/>
                <a:gd name="T17" fmla="*/ 28 h 66"/>
                <a:gd name="T18" fmla="*/ 29 w 98"/>
                <a:gd name="T19" fmla="*/ 36 h 66"/>
                <a:gd name="T20" fmla="*/ 42 w 98"/>
                <a:gd name="T21" fmla="*/ 57 h 66"/>
                <a:gd name="T22" fmla="*/ 64 w 98"/>
                <a:gd name="T23" fmla="*/ 55 h 66"/>
                <a:gd name="T24" fmla="*/ 65 w 98"/>
                <a:gd name="T25" fmla="*/ 55 h 66"/>
                <a:gd name="T26" fmla="*/ 83 w 98"/>
                <a:gd name="T27" fmla="*/ 64 h 66"/>
                <a:gd name="T28" fmla="*/ 97 w 98"/>
                <a:gd name="T29" fmla="*/ 5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8" h="66">
                  <a:moveTo>
                    <a:pt x="97" y="50"/>
                  </a:moveTo>
                  <a:cubicBezTo>
                    <a:pt x="95" y="39"/>
                    <a:pt x="91" y="29"/>
                    <a:pt x="80" y="27"/>
                  </a:cubicBezTo>
                  <a:cubicBezTo>
                    <a:pt x="76" y="26"/>
                    <a:pt x="72" y="26"/>
                    <a:pt x="68" y="28"/>
                  </a:cubicBezTo>
                  <a:cubicBezTo>
                    <a:pt x="61" y="19"/>
                    <a:pt x="54" y="9"/>
                    <a:pt x="45" y="3"/>
                  </a:cubicBezTo>
                  <a:cubicBezTo>
                    <a:pt x="40" y="0"/>
                    <a:pt x="35" y="1"/>
                    <a:pt x="32" y="4"/>
                  </a:cubicBezTo>
                  <a:cubicBezTo>
                    <a:pt x="26" y="4"/>
                    <a:pt x="20" y="5"/>
                    <a:pt x="15" y="6"/>
                  </a:cubicBezTo>
                  <a:cubicBezTo>
                    <a:pt x="0" y="6"/>
                    <a:pt x="0" y="29"/>
                    <a:pt x="15" y="29"/>
                  </a:cubicBezTo>
                  <a:cubicBezTo>
                    <a:pt x="19" y="28"/>
                    <a:pt x="24" y="28"/>
                    <a:pt x="28" y="28"/>
                  </a:cubicBezTo>
                  <a:cubicBezTo>
                    <a:pt x="29" y="28"/>
                    <a:pt x="30" y="28"/>
                    <a:pt x="30" y="28"/>
                  </a:cubicBezTo>
                  <a:cubicBezTo>
                    <a:pt x="30" y="31"/>
                    <a:pt x="29" y="33"/>
                    <a:pt x="29" y="36"/>
                  </a:cubicBezTo>
                  <a:cubicBezTo>
                    <a:pt x="28" y="45"/>
                    <a:pt x="34" y="54"/>
                    <a:pt x="42" y="57"/>
                  </a:cubicBezTo>
                  <a:cubicBezTo>
                    <a:pt x="50" y="60"/>
                    <a:pt x="57" y="58"/>
                    <a:pt x="64" y="55"/>
                  </a:cubicBezTo>
                  <a:cubicBezTo>
                    <a:pt x="64" y="55"/>
                    <a:pt x="64" y="55"/>
                    <a:pt x="65" y="55"/>
                  </a:cubicBezTo>
                  <a:cubicBezTo>
                    <a:pt x="70" y="59"/>
                    <a:pt x="75" y="62"/>
                    <a:pt x="83" y="64"/>
                  </a:cubicBezTo>
                  <a:cubicBezTo>
                    <a:pt x="92" y="66"/>
                    <a:pt x="98" y="58"/>
                    <a:pt x="97" y="50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0" name="Freeform 12">
              <a:extLst>
                <a:ext uri="{FF2B5EF4-FFF2-40B4-BE49-F238E27FC236}">
                  <a16:creationId xmlns:a16="http://schemas.microsoft.com/office/drawing/2014/main" id="{939F7068-3A24-4109-A670-9FE4A79F1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00576" y="3221038"/>
              <a:ext cx="349250" cy="209550"/>
            </a:xfrm>
            <a:custGeom>
              <a:avLst/>
              <a:gdLst>
                <a:gd name="T0" fmla="*/ 87 w 93"/>
                <a:gd name="T1" fmla="*/ 6 h 56"/>
                <a:gd name="T2" fmla="*/ 67 w 93"/>
                <a:gd name="T3" fmla="*/ 2 h 56"/>
                <a:gd name="T4" fmla="*/ 51 w 93"/>
                <a:gd name="T5" fmla="*/ 8 h 56"/>
                <a:gd name="T6" fmla="*/ 46 w 93"/>
                <a:gd name="T7" fmla="*/ 5 h 56"/>
                <a:gd name="T8" fmla="*/ 34 w 93"/>
                <a:gd name="T9" fmla="*/ 5 h 56"/>
                <a:gd name="T10" fmla="*/ 24 w 93"/>
                <a:gd name="T11" fmla="*/ 4 h 56"/>
                <a:gd name="T12" fmla="*/ 2 w 93"/>
                <a:gd name="T13" fmla="*/ 41 h 56"/>
                <a:gd name="T14" fmla="*/ 25 w 93"/>
                <a:gd name="T15" fmla="*/ 41 h 56"/>
                <a:gd name="T16" fmla="*/ 25 w 93"/>
                <a:gd name="T17" fmla="*/ 39 h 56"/>
                <a:gd name="T18" fmla="*/ 42 w 93"/>
                <a:gd name="T19" fmla="*/ 47 h 56"/>
                <a:gd name="T20" fmla="*/ 50 w 93"/>
                <a:gd name="T21" fmla="*/ 33 h 56"/>
                <a:gd name="T22" fmla="*/ 52 w 93"/>
                <a:gd name="T23" fmla="*/ 33 h 56"/>
                <a:gd name="T24" fmla="*/ 85 w 93"/>
                <a:gd name="T25" fmla="*/ 27 h 56"/>
                <a:gd name="T26" fmla="*/ 87 w 93"/>
                <a:gd name="T27" fmla="*/ 6 h 56"/>
                <a:gd name="T28" fmla="*/ 25 w 93"/>
                <a:gd name="T29" fmla="*/ 36 h 56"/>
                <a:gd name="T30" fmla="*/ 25 w 93"/>
                <a:gd name="T31" fmla="*/ 30 h 56"/>
                <a:gd name="T32" fmla="*/ 25 w 93"/>
                <a:gd name="T33" fmla="*/ 28 h 56"/>
                <a:gd name="T34" fmla="*/ 25 w 93"/>
                <a:gd name="T35" fmla="*/ 27 h 56"/>
                <a:gd name="T36" fmla="*/ 27 w 93"/>
                <a:gd name="T37" fmla="*/ 27 h 56"/>
                <a:gd name="T38" fmla="*/ 30 w 93"/>
                <a:gd name="T39" fmla="*/ 27 h 56"/>
                <a:gd name="T40" fmla="*/ 30 w 93"/>
                <a:gd name="T41" fmla="*/ 27 h 56"/>
                <a:gd name="T42" fmla="*/ 25 w 93"/>
                <a:gd name="T43" fmla="*/ 3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3" h="56">
                  <a:moveTo>
                    <a:pt x="87" y="6"/>
                  </a:moveTo>
                  <a:cubicBezTo>
                    <a:pt x="81" y="0"/>
                    <a:pt x="74" y="1"/>
                    <a:pt x="67" y="2"/>
                  </a:cubicBezTo>
                  <a:cubicBezTo>
                    <a:pt x="62" y="3"/>
                    <a:pt x="56" y="5"/>
                    <a:pt x="51" y="8"/>
                  </a:cubicBezTo>
                  <a:cubicBezTo>
                    <a:pt x="49" y="7"/>
                    <a:pt x="47" y="6"/>
                    <a:pt x="46" y="5"/>
                  </a:cubicBezTo>
                  <a:cubicBezTo>
                    <a:pt x="41" y="2"/>
                    <a:pt x="37" y="3"/>
                    <a:pt x="34" y="5"/>
                  </a:cubicBezTo>
                  <a:cubicBezTo>
                    <a:pt x="31" y="4"/>
                    <a:pt x="28" y="4"/>
                    <a:pt x="24" y="4"/>
                  </a:cubicBezTo>
                  <a:cubicBezTo>
                    <a:pt x="4" y="6"/>
                    <a:pt x="0" y="24"/>
                    <a:pt x="2" y="41"/>
                  </a:cubicBezTo>
                  <a:cubicBezTo>
                    <a:pt x="4" y="55"/>
                    <a:pt x="27" y="56"/>
                    <a:pt x="25" y="41"/>
                  </a:cubicBezTo>
                  <a:cubicBezTo>
                    <a:pt x="25" y="40"/>
                    <a:pt x="25" y="40"/>
                    <a:pt x="25" y="39"/>
                  </a:cubicBezTo>
                  <a:cubicBezTo>
                    <a:pt x="27" y="47"/>
                    <a:pt x="34" y="52"/>
                    <a:pt x="42" y="47"/>
                  </a:cubicBezTo>
                  <a:cubicBezTo>
                    <a:pt x="47" y="43"/>
                    <a:pt x="49" y="39"/>
                    <a:pt x="50" y="33"/>
                  </a:cubicBezTo>
                  <a:cubicBezTo>
                    <a:pt x="50" y="33"/>
                    <a:pt x="51" y="33"/>
                    <a:pt x="52" y="33"/>
                  </a:cubicBezTo>
                  <a:cubicBezTo>
                    <a:pt x="63" y="36"/>
                    <a:pt x="76" y="36"/>
                    <a:pt x="85" y="27"/>
                  </a:cubicBezTo>
                  <a:cubicBezTo>
                    <a:pt x="90" y="21"/>
                    <a:pt x="93" y="12"/>
                    <a:pt x="87" y="6"/>
                  </a:cubicBezTo>
                  <a:close/>
                  <a:moveTo>
                    <a:pt x="25" y="36"/>
                  </a:moveTo>
                  <a:cubicBezTo>
                    <a:pt x="25" y="34"/>
                    <a:pt x="25" y="32"/>
                    <a:pt x="25" y="30"/>
                  </a:cubicBezTo>
                  <a:cubicBezTo>
                    <a:pt x="25" y="29"/>
                    <a:pt x="25" y="28"/>
                    <a:pt x="25" y="28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6" y="27"/>
                    <a:pt x="26" y="27"/>
                    <a:pt x="27" y="27"/>
                  </a:cubicBezTo>
                  <a:cubicBezTo>
                    <a:pt x="27" y="29"/>
                    <a:pt x="27" y="29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26" y="30"/>
                    <a:pt x="25" y="33"/>
                    <a:pt x="25" y="36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1" name="Freeform 13">
              <a:extLst>
                <a:ext uri="{FF2B5EF4-FFF2-40B4-BE49-F238E27FC236}">
                  <a16:creationId xmlns:a16="http://schemas.microsoft.com/office/drawing/2014/main" id="{6D397095-C3A0-4EC0-A449-BB177C56E39E}"/>
                </a:ext>
              </a:extLst>
            </p:cNvPr>
            <p:cNvSpPr/>
            <p:nvPr/>
          </p:nvSpPr>
          <p:spPr bwMode="auto">
            <a:xfrm>
              <a:off x="4441826" y="2228851"/>
              <a:ext cx="381000" cy="195263"/>
            </a:xfrm>
            <a:custGeom>
              <a:avLst/>
              <a:gdLst>
                <a:gd name="T0" fmla="*/ 77 w 101"/>
                <a:gd name="T1" fmla="*/ 14 h 52"/>
                <a:gd name="T2" fmla="*/ 31 w 101"/>
                <a:gd name="T3" fmla="*/ 0 h 52"/>
                <a:gd name="T4" fmla="*/ 20 w 101"/>
                <a:gd name="T5" fmla="*/ 14 h 52"/>
                <a:gd name="T6" fmla="*/ 15 w 101"/>
                <a:gd name="T7" fmla="*/ 14 h 52"/>
                <a:gd name="T8" fmla="*/ 15 w 101"/>
                <a:gd name="T9" fmla="*/ 37 h 52"/>
                <a:gd name="T10" fmla="*/ 67 w 101"/>
                <a:gd name="T11" fmla="*/ 48 h 52"/>
                <a:gd name="T12" fmla="*/ 98 w 101"/>
                <a:gd name="T13" fmla="*/ 38 h 52"/>
                <a:gd name="T14" fmla="*/ 77 w 101"/>
                <a:gd name="T15" fmla="*/ 1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1" h="52">
                  <a:moveTo>
                    <a:pt x="77" y="14"/>
                  </a:moveTo>
                  <a:cubicBezTo>
                    <a:pt x="62" y="7"/>
                    <a:pt x="48" y="0"/>
                    <a:pt x="31" y="0"/>
                  </a:cubicBezTo>
                  <a:cubicBezTo>
                    <a:pt x="23" y="0"/>
                    <a:pt x="19" y="7"/>
                    <a:pt x="20" y="14"/>
                  </a:cubicBezTo>
                  <a:cubicBezTo>
                    <a:pt x="18" y="14"/>
                    <a:pt x="17" y="14"/>
                    <a:pt x="15" y="14"/>
                  </a:cubicBezTo>
                  <a:cubicBezTo>
                    <a:pt x="0" y="13"/>
                    <a:pt x="0" y="36"/>
                    <a:pt x="15" y="37"/>
                  </a:cubicBezTo>
                  <a:cubicBezTo>
                    <a:pt x="34" y="37"/>
                    <a:pt x="50" y="40"/>
                    <a:pt x="67" y="48"/>
                  </a:cubicBezTo>
                  <a:cubicBezTo>
                    <a:pt x="77" y="52"/>
                    <a:pt x="94" y="51"/>
                    <a:pt x="98" y="38"/>
                  </a:cubicBezTo>
                  <a:cubicBezTo>
                    <a:pt x="101" y="26"/>
                    <a:pt x="86" y="18"/>
                    <a:pt x="77" y="14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2" name="Freeform 14">
              <a:extLst>
                <a:ext uri="{FF2B5EF4-FFF2-40B4-BE49-F238E27FC236}">
                  <a16:creationId xmlns:a16="http://schemas.microsoft.com/office/drawing/2014/main" id="{B0233B2E-D3C6-4CF4-8620-97938AAB680B}"/>
                </a:ext>
              </a:extLst>
            </p:cNvPr>
            <p:cNvSpPr/>
            <p:nvPr/>
          </p:nvSpPr>
          <p:spPr bwMode="auto">
            <a:xfrm>
              <a:off x="5619751" y="3903663"/>
              <a:ext cx="971550" cy="142875"/>
            </a:xfrm>
            <a:custGeom>
              <a:avLst/>
              <a:gdLst>
                <a:gd name="T0" fmla="*/ 243 w 258"/>
                <a:gd name="T1" fmla="*/ 1 h 38"/>
                <a:gd name="T2" fmla="*/ 129 w 258"/>
                <a:gd name="T3" fmla="*/ 1 h 38"/>
                <a:gd name="T4" fmla="*/ 15 w 258"/>
                <a:gd name="T5" fmla="*/ 9 h 38"/>
                <a:gd name="T6" fmla="*/ 15 w 258"/>
                <a:gd name="T7" fmla="*/ 32 h 38"/>
                <a:gd name="T8" fmla="*/ 93 w 258"/>
                <a:gd name="T9" fmla="*/ 26 h 38"/>
                <a:gd name="T10" fmla="*/ 107 w 258"/>
                <a:gd name="T11" fmla="*/ 35 h 38"/>
                <a:gd name="T12" fmla="*/ 169 w 258"/>
                <a:gd name="T13" fmla="*/ 32 h 38"/>
                <a:gd name="T14" fmla="*/ 204 w 258"/>
                <a:gd name="T15" fmla="*/ 32 h 38"/>
                <a:gd name="T16" fmla="*/ 243 w 258"/>
                <a:gd name="T17" fmla="*/ 24 h 38"/>
                <a:gd name="T18" fmla="*/ 243 w 258"/>
                <a:gd name="T19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8" h="38">
                  <a:moveTo>
                    <a:pt x="243" y="1"/>
                  </a:moveTo>
                  <a:cubicBezTo>
                    <a:pt x="205" y="1"/>
                    <a:pt x="167" y="0"/>
                    <a:pt x="129" y="1"/>
                  </a:cubicBezTo>
                  <a:cubicBezTo>
                    <a:pt x="90" y="2"/>
                    <a:pt x="53" y="6"/>
                    <a:pt x="15" y="9"/>
                  </a:cubicBezTo>
                  <a:cubicBezTo>
                    <a:pt x="0" y="10"/>
                    <a:pt x="0" y="34"/>
                    <a:pt x="15" y="32"/>
                  </a:cubicBezTo>
                  <a:cubicBezTo>
                    <a:pt x="41" y="30"/>
                    <a:pt x="67" y="28"/>
                    <a:pt x="93" y="26"/>
                  </a:cubicBezTo>
                  <a:cubicBezTo>
                    <a:pt x="94" y="32"/>
                    <a:pt x="99" y="38"/>
                    <a:pt x="107" y="35"/>
                  </a:cubicBezTo>
                  <a:cubicBezTo>
                    <a:pt x="126" y="27"/>
                    <a:pt x="149" y="32"/>
                    <a:pt x="169" y="32"/>
                  </a:cubicBezTo>
                  <a:cubicBezTo>
                    <a:pt x="181" y="32"/>
                    <a:pt x="192" y="33"/>
                    <a:pt x="204" y="32"/>
                  </a:cubicBezTo>
                  <a:cubicBezTo>
                    <a:pt x="217" y="30"/>
                    <a:pt x="230" y="25"/>
                    <a:pt x="243" y="24"/>
                  </a:cubicBezTo>
                  <a:cubicBezTo>
                    <a:pt x="258" y="22"/>
                    <a:pt x="258" y="1"/>
                    <a:pt x="243" y="1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3" name="Freeform 15">
              <a:extLst>
                <a:ext uri="{FF2B5EF4-FFF2-40B4-BE49-F238E27FC236}">
                  <a16:creationId xmlns:a16="http://schemas.microsoft.com/office/drawing/2014/main" id="{720B6971-5678-4A72-91E3-6E55F304A6B0}"/>
                </a:ext>
              </a:extLst>
            </p:cNvPr>
            <p:cNvSpPr/>
            <p:nvPr/>
          </p:nvSpPr>
          <p:spPr bwMode="auto">
            <a:xfrm>
              <a:off x="5605463" y="4081463"/>
              <a:ext cx="974725" cy="153988"/>
            </a:xfrm>
            <a:custGeom>
              <a:avLst/>
              <a:gdLst>
                <a:gd name="T0" fmla="*/ 248 w 259"/>
                <a:gd name="T1" fmla="*/ 5 h 41"/>
                <a:gd name="T2" fmla="*/ 186 w 259"/>
                <a:gd name="T3" fmla="*/ 2 h 41"/>
                <a:gd name="T4" fmla="*/ 117 w 259"/>
                <a:gd name="T5" fmla="*/ 3 h 41"/>
                <a:gd name="T6" fmla="*/ 60 w 259"/>
                <a:gd name="T7" fmla="*/ 1 h 41"/>
                <a:gd name="T8" fmla="*/ 12 w 259"/>
                <a:gd name="T9" fmla="*/ 11 h 41"/>
                <a:gd name="T10" fmla="*/ 24 w 259"/>
                <a:gd name="T11" fmla="*/ 31 h 41"/>
                <a:gd name="T12" fmla="*/ 64 w 259"/>
                <a:gd name="T13" fmla="*/ 25 h 41"/>
                <a:gd name="T14" fmla="*/ 100 w 259"/>
                <a:gd name="T15" fmla="*/ 26 h 41"/>
                <a:gd name="T16" fmla="*/ 110 w 259"/>
                <a:gd name="T17" fmla="*/ 40 h 41"/>
                <a:gd name="T18" fmla="*/ 191 w 259"/>
                <a:gd name="T19" fmla="*/ 40 h 41"/>
                <a:gd name="T20" fmla="*/ 250 w 259"/>
                <a:gd name="T21" fmla="*/ 26 h 41"/>
                <a:gd name="T22" fmla="*/ 248 w 259"/>
                <a:gd name="T23" fmla="*/ 5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9" h="41">
                  <a:moveTo>
                    <a:pt x="248" y="5"/>
                  </a:moveTo>
                  <a:cubicBezTo>
                    <a:pt x="227" y="1"/>
                    <a:pt x="206" y="2"/>
                    <a:pt x="186" y="2"/>
                  </a:cubicBezTo>
                  <a:cubicBezTo>
                    <a:pt x="163" y="3"/>
                    <a:pt x="140" y="3"/>
                    <a:pt x="117" y="3"/>
                  </a:cubicBezTo>
                  <a:cubicBezTo>
                    <a:pt x="98" y="3"/>
                    <a:pt x="79" y="2"/>
                    <a:pt x="60" y="1"/>
                  </a:cubicBezTo>
                  <a:cubicBezTo>
                    <a:pt x="44" y="0"/>
                    <a:pt x="26" y="1"/>
                    <a:pt x="12" y="11"/>
                  </a:cubicBezTo>
                  <a:cubicBezTo>
                    <a:pt x="0" y="19"/>
                    <a:pt x="12" y="39"/>
                    <a:pt x="24" y="31"/>
                  </a:cubicBezTo>
                  <a:cubicBezTo>
                    <a:pt x="35" y="22"/>
                    <a:pt x="50" y="24"/>
                    <a:pt x="64" y="25"/>
                  </a:cubicBezTo>
                  <a:cubicBezTo>
                    <a:pt x="76" y="25"/>
                    <a:pt x="88" y="26"/>
                    <a:pt x="100" y="26"/>
                  </a:cubicBezTo>
                  <a:cubicBezTo>
                    <a:pt x="98" y="32"/>
                    <a:pt x="102" y="40"/>
                    <a:pt x="110" y="40"/>
                  </a:cubicBezTo>
                  <a:cubicBezTo>
                    <a:pt x="137" y="40"/>
                    <a:pt x="164" y="41"/>
                    <a:pt x="191" y="40"/>
                  </a:cubicBezTo>
                  <a:cubicBezTo>
                    <a:pt x="210" y="40"/>
                    <a:pt x="235" y="38"/>
                    <a:pt x="250" y="26"/>
                  </a:cubicBezTo>
                  <a:cubicBezTo>
                    <a:pt x="257" y="21"/>
                    <a:pt x="259" y="7"/>
                    <a:pt x="248" y="5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28C183E9-9C39-4CB4-ABCC-7C6024446E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19751" y="4230688"/>
              <a:ext cx="925513" cy="403225"/>
            </a:xfrm>
            <a:custGeom>
              <a:avLst/>
              <a:gdLst>
                <a:gd name="T0" fmla="*/ 239 w 246"/>
                <a:gd name="T1" fmla="*/ 18 h 107"/>
                <a:gd name="T2" fmla="*/ 159 w 246"/>
                <a:gd name="T3" fmla="*/ 9 h 107"/>
                <a:gd name="T4" fmla="*/ 15 w 246"/>
                <a:gd name="T5" fmla="*/ 23 h 107"/>
                <a:gd name="T6" fmla="*/ 21 w 246"/>
                <a:gd name="T7" fmla="*/ 45 h 107"/>
                <a:gd name="T8" fmla="*/ 45 w 246"/>
                <a:gd name="T9" fmla="*/ 40 h 107"/>
                <a:gd name="T10" fmla="*/ 46 w 246"/>
                <a:gd name="T11" fmla="*/ 54 h 107"/>
                <a:gd name="T12" fmla="*/ 64 w 246"/>
                <a:gd name="T13" fmla="*/ 63 h 107"/>
                <a:gd name="T14" fmla="*/ 61 w 246"/>
                <a:gd name="T15" fmla="*/ 73 h 107"/>
                <a:gd name="T16" fmla="*/ 63 w 246"/>
                <a:gd name="T17" fmla="*/ 78 h 107"/>
                <a:gd name="T18" fmla="*/ 63 w 246"/>
                <a:gd name="T19" fmla="*/ 95 h 107"/>
                <a:gd name="T20" fmla="*/ 80 w 246"/>
                <a:gd name="T21" fmla="*/ 102 h 107"/>
                <a:gd name="T22" fmla="*/ 84 w 246"/>
                <a:gd name="T23" fmla="*/ 100 h 107"/>
                <a:gd name="T24" fmla="*/ 112 w 246"/>
                <a:gd name="T25" fmla="*/ 106 h 107"/>
                <a:gd name="T26" fmla="*/ 150 w 246"/>
                <a:gd name="T27" fmla="*/ 106 h 107"/>
                <a:gd name="T28" fmla="*/ 189 w 246"/>
                <a:gd name="T29" fmla="*/ 78 h 107"/>
                <a:gd name="T30" fmla="*/ 193 w 246"/>
                <a:gd name="T31" fmla="*/ 70 h 107"/>
                <a:gd name="T32" fmla="*/ 200 w 246"/>
                <a:gd name="T33" fmla="*/ 56 h 107"/>
                <a:gd name="T34" fmla="*/ 197 w 246"/>
                <a:gd name="T35" fmla="*/ 45 h 107"/>
                <a:gd name="T36" fmla="*/ 234 w 246"/>
                <a:gd name="T37" fmla="*/ 37 h 107"/>
                <a:gd name="T38" fmla="*/ 239 w 246"/>
                <a:gd name="T39" fmla="*/ 18 h 107"/>
                <a:gd name="T40" fmla="*/ 97 w 246"/>
                <a:gd name="T41" fmla="*/ 62 h 107"/>
                <a:gd name="T42" fmla="*/ 104 w 246"/>
                <a:gd name="T43" fmla="*/ 62 h 107"/>
                <a:gd name="T44" fmla="*/ 166 w 246"/>
                <a:gd name="T45" fmla="*/ 62 h 107"/>
                <a:gd name="T46" fmla="*/ 97 w 246"/>
                <a:gd name="T47" fmla="*/ 62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46" h="107">
                  <a:moveTo>
                    <a:pt x="239" y="18"/>
                  </a:moveTo>
                  <a:cubicBezTo>
                    <a:pt x="221" y="0"/>
                    <a:pt x="182" y="9"/>
                    <a:pt x="159" y="9"/>
                  </a:cubicBezTo>
                  <a:cubicBezTo>
                    <a:pt x="110" y="9"/>
                    <a:pt x="62" y="10"/>
                    <a:pt x="15" y="23"/>
                  </a:cubicBezTo>
                  <a:cubicBezTo>
                    <a:pt x="0" y="27"/>
                    <a:pt x="6" y="49"/>
                    <a:pt x="21" y="45"/>
                  </a:cubicBezTo>
                  <a:cubicBezTo>
                    <a:pt x="29" y="43"/>
                    <a:pt x="37" y="41"/>
                    <a:pt x="45" y="40"/>
                  </a:cubicBezTo>
                  <a:cubicBezTo>
                    <a:pt x="42" y="44"/>
                    <a:pt x="43" y="51"/>
                    <a:pt x="46" y="54"/>
                  </a:cubicBezTo>
                  <a:cubicBezTo>
                    <a:pt x="51" y="59"/>
                    <a:pt x="57" y="62"/>
                    <a:pt x="64" y="63"/>
                  </a:cubicBezTo>
                  <a:cubicBezTo>
                    <a:pt x="62" y="65"/>
                    <a:pt x="60" y="69"/>
                    <a:pt x="61" y="73"/>
                  </a:cubicBezTo>
                  <a:cubicBezTo>
                    <a:pt x="62" y="75"/>
                    <a:pt x="62" y="76"/>
                    <a:pt x="63" y="78"/>
                  </a:cubicBezTo>
                  <a:cubicBezTo>
                    <a:pt x="61" y="83"/>
                    <a:pt x="61" y="88"/>
                    <a:pt x="63" y="95"/>
                  </a:cubicBezTo>
                  <a:cubicBezTo>
                    <a:pt x="66" y="102"/>
                    <a:pt x="73" y="105"/>
                    <a:pt x="80" y="102"/>
                  </a:cubicBezTo>
                  <a:cubicBezTo>
                    <a:pt x="82" y="101"/>
                    <a:pt x="83" y="101"/>
                    <a:pt x="84" y="100"/>
                  </a:cubicBezTo>
                  <a:cubicBezTo>
                    <a:pt x="92" y="104"/>
                    <a:pt x="102" y="105"/>
                    <a:pt x="112" y="106"/>
                  </a:cubicBezTo>
                  <a:cubicBezTo>
                    <a:pt x="124" y="107"/>
                    <a:pt x="138" y="107"/>
                    <a:pt x="150" y="106"/>
                  </a:cubicBezTo>
                  <a:cubicBezTo>
                    <a:pt x="169" y="104"/>
                    <a:pt x="178" y="91"/>
                    <a:pt x="189" y="78"/>
                  </a:cubicBezTo>
                  <a:cubicBezTo>
                    <a:pt x="192" y="76"/>
                    <a:pt x="193" y="73"/>
                    <a:pt x="193" y="70"/>
                  </a:cubicBezTo>
                  <a:cubicBezTo>
                    <a:pt x="196" y="66"/>
                    <a:pt x="199" y="62"/>
                    <a:pt x="200" y="56"/>
                  </a:cubicBezTo>
                  <a:cubicBezTo>
                    <a:pt x="201" y="52"/>
                    <a:pt x="200" y="47"/>
                    <a:pt x="197" y="45"/>
                  </a:cubicBezTo>
                  <a:cubicBezTo>
                    <a:pt x="210" y="43"/>
                    <a:pt x="223" y="41"/>
                    <a:pt x="234" y="37"/>
                  </a:cubicBezTo>
                  <a:cubicBezTo>
                    <a:pt x="242" y="34"/>
                    <a:pt x="246" y="24"/>
                    <a:pt x="239" y="18"/>
                  </a:cubicBezTo>
                  <a:close/>
                  <a:moveTo>
                    <a:pt x="97" y="62"/>
                  </a:moveTo>
                  <a:cubicBezTo>
                    <a:pt x="100" y="62"/>
                    <a:pt x="102" y="62"/>
                    <a:pt x="104" y="62"/>
                  </a:cubicBezTo>
                  <a:cubicBezTo>
                    <a:pt x="124" y="62"/>
                    <a:pt x="145" y="60"/>
                    <a:pt x="166" y="62"/>
                  </a:cubicBezTo>
                  <a:cubicBezTo>
                    <a:pt x="143" y="65"/>
                    <a:pt x="120" y="63"/>
                    <a:pt x="97" y="62"/>
                  </a:cubicBezTo>
                  <a:close/>
                </a:path>
              </a:pathLst>
            </a:custGeom>
            <a:solidFill>
              <a:srgbClr val="3C34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5" name="Freeform 17">
              <a:extLst>
                <a:ext uri="{FF2B5EF4-FFF2-40B4-BE49-F238E27FC236}">
                  <a16:creationId xmlns:a16="http://schemas.microsoft.com/office/drawing/2014/main" id="{4D34025F-4544-4996-A342-44A1EEF71F7C}"/>
                </a:ext>
              </a:extLst>
            </p:cNvPr>
            <p:cNvSpPr/>
            <p:nvPr/>
          </p:nvSpPr>
          <p:spPr bwMode="auto">
            <a:xfrm>
              <a:off x="7475538" y="3452813"/>
              <a:ext cx="11113" cy="793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0 h 2"/>
                <a:gd name="T4" fmla="*/ 1 w 3"/>
                <a:gd name="T5" fmla="*/ 1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1"/>
                    <a:pt x="1" y="1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cubicBezTo>
                    <a:pt x="2" y="1"/>
                    <a:pt x="3" y="1"/>
                    <a:pt x="3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6" name="Freeform 18">
              <a:extLst>
                <a:ext uri="{FF2B5EF4-FFF2-40B4-BE49-F238E27FC236}">
                  <a16:creationId xmlns:a16="http://schemas.microsoft.com/office/drawing/2014/main" id="{DD387088-18E9-4BC5-A2CB-8294DDBC9DFD}"/>
                </a:ext>
              </a:extLst>
            </p:cNvPr>
            <p:cNvSpPr/>
            <p:nvPr/>
          </p:nvSpPr>
          <p:spPr bwMode="auto">
            <a:xfrm>
              <a:off x="7489826" y="3460751"/>
              <a:ext cx="11113" cy="3175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0"/>
                    <a:pt x="2" y="0"/>
                    <a:pt x="3" y="1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7" name="Freeform 19">
              <a:extLst>
                <a:ext uri="{FF2B5EF4-FFF2-40B4-BE49-F238E27FC236}">
                  <a16:creationId xmlns:a16="http://schemas.microsoft.com/office/drawing/2014/main" id="{20E3DB5F-3D33-4F79-8A8D-B3299E5FAED0}"/>
                </a:ext>
              </a:extLst>
            </p:cNvPr>
            <p:cNvSpPr/>
            <p:nvPr/>
          </p:nvSpPr>
          <p:spPr bwMode="auto">
            <a:xfrm>
              <a:off x="7486651" y="3460751"/>
              <a:ext cx="3175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8" name="Freeform 20">
              <a:extLst>
                <a:ext uri="{FF2B5EF4-FFF2-40B4-BE49-F238E27FC236}">
                  <a16:creationId xmlns:a16="http://schemas.microsoft.com/office/drawing/2014/main" id="{7C24FC1E-09B7-43B5-8522-86475E8171A0}"/>
                </a:ext>
              </a:extLst>
            </p:cNvPr>
            <p:cNvSpPr/>
            <p:nvPr/>
          </p:nvSpPr>
          <p:spPr bwMode="auto">
            <a:xfrm>
              <a:off x="7475538" y="34528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39" name="Freeform 21">
              <a:extLst>
                <a:ext uri="{FF2B5EF4-FFF2-40B4-BE49-F238E27FC236}">
                  <a16:creationId xmlns:a16="http://schemas.microsoft.com/office/drawing/2014/main" id="{973BACA4-A9F1-4760-8079-F6DC92D00A80}"/>
                </a:ext>
              </a:extLst>
            </p:cNvPr>
            <p:cNvSpPr/>
            <p:nvPr/>
          </p:nvSpPr>
          <p:spPr bwMode="auto">
            <a:xfrm>
              <a:off x="7212013" y="3141663"/>
              <a:ext cx="420688" cy="322263"/>
            </a:xfrm>
            <a:custGeom>
              <a:avLst/>
              <a:gdLst>
                <a:gd name="T0" fmla="*/ 107 w 112"/>
                <a:gd name="T1" fmla="*/ 42 h 86"/>
                <a:gd name="T2" fmla="*/ 110 w 112"/>
                <a:gd name="T3" fmla="*/ 58 h 86"/>
                <a:gd name="T4" fmla="*/ 106 w 112"/>
                <a:gd name="T5" fmla="*/ 70 h 86"/>
                <a:gd name="T6" fmla="*/ 105 w 112"/>
                <a:gd name="T7" fmla="*/ 72 h 86"/>
                <a:gd name="T8" fmla="*/ 72 w 112"/>
                <a:gd name="T9" fmla="*/ 81 h 86"/>
                <a:gd name="T10" fmla="*/ 65 w 112"/>
                <a:gd name="T11" fmla="*/ 78 h 86"/>
                <a:gd name="T12" fmla="*/ 73 w 112"/>
                <a:gd name="T13" fmla="*/ 82 h 86"/>
                <a:gd name="T14" fmla="*/ 103 w 112"/>
                <a:gd name="T15" fmla="*/ 73 h 86"/>
                <a:gd name="T16" fmla="*/ 109 w 112"/>
                <a:gd name="T17" fmla="*/ 60 h 86"/>
                <a:gd name="T18" fmla="*/ 106 w 112"/>
                <a:gd name="T19" fmla="*/ 42 h 86"/>
                <a:gd name="T20" fmla="*/ 94 w 112"/>
                <a:gd name="T21" fmla="*/ 35 h 86"/>
                <a:gd name="T22" fmla="*/ 100 w 112"/>
                <a:gd name="T23" fmla="*/ 44 h 86"/>
                <a:gd name="T24" fmla="*/ 101 w 112"/>
                <a:gd name="T25" fmla="*/ 52 h 86"/>
                <a:gd name="T26" fmla="*/ 99 w 112"/>
                <a:gd name="T27" fmla="*/ 66 h 86"/>
                <a:gd name="T28" fmla="*/ 92 w 112"/>
                <a:gd name="T29" fmla="*/ 73 h 86"/>
                <a:gd name="T30" fmla="*/ 75 w 112"/>
                <a:gd name="T31" fmla="*/ 74 h 86"/>
                <a:gd name="T32" fmla="*/ 60 w 112"/>
                <a:gd name="T33" fmla="*/ 66 h 86"/>
                <a:gd name="T34" fmla="*/ 72 w 112"/>
                <a:gd name="T35" fmla="*/ 73 h 86"/>
                <a:gd name="T36" fmla="*/ 75 w 112"/>
                <a:gd name="T37" fmla="*/ 74 h 86"/>
                <a:gd name="T38" fmla="*/ 92 w 112"/>
                <a:gd name="T39" fmla="*/ 73 h 86"/>
                <a:gd name="T40" fmla="*/ 98 w 112"/>
                <a:gd name="T41" fmla="*/ 67 h 86"/>
                <a:gd name="T42" fmla="*/ 101 w 112"/>
                <a:gd name="T43" fmla="*/ 54 h 86"/>
                <a:gd name="T44" fmla="*/ 98 w 112"/>
                <a:gd name="T45" fmla="*/ 50 h 86"/>
                <a:gd name="T46" fmla="*/ 97 w 112"/>
                <a:gd name="T47" fmla="*/ 63 h 86"/>
                <a:gd name="T48" fmla="*/ 96 w 112"/>
                <a:gd name="T49" fmla="*/ 66 h 86"/>
                <a:gd name="T50" fmla="*/ 78 w 112"/>
                <a:gd name="T51" fmla="*/ 72 h 86"/>
                <a:gd name="T52" fmla="*/ 73 w 112"/>
                <a:gd name="T53" fmla="*/ 70 h 86"/>
                <a:gd name="T54" fmla="*/ 28 w 112"/>
                <a:gd name="T55" fmla="*/ 46 h 86"/>
                <a:gd name="T56" fmla="*/ 20 w 112"/>
                <a:gd name="T57" fmla="*/ 42 h 86"/>
                <a:gd name="T58" fmla="*/ 14 w 112"/>
                <a:gd name="T59" fmla="*/ 33 h 86"/>
                <a:gd name="T60" fmla="*/ 21 w 112"/>
                <a:gd name="T61" fmla="*/ 17 h 86"/>
                <a:gd name="T62" fmla="*/ 36 w 112"/>
                <a:gd name="T63" fmla="*/ 17 h 86"/>
                <a:gd name="T64" fmla="*/ 50 w 112"/>
                <a:gd name="T65" fmla="*/ 23 h 86"/>
                <a:gd name="T66" fmla="*/ 79 w 112"/>
                <a:gd name="T67" fmla="*/ 28 h 86"/>
                <a:gd name="T68" fmla="*/ 59 w 112"/>
                <a:gd name="T69" fmla="*/ 12 h 86"/>
                <a:gd name="T70" fmla="*/ 43 w 112"/>
                <a:gd name="T71" fmla="*/ 4 h 86"/>
                <a:gd name="T72" fmla="*/ 6 w 112"/>
                <a:gd name="T73" fmla="*/ 12 h 86"/>
                <a:gd name="T74" fmla="*/ 5 w 112"/>
                <a:gd name="T75" fmla="*/ 47 h 86"/>
                <a:gd name="T76" fmla="*/ 23 w 112"/>
                <a:gd name="T77" fmla="*/ 60 h 86"/>
                <a:gd name="T78" fmla="*/ 66 w 112"/>
                <a:gd name="T79" fmla="*/ 81 h 86"/>
                <a:gd name="T80" fmla="*/ 70 w 112"/>
                <a:gd name="T81" fmla="*/ 83 h 86"/>
                <a:gd name="T82" fmla="*/ 31 w 112"/>
                <a:gd name="T83" fmla="*/ 63 h 86"/>
                <a:gd name="T84" fmla="*/ 14 w 112"/>
                <a:gd name="T85" fmla="*/ 55 h 86"/>
                <a:gd name="T86" fmla="*/ 8 w 112"/>
                <a:gd name="T87" fmla="*/ 50 h 86"/>
                <a:gd name="T88" fmla="*/ 2 w 112"/>
                <a:gd name="T89" fmla="*/ 21 h 86"/>
                <a:gd name="T90" fmla="*/ 12 w 112"/>
                <a:gd name="T91" fmla="*/ 52 h 86"/>
                <a:gd name="T92" fmla="*/ 21 w 112"/>
                <a:gd name="T93" fmla="*/ 57 h 86"/>
                <a:gd name="T94" fmla="*/ 65 w 112"/>
                <a:gd name="T95" fmla="*/ 80 h 86"/>
                <a:gd name="T96" fmla="*/ 72 w 112"/>
                <a:gd name="T97" fmla="*/ 83 h 86"/>
                <a:gd name="T98" fmla="*/ 91 w 112"/>
                <a:gd name="T99" fmla="*/ 85 h 86"/>
                <a:gd name="T100" fmla="*/ 107 w 112"/>
                <a:gd name="T101" fmla="*/ 72 h 86"/>
                <a:gd name="T102" fmla="*/ 112 w 112"/>
                <a:gd name="T103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12" h="86">
                  <a:moveTo>
                    <a:pt x="111" y="53"/>
                  </a:moveTo>
                  <a:cubicBezTo>
                    <a:pt x="111" y="51"/>
                    <a:pt x="111" y="50"/>
                    <a:pt x="110" y="49"/>
                  </a:cubicBezTo>
                  <a:cubicBezTo>
                    <a:pt x="110" y="46"/>
                    <a:pt x="108" y="44"/>
                    <a:pt x="107" y="42"/>
                  </a:cubicBezTo>
                  <a:cubicBezTo>
                    <a:pt x="108" y="44"/>
                    <a:pt x="109" y="47"/>
                    <a:pt x="109" y="50"/>
                  </a:cubicBezTo>
                  <a:cubicBezTo>
                    <a:pt x="110" y="51"/>
                    <a:pt x="110" y="53"/>
                    <a:pt x="110" y="54"/>
                  </a:cubicBezTo>
                  <a:cubicBezTo>
                    <a:pt x="110" y="55"/>
                    <a:pt x="110" y="57"/>
                    <a:pt x="110" y="58"/>
                  </a:cubicBezTo>
                  <a:cubicBezTo>
                    <a:pt x="109" y="61"/>
                    <a:pt x="109" y="64"/>
                    <a:pt x="108" y="67"/>
                  </a:cubicBezTo>
                  <a:cubicBezTo>
                    <a:pt x="107" y="67"/>
                    <a:pt x="107" y="68"/>
                    <a:pt x="107" y="69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6" y="70"/>
                    <a:pt x="106" y="70"/>
                    <a:pt x="106" y="70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05" y="72"/>
                    <a:pt x="105" y="72"/>
                    <a:pt x="105" y="72"/>
                  </a:cubicBezTo>
                  <a:cubicBezTo>
                    <a:pt x="104" y="73"/>
                    <a:pt x="104" y="73"/>
                    <a:pt x="103" y="74"/>
                  </a:cubicBezTo>
                  <a:cubicBezTo>
                    <a:pt x="99" y="79"/>
                    <a:pt x="94" y="82"/>
                    <a:pt x="88" y="83"/>
                  </a:cubicBezTo>
                  <a:cubicBezTo>
                    <a:pt x="83" y="84"/>
                    <a:pt x="77" y="84"/>
                    <a:pt x="72" y="81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0" y="70"/>
                    <a:pt x="58" y="74"/>
                    <a:pt x="65" y="78"/>
                  </a:cubicBezTo>
                  <a:cubicBezTo>
                    <a:pt x="68" y="80"/>
                    <a:pt x="68" y="80"/>
                    <a:pt x="68" y="80"/>
                  </a:cubicBezTo>
                  <a:cubicBezTo>
                    <a:pt x="69" y="80"/>
                    <a:pt x="70" y="80"/>
                    <a:pt x="71" y="81"/>
                  </a:cubicBezTo>
                  <a:cubicBezTo>
                    <a:pt x="71" y="81"/>
                    <a:pt x="72" y="81"/>
                    <a:pt x="73" y="82"/>
                  </a:cubicBezTo>
                  <a:cubicBezTo>
                    <a:pt x="76" y="83"/>
                    <a:pt x="79" y="83"/>
                    <a:pt x="82" y="83"/>
                  </a:cubicBezTo>
                  <a:cubicBezTo>
                    <a:pt x="89" y="83"/>
                    <a:pt x="95" y="81"/>
                    <a:pt x="100" y="77"/>
                  </a:cubicBezTo>
                  <a:cubicBezTo>
                    <a:pt x="101" y="76"/>
                    <a:pt x="102" y="74"/>
                    <a:pt x="103" y="73"/>
                  </a:cubicBezTo>
                  <a:cubicBezTo>
                    <a:pt x="104" y="72"/>
                    <a:pt x="104" y="72"/>
                    <a:pt x="105" y="71"/>
                  </a:cubicBezTo>
                  <a:cubicBezTo>
                    <a:pt x="106" y="69"/>
                    <a:pt x="106" y="69"/>
                    <a:pt x="106" y="69"/>
                  </a:cubicBezTo>
                  <a:cubicBezTo>
                    <a:pt x="107" y="66"/>
                    <a:pt x="108" y="63"/>
                    <a:pt x="109" y="60"/>
                  </a:cubicBezTo>
                  <a:cubicBezTo>
                    <a:pt x="109" y="59"/>
                    <a:pt x="109" y="57"/>
                    <a:pt x="109" y="55"/>
                  </a:cubicBezTo>
                  <a:cubicBezTo>
                    <a:pt x="109" y="54"/>
                    <a:pt x="109" y="53"/>
                    <a:pt x="109" y="51"/>
                  </a:cubicBezTo>
                  <a:cubicBezTo>
                    <a:pt x="108" y="48"/>
                    <a:pt x="107" y="45"/>
                    <a:pt x="106" y="42"/>
                  </a:cubicBezTo>
                  <a:cubicBezTo>
                    <a:pt x="105" y="41"/>
                    <a:pt x="104" y="40"/>
                    <a:pt x="104" y="38"/>
                  </a:cubicBezTo>
                  <a:cubicBezTo>
                    <a:pt x="102" y="37"/>
                    <a:pt x="101" y="36"/>
                    <a:pt x="99" y="36"/>
                  </a:cubicBezTo>
                  <a:cubicBezTo>
                    <a:pt x="97" y="34"/>
                    <a:pt x="94" y="35"/>
                    <a:pt x="94" y="35"/>
                  </a:cubicBezTo>
                  <a:cubicBezTo>
                    <a:pt x="94" y="36"/>
                    <a:pt x="94" y="36"/>
                    <a:pt x="95" y="37"/>
                  </a:cubicBezTo>
                  <a:cubicBezTo>
                    <a:pt x="95" y="38"/>
                    <a:pt x="96" y="39"/>
                    <a:pt x="98" y="41"/>
                  </a:cubicBezTo>
                  <a:cubicBezTo>
                    <a:pt x="98" y="42"/>
                    <a:pt x="99" y="43"/>
                    <a:pt x="100" y="44"/>
                  </a:cubicBezTo>
                  <a:cubicBezTo>
                    <a:pt x="101" y="46"/>
                    <a:pt x="101" y="47"/>
                    <a:pt x="101" y="47"/>
                  </a:cubicBezTo>
                  <a:cubicBezTo>
                    <a:pt x="101" y="48"/>
                    <a:pt x="100" y="47"/>
                    <a:pt x="99" y="47"/>
                  </a:cubicBezTo>
                  <a:cubicBezTo>
                    <a:pt x="100" y="49"/>
                    <a:pt x="101" y="50"/>
                    <a:pt x="101" y="52"/>
                  </a:cubicBezTo>
                  <a:cubicBezTo>
                    <a:pt x="101" y="53"/>
                    <a:pt x="101" y="54"/>
                    <a:pt x="101" y="54"/>
                  </a:cubicBezTo>
                  <a:cubicBezTo>
                    <a:pt x="101" y="55"/>
                    <a:pt x="101" y="56"/>
                    <a:pt x="101" y="57"/>
                  </a:cubicBezTo>
                  <a:cubicBezTo>
                    <a:pt x="101" y="60"/>
                    <a:pt x="100" y="63"/>
                    <a:pt x="99" y="66"/>
                  </a:cubicBezTo>
                  <a:cubicBezTo>
                    <a:pt x="98" y="67"/>
                    <a:pt x="98" y="67"/>
                    <a:pt x="97" y="68"/>
                  </a:cubicBezTo>
                  <a:cubicBezTo>
                    <a:pt x="97" y="69"/>
                    <a:pt x="96" y="69"/>
                    <a:pt x="96" y="70"/>
                  </a:cubicBezTo>
                  <a:cubicBezTo>
                    <a:pt x="95" y="71"/>
                    <a:pt x="94" y="72"/>
                    <a:pt x="92" y="73"/>
                  </a:cubicBezTo>
                  <a:cubicBezTo>
                    <a:pt x="90" y="74"/>
                    <a:pt x="86" y="75"/>
                    <a:pt x="83" y="75"/>
                  </a:cubicBezTo>
                  <a:cubicBezTo>
                    <a:pt x="81" y="75"/>
                    <a:pt x="79" y="75"/>
                    <a:pt x="78" y="75"/>
                  </a:cubicBezTo>
                  <a:cubicBezTo>
                    <a:pt x="77" y="75"/>
                    <a:pt x="76" y="74"/>
                    <a:pt x="75" y="74"/>
                  </a:cubicBezTo>
                  <a:cubicBezTo>
                    <a:pt x="74" y="74"/>
                    <a:pt x="74" y="73"/>
                    <a:pt x="74" y="73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60" y="66"/>
                    <a:pt x="60" y="66"/>
                    <a:pt x="60" y="66"/>
                  </a:cubicBezTo>
                  <a:cubicBezTo>
                    <a:pt x="52" y="62"/>
                    <a:pt x="44" y="58"/>
                    <a:pt x="36" y="53"/>
                  </a:cubicBezTo>
                  <a:cubicBezTo>
                    <a:pt x="44" y="58"/>
                    <a:pt x="52" y="62"/>
                    <a:pt x="60" y="66"/>
                  </a:cubicBezTo>
                  <a:cubicBezTo>
                    <a:pt x="72" y="73"/>
                    <a:pt x="72" y="73"/>
                    <a:pt x="72" y="73"/>
                  </a:cubicBezTo>
                  <a:cubicBezTo>
                    <a:pt x="73" y="73"/>
                    <a:pt x="73" y="73"/>
                    <a:pt x="73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5" y="74"/>
                    <a:pt x="75" y="74"/>
                  </a:cubicBezTo>
                  <a:cubicBezTo>
                    <a:pt x="76" y="74"/>
                    <a:pt x="77" y="74"/>
                    <a:pt x="78" y="75"/>
                  </a:cubicBezTo>
                  <a:cubicBezTo>
                    <a:pt x="79" y="75"/>
                    <a:pt x="81" y="75"/>
                    <a:pt x="83" y="75"/>
                  </a:cubicBezTo>
                  <a:cubicBezTo>
                    <a:pt x="86" y="75"/>
                    <a:pt x="90" y="74"/>
                    <a:pt x="92" y="73"/>
                  </a:cubicBezTo>
                  <a:cubicBezTo>
                    <a:pt x="94" y="72"/>
                    <a:pt x="95" y="71"/>
                    <a:pt x="96" y="70"/>
                  </a:cubicBezTo>
                  <a:cubicBezTo>
                    <a:pt x="96" y="69"/>
                    <a:pt x="97" y="68"/>
                    <a:pt x="97" y="68"/>
                  </a:cubicBezTo>
                  <a:cubicBezTo>
                    <a:pt x="97" y="68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0" y="63"/>
                    <a:pt x="101" y="60"/>
                    <a:pt x="101" y="57"/>
                  </a:cubicBezTo>
                  <a:cubicBezTo>
                    <a:pt x="101" y="56"/>
                    <a:pt x="101" y="55"/>
                    <a:pt x="101" y="54"/>
                  </a:cubicBezTo>
                  <a:cubicBezTo>
                    <a:pt x="101" y="53"/>
                    <a:pt x="100" y="52"/>
                    <a:pt x="100" y="52"/>
                  </a:cubicBezTo>
                  <a:cubicBezTo>
                    <a:pt x="100" y="50"/>
                    <a:pt x="99" y="49"/>
                    <a:pt x="99" y="47"/>
                  </a:cubicBezTo>
                  <a:cubicBezTo>
                    <a:pt x="98" y="47"/>
                    <a:pt x="98" y="48"/>
                    <a:pt x="98" y="50"/>
                  </a:cubicBezTo>
                  <a:cubicBezTo>
                    <a:pt x="98" y="51"/>
                    <a:pt x="98" y="52"/>
                    <a:pt x="98" y="54"/>
                  </a:cubicBezTo>
                  <a:cubicBezTo>
                    <a:pt x="98" y="56"/>
                    <a:pt x="99" y="58"/>
                    <a:pt x="98" y="60"/>
                  </a:cubicBezTo>
                  <a:cubicBezTo>
                    <a:pt x="98" y="61"/>
                    <a:pt x="98" y="62"/>
                    <a:pt x="97" y="63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4"/>
                    <a:pt x="97" y="65"/>
                    <a:pt x="97" y="65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6" y="66"/>
                    <a:pt x="96" y="66"/>
                    <a:pt x="96" y="66"/>
                  </a:cubicBezTo>
                  <a:cubicBezTo>
                    <a:pt x="95" y="68"/>
                    <a:pt x="93" y="70"/>
                    <a:pt x="92" y="70"/>
                  </a:cubicBezTo>
                  <a:cubicBezTo>
                    <a:pt x="88" y="73"/>
                    <a:pt x="83" y="74"/>
                    <a:pt x="78" y="72"/>
                  </a:cubicBezTo>
                  <a:cubicBezTo>
                    <a:pt x="77" y="72"/>
                    <a:pt x="76" y="72"/>
                    <a:pt x="75" y="71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4" y="70"/>
                    <a:pt x="73" y="70"/>
                    <a:pt x="73" y="70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50" y="58"/>
                    <a:pt x="39" y="52"/>
                    <a:pt x="28" y="46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6" y="39"/>
                    <a:pt x="15" y="36"/>
                    <a:pt x="14" y="33"/>
                  </a:cubicBezTo>
                  <a:cubicBezTo>
                    <a:pt x="14" y="30"/>
                    <a:pt x="14" y="26"/>
                    <a:pt x="15" y="23"/>
                  </a:cubicBezTo>
                  <a:cubicBezTo>
                    <a:pt x="16" y="22"/>
                    <a:pt x="17" y="21"/>
                    <a:pt x="18" y="20"/>
                  </a:cubicBezTo>
                  <a:cubicBezTo>
                    <a:pt x="18" y="18"/>
                    <a:pt x="20" y="18"/>
                    <a:pt x="21" y="17"/>
                  </a:cubicBezTo>
                  <a:cubicBezTo>
                    <a:pt x="24" y="15"/>
                    <a:pt x="29" y="14"/>
                    <a:pt x="34" y="16"/>
                  </a:cubicBezTo>
                  <a:cubicBezTo>
                    <a:pt x="34" y="16"/>
                    <a:pt x="35" y="16"/>
                    <a:pt x="35" y="16"/>
                  </a:cubicBezTo>
                  <a:cubicBezTo>
                    <a:pt x="36" y="16"/>
                    <a:pt x="36" y="16"/>
                    <a:pt x="36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61" y="29"/>
                    <a:pt x="72" y="34"/>
                    <a:pt x="81" y="38"/>
                  </a:cubicBezTo>
                  <a:cubicBezTo>
                    <a:pt x="98" y="45"/>
                    <a:pt x="94" y="38"/>
                    <a:pt x="78" y="29"/>
                  </a:cubicBezTo>
                  <a:cubicBezTo>
                    <a:pt x="79" y="28"/>
                    <a:pt x="79" y="28"/>
                    <a:pt x="79" y="28"/>
                  </a:cubicBezTo>
                  <a:cubicBezTo>
                    <a:pt x="95" y="37"/>
                    <a:pt x="88" y="30"/>
                    <a:pt x="91" y="29"/>
                  </a:cubicBezTo>
                  <a:cubicBezTo>
                    <a:pt x="82" y="25"/>
                    <a:pt x="75" y="21"/>
                    <a:pt x="67" y="16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5"/>
                    <a:pt x="45" y="5"/>
                    <a:pt x="45" y="5"/>
                  </a:cubicBezTo>
                  <a:cubicBezTo>
                    <a:pt x="43" y="4"/>
                    <a:pt x="43" y="4"/>
                    <a:pt x="43" y="4"/>
                  </a:cubicBezTo>
                  <a:cubicBezTo>
                    <a:pt x="42" y="4"/>
                    <a:pt x="41" y="3"/>
                    <a:pt x="40" y="3"/>
                  </a:cubicBezTo>
                  <a:cubicBezTo>
                    <a:pt x="32" y="0"/>
                    <a:pt x="24" y="0"/>
                    <a:pt x="16" y="3"/>
                  </a:cubicBezTo>
                  <a:cubicBezTo>
                    <a:pt x="12" y="5"/>
                    <a:pt x="8" y="8"/>
                    <a:pt x="6" y="12"/>
                  </a:cubicBezTo>
                  <a:cubicBezTo>
                    <a:pt x="3" y="15"/>
                    <a:pt x="1" y="19"/>
                    <a:pt x="1" y="23"/>
                  </a:cubicBezTo>
                  <a:cubicBezTo>
                    <a:pt x="0" y="27"/>
                    <a:pt x="0" y="31"/>
                    <a:pt x="0" y="35"/>
                  </a:cubicBezTo>
                  <a:cubicBezTo>
                    <a:pt x="1" y="39"/>
                    <a:pt x="2" y="43"/>
                    <a:pt x="5" y="47"/>
                  </a:cubicBezTo>
                  <a:cubicBezTo>
                    <a:pt x="6" y="49"/>
                    <a:pt x="7" y="50"/>
                    <a:pt x="9" y="52"/>
                  </a:cubicBezTo>
                  <a:cubicBezTo>
                    <a:pt x="11" y="53"/>
                    <a:pt x="13" y="55"/>
                    <a:pt x="15" y="55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58" y="77"/>
                    <a:pt x="58" y="77"/>
                    <a:pt x="58" y="77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68" y="82"/>
                    <a:pt x="68" y="82"/>
                    <a:pt x="68" y="83"/>
                  </a:cubicBezTo>
                  <a:cubicBezTo>
                    <a:pt x="69" y="83"/>
                    <a:pt x="69" y="83"/>
                    <a:pt x="70" y="83"/>
                  </a:cubicBezTo>
                  <a:cubicBezTo>
                    <a:pt x="64" y="80"/>
                    <a:pt x="64" y="80"/>
                    <a:pt x="64" y="80"/>
                  </a:cubicBezTo>
                  <a:cubicBezTo>
                    <a:pt x="53" y="74"/>
                    <a:pt x="53" y="74"/>
                    <a:pt x="53" y="74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5"/>
                    <a:pt x="14" y="55"/>
                    <a:pt x="14" y="55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13" y="54"/>
                    <a:pt x="12" y="53"/>
                    <a:pt x="12" y="53"/>
                  </a:cubicBezTo>
                  <a:cubicBezTo>
                    <a:pt x="10" y="52"/>
                    <a:pt x="9" y="51"/>
                    <a:pt x="8" y="50"/>
                  </a:cubicBezTo>
                  <a:cubicBezTo>
                    <a:pt x="4" y="47"/>
                    <a:pt x="2" y="42"/>
                    <a:pt x="1" y="36"/>
                  </a:cubicBezTo>
                  <a:cubicBezTo>
                    <a:pt x="0" y="31"/>
                    <a:pt x="0" y="26"/>
                    <a:pt x="2" y="21"/>
                  </a:cubicBezTo>
                  <a:cubicBezTo>
                    <a:pt x="2" y="21"/>
                    <a:pt x="2" y="22"/>
                    <a:pt x="2" y="21"/>
                  </a:cubicBezTo>
                  <a:cubicBezTo>
                    <a:pt x="1" y="26"/>
                    <a:pt x="1" y="31"/>
                    <a:pt x="2" y="36"/>
                  </a:cubicBezTo>
                  <a:cubicBezTo>
                    <a:pt x="3" y="41"/>
                    <a:pt x="5" y="46"/>
                    <a:pt x="9" y="50"/>
                  </a:cubicBezTo>
                  <a:cubicBezTo>
                    <a:pt x="10" y="51"/>
                    <a:pt x="11" y="52"/>
                    <a:pt x="12" y="52"/>
                  </a:cubicBezTo>
                  <a:cubicBezTo>
                    <a:pt x="13" y="53"/>
                    <a:pt x="13" y="53"/>
                    <a:pt x="14" y="53"/>
                  </a:cubicBezTo>
                  <a:cubicBezTo>
                    <a:pt x="15" y="54"/>
                    <a:pt x="15" y="54"/>
                    <a:pt x="16" y="54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9" y="67"/>
                    <a:pt x="47" y="71"/>
                    <a:pt x="54" y="74"/>
                  </a:cubicBezTo>
                  <a:cubicBezTo>
                    <a:pt x="58" y="76"/>
                    <a:pt x="61" y="78"/>
                    <a:pt x="65" y="80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9" y="82"/>
                    <a:pt x="70" y="82"/>
                  </a:cubicBezTo>
                  <a:cubicBezTo>
                    <a:pt x="70" y="82"/>
                    <a:pt x="71" y="83"/>
                    <a:pt x="72" y="83"/>
                  </a:cubicBezTo>
                  <a:cubicBezTo>
                    <a:pt x="74" y="84"/>
                    <a:pt x="77" y="84"/>
                    <a:pt x="79" y="84"/>
                  </a:cubicBezTo>
                  <a:cubicBezTo>
                    <a:pt x="79" y="86"/>
                    <a:pt x="79" y="86"/>
                    <a:pt x="79" y="86"/>
                  </a:cubicBezTo>
                  <a:cubicBezTo>
                    <a:pt x="83" y="86"/>
                    <a:pt x="87" y="86"/>
                    <a:pt x="91" y="85"/>
                  </a:cubicBezTo>
                  <a:cubicBezTo>
                    <a:pt x="95" y="84"/>
                    <a:pt x="98" y="82"/>
                    <a:pt x="101" y="79"/>
                  </a:cubicBezTo>
                  <a:cubicBezTo>
                    <a:pt x="103" y="78"/>
                    <a:pt x="104" y="76"/>
                    <a:pt x="106" y="74"/>
                  </a:cubicBezTo>
                  <a:cubicBezTo>
                    <a:pt x="106" y="74"/>
                    <a:pt x="107" y="73"/>
                    <a:pt x="107" y="72"/>
                  </a:cubicBezTo>
                  <a:cubicBezTo>
                    <a:pt x="108" y="71"/>
                    <a:pt x="108" y="71"/>
                    <a:pt x="108" y="71"/>
                  </a:cubicBezTo>
                  <a:cubicBezTo>
                    <a:pt x="108" y="70"/>
                    <a:pt x="108" y="70"/>
                    <a:pt x="109" y="69"/>
                  </a:cubicBezTo>
                  <a:cubicBezTo>
                    <a:pt x="111" y="66"/>
                    <a:pt x="111" y="62"/>
                    <a:pt x="112" y="58"/>
                  </a:cubicBezTo>
                  <a:cubicBezTo>
                    <a:pt x="112" y="57"/>
                    <a:pt x="112" y="56"/>
                    <a:pt x="112" y="55"/>
                  </a:cubicBezTo>
                  <a:cubicBezTo>
                    <a:pt x="112" y="54"/>
                    <a:pt x="111" y="54"/>
                    <a:pt x="111" y="5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C110922D-CA27-46B9-8653-57E6D90D7A84}"/>
                </a:ext>
              </a:extLst>
            </p:cNvPr>
            <p:cNvSpPr/>
            <p:nvPr/>
          </p:nvSpPr>
          <p:spPr bwMode="auto">
            <a:xfrm>
              <a:off x="4559301" y="3144838"/>
              <a:ext cx="417513" cy="315913"/>
            </a:xfrm>
            <a:custGeom>
              <a:avLst/>
              <a:gdLst>
                <a:gd name="T0" fmla="*/ 97 w 111"/>
                <a:gd name="T1" fmla="*/ 52 h 84"/>
                <a:gd name="T2" fmla="*/ 92 w 111"/>
                <a:gd name="T3" fmla="*/ 54 h 84"/>
                <a:gd name="T4" fmla="*/ 47 w 111"/>
                <a:gd name="T5" fmla="*/ 76 h 84"/>
                <a:gd name="T6" fmla="*/ 40 w 111"/>
                <a:gd name="T7" fmla="*/ 79 h 84"/>
                <a:gd name="T8" fmla="*/ 22 w 111"/>
                <a:gd name="T9" fmla="*/ 80 h 84"/>
                <a:gd name="T10" fmla="*/ 41 w 111"/>
                <a:gd name="T11" fmla="*/ 78 h 84"/>
                <a:gd name="T12" fmla="*/ 59 w 111"/>
                <a:gd name="T13" fmla="*/ 69 h 84"/>
                <a:gd name="T14" fmla="*/ 103 w 111"/>
                <a:gd name="T15" fmla="*/ 45 h 84"/>
                <a:gd name="T16" fmla="*/ 107 w 111"/>
                <a:gd name="T17" fmla="*/ 19 h 84"/>
                <a:gd name="T18" fmla="*/ 102 w 111"/>
                <a:gd name="T19" fmla="*/ 23 h 84"/>
                <a:gd name="T20" fmla="*/ 101 w 111"/>
                <a:gd name="T21" fmla="*/ 30 h 84"/>
                <a:gd name="T22" fmla="*/ 72 w 111"/>
                <a:gd name="T23" fmla="*/ 54 h 84"/>
                <a:gd name="T24" fmla="*/ 38 w 111"/>
                <a:gd name="T25" fmla="*/ 71 h 84"/>
                <a:gd name="T26" fmla="*/ 25 w 111"/>
                <a:gd name="T27" fmla="*/ 72 h 84"/>
                <a:gd name="T28" fmla="*/ 37 w 111"/>
                <a:gd name="T29" fmla="*/ 71 h 84"/>
                <a:gd name="T30" fmla="*/ 47 w 111"/>
                <a:gd name="T31" fmla="*/ 66 h 84"/>
                <a:gd name="T32" fmla="*/ 98 w 111"/>
                <a:gd name="T33" fmla="*/ 38 h 84"/>
                <a:gd name="T34" fmla="*/ 94 w 111"/>
                <a:gd name="T35" fmla="*/ 40 h 84"/>
                <a:gd name="T36" fmla="*/ 89 w 111"/>
                <a:gd name="T37" fmla="*/ 44 h 84"/>
                <a:gd name="T38" fmla="*/ 47 w 111"/>
                <a:gd name="T39" fmla="*/ 64 h 84"/>
                <a:gd name="T40" fmla="*/ 36 w 111"/>
                <a:gd name="T41" fmla="*/ 69 h 84"/>
                <a:gd name="T42" fmla="*/ 31 w 111"/>
                <a:gd name="T43" fmla="*/ 70 h 84"/>
                <a:gd name="T44" fmla="*/ 16 w 111"/>
                <a:gd name="T45" fmla="*/ 63 h 84"/>
                <a:gd name="T46" fmla="*/ 15 w 111"/>
                <a:gd name="T47" fmla="*/ 62 h 84"/>
                <a:gd name="T48" fmla="*/ 14 w 111"/>
                <a:gd name="T49" fmla="*/ 54 h 84"/>
                <a:gd name="T50" fmla="*/ 19 w 111"/>
                <a:gd name="T51" fmla="*/ 43 h 84"/>
                <a:gd name="T52" fmla="*/ 25 w 111"/>
                <a:gd name="T53" fmla="*/ 40 h 84"/>
                <a:gd name="T54" fmla="*/ 73 w 111"/>
                <a:gd name="T55" fmla="*/ 16 h 84"/>
                <a:gd name="T56" fmla="*/ 76 w 111"/>
                <a:gd name="T57" fmla="*/ 14 h 84"/>
                <a:gd name="T58" fmla="*/ 96 w 111"/>
                <a:gd name="T59" fmla="*/ 19 h 84"/>
                <a:gd name="T60" fmla="*/ 98 w 111"/>
                <a:gd name="T61" fmla="*/ 19 h 84"/>
                <a:gd name="T62" fmla="*/ 88 w 111"/>
                <a:gd name="T63" fmla="*/ 5 h 84"/>
                <a:gd name="T64" fmla="*/ 102 w 111"/>
                <a:gd name="T65" fmla="*/ 8 h 84"/>
                <a:gd name="T66" fmla="*/ 67 w 111"/>
                <a:gd name="T67" fmla="*/ 3 h 84"/>
                <a:gd name="T68" fmla="*/ 26 w 111"/>
                <a:gd name="T69" fmla="*/ 24 h 84"/>
                <a:gd name="T70" fmla="*/ 14 w 111"/>
                <a:gd name="T71" fmla="*/ 30 h 84"/>
                <a:gd name="T72" fmla="*/ 1 w 111"/>
                <a:gd name="T73" fmla="*/ 46 h 84"/>
                <a:gd name="T74" fmla="*/ 0 w 111"/>
                <a:gd name="T75" fmla="*/ 58 h 84"/>
                <a:gd name="T76" fmla="*/ 3 w 111"/>
                <a:gd name="T77" fmla="*/ 68 h 84"/>
                <a:gd name="T78" fmla="*/ 3 w 111"/>
                <a:gd name="T79" fmla="*/ 70 h 84"/>
                <a:gd name="T80" fmla="*/ 4 w 111"/>
                <a:gd name="T81" fmla="*/ 71 h 84"/>
                <a:gd name="T82" fmla="*/ 12 w 111"/>
                <a:gd name="T83" fmla="*/ 79 h 84"/>
                <a:gd name="T84" fmla="*/ 42 w 111"/>
                <a:gd name="T85" fmla="*/ 81 h 84"/>
                <a:gd name="T86" fmla="*/ 44 w 111"/>
                <a:gd name="T87" fmla="*/ 80 h 84"/>
                <a:gd name="T88" fmla="*/ 72 w 111"/>
                <a:gd name="T89" fmla="*/ 66 h 84"/>
                <a:gd name="T90" fmla="*/ 43 w 111"/>
                <a:gd name="T91" fmla="*/ 80 h 84"/>
                <a:gd name="T92" fmla="*/ 38 w 111"/>
                <a:gd name="T93" fmla="*/ 82 h 84"/>
                <a:gd name="T94" fmla="*/ 4 w 111"/>
                <a:gd name="T95" fmla="*/ 69 h 84"/>
                <a:gd name="T96" fmla="*/ 3 w 111"/>
                <a:gd name="T97" fmla="*/ 69 h 84"/>
                <a:gd name="T98" fmla="*/ 1 w 111"/>
                <a:gd name="T99" fmla="*/ 62 h 84"/>
                <a:gd name="T100" fmla="*/ 9 w 111"/>
                <a:gd name="T101" fmla="*/ 33 h 84"/>
                <a:gd name="T102" fmla="*/ 1 w 111"/>
                <a:gd name="T103" fmla="*/ 55 h 84"/>
                <a:gd name="T104" fmla="*/ 4 w 111"/>
                <a:gd name="T105" fmla="*/ 68 h 84"/>
                <a:gd name="T106" fmla="*/ 5 w 111"/>
                <a:gd name="T107" fmla="*/ 69 h 84"/>
                <a:gd name="T108" fmla="*/ 10 w 111"/>
                <a:gd name="T109" fmla="*/ 76 h 84"/>
                <a:gd name="T110" fmla="*/ 42 w 111"/>
                <a:gd name="T111" fmla="*/ 80 h 84"/>
                <a:gd name="T112" fmla="*/ 73 w 111"/>
                <a:gd name="T113" fmla="*/ 64 h 84"/>
                <a:gd name="T114" fmla="*/ 94 w 111"/>
                <a:gd name="T115" fmla="*/ 56 h 84"/>
                <a:gd name="T116" fmla="*/ 110 w 111"/>
                <a:gd name="T117" fmla="*/ 35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1" h="84">
                  <a:moveTo>
                    <a:pt x="105" y="44"/>
                  </a:moveTo>
                  <a:cubicBezTo>
                    <a:pt x="104" y="47"/>
                    <a:pt x="101" y="49"/>
                    <a:pt x="99" y="50"/>
                  </a:cubicBezTo>
                  <a:cubicBezTo>
                    <a:pt x="98" y="51"/>
                    <a:pt x="98" y="51"/>
                    <a:pt x="97" y="52"/>
                  </a:cubicBezTo>
                  <a:cubicBezTo>
                    <a:pt x="97" y="52"/>
                    <a:pt x="96" y="52"/>
                    <a:pt x="96" y="52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2" y="54"/>
                    <a:pt x="92" y="54"/>
                    <a:pt x="92" y="54"/>
                  </a:cubicBezTo>
                  <a:cubicBezTo>
                    <a:pt x="83" y="58"/>
                    <a:pt x="75" y="62"/>
                    <a:pt x="66" y="66"/>
                  </a:cubicBezTo>
                  <a:cubicBezTo>
                    <a:pt x="53" y="73"/>
                    <a:pt x="53" y="73"/>
                    <a:pt x="53" y="7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9"/>
                    <a:pt x="40" y="79"/>
                  </a:cubicBezTo>
                  <a:cubicBezTo>
                    <a:pt x="35" y="81"/>
                    <a:pt x="29" y="82"/>
                    <a:pt x="24" y="81"/>
                  </a:cubicBezTo>
                  <a:cubicBezTo>
                    <a:pt x="19" y="80"/>
                    <a:pt x="15" y="78"/>
                    <a:pt x="12" y="76"/>
                  </a:cubicBezTo>
                  <a:cubicBezTo>
                    <a:pt x="15" y="78"/>
                    <a:pt x="18" y="79"/>
                    <a:pt x="22" y="80"/>
                  </a:cubicBezTo>
                  <a:cubicBezTo>
                    <a:pt x="26" y="81"/>
                    <a:pt x="31" y="81"/>
                    <a:pt x="36" y="80"/>
                  </a:cubicBezTo>
                  <a:cubicBezTo>
                    <a:pt x="37" y="80"/>
                    <a:pt x="38" y="79"/>
                    <a:pt x="40" y="79"/>
                  </a:cubicBezTo>
                  <a:cubicBezTo>
                    <a:pt x="40" y="79"/>
                    <a:pt x="41" y="78"/>
                    <a:pt x="41" y="78"/>
                  </a:cubicBezTo>
                  <a:cubicBezTo>
                    <a:pt x="42" y="78"/>
                    <a:pt x="42" y="77"/>
                    <a:pt x="43" y="77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52" y="73"/>
                    <a:pt x="56" y="71"/>
                    <a:pt x="59" y="69"/>
                  </a:cubicBezTo>
                  <a:cubicBezTo>
                    <a:pt x="70" y="64"/>
                    <a:pt x="79" y="60"/>
                    <a:pt x="89" y="55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9" y="50"/>
                    <a:pt x="101" y="48"/>
                    <a:pt x="103" y="45"/>
                  </a:cubicBezTo>
                  <a:cubicBezTo>
                    <a:pt x="107" y="40"/>
                    <a:pt x="109" y="34"/>
                    <a:pt x="109" y="28"/>
                  </a:cubicBezTo>
                  <a:cubicBezTo>
                    <a:pt x="109" y="26"/>
                    <a:pt x="109" y="25"/>
                    <a:pt x="109" y="24"/>
                  </a:cubicBezTo>
                  <a:cubicBezTo>
                    <a:pt x="108" y="22"/>
                    <a:pt x="107" y="21"/>
                    <a:pt x="107" y="19"/>
                  </a:cubicBezTo>
                  <a:cubicBezTo>
                    <a:pt x="105" y="17"/>
                    <a:pt x="103" y="16"/>
                    <a:pt x="103" y="16"/>
                  </a:cubicBezTo>
                  <a:cubicBezTo>
                    <a:pt x="102" y="16"/>
                    <a:pt x="102" y="17"/>
                    <a:pt x="102" y="18"/>
                  </a:cubicBezTo>
                  <a:cubicBezTo>
                    <a:pt x="102" y="19"/>
                    <a:pt x="102" y="21"/>
                    <a:pt x="102" y="23"/>
                  </a:cubicBezTo>
                  <a:cubicBezTo>
                    <a:pt x="103" y="24"/>
                    <a:pt x="103" y="26"/>
                    <a:pt x="103" y="27"/>
                  </a:cubicBezTo>
                  <a:cubicBezTo>
                    <a:pt x="103" y="29"/>
                    <a:pt x="103" y="30"/>
                    <a:pt x="103" y="30"/>
                  </a:cubicBezTo>
                  <a:cubicBezTo>
                    <a:pt x="102" y="31"/>
                    <a:pt x="102" y="30"/>
                    <a:pt x="101" y="30"/>
                  </a:cubicBezTo>
                  <a:cubicBezTo>
                    <a:pt x="101" y="33"/>
                    <a:pt x="100" y="36"/>
                    <a:pt x="98" y="39"/>
                  </a:cubicBezTo>
                  <a:cubicBezTo>
                    <a:pt x="97" y="41"/>
                    <a:pt x="95" y="44"/>
                    <a:pt x="92" y="45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64" y="58"/>
                    <a:pt x="55" y="62"/>
                    <a:pt x="47" y="66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6" y="71"/>
                    <a:pt x="36" y="72"/>
                    <a:pt x="35" y="72"/>
                  </a:cubicBezTo>
                  <a:cubicBezTo>
                    <a:pt x="32" y="73"/>
                    <a:pt x="28" y="73"/>
                    <a:pt x="25" y="72"/>
                  </a:cubicBezTo>
                  <a:cubicBezTo>
                    <a:pt x="28" y="73"/>
                    <a:pt x="32" y="73"/>
                    <a:pt x="35" y="72"/>
                  </a:cubicBezTo>
                  <a:cubicBezTo>
                    <a:pt x="36" y="71"/>
                    <a:pt x="36" y="71"/>
                    <a:pt x="37" y="71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38" y="71"/>
                    <a:pt x="38" y="71"/>
                    <a:pt x="38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7" y="66"/>
                    <a:pt x="47" y="66"/>
                    <a:pt x="47" y="66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5" y="43"/>
                    <a:pt x="97" y="41"/>
                    <a:pt x="98" y="38"/>
                  </a:cubicBezTo>
                  <a:cubicBezTo>
                    <a:pt x="100" y="36"/>
                    <a:pt x="100" y="32"/>
                    <a:pt x="100" y="29"/>
                  </a:cubicBezTo>
                  <a:cubicBezTo>
                    <a:pt x="100" y="29"/>
                    <a:pt x="99" y="29"/>
                    <a:pt x="98" y="31"/>
                  </a:cubicBezTo>
                  <a:cubicBezTo>
                    <a:pt x="98" y="33"/>
                    <a:pt x="97" y="37"/>
                    <a:pt x="94" y="40"/>
                  </a:cubicBezTo>
                  <a:cubicBezTo>
                    <a:pt x="94" y="41"/>
                    <a:pt x="93" y="41"/>
                    <a:pt x="92" y="42"/>
                  </a:cubicBezTo>
                  <a:cubicBezTo>
                    <a:pt x="92" y="42"/>
                    <a:pt x="91" y="43"/>
                    <a:pt x="91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86" y="45"/>
                    <a:pt x="84" y="46"/>
                    <a:pt x="82" y="47"/>
                  </a:cubicBezTo>
                  <a:cubicBezTo>
                    <a:pt x="76" y="50"/>
                    <a:pt x="70" y="52"/>
                    <a:pt x="64" y="55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38" y="68"/>
                    <a:pt x="38" y="68"/>
                    <a:pt x="38" y="68"/>
                  </a:cubicBezTo>
                  <a:cubicBezTo>
                    <a:pt x="37" y="69"/>
                    <a:pt x="37" y="69"/>
                    <a:pt x="37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5" y="69"/>
                    <a:pt x="35" y="69"/>
                    <a:pt x="34" y="70"/>
                  </a:cubicBezTo>
                  <a:cubicBezTo>
                    <a:pt x="33" y="70"/>
                    <a:pt x="32" y="70"/>
                    <a:pt x="31" y="70"/>
                  </a:cubicBezTo>
                  <a:cubicBezTo>
                    <a:pt x="26" y="71"/>
                    <a:pt x="21" y="69"/>
                    <a:pt x="19" y="67"/>
                  </a:cubicBezTo>
                  <a:cubicBezTo>
                    <a:pt x="18" y="66"/>
                    <a:pt x="17" y="65"/>
                    <a:pt x="16" y="64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5" y="62"/>
                  </a:cubicBezTo>
                  <a:cubicBezTo>
                    <a:pt x="15" y="62"/>
                    <a:pt x="15" y="61"/>
                    <a:pt x="15" y="61"/>
                  </a:cubicBezTo>
                  <a:cubicBezTo>
                    <a:pt x="15" y="60"/>
                    <a:pt x="15" y="60"/>
                    <a:pt x="14" y="59"/>
                  </a:cubicBezTo>
                  <a:cubicBezTo>
                    <a:pt x="14" y="58"/>
                    <a:pt x="14" y="56"/>
                    <a:pt x="14" y="54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4" y="51"/>
                    <a:pt x="14" y="50"/>
                    <a:pt x="15" y="50"/>
                  </a:cubicBezTo>
                  <a:cubicBezTo>
                    <a:pt x="16" y="47"/>
                    <a:pt x="17" y="44"/>
                    <a:pt x="19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42" y="31"/>
                    <a:pt x="54" y="25"/>
                    <a:pt x="65" y="20"/>
                  </a:cubicBezTo>
                  <a:cubicBezTo>
                    <a:pt x="73" y="16"/>
                    <a:pt x="73" y="16"/>
                    <a:pt x="73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6" y="15"/>
                    <a:pt x="76" y="14"/>
                  </a:cubicBezTo>
                  <a:cubicBezTo>
                    <a:pt x="77" y="14"/>
                    <a:pt x="78" y="14"/>
                    <a:pt x="79" y="14"/>
                  </a:cubicBezTo>
                  <a:cubicBezTo>
                    <a:pt x="84" y="13"/>
                    <a:pt x="88" y="14"/>
                    <a:pt x="91" y="15"/>
                  </a:cubicBezTo>
                  <a:cubicBezTo>
                    <a:pt x="93" y="17"/>
                    <a:pt x="95" y="18"/>
                    <a:pt x="96" y="19"/>
                  </a:cubicBezTo>
                  <a:cubicBezTo>
                    <a:pt x="96" y="19"/>
                    <a:pt x="96" y="19"/>
                    <a:pt x="97" y="19"/>
                  </a:cubicBezTo>
                  <a:cubicBezTo>
                    <a:pt x="97" y="19"/>
                    <a:pt x="97" y="19"/>
                    <a:pt x="97" y="19"/>
                  </a:cubicBezTo>
                  <a:cubicBezTo>
                    <a:pt x="98" y="19"/>
                    <a:pt x="98" y="19"/>
                    <a:pt x="98" y="19"/>
                  </a:cubicBezTo>
                  <a:cubicBezTo>
                    <a:pt x="98" y="18"/>
                    <a:pt x="98" y="16"/>
                    <a:pt x="97" y="13"/>
                  </a:cubicBezTo>
                  <a:cubicBezTo>
                    <a:pt x="95" y="11"/>
                    <a:pt x="92" y="8"/>
                    <a:pt x="88" y="7"/>
                  </a:cubicBezTo>
                  <a:cubicBezTo>
                    <a:pt x="88" y="5"/>
                    <a:pt x="88" y="5"/>
                    <a:pt x="88" y="5"/>
                  </a:cubicBezTo>
                  <a:cubicBezTo>
                    <a:pt x="93" y="7"/>
                    <a:pt x="96" y="9"/>
                    <a:pt x="97" y="10"/>
                  </a:cubicBezTo>
                  <a:cubicBezTo>
                    <a:pt x="99" y="11"/>
                    <a:pt x="100" y="11"/>
                    <a:pt x="100" y="11"/>
                  </a:cubicBezTo>
                  <a:cubicBezTo>
                    <a:pt x="101" y="10"/>
                    <a:pt x="100" y="8"/>
                    <a:pt x="102" y="8"/>
                  </a:cubicBezTo>
                  <a:cubicBezTo>
                    <a:pt x="98" y="4"/>
                    <a:pt x="92" y="2"/>
                    <a:pt x="87" y="1"/>
                  </a:cubicBezTo>
                  <a:cubicBezTo>
                    <a:pt x="81" y="0"/>
                    <a:pt x="75" y="0"/>
                    <a:pt x="70" y="2"/>
                  </a:cubicBezTo>
                  <a:cubicBezTo>
                    <a:pt x="69" y="2"/>
                    <a:pt x="68" y="2"/>
                    <a:pt x="67" y="3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3" y="30"/>
                    <a:pt x="13" y="30"/>
                    <a:pt x="12" y="30"/>
                  </a:cubicBezTo>
                  <a:cubicBezTo>
                    <a:pt x="10" y="32"/>
                    <a:pt x="9" y="33"/>
                    <a:pt x="7" y="35"/>
                  </a:cubicBezTo>
                  <a:cubicBezTo>
                    <a:pt x="4" y="38"/>
                    <a:pt x="2" y="42"/>
                    <a:pt x="1" y="46"/>
                  </a:cubicBezTo>
                  <a:cubicBezTo>
                    <a:pt x="0" y="48"/>
                    <a:pt x="0" y="50"/>
                    <a:pt x="0" y="52"/>
                  </a:cubicBezTo>
                  <a:cubicBezTo>
                    <a:pt x="0" y="53"/>
                    <a:pt x="0" y="54"/>
                    <a:pt x="0" y="55"/>
                  </a:cubicBezTo>
                  <a:cubicBezTo>
                    <a:pt x="0" y="56"/>
                    <a:pt x="0" y="57"/>
                    <a:pt x="0" y="58"/>
                  </a:cubicBezTo>
                  <a:cubicBezTo>
                    <a:pt x="0" y="60"/>
                    <a:pt x="0" y="62"/>
                    <a:pt x="1" y="64"/>
                  </a:cubicBezTo>
                  <a:cubicBezTo>
                    <a:pt x="1" y="65"/>
                    <a:pt x="2" y="66"/>
                    <a:pt x="2" y="67"/>
                  </a:cubicBezTo>
                  <a:cubicBezTo>
                    <a:pt x="2" y="67"/>
                    <a:pt x="2" y="68"/>
                    <a:pt x="3" y="68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3" y="70"/>
                    <a:pt x="3" y="70"/>
                    <a:pt x="3" y="70"/>
                  </a:cubicBezTo>
                  <a:cubicBezTo>
                    <a:pt x="4" y="70"/>
                    <a:pt x="4" y="70"/>
                    <a:pt x="4" y="70"/>
                  </a:cubicBezTo>
                  <a:cubicBezTo>
                    <a:pt x="4" y="71"/>
                    <a:pt x="4" y="71"/>
                    <a:pt x="4" y="71"/>
                  </a:cubicBezTo>
                  <a:cubicBezTo>
                    <a:pt x="4" y="71"/>
                    <a:pt x="5" y="72"/>
                    <a:pt x="5" y="72"/>
                  </a:cubicBezTo>
                  <a:cubicBezTo>
                    <a:pt x="5" y="73"/>
                    <a:pt x="6" y="74"/>
                    <a:pt x="7" y="75"/>
                  </a:cubicBezTo>
                  <a:cubicBezTo>
                    <a:pt x="8" y="77"/>
                    <a:pt x="10" y="78"/>
                    <a:pt x="12" y="79"/>
                  </a:cubicBezTo>
                  <a:cubicBezTo>
                    <a:pt x="15" y="82"/>
                    <a:pt x="19" y="83"/>
                    <a:pt x="23" y="84"/>
                  </a:cubicBezTo>
                  <a:cubicBezTo>
                    <a:pt x="27" y="84"/>
                    <a:pt x="32" y="84"/>
                    <a:pt x="36" y="83"/>
                  </a:cubicBezTo>
                  <a:cubicBezTo>
                    <a:pt x="38" y="83"/>
                    <a:pt x="40" y="82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4" y="80"/>
                    <a:pt x="44" y="80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50" y="77"/>
                    <a:pt x="50" y="77"/>
                    <a:pt x="50" y="77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2"/>
                    <a:pt x="39" y="82"/>
                    <a:pt x="38" y="82"/>
                  </a:cubicBezTo>
                  <a:cubicBezTo>
                    <a:pt x="33" y="84"/>
                    <a:pt x="27" y="84"/>
                    <a:pt x="22" y="83"/>
                  </a:cubicBezTo>
                  <a:cubicBezTo>
                    <a:pt x="17" y="82"/>
                    <a:pt x="12" y="80"/>
                    <a:pt x="9" y="76"/>
                  </a:cubicBezTo>
                  <a:cubicBezTo>
                    <a:pt x="7" y="74"/>
                    <a:pt x="5" y="72"/>
                    <a:pt x="4" y="69"/>
                  </a:cubicBezTo>
                  <a:cubicBezTo>
                    <a:pt x="4" y="69"/>
                    <a:pt x="4" y="69"/>
                    <a:pt x="4" y="69"/>
                  </a:cubicBezTo>
                  <a:cubicBezTo>
                    <a:pt x="4" y="70"/>
                    <a:pt x="4" y="69"/>
                    <a:pt x="4" y="69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3" y="69"/>
                    <a:pt x="3" y="68"/>
                    <a:pt x="3" y="68"/>
                  </a:cubicBezTo>
                  <a:cubicBezTo>
                    <a:pt x="3" y="67"/>
                    <a:pt x="2" y="67"/>
                    <a:pt x="2" y="66"/>
                  </a:cubicBezTo>
                  <a:cubicBezTo>
                    <a:pt x="2" y="65"/>
                    <a:pt x="1" y="64"/>
                    <a:pt x="1" y="62"/>
                  </a:cubicBezTo>
                  <a:cubicBezTo>
                    <a:pt x="0" y="60"/>
                    <a:pt x="0" y="57"/>
                    <a:pt x="0" y="55"/>
                  </a:cubicBezTo>
                  <a:cubicBezTo>
                    <a:pt x="0" y="52"/>
                    <a:pt x="0" y="50"/>
                    <a:pt x="1" y="47"/>
                  </a:cubicBezTo>
                  <a:cubicBezTo>
                    <a:pt x="2" y="42"/>
                    <a:pt x="5" y="37"/>
                    <a:pt x="9" y="33"/>
                  </a:cubicBezTo>
                  <a:cubicBezTo>
                    <a:pt x="9" y="34"/>
                    <a:pt x="9" y="34"/>
                    <a:pt x="10" y="34"/>
                  </a:cubicBezTo>
                  <a:cubicBezTo>
                    <a:pt x="6" y="37"/>
                    <a:pt x="3" y="42"/>
                    <a:pt x="2" y="47"/>
                  </a:cubicBezTo>
                  <a:cubicBezTo>
                    <a:pt x="1" y="50"/>
                    <a:pt x="1" y="52"/>
                    <a:pt x="1" y="55"/>
                  </a:cubicBezTo>
                  <a:cubicBezTo>
                    <a:pt x="1" y="57"/>
                    <a:pt x="1" y="60"/>
                    <a:pt x="2" y="62"/>
                  </a:cubicBezTo>
                  <a:cubicBezTo>
                    <a:pt x="2" y="64"/>
                    <a:pt x="3" y="65"/>
                    <a:pt x="3" y="66"/>
                  </a:cubicBezTo>
                  <a:cubicBezTo>
                    <a:pt x="3" y="67"/>
                    <a:pt x="4" y="67"/>
                    <a:pt x="4" y="68"/>
                  </a:cubicBezTo>
                  <a:cubicBezTo>
                    <a:pt x="4" y="68"/>
                    <a:pt x="4" y="68"/>
                    <a:pt x="4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5" y="69"/>
                    <a:pt x="5" y="69"/>
                    <a:pt x="5" y="69"/>
                  </a:cubicBezTo>
                  <a:cubicBezTo>
                    <a:pt x="6" y="72"/>
                    <a:pt x="8" y="74"/>
                    <a:pt x="10" y="76"/>
                  </a:cubicBezTo>
                  <a:cubicBezTo>
                    <a:pt x="13" y="79"/>
                    <a:pt x="18" y="81"/>
                    <a:pt x="23" y="82"/>
                  </a:cubicBezTo>
                  <a:cubicBezTo>
                    <a:pt x="28" y="83"/>
                    <a:pt x="33" y="83"/>
                    <a:pt x="38" y="81"/>
                  </a:cubicBezTo>
                  <a:cubicBezTo>
                    <a:pt x="40" y="81"/>
                    <a:pt x="41" y="81"/>
                    <a:pt x="42" y="80"/>
                  </a:cubicBezTo>
                  <a:cubicBezTo>
                    <a:pt x="43" y="79"/>
                    <a:pt x="44" y="79"/>
                    <a:pt x="45" y="79"/>
                  </a:cubicBezTo>
                  <a:cubicBezTo>
                    <a:pt x="50" y="76"/>
                    <a:pt x="50" y="76"/>
                    <a:pt x="50" y="76"/>
                  </a:cubicBezTo>
                  <a:cubicBezTo>
                    <a:pt x="58" y="72"/>
                    <a:pt x="65" y="68"/>
                    <a:pt x="73" y="64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90" y="58"/>
                    <a:pt x="90" y="58"/>
                    <a:pt x="90" y="58"/>
                  </a:cubicBezTo>
                  <a:cubicBezTo>
                    <a:pt x="94" y="56"/>
                    <a:pt x="94" y="56"/>
                    <a:pt x="94" y="56"/>
                  </a:cubicBezTo>
                  <a:cubicBezTo>
                    <a:pt x="95" y="55"/>
                    <a:pt x="96" y="55"/>
                    <a:pt x="98" y="53"/>
                  </a:cubicBezTo>
                  <a:cubicBezTo>
                    <a:pt x="102" y="51"/>
                    <a:pt x="105" y="48"/>
                    <a:pt x="107" y="44"/>
                  </a:cubicBezTo>
                  <a:cubicBezTo>
                    <a:pt x="109" y="41"/>
                    <a:pt x="110" y="38"/>
                    <a:pt x="110" y="35"/>
                  </a:cubicBezTo>
                  <a:cubicBezTo>
                    <a:pt x="111" y="33"/>
                    <a:pt x="110" y="30"/>
                    <a:pt x="110" y="28"/>
                  </a:cubicBezTo>
                  <a:cubicBezTo>
                    <a:pt x="110" y="33"/>
                    <a:pt x="109" y="39"/>
                    <a:pt x="105" y="4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1" name="Freeform 23">
              <a:extLst>
                <a:ext uri="{FF2B5EF4-FFF2-40B4-BE49-F238E27FC236}">
                  <a16:creationId xmlns:a16="http://schemas.microsoft.com/office/drawing/2014/main" id="{D52DC5A1-7E32-4DA9-A24B-AEDE73D9408E}"/>
                </a:ext>
              </a:extLst>
            </p:cNvPr>
            <p:cNvSpPr/>
            <p:nvPr/>
          </p:nvSpPr>
          <p:spPr bwMode="auto">
            <a:xfrm>
              <a:off x="7693026" y="2405063"/>
              <a:ext cx="4763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2" name="Freeform 24">
              <a:extLst>
                <a:ext uri="{FF2B5EF4-FFF2-40B4-BE49-F238E27FC236}">
                  <a16:creationId xmlns:a16="http://schemas.microsoft.com/office/drawing/2014/main" id="{1F417C06-B1B6-43DF-B7B6-04D86BAA70D1}"/>
                </a:ext>
              </a:extLst>
            </p:cNvPr>
            <p:cNvSpPr/>
            <p:nvPr/>
          </p:nvSpPr>
          <p:spPr bwMode="auto">
            <a:xfrm>
              <a:off x="7697788" y="2397126"/>
              <a:ext cx="11113" cy="7938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0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2" y="1"/>
                    <a:pt x="3" y="0"/>
                  </a:cubicBezTo>
                  <a:cubicBezTo>
                    <a:pt x="2" y="1"/>
                    <a:pt x="1" y="2"/>
                    <a:pt x="0" y="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BCC8D877-A848-4756-98B6-CCFE45EB5ECC}"/>
                </a:ext>
              </a:extLst>
            </p:cNvPr>
            <p:cNvSpPr/>
            <p:nvPr/>
          </p:nvSpPr>
          <p:spPr bwMode="auto">
            <a:xfrm>
              <a:off x="7316788" y="2201863"/>
              <a:ext cx="444500" cy="258763"/>
            </a:xfrm>
            <a:custGeom>
              <a:avLst/>
              <a:gdLst>
                <a:gd name="T0" fmla="*/ 95 w 118"/>
                <a:gd name="T1" fmla="*/ 0 h 69"/>
                <a:gd name="T2" fmla="*/ 111 w 118"/>
                <a:gd name="T3" fmla="*/ 43 h 69"/>
                <a:gd name="T4" fmla="*/ 95 w 118"/>
                <a:gd name="T5" fmla="*/ 53 h 69"/>
                <a:gd name="T6" fmla="*/ 83 w 118"/>
                <a:gd name="T7" fmla="*/ 56 h 69"/>
                <a:gd name="T8" fmla="*/ 90 w 118"/>
                <a:gd name="T9" fmla="*/ 54 h 69"/>
                <a:gd name="T10" fmla="*/ 96 w 118"/>
                <a:gd name="T11" fmla="*/ 53 h 69"/>
                <a:gd name="T12" fmla="*/ 113 w 118"/>
                <a:gd name="T13" fmla="*/ 39 h 69"/>
                <a:gd name="T14" fmla="*/ 95 w 118"/>
                <a:gd name="T15" fmla="*/ 1 h 69"/>
                <a:gd name="T16" fmla="*/ 82 w 118"/>
                <a:gd name="T17" fmla="*/ 4 h 69"/>
                <a:gd name="T18" fmla="*/ 93 w 118"/>
                <a:gd name="T19" fmla="*/ 7 h 69"/>
                <a:gd name="T20" fmla="*/ 106 w 118"/>
                <a:gd name="T21" fmla="*/ 23 h 69"/>
                <a:gd name="T22" fmla="*/ 98 w 118"/>
                <a:gd name="T23" fmla="*/ 44 h 69"/>
                <a:gd name="T24" fmla="*/ 79 w 118"/>
                <a:gd name="T25" fmla="*/ 48 h 69"/>
                <a:gd name="T26" fmla="*/ 92 w 118"/>
                <a:gd name="T27" fmla="*/ 45 h 69"/>
                <a:gd name="T28" fmla="*/ 102 w 118"/>
                <a:gd name="T29" fmla="*/ 41 h 69"/>
                <a:gd name="T30" fmla="*/ 94 w 118"/>
                <a:gd name="T31" fmla="*/ 10 h 69"/>
                <a:gd name="T32" fmla="*/ 102 w 118"/>
                <a:gd name="T33" fmla="*/ 19 h 69"/>
                <a:gd name="T34" fmla="*/ 97 w 118"/>
                <a:gd name="T35" fmla="*/ 42 h 69"/>
                <a:gd name="T36" fmla="*/ 79 w 118"/>
                <a:gd name="T37" fmla="*/ 46 h 69"/>
                <a:gd name="T38" fmla="*/ 30 w 118"/>
                <a:gd name="T39" fmla="*/ 55 h 69"/>
                <a:gd name="T40" fmla="*/ 28 w 118"/>
                <a:gd name="T41" fmla="*/ 55 h 69"/>
                <a:gd name="T42" fmla="*/ 25 w 118"/>
                <a:gd name="T43" fmla="*/ 54 h 69"/>
                <a:gd name="T44" fmla="*/ 16 w 118"/>
                <a:gd name="T45" fmla="*/ 36 h 69"/>
                <a:gd name="T46" fmla="*/ 25 w 118"/>
                <a:gd name="T47" fmla="*/ 25 h 69"/>
                <a:gd name="T48" fmla="*/ 31 w 118"/>
                <a:gd name="T49" fmla="*/ 24 h 69"/>
                <a:gd name="T50" fmla="*/ 66 w 118"/>
                <a:gd name="T51" fmla="*/ 9 h 69"/>
                <a:gd name="T52" fmla="*/ 49 w 118"/>
                <a:gd name="T53" fmla="*/ 6 h 69"/>
                <a:gd name="T54" fmla="*/ 25 w 118"/>
                <a:gd name="T55" fmla="*/ 11 h 69"/>
                <a:gd name="T56" fmla="*/ 9 w 118"/>
                <a:gd name="T57" fmla="*/ 19 h 69"/>
                <a:gd name="T58" fmla="*/ 2 w 118"/>
                <a:gd name="T59" fmla="*/ 31 h 69"/>
                <a:gd name="T60" fmla="*/ 25 w 118"/>
                <a:gd name="T61" fmla="*/ 69 h 69"/>
                <a:gd name="T62" fmla="*/ 27 w 118"/>
                <a:gd name="T63" fmla="*/ 69 h 69"/>
                <a:gd name="T64" fmla="*/ 37 w 118"/>
                <a:gd name="T65" fmla="*/ 69 h 69"/>
                <a:gd name="T66" fmla="*/ 84 w 118"/>
                <a:gd name="T67" fmla="*/ 58 h 69"/>
                <a:gd name="T68" fmla="*/ 99 w 118"/>
                <a:gd name="T69" fmla="*/ 55 h 69"/>
                <a:gd name="T70" fmla="*/ 94 w 118"/>
                <a:gd name="T71" fmla="*/ 56 h 69"/>
                <a:gd name="T72" fmla="*/ 55 w 118"/>
                <a:gd name="T73" fmla="*/ 64 h 69"/>
                <a:gd name="T74" fmla="*/ 29 w 118"/>
                <a:gd name="T75" fmla="*/ 69 h 69"/>
                <a:gd name="T76" fmla="*/ 27 w 118"/>
                <a:gd name="T77" fmla="*/ 69 h 69"/>
                <a:gd name="T78" fmla="*/ 14 w 118"/>
                <a:gd name="T79" fmla="*/ 65 h 69"/>
                <a:gd name="T80" fmla="*/ 15 w 118"/>
                <a:gd name="T81" fmla="*/ 64 h 69"/>
                <a:gd name="T82" fmla="*/ 27 w 118"/>
                <a:gd name="T83" fmla="*/ 67 h 69"/>
                <a:gd name="T84" fmla="*/ 29 w 118"/>
                <a:gd name="T85" fmla="*/ 68 h 69"/>
                <a:gd name="T86" fmla="*/ 55 w 118"/>
                <a:gd name="T87" fmla="*/ 63 h 69"/>
                <a:gd name="T88" fmla="*/ 95 w 118"/>
                <a:gd name="T89" fmla="*/ 55 h 69"/>
                <a:gd name="T90" fmla="*/ 105 w 118"/>
                <a:gd name="T91" fmla="*/ 50 h 69"/>
                <a:gd name="T92" fmla="*/ 118 w 118"/>
                <a:gd name="T93" fmla="*/ 3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69">
                  <a:moveTo>
                    <a:pt x="110" y="9"/>
                  </a:moveTo>
                  <a:cubicBezTo>
                    <a:pt x="108" y="6"/>
                    <a:pt x="106" y="4"/>
                    <a:pt x="103" y="3"/>
                  </a:cubicBezTo>
                  <a:cubicBezTo>
                    <a:pt x="101" y="1"/>
                    <a:pt x="98" y="0"/>
                    <a:pt x="95" y="0"/>
                  </a:cubicBezTo>
                  <a:cubicBezTo>
                    <a:pt x="101" y="2"/>
                    <a:pt x="106" y="6"/>
                    <a:pt x="109" y="10"/>
                  </a:cubicBezTo>
                  <a:cubicBezTo>
                    <a:pt x="113" y="15"/>
                    <a:pt x="115" y="20"/>
                    <a:pt x="115" y="26"/>
                  </a:cubicBezTo>
                  <a:cubicBezTo>
                    <a:pt x="116" y="32"/>
                    <a:pt x="115" y="38"/>
                    <a:pt x="111" y="43"/>
                  </a:cubicBezTo>
                  <a:cubicBezTo>
                    <a:pt x="110" y="45"/>
                    <a:pt x="108" y="47"/>
                    <a:pt x="105" y="49"/>
                  </a:cubicBezTo>
                  <a:cubicBezTo>
                    <a:pt x="103" y="51"/>
                    <a:pt x="100" y="52"/>
                    <a:pt x="97" y="53"/>
                  </a:cubicBezTo>
                  <a:cubicBezTo>
                    <a:pt x="97" y="53"/>
                    <a:pt x="96" y="53"/>
                    <a:pt x="95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0" y="54"/>
                    <a:pt x="90" y="54"/>
                    <a:pt x="90" y="54"/>
                  </a:cubicBezTo>
                  <a:cubicBezTo>
                    <a:pt x="83" y="56"/>
                    <a:pt x="83" y="56"/>
                    <a:pt x="83" y="56"/>
                  </a:cubicBezTo>
                  <a:cubicBezTo>
                    <a:pt x="69" y="59"/>
                    <a:pt x="69" y="59"/>
                    <a:pt x="69" y="59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56" y="61"/>
                    <a:pt x="74" y="57"/>
                    <a:pt x="90" y="54"/>
                  </a:cubicBezTo>
                  <a:cubicBezTo>
                    <a:pt x="94" y="53"/>
                    <a:pt x="94" y="53"/>
                    <a:pt x="94" y="53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95" y="53"/>
                    <a:pt x="96" y="53"/>
                    <a:pt x="96" y="53"/>
                  </a:cubicBezTo>
                  <a:cubicBezTo>
                    <a:pt x="97" y="53"/>
                    <a:pt x="98" y="52"/>
                    <a:pt x="98" y="52"/>
                  </a:cubicBezTo>
                  <a:cubicBezTo>
                    <a:pt x="102" y="51"/>
                    <a:pt x="105" y="50"/>
                    <a:pt x="107" y="47"/>
                  </a:cubicBezTo>
                  <a:cubicBezTo>
                    <a:pt x="110" y="45"/>
                    <a:pt x="112" y="42"/>
                    <a:pt x="113" y="39"/>
                  </a:cubicBezTo>
                  <a:cubicBezTo>
                    <a:pt x="114" y="36"/>
                    <a:pt x="115" y="33"/>
                    <a:pt x="115" y="30"/>
                  </a:cubicBezTo>
                  <a:cubicBezTo>
                    <a:pt x="115" y="24"/>
                    <a:pt x="113" y="17"/>
                    <a:pt x="110" y="12"/>
                  </a:cubicBezTo>
                  <a:cubicBezTo>
                    <a:pt x="106" y="7"/>
                    <a:pt x="101" y="3"/>
                    <a:pt x="95" y="1"/>
                  </a:cubicBezTo>
                  <a:cubicBezTo>
                    <a:pt x="94" y="1"/>
                    <a:pt x="92" y="0"/>
                    <a:pt x="91" y="0"/>
                  </a:cubicBezTo>
                  <a:cubicBezTo>
                    <a:pt x="89" y="0"/>
                    <a:pt x="88" y="0"/>
                    <a:pt x="86" y="1"/>
                  </a:cubicBezTo>
                  <a:cubicBezTo>
                    <a:pt x="84" y="2"/>
                    <a:pt x="82" y="3"/>
                    <a:pt x="82" y="4"/>
                  </a:cubicBezTo>
                  <a:cubicBezTo>
                    <a:pt x="82" y="5"/>
                    <a:pt x="83" y="5"/>
                    <a:pt x="84" y="5"/>
                  </a:cubicBezTo>
                  <a:cubicBezTo>
                    <a:pt x="85" y="5"/>
                    <a:pt x="87" y="6"/>
                    <a:pt x="89" y="6"/>
                  </a:cubicBezTo>
                  <a:cubicBezTo>
                    <a:pt x="90" y="6"/>
                    <a:pt x="91" y="6"/>
                    <a:pt x="93" y="7"/>
                  </a:cubicBezTo>
                  <a:cubicBezTo>
                    <a:pt x="94" y="7"/>
                    <a:pt x="95" y="7"/>
                    <a:pt x="95" y="7"/>
                  </a:cubicBezTo>
                  <a:cubicBezTo>
                    <a:pt x="96" y="8"/>
                    <a:pt x="95" y="9"/>
                    <a:pt x="94" y="9"/>
                  </a:cubicBezTo>
                  <a:cubicBezTo>
                    <a:pt x="100" y="12"/>
                    <a:pt x="105" y="17"/>
                    <a:pt x="106" y="23"/>
                  </a:cubicBezTo>
                  <a:cubicBezTo>
                    <a:pt x="107" y="27"/>
                    <a:pt x="107" y="30"/>
                    <a:pt x="107" y="33"/>
                  </a:cubicBezTo>
                  <a:cubicBezTo>
                    <a:pt x="106" y="36"/>
                    <a:pt x="105" y="39"/>
                    <a:pt x="102" y="41"/>
                  </a:cubicBezTo>
                  <a:cubicBezTo>
                    <a:pt x="101" y="42"/>
                    <a:pt x="100" y="43"/>
                    <a:pt x="98" y="44"/>
                  </a:cubicBezTo>
                  <a:cubicBezTo>
                    <a:pt x="97" y="44"/>
                    <a:pt x="96" y="45"/>
                    <a:pt x="95" y="45"/>
                  </a:cubicBezTo>
                  <a:cubicBezTo>
                    <a:pt x="94" y="45"/>
                    <a:pt x="93" y="45"/>
                    <a:pt x="92" y="46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0" y="50"/>
                    <a:pt x="61" y="52"/>
                    <a:pt x="52" y="53"/>
                  </a:cubicBezTo>
                  <a:cubicBezTo>
                    <a:pt x="61" y="52"/>
                    <a:pt x="70" y="50"/>
                    <a:pt x="79" y="48"/>
                  </a:cubicBezTo>
                  <a:cubicBezTo>
                    <a:pt x="92" y="45"/>
                    <a:pt x="92" y="45"/>
                    <a:pt x="92" y="45"/>
                  </a:cubicBezTo>
                  <a:cubicBezTo>
                    <a:pt x="93" y="45"/>
                    <a:pt x="94" y="45"/>
                    <a:pt x="95" y="45"/>
                  </a:cubicBezTo>
                  <a:cubicBezTo>
                    <a:pt x="96" y="45"/>
                    <a:pt x="97" y="44"/>
                    <a:pt x="98" y="44"/>
                  </a:cubicBezTo>
                  <a:cubicBezTo>
                    <a:pt x="100" y="43"/>
                    <a:pt x="101" y="42"/>
                    <a:pt x="102" y="41"/>
                  </a:cubicBezTo>
                  <a:cubicBezTo>
                    <a:pt x="105" y="39"/>
                    <a:pt x="106" y="36"/>
                    <a:pt x="106" y="33"/>
                  </a:cubicBezTo>
                  <a:cubicBezTo>
                    <a:pt x="107" y="30"/>
                    <a:pt x="107" y="27"/>
                    <a:pt x="106" y="23"/>
                  </a:cubicBezTo>
                  <a:cubicBezTo>
                    <a:pt x="104" y="17"/>
                    <a:pt x="100" y="12"/>
                    <a:pt x="94" y="10"/>
                  </a:cubicBezTo>
                  <a:cubicBezTo>
                    <a:pt x="93" y="10"/>
                    <a:pt x="93" y="11"/>
                    <a:pt x="95" y="12"/>
                  </a:cubicBezTo>
                  <a:cubicBezTo>
                    <a:pt x="96" y="13"/>
                    <a:pt x="97" y="14"/>
                    <a:pt x="98" y="15"/>
                  </a:cubicBezTo>
                  <a:cubicBezTo>
                    <a:pt x="99" y="16"/>
                    <a:pt x="101" y="17"/>
                    <a:pt x="102" y="19"/>
                  </a:cubicBezTo>
                  <a:cubicBezTo>
                    <a:pt x="103" y="21"/>
                    <a:pt x="104" y="24"/>
                    <a:pt x="105" y="26"/>
                  </a:cubicBezTo>
                  <a:cubicBezTo>
                    <a:pt x="105" y="28"/>
                    <a:pt x="105" y="30"/>
                    <a:pt x="105" y="32"/>
                  </a:cubicBezTo>
                  <a:cubicBezTo>
                    <a:pt x="104" y="36"/>
                    <a:pt x="101" y="40"/>
                    <a:pt x="97" y="42"/>
                  </a:cubicBezTo>
                  <a:cubicBezTo>
                    <a:pt x="96" y="42"/>
                    <a:pt x="94" y="43"/>
                    <a:pt x="93" y="43"/>
                  </a:cubicBezTo>
                  <a:cubicBezTo>
                    <a:pt x="89" y="44"/>
                    <a:pt x="89" y="44"/>
                    <a:pt x="89" y="44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66" y="48"/>
                    <a:pt x="53" y="51"/>
                    <a:pt x="41" y="53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3" y="55"/>
                    <a:pt x="31" y="55"/>
                    <a:pt x="30" y="55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8" y="55"/>
                    <a:pt x="28" y="55"/>
                    <a:pt x="28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6" y="54"/>
                    <a:pt x="25" y="54"/>
                    <a:pt x="25" y="54"/>
                  </a:cubicBezTo>
                  <a:cubicBezTo>
                    <a:pt x="23" y="54"/>
                    <a:pt x="22" y="53"/>
                    <a:pt x="21" y="52"/>
                  </a:cubicBezTo>
                  <a:cubicBezTo>
                    <a:pt x="19" y="51"/>
                    <a:pt x="17" y="48"/>
                    <a:pt x="16" y="45"/>
                  </a:cubicBezTo>
                  <a:cubicBezTo>
                    <a:pt x="15" y="42"/>
                    <a:pt x="15" y="39"/>
                    <a:pt x="16" y="36"/>
                  </a:cubicBezTo>
                  <a:cubicBezTo>
                    <a:pt x="16" y="33"/>
                    <a:pt x="17" y="32"/>
                    <a:pt x="18" y="30"/>
                  </a:cubicBezTo>
                  <a:cubicBezTo>
                    <a:pt x="20" y="28"/>
                    <a:pt x="21" y="27"/>
                    <a:pt x="23" y="26"/>
                  </a:cubicBezTo>
                  <a:cubicBezTo>
                    <a:pt x="24" y="26"/>
                    <a:pt x="24" y="26"/>
                    <a:pt x="25" y="25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40" y="22"/>
                    <a:pt x="40" y="22"/>
                    <a:pt x="40" y="22"/>
                  </a:cubicBezTo>
                  <a:cubicBezTo>
                    <a:pt x="52" y="20"/>
                    <a:pt x="64" y="17"/>
                    <a:pt x="74" y="15"/>
                  </a:cubicBezTo>
                  <a:cubicBezTo>
                    <a:pt x="91" y="10"/>
                    <a:pt x="84" y="7"/>
                    <a:pt x="66" y="9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83" y="5"/>
                    <a:pt x="74" y="3"/>
                    <a:pt x="76" y="1"/>
                  </a:cubicBezTo>
                  <a:cubicBezTo>
                    <a:pt x="67" y="3"/>
                    <a:pt x="58" y="5"/>
                    <a:pt x="49" y="6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2" y="11"/>
                    <a:pt x="21" y="12"/>
                    <a:pt x="20" y="12"/>
                  </a:cubicBezTo>
                  <a:cubicBezTo>
                    <a:pt x="16" y="14"/>
                    <a:pt x="12" y="16"/>
                    <a:pt x="9" y="19"/>
                  </a:cubicBezTo>
                  <a:cubicBezTo>
                    <a:pt x="8" y="20"/>
                    <a:pt x="7" y="21"/>
                    <a:pt x="7" y="22"/>
                  </a:cubicBezTo>
                  <a:cubicBezTo>
                    <a:pt x="6" y="23"/>
                    <a:pt x="6" y="23"/>
                    <a:pt x="5" y="25"/>
                  </a:cubicBezTo>
                  <a:cubicBezTo>
                    <a:pt x="4" y="26"/>
                    <a:pt x="3" y="29"/>
                    <a:pt x="2" y="31"/>
                  </a:cubicBezTo>
                  <a:cubicBezTo>
                    <a:pt x="0" y="38"/>
                    <a:pt x="1" y="47"/>
                    <a:pt x="4" y="54"/>
                  </a:cubicBezTo>
                  <a:cubicBezTo>
                    <a:pt x="6" y="58"/>
                    <a:pt x="9" y="62"/>
                    <a:pt x="13" y="64"/>
                  </a:cubicBezTo>
                  <a:cubicBezTo>
                    <a:pt x="16" y="67"/>
                    <a:pt x="21" y="68"/>
                    <a:pt x="25" y="69"/>
                  </a:cubicBezTo>
                  <a:cubicBezTo>
                    <a:pt x="25" y="69"/>
                    <a:pt x="26" y="69"/>
                    <a:pt x="26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8" y="69"/>
                    <a:pt x="29" y="69"/>
                    <a:pt x="30" y="69"/>
                  </a:cubicBezTo>
                  <a:cubicBezTo>
                    <a:pt x="32" y="69"/>
                    <a:pt x="35" y="69"/>
                    <a:pt x="37" y="69"/>
                  </a:cubicBezTo>
                  <a:cubicBezTo>
                    <a:pt x="46" y="67"/>
                    <a:pt x="46" y="67"/>
                    <a:pt x="46" y="67"/>
                  </a:cubicBezTo>
                  <a:cubicBezTo>
                    <a:pt x="65" y="62"/>
                    <a:pt x="65" y="62"/>
                    <a:pt x="65" y="62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3" y="56"/>
                    <a:pt x="93" y="56"/>
                    <a:pt x="93" y="56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97" y="56"/>
                    <a:pt x="98" y="55"/>
                    <a:pt x="99" y="55"/>
                  </a:cubicBezTo>
                  <a:cubicBezTo>
                    <a:pt x="99" y="55"/>
                    <a:pt x="100" y="55"/>
                    <a:pt x="100" y="54"/>
                  </a:cubicBezTo>
                  <a:cubicBezTo>
                    <a:pt x="99" y="55"/>
                    <a:pt x="98" y="55"/>
                    <a:pt x="97" y="55"/>
                  </a:cubicBezTo>
                  <a:cubicBezTo>
                    <a:pt x="95" y="56"/>
                    <a:pt x="95" y="56"/>
                    <a:pt x="94" y="56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37" y="68"/>
                    <a:pt x="37" y="68"/>
                    <a:pt x="37" y="68"/>
                  </a:cubicBezTo>
                  <a:cubicBezTo>
                    <a:pt x="34" y="69"/>
                    <a:pt x="32" y="69"/>
                    <a:pt x="29" y="69"/>
                  </a:cubicBezTo>
                  <a:cubicBezTo>
                    <a:pt x="28" y="69"/>
                    <a:pt x="28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7" y="69"/>
                    <a:pt x="27" y="69"/>
                    <a:pt x="27" y="69"/>
                  </a:cubicBezTo>
                  <a:cubicBezTo>
                    <a:pt x="26" y="69"/>
                    <a:pt x="26" y="68"/>
                    <a:pt x="26" y="68"/>
                  </a:cubicBezTo>
                  <a:cubicBezTo>
                    <a:pt x="24" y="68"/>
                    <a:pt x="23" y="68"/>
                    <a:pt x="22" y="68"/>
                  </a:cubicBezTo>
                  <a:cubicBezTo>
                    <a:pt x="19" y="67"/>
                    <a:pt x="17" y="66"/>
                    <a:pt x="14" y="65"/>
                  </a:cubicBezTo>
                  <a:cubicBezTo>
                    <a:pt x="9" y="62"/>
                    <a:pt x="6" y="57"/>
                    <a:pt x="4" y="52"/>
                  </a:cubicBezTo>
                  <a:cubicBezTo>
                    <a:pt x="4" y="52"/>
                    <a:pt x="5" y="53"/>
                    <a:pt x="4" y="52"/>
                  </a:cubicBezTo>
                  <a:cubicBezTo>
                    <a:pt x="6" y="57"/>
                    <a:pt x="10" y="61"/>
                    <a:pt x="15" y="64"/>
                  </a:cubicBezTo>
                  <a:cubicBezTo>
                    <a:pt x="17" y="65"/>
                    <a:pt x="19" y="66"/>
                    <a:pt x="22" y="67"/>
                  </a:cubicBezTo>
                  <a:cubicBezTo>
                    <a:pt x="23" y="67"/>
                    <a:pt x="25" y="67"/>
                    <a:pt x="26" y="67"/>
                  </a:cubicBezTo>
                  <a:cubicBezTo>
                    <a:pt x="26" y="67"/>
                    <a:pt x="27" y="67"/>
                    <a:pt x="27" y="67"/>
                  </a:cubicBezTo>
                  <a:cubicBezTo>
                    <a:pt x="27" y="68"/>
                    <a:pt x="27" y="67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9" y="68"/>
                    <a:pt x="29" y="68"/>
                  </a:cubicBezTo>
                  <a:cubicBezTo>
                    <a:pt x="32" y="68"/>
                    <a:pt x="34" y="68"/>
                    <a:pt x="37" y="67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63" y="62"/>
                    <a:pt x="71" y="60"/>
                    <a:pt x="79" y="58"/>
                  </a:cubicBezTo>
                  <a:cubicBezTo>
                    <a:pt x="83" y="58"/>
                    <a:pt x="87" y="57"/>
                    <a:pt x="91" y="56"/>
                  </a:cubicBezTo>
                  <a:cubicBezTo>
                    <a:pt x="95" y="55"/>
                    <a:pt x="95" y="55"/>
                    <a:pt x="95" y="55"/>
                  </a:cubicBezTo>
                  <a:cubicBezTo>
                    <a:pt x="96" y="55"/>
                    <a:pt x="96" y="55"/>
                    <a:pt x="96" y="55"/>
                  </a:cubicBezTo>
                  <a:cubicBezTo>
                    <a:pt x="97" y="54"/>
                    <a:pt x="97" y="54"/>
                    <a:pt x="98" y="54"/>
                  </a:cubicBezTo>
                  <a:cubicBezTo>
                    <a:pt x="101" y="53"/>
                    <a:pt x="103" y="52"/>
                    <a:pt x="105" y="50"/>
                  </a:cubicBezTo>
                  <a:cubicBezTo>
                    <a:pt x="106" y="51"/>
                    <a:pt x="106" y="51"/>
                    <a:pt x="106" y="51"/>
                  </a:cubicBezTo>
                  <a:cubicBezTo>
                    <a:pt x="109" y="49"/>
                    <a:pt x="112" y="46"/>
                    <a:pt x="114" y="42"/>
                  </a:cubicBezTo>
                  <a:cubicBezTo>
                    <a:pt x="116" y="39"/>
                    <a:pt x="117" y="35"/>
                    <a:pt x="118" y="31"/>
                  </a:cubicBezTo>
                  <a:cubicBezTo>
                    <a:pt x="118" y="23"/>
                    <a:pt x="115" y="15"/>
                    <a:pt x="110" y="9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4" name="Freeform 26">
              <a:extLst>
                <a:ext uri="{FF2B5EF4-FFF2-40B4-BE49-F238E27FC236}">
                  <a16:creationId xmlns:a16="http://schemas.microsoft.com/office/drawing/2014/main" id="{8339A2A3-3EA5-455A-96D5-07746325FA3B}"/>
                </a:ext>
              </a:extLst>
            </p:cNvPr>
            <p:cNvSpPr/>
            <p:nvPr/>
          </p:nvSpPr>
          <p:spPr bwMode="auto">
            <a:xfrm>
              <a:off x="4427538" y="2193926"/>
              <a:ext cx="431800" cy="266700"/>
            </a:xfrm>
            <a:custGeom>
              <a:avLst/>
              <a:gdLst>
                <a:gd name="T0" fmla="*/ 26 w 115"/>
                <a:gd name="T1" fmla="*/ 58 h 71"/>
                <a:gd name="T2" fmla="*/ 20 w 115"/>
                <a:gd name="T3" fmla="*/ 56 h 71"/>
                <a:gd name="T4" fmla="*/ 1 w 115"/>
                <a:gd name="T5" fmla="*/ 25 h 71"/>
                <a:gd name="T6" fmla="*/ 13 w 115"/>
                <a:gd name="T7" fmla="*/ 5 h 71"/>
                <a:gd name="T8" fmla="*/ 13 w 115"/>
                <a:gd name="T9" fmla="*/ 6 h 71"/>
                <a:gd name="T10" fmla="*/ 2 w 115"/>
                <a:gd name="T11" fmla="*/ 26 h 71"/>
                <a:gd name="T12" fmla="*/ 21 w 115"/>
                <a:gd name="T13" fmla="*/ 56 h 71"/>
                <a:gd name="T14" fmla="*/ 24 w 115"/>
                <a:gd name="T15" fmla="*/ 57 h 71"/>
                <a:gd name="T16" fmla="*/ 58 w 115"/>
                <a:gd name="T17" fmla="*/ 64 h 71"/>
                <a:gd name="T18" fmla="*/ 80 w 115"/>
                <a:gd name="T19" fmla="*/ 70 h 71"/>
                <a:gd name="T20" fmla="*/ 97 w 115"/>
                <a:gd name="T21" fmla="*/ 70 h 71"/>
                <a:gd name="T22" fmla="*/ 96 w 115"/>
                <a:gd name="T23" fmla="*/ 68 h 71"/>
                <a:gd name="T24" fmla="*/ 81 w 115"/>
                <a:gd name="T25" fmla="*/ 68 h 71"/>
                <a:gd name="T26" fmla="*/ 23 w 115"/>
                <a:gd name="T27" fmla="*/ 55 h 71"/>
                <a:gd name="T28" fmla="*/ 19 w 115"/>
                <a:gd name="T29" fmla="*/ 54 h 71"/>
                <a:gd name="T30" fmla="*/ 4 w 115"/>
                <a:gd name="T31" fmla="*/ 31 h 71"/>
                <a:gd name="T32" fmla="*/ 21 w 115"/>
                <a:gd name="T33" fmla="*/ 54 h 71"/>
                <a:gd name="T34" fmla="*/ 32 w 115"/>
                <a:gd name="T35" fmla="*/ 57 h 71"/>
                <a:gd name="T36" fmla="*/ 80 w 115"/>
                <a:gd name="T37" fmla="*/ 68 h 71"/>
                <a:gd name="T38" fmla="*/ 109 w 115"/>
                <a:gd name="T39" fmla="*/ 57 h 71"/>
                <a:gd name="T40" fmla="*/ 111 w 115"/>
                <a:gd name="T41" fmla="*/ 44 h 71"/>
                <a:gd name="T42" fmla="*/ 105 w 115"/>
                <a:gd name="T43" fmla="*/ 53 h 71"/>
                <a:gd name="T44" fmla="*/ 94 w 115"/>
                <a:gd name="T45" fmla="*/ 60 h 71"/>
                <a:gd name="T46" fmla="*/ 80 w 115"/>
                <a:gd name="T47" fmla="*/ 59 h 71"/>
                <a:gd name="T48" fmla="*/ 37 w 115"/>
                <a:gd name="T49" fmla="*/ 50 h 71"/>
                <a:gd name="T50" fmla="*/ 25 w 115"/>
                <a:gd name="T51" fmla="*/ 47 h 71"/>
                <a:gd name="T52" fmla="*/ 24 w 115"/>
                <a:gd name="T53" fmla="*/ 46 h 71"/>
                <a:gd name="T54" fmla="*/ 74 w 115"/>
                <a:gd name="T55" fmla="*/ 58 h 71"/>
                <a:gd name="T56" fmla="*/ 85 w 115"/>
                <a:gd name="T57" fmla="*/ 60 h 71"/>
                <a:gd name="T58" fmla="*/ 99 w 115"/>
                <a:gd name="T59" fmla="*/ 54 h 71"/>
                <a:gd name="T60" fmla="*/ 76 w 115"/>
                <a:gd name="T61" fmla="*/ 56 h 71"/>
                <a:gd name="T62" fmla="*/ 26 w 115"/>
                <a:gd name="T63" fmla="*/ 45 h 71"/>
                <a:gd name="T64" fmla="*/ 24 w 115"/>
                <a:gd name="T65" fmla="*/ 44 h 71"/>
                <a:gd name="T66" fmla="*/ 15 w 115"/>
                <a:gd name="T67" fmla="*/ 27 h 71"/>
                <a:gd name="T68" fmla="*/ 21 w 115"/>
                <a:gd name="T69" fmla="*/ 16 h 71"/>
                <a:gd name="T70" fmla="*/ 33 w 115"/>
                <a:gd name="T71" fmla="*/ 14 h 71"/>
                <a:gd name="T72" fmla="*/ 42 w 115"/>
                <a:gd name="T73" fmla="*/ 16 h 71"/>
                <a:gd name="T74" fmla="*/ 93 w 115"/>
                <a:gd name="T75" fmla="*/ 27 h 71"/>
                <a:gd name="T76" fmla="*/ 104 w 115"/>
                <a:gd name="T77" fmla="*/ 42 h 71"/>
                <a:gd name="T78" fmla="*/ 106 w 115"/>
                <a:gd name="T79" fmla="*/ 44 h 71"/>
                <a:gd name="T80" fmla="*/ 107 w 115"/>
                <a:gd name="T81" fmla="*/ 27 h 71"/>
                <a:gd name="T82" fmla="*/ 112 w 115"/>
                <a:gd name="T83" fmla="*/ 39 h 71"/>
                <a:gd name="T84" fmla="*/ 109 w 115"/>
                <a:gd name="T85" fmla="*/ 22 h 71"/>
                <a:gd name="T86" fmla="*/ 96 w 115"/>
                <a:gd name="T87" fmla="*/ 14 h 71"/>
                <a:gd name="T88" fmla="*/ 47 w 115"/>
                <a:gd name="T89" fmla="*/ 3 h 71"/>
                <a:gd name="T90" fmla="*/ 34 w 115"/>
                <a:gd name="T91" fmla="*/ 0 h 71"/>
                <a:gd name="T92" fmla="*/ 14 w 115"/>
                <a:gd name="T93" fmla="*/ 4 h 71"/>
                <a:gd name="T94" fmla="*/ 1 w 115"/>
                <a:gd name="T95" fmla="*/ 25 h 71"/>
                <a:gd name="T96" fmla="*/ 17 w 115"/>
                <a:gd name="T97" fmla="*/ 56 h 71"/>
                <a:gd name="T98" fmla="*/ 23 w 115"/>
                <a:gd name="T99" fmla="*/ 58 h 71"/>
                <a:gd name="T100" fmla="*/ 56 w 115"/>
                <a:gd name="T101" fmla="*/ 65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15" h="71">
                  <a:moveTo>
                    <a:pt x="56" y="65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26" y="58"/>
                    <a:pt x="26" y="58"/>
                    <a:pt x="26" y="58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1" y="57"/>
                    <a:pt x="20" y="57"/>
                    <a:pt x="20" y="56"/>
                  </a:cubicBezTo>
                  <a:cubicBezTo>
                    <a:pt x="14" y="55"/>
                    <a:pt x="10" y="51"/>
                    <a:pt x="7" y="47"/>
                  </a:cubicBezTo>
                  <a:cubicBezTo>
                    <a:pt x="4" y="43"/>
                    <a:pt x="2" y="38"/>
                    <a:pt x="1" y="33"/>
                  </a:cubicBezTo>
                  <a:cubicBezTo>
                    <a:pt x="1" y="30"/>
                    <a:pt x="1" y="28"/>
                    <a:pt x="1" y="25"/>
                  </a:cubicBezTo>
                  <a:cubicBezTo>
                    <a:pt x="1" y="24"/>
                    <a:pt x="1" y="23"/>
                    <a:pt x="2" y="22"/>
                  </a:cubicBezTo>
                  <a:cubicBezTo>
                    <a:pt x="2" y="20"/>
                    <a:pt x="2" y="19"/>
                    <a:pt x="3" y="18"/>
                  </a:cubicBezTo>
                  <a:cubicBezTo>
                    <a:pt x="5" y="13"/>
                    <a:pt x="9" y="8"/>
                    <a:pt x="13" y="5"/>
                  </a:cubicBezTo>
                  <a:cubicBezTo>
                    <a:pt x="17" y="2"/>
                    <a:pt x="22" y="1"/>
                    <a:pt x="28" y="0"/>
                  </a:cubicBezTo>
                  <a:cubicBezTo>
                    <a:pt x="27" y="0"/>
                    <a:pt x="26" y="1"/>
                    <a:pt x="28" y="1"/>
                  </a:cubicBezTo>
                  <a:cubicBezTo>
                    <a:pt x="23" y="1"/>
                    <a:pt x="18" y="3"/>
                    <a:pt x="13" y="6"/>
                  </a:cubicBezTo>
                  <a:cubicBezTo>
                    <a:pt x="9" y="9"/>
                    <a:pt x="6" y="13"/>
                    <a:pt x="4" y="18"/>
                  </a:cubicBezTo>
                  <a:cubicBezTo>
                    <a:pt x="3" y="19"/>
                    <a:pt x="3" y="21"/>
                    <a:pt x="3" y="22"/>
                  </a:cubicBezTo>
                  <a:cubicBezTo>
                    <a:pt x="2" y="23"/>
                    <a:pt x="2" y="24"/>
                    <a:pt x="2" y="26"/>
                  </a:cubicBezTo>
                  <a:cubicBezTo>
                    <a:pt x="2" y="28"/>
                    <a:pt x="2" y="31"/>
                    <a:pt x="2" y="33"/>
                  </a:cubicBezTo>
                  <a:cubicBezTo>
                    <a:pt x="3" y="38"/>
                    <a:pt x="5" y="43"/>
                    <a:pt x="8" y="47"/>
                  </a:cubicBezTo>
                  <a:cubicBezTo>
                    <a:pt x="11" y="51"/>
                    <a:pt x="15" y="55"/>
                    <a:pt x="21" y="56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23" y="57"/>
                    <a:pt x="23" y="57"/>
                    <a:pt x="23" y="5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33" y="59"/>
                    <a:pt x="33" y="59"/>
                    <a:pt x="33" y="59"/>
                  </a:cubicBezTo>
                  <a:cubicBezTo>
                    <a:pt x="41" y="61"/>
                    <a:pt x="49" y="62"/>
                    <a:pt x="58" y="64"/>
                  </a:cubicBezTo>
                  <a:cubicBezTo>
                    <a:pt x="58" y="65"/>
                    <a:pt x="58" y="65"/>
                    <a:pt x="58" y="65"/>
                  </a:cubicBezTo>
                  <a:cubicBezTo>
                    <a:pt x="75" y="69"/>
                    <a:pt x="75" y="69"/>
                    <a:pt x="75" y="69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1" y="71"/>
                    <a:pt x="82" y="71"/>
                  </a:cubicBezTo>
                  <a:cubicBezTo>
                    <a:pt x="83" y="71"/>
                    <a:pt x="84" y="71"/>
                    <a:pt x="85" y="71"/>
                  </a:cubicBezTo>
                  <a:cubicBezTo>
                    <a:pt x="89" y="71"/>
                    <a:pt x="93" y="71"/>
                    <a:pt x="97" y="70"/>
                  </a:cubicBezTo>
                  <a:cubicBezTo>
                    <a:pt x="101" y="68"/>
                    <a:pt x="103" y="66"/>
                    <a:pt x="105" y="64"/>
                  </a:cubicBezTo>
                  <a:cubicBezTo>
                    <a:pt x="107" y="62"/>
                    <a:pt x="109" y="60"/>
                    <a:pt x="110" y="58"/>
                  </a:cubicBezTo>
                  <a:cubicBezTo>
                    <a:pt x="106" y="63"/>
                    <a:pt x="102" y="66"/>
                    <a:pt x="96" y="68"/>
                  </a:cubicBezTo>
                  <a:cubicBezTo>
                    <a:pt x="93" y="69"/>
                    <a:pt x="90" y="69"/>
                    <a:pt x="87" y="69"/>
                  </a:cubicBezTo>
                  <a:cubicBezTo>
                    <a:pt x="86" y="69"/>
                    <a:pt x="84" y="69"/>
                    <a:pt x="83" y="69"/>
                  </a:cubicBezTo>
                  <a:cubicBezTo>
                    <a:pt x="82" y="69"/>
                    <a:pt x="82" y="68"/>
                    <a:pt x="81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0" y="66"/>
                    <a:pt x="61" y="63"/>
                    <a:pt x="51" y="61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2" y="55"/>
                    <a:pt x="22" y="55"/>
                    <a:pt x="22" y="55"/>
                  </a:cubicBezTo>
                  <a:cubicBezTo>
                    <a:pt x="21" y="54"/>
                    <a:pt x="20" y="54"/>
                    <a:pt x="19" y="54"/>
                  </a:cubicBezTo>
                  <a:cubicBezTo>
                    <a:pt x="18" y="53"/>
                    <a:pt x="17" y="53"/>
                    <a:pt x="16" y="52"/>
                  </a:cubicBezTo>
                  <a:cubicBezTo>
                    <a:pt x="13" y="50"/>
                    <a:pt x="11" y="48"/>
                    <a:pt x="9" y="46"/>
                  </a:cubicBezTo>
                  <a:cubicBezTo>
                    <a:pt x="6" y="42"/>
                    <a:pt x="4" y="36"/>
                    <a:pt x="4" y="31"/>
                  </a:cubicBezTo>
                  <a:cubicBezTo>
                    <a:pt x="4" y="35"/>
                    <a:pt x="5" y="40"/>
                    <a:pt x="8" y="44"/>
                  </a:cubicBezTo>
                  <a:cubicBezTo>
                    <a:pt x="11" y="48"/>
                    <a:pt x="15" y="52"/>
                    <a:pt x="20" y="54"/>
                  </a:cubicBezTo>
                  <a:cubicBezTo>
                    <a:pt x="20" y="54"/>
                    <a:pt x="21" y="54"/>
                    <a:pt x="21" y="54"/>
                  </a:cubicBezTo>
                  <a:cubicBezTo>
                    <a:pt x="22" y="54"/>
                    <a:pt x="23" y="54"/>
                    <a:pt x="23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7" y="58"/>
                    <a:pt x="41" y="58"/>
                    <a:pt x="44" y="59"/>
                  </a:cubicBezTo>
                  <a:cubicBezTo>
                    <a:pt x="55" y="62"/>
                    <a:pt x="66" y="64"/>
                    <a:pt x="76" y="67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1" y="68"/>
                    <a:pt x="83" y="68"/>
                    <a:pt x="84" y="68"/>
                  </a:cubicBezTo>
                  <a:cubicBezTo>
                    <a:pt x="87" y="69"/>
                    <a:pt x="91" y="69"/>
                    <a:pt x="94" y="68"/>
                  </a:cubicBezTo>
                  <a:cubicBezTo>
                    <a:pt x="100" y="66"/>
                    <a:pt x="105" y="62"/>
                    <a:pt x="109" y="57"/>
                  </a:cubicBezTo>
                  <a:cubicBezTo>
                    <a:pt x="110" y="56"/>
                    <a:pt x="111" y="55"/>
                    <a:pt x="111" y="54"/>
                  </a:cubicBezTo>
                  <a:cubicBezTo>
                    <a:pt x="112" y="52"/>
                    <a:pt x="112" y="51"/>
                    <a:pt x="112" y="49"/>
                  </a:cubicBezTo>
                  <a:cubicBezTo>
                    <a:pt x="112" y="47"/>
                    <a:pt x="112" y="45"/>
                    <a:pt x="111" y="44"/>
                  </a:cubicBezTo>
                  <a:cubicBezTo>
                    <a:pt x="110" y="44"/>
                    <a:pt x="110" y="45"/>
                    <a:pt x="109" y="46"/>
                  </a:cubicBezTo>
                  <a:cubicBezTo>
                    <a:pt x="109" y="46"/>
                    <a:pt x="108" y="48"/>
                    <a:pt x="107" y="50"/>
                  </a:cubicBezTo>
                  <a:cubicBezTo>
                    <a:pt x="106" y="51"/>
                    <a:pt x="105" y="52"/>
                    <a:pt x="105" y="53"/>
                  </a:cubicBezTo>
                  <a:cubicBezTo>
                    <a:pt x="104" y="55"/>
                    <a:pt x="103" y="55"/>
                    <a:pt x="103" y="55"/>
                  </a:cubicBezTo>
                  <a:cubicBezTo>
                    <a:pt x="102" y="56"/>
                    <a:pt x="102" y="55"/>
                    <a:pt x="102" y="54"/>
                  </a:cubicBezTo>
                  <a:cubicBezTo>
                    <a:pt x="100" y="57"/>
                    <a:pt x="97" y="58"/>
                    <a:pt x="94" y="60"/>
                  </a:cubicBezTo>
                  <a:cubicBezTo>
                    <a:pt x="91" y="61"/>
                    <a:pt x="88" y="61"/>
                    <a:pt x="85" y="60"/>
                  </a:cubicBezTo>
                  <a:cubicBezTo>
                    <a:pt x="84" y="60"/>
                    <a:pt x="83" y="60"/>
                    <a:pt x="82" y="60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54" y="54"/>
                    <a:pt x="46" y="52"/>
                    <a:pt x="37" y="50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27" y="47"/>
                    <a:pt x="27" y="47"/>
                    <a:pt x="27" y="47"/>
                  </a:cubicBezTo>
                  <a:cubicBezTo>
                    <a:pt x="25" y="47"/>
                    <a:pt x="25" y="47"/>
                    <a:pt x="25" y="47"/>
                  </a:cubicBezTo>
                  <a:cubicBezTo>
                    <a:pt x="25" y="47"/>
                    <a:pt x="24" y="47"/>
                    <a:pt x="24" y="46"/>
                  </a:cubicBezTo>
                  <a:cubicBezTo>
                    <a:pt x="20" y="45"/>
                    <a:pt x="18" y="43"/>
                    <a:pt x="16" y="40"/>
                  </a:cubicBezTo>
                  <a:cubicBezTo>
                    <a:pt x="18" y="43"/>
                    <a:pt x="21" y="45"/>
                    <a:pt x="24" y="46"/>
                  </a:cubicBezTo>
                  <a:cubicBezTo>
                    <a:pt x="37" y="49"/>
                    <a:pt x="37" y="49"/>
                    <a:pt x="37" y="49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3" y="60"/>
                    <a:pt x="84" y="60"/>
                    <a:pt x="85" y="60"/>
                  </a:cubicBezTo>
                  <a:cubicBezTo>
                    <a:pt x="88" y="61"/>
                    <a:pt x="91" y="60"/>
                    <a:pt x="94" y="59"/>
                  </a:cubicBezTo>
                  <a:cubicBezTo>
                    <a:pt x="97" y="58"/>
                    <a:pt x="99" y="56"/>
                    <a:pt x="101" y="53"/>
                  </a:cubicBezTo>
                  <a:cubicBezTo>
                    <a:pt x="101" y="53"/>
                    <a:pt x="101" y="52"/>
                    <a:pt x="99" y="54"/>
                  </a:cubicBezTo>
                  <a:cubicBezTo>
                    <a:pt x="97" y="55"/>
                    <a:pt x="94" y="57"/>
                    <a:pt x="90" y="58"/>
                  </a:cubicBezTo>
                  <a:cubicBezTo>
                    <a:pt x="88" y="58"/>
                    <a:pt x="85" y="58"/>
                    <a:pt x="83" y="58"/>
                  </a:cubicBezTo>
                  <a:cubicBezTo>
                    <a:pt x="81" y="57"/>
                    <a:pt x="78" y="57"/>
                    <a:pt x="76" y="56"/>
                  </a:cubicBezTo>
                  <a:cubicBezTo>
                    <a:pt x="64" y="53"/>
                    <a:pt x="51" y="50"/>
                    <a:pt x="38" y="47"/>
                  </a:cubicBezTo>
                  <a:cubicBezTo>
                    <a:pt x="29" y="45"/>
                    <a:pt x="29" y="45"/>
                    <a:pt x="29" y="45"/>
                  </a:cubicBezTo>
                  <a:cubicBezTo>
                    <a:pt x="26" y="45"/>
                    <a:pt x="26" y="45"/>
                    <a:pt x="26" y="45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4" y="44"/>
                    <a:pt x="24" y="44"/>
                    <a:pt x="24" y="44"/>
                  </a:cubicBezTo>
                  <a:cubicBezTo>
                    <a:pt x="23" y="44"/>
                    <a:pt x="22" y="43"/>
                    <a:pt x="21" y="43"/>
                  </a:cubicBezTo>
                  <a:cubicBezTo>
                    <a:pt x="18" y="41"/>
                    <a:pt x="16" y="37"/>
                    <a:pt x="15" y="32"/>
                  </a:cubicBezTo>
                  <a:cubicBezTo>
                    <a:pt x="15" y="30"/>
                    <a:pt x="15" y="29"/>
                    <a:pt x="15" y="27"/>
                  </a:cubicBezTo>
                  <a:cubicBezTo>
                    <a:pt x="15" y="26"/>
                    <a:pt x="15" y="25"/>
                    <a:pt x="15" y="25"/>
                  </a:cubicBezTo>
                  <a:cubicBezTo>
                    <a:pt x="15" y="24"/>
                    <a:pt x="16" y="23"/>
                    <a:pt x="16" y="23"/>
                  </a:cubicBezTo>
                  <a:cubicBezTo>
                    <a:pt x="17" y="20"/>
                    <a:pt x="19" y="18"/>
                    <a:pt x="21" y="16"/>
                  </a:cubicBezTo>
                  <a:cubicBezTo>
                    <a:pt x="24" y="15"/>
                    <a:pt x="27" y="14"/>
                    <a:pt x="30" y="14"/>
                  </a:cubicBezTo>
                  <a:cubicBezTo>
                    <a:pt x="31" y="14"/>
                    <a:pt x="32" y="14"/>
                    <a:pt x="33" y="14"/>
                  </a:cubicBezTo>
                  <a:cubicBezTo>
                    <a:pt x="33" y="14"/>
                    <a:pt x="33" y="14"/>
                    <a:pt x="33" y="14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55" y="19"/>
                    <a:pt x="67" y="22"/>
                    <a:pt x="79" y="24"/>
                  </a:cubicBezTo>
                  <a:cubicBezTo>
                    <a:pt x="89" y="26"/>
                    <a:pt x="89" y="26"/>
                    <a:pt x="89" y="26"/>
                  </a:cubicBezTo>
                  <a:cubicBezTo>
                    <a:pt x="93" y="27"/>
                    <a:pt x="93" y="27"/>
                    <a:pt x="93" y="27"/>
                  </a:cubicBezTo>
                  <a:cubicBezTo>
                    <a:pt x="94" y="28"/>
                    <a:pt x="95" y="28"/>
                    <a:pt x="96" y="28"/>
                  </a:cubicBezTo>
                  <a:cubicBezTo>
                    <a:pt x="99" y="30"/>
                    <a:pt x="101" y="32"/>
                    <a:pt x="102" y="36"/>
                  </a:cubicBezTo>
                  <a:cubicBezTo>
                    <a:pt x="103" y="39"/>
                    <a:pt x="104" y="41"/>
                    <a:pt x="104" y="42"/>
                  </a:cubicBezTo>
                  <a:cubicBezTo>
                    <a:pt x="104" y="43"/>
                    <a:pt x="104" y="43"/>
                    <a:pt x="104" y="43"/>
                  </a:cubicBezTo>
                  <a:cubicBezTo>
                    <a:pt x="105" y="43"/>
                    <a:pt x="105" y="44"/>
                    <a:pt x="105" y="44"/>
                  </a:cubicBezTo>
                  <a:cubicBezTo>
                    <a:pt x="105" y="44"/>
                    <a:pt x="105" y="44"/>
                    <a:pt x="106" y="44"/>
                  </a:cubicBezTo>
                  <a:cubicBezTo>
                    <a:pt x="107" y="43"/>
                    <a:pt x="108" y="41"/>
                    <a:pt x="108" y="38"/>
                  </a:cubicBezTo>
                  <a:cubicBezTo>
                    <a:pt x="109" y="36"/>
                    <a:pt x="109" y="32"/>
                    <a:pt x="106" y="28"/>
                  </a:cubicBezTo>
                  <a:cubicBezTo>
                    <a:pt x="107" y="27"/>
                    <a:pt x="107" y="27"/>
                    <a:pt x="107" y="27"/>
                  </a:cubicBezTo>
                  <a:cubicBezTo>
                    <a:pt x="109" y="29"/>
                    <a:pt x="110" y="31"/>
                    <a:pt x="110" y="32"/>
                  </a:cubicBezTo>
                  <a:cubicBezTo>
                    <a:pt x="111" y="34"/>
                    <a:pt x="111" y="35"/>
                    <a:pt x="111" y="36"/>
                  </a:cubicBezTo>
                  <a:cubicBezTo>
                    <a:pt x="112" y="38"/>
                    <a:pt x="112" y="39"/>
                    <a:pt x="112" y="39"/>
                  </a:cubicBezTo>
                  <a:cubicBezTo>
                    <a:pt x="113" y="39"/>
                    <a:pt x="114" y="37"/>
                    <a:pt x="115" y="38"/>
                  </a:cubicBezTo>
                  <a:cubicBezTo>
                    <a:pt x="115" y="35"/>
                    <a:pt x="115" y="33"/>
                    <a:pt x="114" y="30"/>
                  </a:cubicBezTo>
                  <a:cubicBezTo>
                    <a:pt x="113" y="27"/>
                    <a:pt x="111" y="24"/>
                    <a:pt x="109" y="22"/>
                  </a:cubicBezTo>
                  <a:cubicBezTo>
                    <a:pt x="107" y="20"/>
                    <a:pt x="105" y="18"/>
                    <a:pt x="102" y="16"/>
                  </a:cubicBezTo>
                  <a:cubicBezTo>
                    <a:pt x="101" y="16"/>
                    <a:pt x="99" y="15"/>
                    <a:pt x="98" y="14"/>
                  </a:cubicBezTo>
                  <a:cubicBezTo>
                    <a:pt x="97" y="14"/>
                    <a:pt x="97" y="14"/>
                    <a:pt x="96" y="14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4" y="0"/>
                  </a:cubicBezTo>
                  <a:cubicBezTo>
                    <a:pt x="33" y="0"/>
                    <a:pt x="32" y="0"/>
                    <a:pt x="31" y="0"/>
                  </a:cubicBezTo>
                  <a:cubicBezTo>
                    <a:pt x="29" y="0"/>
                    <a:pt x="27" y="0"/>
                    <a:pt x="25" y="0"/>
                  </a:cubicBezTo>
                  <a:cubicBezTo>
                    <a:pt x="21" y="1"/>
                    <a:pt x="17" y="2"/>
                    <a:pt x="14" y="4"/>
                  </a:cubicBezTo>
                  <a:cubicBezTo>
                    <a:pt x="10" y="6"/>
                    <a:pt x="7" y="9"/>
                    <a:pt x="5" y="13"/>
                  </a:cubicBezTo>
                  <a:cubicBezTo>
                    <a:pt x="4" y="15"/>
                    <a:pt x="3" y="17"/>
                    <a:pt x="2" y="19"/>
                  </a:cubicBezTo>
                  <a:cubicBezTo>
                    <a:pt x="1" y="21"/>
                    <a:pt x="1" y="23"/>
                    <a:pt x="1" y="25"/>
                  </a:cubicBezTo>
                  <a:cubicBezTo>
                    <a:pt x="0" y="29"/>
                    <a:pt x="1" y="33"/>
                    <a:pt x="2" y="37"/>
                  </a:cubicBezTo>
                  <a:cubicBezTo>
                    <a:pt x="3" y="41"/>
                    <a:pt x="4" y="45"/>
                    <a:pt x="7" y="48"/>
                  </a:cubicBezTo>
                  <a:cubicBezTo>
                    <a:pt x="10" y="51"/>
                    <a:pt x="13" y="54"/>
                    <a:pt x="17" y="56"/>
                  </a:cubicBezTo>
                  <a:cubicBezTo>
                    <a:pt x="18" y="56"/>
                    <a:pt x="19" y="57"/>
                    <a:pt x="20" y="57"/>
                  </a:cubicBezTo>
                  <a:cubicBezTo>
                    <a:pt x="21" y="57"/>
                    <a:pt x="21" y="57"/>
                    <a:pt x="22" y="57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37" y="61"/>
                    <a:pt x="37" y="61"/>
                    <a:pt x="37" y="61"/>
                  </a:cubicBezTo>
                  <a:lnTo>
                    <a:pt x="56" y="6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5" name="Freeform 27">
              <a:extLst>
                <a:ext uri="{FF2B5EF4-FFF2-40B4-BE49-F238E27FC236}">
                  <a16:creationId xmlns:a16="http://schemas.microsoft.com/office/drawing/2014/main" id="{D1D35B58-1F31-46CB-95A4-CC1C571CE5BE}"/>
                </a:ext>
              </a:extLst>
            </p:cNvPr>
            <p:cNvSpPr/>
            <p:nvPr/>
          </p:nvSpPr>
          <p:spPr bwMode="auto">
            <a:xfrm>
              <a:off x="6843713" y="1300163"/>
              <a:ext cx="363538" cy="390525"/>
            </a:xfrm>
            <a:custGeom>
              <a:avLst/>
              <a:gdLst>
                <a:gd name="T0" fmla="*/ 86 w 97"/>
                <a:gd name="T1" fmla="*/ 48 h 104"/>
                <a:gd name="T2" fmla="*/ 56 w 97"/>
                <a:gd name="T3" fmla="*/ 83 h 104"/>
                <a:gd name="T4" fmla="*/ 48 w 97"/>
                <a:gd name="T5" fmla="*/ 93 h 104"/>
                <a:gd name="T6" fmla="*/ 31 w 97"/>
                <a:gd name="T7" fmla="*/ 101 h 104"/>
                <a:gd name="T8" fmla="*/ 43 w 97"/>
                <a:gd name="T9" fmla="*/ 97 h 104"/>
                <a:gd name="T10" fmla="*/ 49 w 97"/>
                <a:gd name="T11" fmla="*/ 92 h 104"/>
                <a:gd name="T12" fmla="*/ 82 w 97"/>
                <a:gd name="T13" fmla="*/ 52 h 104"/>
                <a:gd name="T14" fmla="*/ 86 w 97"/>
                <a:gd name="T15" fmla="*/ 47 h 104"/>
                <a:gd name="T16" fmla="*/ 93 w 97"/>
                <a:gd name="T17" fmla="*/ 20 h 104"/>
                <a:gd name="T18" fmla="*/ 83 w 97"/>
                <a:gd name="T19" fmla="*/ 11 h 104"/>
                <a:gd name="T20" fmla="*/ 87 w 97"/>
                <a:gd name="T21" fmla="*/ 21 h 104"/>
                <a:gd name="T22" fmla="*/ 80 w 97"/>
                <a:gd name="T23" fmla="*/ 42 h 104"/>
                <a:gd name="T24" fmla="*/ 44 w 97"/>
                <a:gd name="T25" fmla="*/ 85 h 104"/>
                <a:gd name="T26" fmla="*/ 40 w 97"/>
                <a:gd name="T27" fmla="*/ 89 h 104"/>
                <a:gd name="T28" fmla="*/ 41 w 97"/>
                <a:gd name="T29" fmla="*/ 88 h 104"/>
                <a:gd name="T30" fmla="*/ 44 w 97"/>
                <a:gd name="T31" fmla="*/ 85 h 104"/>
                <a:gd name="T32" fmla="*/ 80 w 97"/>
                <a:gd name="T33" fmla="*/ 42 h 104"/>
                <a:gd name="T34" fmla="*/ 83 w 97"/>
                <a:gd name="T35" fmla="*/ 30 h 104"/>
                <a:gd name="T36" fmla="*/ 78 w 97"/>
                <a:gd name="T37" fmla="*/ 41 h 104"/>
                <a:gd name="T38" fmla="*/ 47 w 97"/>
                <a:gd name="T39" fmla="*/ 77 h 104"/>
                <a:gd name="T40" fmla="*/ 38 w 97"/>
                <a:gd name="T41" fmla="*/ 87 h 104"/>
                <a:gd name="T42" fmla="*/ 20 w 97"/>
                <a:gd name="T43" fmla="*/ 87 h 104"/>
                <a:gd name="T44" fmla="*/ 19 w 97"/>
                <a:gd name="T45" fmla="*/ 86 h 104"/>
                <a:gd name="T46" fmla="*/ 18 w 97"/>
                <a:gd name="T47" fmla="*/ 85 h 104"/>
                <a:gd name="T48" fmla="*/ 15 w 97"/>
                <a:gd name="T49" fmla="*/ 74 h 104"/>
                <a:gd name="T50" fmla="*/ 20 w 97"/>
                <a:gd name="T51" fmla="*/ 62 h 104"/>
                <a:gd name="T52" fmla="*/ 50 w 97"/>
                <a:gd name="T53" fmla="*/ 24 h 104"/>
                <a:gd name="T54" fmla="*/ 56 w 97"/>
                <a:gd name="T55" fmla="*/ 17 h 104"/>
                <a:gd name="T56" fmla="*/ 60 w 97"/>
                <a:gd name="T57" fmla="*/ 14 h 104"/>
                <a:gd name="T58" fmla="*/ 79 w 97"/>
                <a:gd name="T59" fmla="*/ 16 h 104"/>
                <a:gd name="T60" fmla="*/ 66 w 97"/>
                <a:gd name="T61" fmla="*/ 6 h 104"/>
                <a:gd name="T62" fmla="*/ 79 w 97"/>
                <a:gd name="T63" fmla="*/ 7 h 104"/>
                <a:gd name="T64" fmla="*/ 55 w 97"/>
                <a:gd name="T65" fmla="*/ 1 h 104"/>
                <a:gd name="T66" fmla="*/ 43 w 97"/>
                <a:gd name="T67" fmla="*/ 10 h 104"/>
                <a:gd name="T68" fmla="*/ 10 w 97"/>
                <a:gd name="T69" fmla="*/ 52 h 104"/>
                <a:gd name="T70" fmla="*/ 7 w 97"/>
                <a:gd name="T71" fmla="*/ 56 h 104"/>
                <a:gd name="T72" fmla="*/ 2 w 97"/>
                <a:gd name="T73" fmla="*/ 85 h 104"/>
                <a:gd name="T74" fmla="*/ 11 w 97"/>
                <a:gd name="T75" fmla="*/ 98 h 104"/>
                <a:gd name="T76" fmla="*/ 31 w 97"/>
                <a:gd name="T77" fmla="*/ 103 h 104"/>
                <a:gd name="T78" fmla="*/ 50 w 97"/>
                <a:gd name="T79" fmla="*/ 95 h 104"/>
                <a:gd name="T80" fmla="*/ 58 w 97"/>
                <a:gd name="T81" fmla="*/ 84 h 104"/>
                <a:gd name="T82" fmla="*/ 51 w 97"/>
                <a:gd name="T83" fmla="*/ 93 h 104"/>
                <a:gd name="T84" fmla="*/ 49 w 97"/>
                <a:gd name="T85" fmla="*/ 96 h 104"/>
                <a:gd name="T86" fmla="*/ 16 w 97"/>
                <a:gd name="T87" fmla="*/ 100 h 104"/>
                <a:gd name="T88" fmla="*/ 10 w 97"/>
                <a:gd name="T89" fmla="*/ 97 h 104"/>
                <a:gd name="T90" fmla="*/ 4 w 97"/>
                <a:gd name="T91" fmla="*/ 89 h 104"/>
                <a:gd name="T92" fmla="*/ 6 w 97"/>
                <a:gd name="T93" fmla="*/ 59 h 104"/>
                <a:gd name="T94" fmla="*/ 7 w 97"/>
                <a:gd name="T95" fmla="*/ 92 h 104"/>
                <a:gd name="T96" fmla="*/ 10 w 97"/>
                <a:gd name="T97" fmla="*/ 95 h 104"/>
                <a:gd name="T98" fmla="*/ 13 w 97"/>
                <a:gd name="T99" fmla="*/ 97 h 104"/>
                <a:gd name="T100" fmla="*/ 46 w 97"/>
                <a:gd name="T101" fmla="*/ 97 h 104"/>
                <a:gd name="T102" fmla="*/ 55 w 97"/>
                <a:gd name="T103" fmla="*/ 87 h 104"/>
                <a:gd name="T104" fmla="*/ 83 w 97"/>
                <a:gd name="T105" fmla="*/ 55 h 104"/>
                <a:gd name="T106" fmla="*/ 88 w 97"/>
                <a:gd name="T107" fmla="*/ 48 h 104"/>
                <a:gd name="T108" fmla="*/ 94 w 97"/>
                <a:gd name="T109" fmla="*/ 2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7" h="104">
                  <a:moveTo>
                    <a:pt x="92" y="37"/>
                  </a:moveTo>
                  <a:cubicBezTo>
                    <a:pt x="91" y="40"/>
                    <a:pt x="90" y="42"/>
                    <a:pt x="89" y="44"/>
                  </a:cubicBezTo>
                  <a:cubicBezTo>
                    <a:pt x="88" y="45"/>
                    <a:pt x="87" y="47"/>
                    <a:pt x="86" y="48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78" y="57"/>
                    <a:pt x="72" y="65"/>
                    <a:pt x="65" y="72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52" y="89"/>
                    <a:pt x="52" y="89"/>
                    <a:pt x="52" y="89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3"/>
                    <a:pt x="48" y="93"/>
                    <a:pt x="48" y="93"/>
                  </a:cubicBezTo>
                  <a:cubicBezTo>
                    <a:pt x="48" y="93"/>
                    <a:pt x="47" y="94"/>
                    <a:pt x="47" y="94"/>
                  </a:cubicBezTo>
                  <a:cubicBezTo>
                    <a:pt x="45" y="96"/>
                    <a:pt x="42" y="98"/>
                    <a:pt x="39" y="99"/>
                  </a:cubicBezTo>
                  <a:cubicBezTo>
                    <a:pt x="37" y="100"/>
                    <a:pt x="34" y="101"/>
                    <a:pt x="31" y="101"/>
                  </a:cubicBezTo>
                  <a:cubicBezTo>
                    <a:pt x="26" y="101"/>
                    <a:pt x="20" y="99"/>
                    <a:pt x="16" y="97"/>
                  </a:cubicBezTo>
                  <a:cubicBezTo>
                    <a:pt x="20" y="99"/>
                    <a:pt x="24" y="100"/>
                    <a:pt x="29" y="100"/>
                  </a:cubicBezTo>
                  <a:cubicBezTo>
                    <a:pt x="34" y="101"/>
                    <a:pt x="39" y="100"/>
                    <a:pt x="43" y="97"/>
                  </a:cubicBezTo>
                  <a:cubicBezTo>
                    <a:pt x="44" y="96"/>
                    <a:pt x="45" y="95"/>
                    <a:pt x="46" y="94"/>
                  </a:cubicBezTo>
                  <a:cubicBezTo>
                    <a:pt x="47" y="94"/>
                    <a:pt x="47" y="93"/>
                    <a:pt x="48" y="93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5" y="84"/>
                    <a:pt x="58" y="80"/>
                    <a:pt x="61" y="77"/>
                  </a:cubicBezTo>
                  <a:cubicBezTo>
                    <a:pt x="68" y="69"/>
                    <a:pt x="75" y="61"/>
                    <a:pt x="82" y="52"/>
                  </a:cubicBezTo>
                  <a:cubicBezTo>
                    <a:pt x="84" y="49"/>
                    <a:pt x="84" y="49"/>
                    <a:pt x="84" y="49"/>
                  </a:cubicBezTo>
                  <a:cubicBezTo>
                    <a:pt x="85" y="48"/>
                    <a:pt x="85" y="48"/>
                    <a:pt x="85" y="48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7" y="46"/>
                    <a:pt x="87" y="46"/>
                    <a:pt x="87" y="46"/>
                  </a:cubicBezTo>
                  <a:cubicBezTo>
                    <a:pt x="88" y="44"/>
                    <a:pt x="90" y="41"/>
                    <a:pt x="91" y="38"/>
                  </a:cubicBezTo>
                  <a:cubicBezTo>
                    <a:pt x="93" y="33"/>
                    <a:pt x="94" y="27"/>
                    <a:pt x="93" y="20"/>
                  </a:cubicBezTo>
                  <a:cubicBezTo>
                    <a:pt x="93" y="19"/>
                    <a:pt x="92" y="18"/>
                    <a:pt x="92" y="16"/>
                  </a:cubicBezTo>
                  <a:cubicBezTo>
                    <a:pt x="91" y="15"/>
                    <a:pt x="89" y="13"/>
                    <a:pt x="88" y="12"/>
                  </a:cubicBezTo>
                  <a:cubicBezTo>
                    <a:pt x="86" y="11"/>
                    <a:pt x="84" y="10"/>
                    <a:pt x="83" y="11"/>
                  </a:cubicBezTo>
                  <a:cubicBezTo>
                    <a:pt x="83" y="11"/>
                    <a:pt x="83" y="12"/>
                    <a:pt x="83" y="13"/>
                  </a:cubicBezTo>
                  <a:cubicBezTo>
                    <a:pt x="84" y="14"/>
                    <a:pt x="84" y="15"/>
                    <a:pt x="85" y="18"/>
                  </a:cubicBezTo>
                  <a:cubicBezTo>
                    <a:pt x="86" y="18"/>
                    <a:pt x="87" y="20"/>
                    <a:pt x="87" y="21"/>
                  </a:cubicBezTo>
                  <a:cubicBezTo>
                    <a:pt x="87" y="23"/>
                    <a:pt x="87" y="24"/>
                    <a:pt x="87" y="24"/>
                  </a:cubicBezTo>
                  <a:cubicBezTo>
                    <a:pt x="87" y="25"/>
                    <a:pt x="86" y="24"/>
                    <a:pt x="86" y="24"/>
                  </a:cubicBezTo>
                  <a:cubicBezTo>
                    <a:pt x="86" y="30"/>
                    <a:pt x="84" y="37"/>
                    <a:pt x="80" y="42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0" y="66"/>
                    <a:pt x="54" y="73"/>
                    <a:pt x="48" y="80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1" y="89"/>
                    <a:pt x="40" y="89"/>
                    <a:pt x="40" y="89"/>
                  </a:cubicBezTo>
                  <a:cubicBezTo>
                    <a:pt x="37" y="91"/>
                    <a:pt x="34" y="92"/>
                    <a:pt x="30" y="92"/>
                  </a:cubicBezTo>
                  <a:cubicBezTo>
                    <a:pt x="34" y="92"/>
                    <a:pt x="37" y="91"/>
                    <a:pt x="40" y="89"/>
                  </a:cubicBezTo>
                  <a:cubicBezTo>
                    <a:pt x="40" y="89"/>
                    <a:pt x="41" y="88"/>
                    <a:pt x="41" y="88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87"/>
                    <a:pt x="42" y="87"/>
                    <a:pt x="42" y="87"/>
                  </a:cubicBezTo>
                  <a:cubicBezTo>
                    <a:pt x="44" y="85"/>
                    <a:pt x="44" y="85"/>
                    <a:pt x="44" y="85"/>
                  </a:cubicBezTo>
                  <a:cubicBezTo>
                    <a:pt x="48" y="79"/>
                    <a:pt x="48" y="79"/>
                    <a:pt x="48" y="79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4" y="37"/>
                    <a:pt x="86" y="30"/>
                    <a:pt x="85" y="23"/>
                  </a:cubicBezTo>
                  <a:cubicBezTo>
                    <a:pt x="84" y="23"/>
                    <a:pt x="84" y="24"/>
                    <a:pt x="83" y="26"/>
                  </a:cubicBezTo>
                  <a:cubicBezTo>
                    <a:pt x="83" y="27"/>
                    <a:pt x="83" y="28"/>
                    <a:pt x="83" y="30"/>
                  </a:cubicBezTo>
                  <a:cubicBezTo>
                    <a:pt x="82" y="32"/>
                    <a:pt x="82" y="34"/>
                    <a:pt x="81" y="36"/>
                  </a:cubicBezTo>
                  <a:cubicBezTo>
                    <a:pt x="80" y="37"/>
                    <a:pt x="80" y="38"/>
                    <a:pt x="79" y="39"/>
                  </a:cubicBezTo>
                  <a:cubicBezTo>
                    <a:pt x="79" y="40"/>
                    <a:pt x="79" y="40"/>
                    <a:pt x="78" y="41"/>
                  </a:cubicBezTo>
                  <a:cubicBezTo>
                    <a:pt x="77" y="42"/>
                    <a:pt x="77" y="42"/>
                    <a:pt x="77" y="42"/>
                  </a:cubicBezTo>
                  <a:cubicBezTo>
                    <a:pt x="75" y="44"/>
                    <a:pt x="73" y="46"/>
                    <a:pt x="72" y="48"/>
                  </a:cubicBezTo>
                  <a:cubicBezTo>
                    <a:pt x="64" y="57"/>
                    <a:pt x="55" y="67"/>
                    <a:pt x="47" y="77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0" y="86"/>
                    <a:pt x="40" y="86"/>
                    <a:pt x="39" y="87"/>
                  </a:cubicBezTo>
                  <a:cubicBezTo>
                    <a:pt x="39" y="87"/>
                    <a:pt x="39" y="87"/>
                    <a:pt x="38" y="87"/>
                  </a:cubicBezTo>
                  <a:cubicBezTo>
                    <a:pt x="38" y="88"/>
                    <a:pt x="37" y="88"/>
                    <a:pt x="36" y="89"/>
                  </a:cubicBezTo>
                  <a:cubicBezTo>
                    <a:pt x="32" y="90"/>
                    <a:pt x="27" y="90"/>
                    <a:pt x="22" y="88"/>
                  </a:cubicBezTo>
                  <a:cubicBezTo>
                    <a:pt x="22" y="88"/>
                    <a:pt x="21" y="87"/>
                    <a:pt x="20" y="87"/>
                  </a:cubicBezTo>
                  <a:cubicBezTo>
                    <a:pt x="20" y="87"/>
                    <a:pt x="20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18" y="85"/>
                    <a:pt x="18" y="85"/>
                    <a:pt x="18" y="85"/>
                  </a:cubicBezTo>
                  <a:cubicBezTo>
                    <a:pt x="18" y="85"/>
                    <a:pt x="18" y="84"/>
                    <a:pt x="18" y="84"/>
                  </a:cubicBezTo>
                  <a:cubicBezTo>
                    <a:pt x="17" y="84"/>
                    <a:pt x="17" y="83"/>
                    <a:pt x="16" y="82"/>
                  </a:cubicBezTo>
                  <a:cubicBezTo>
                    <a:pt x="15" y="80"/>
                    <a:pt x="14" y="77"/>
                    <a:pt x="15" y="74"/>
                  </a:cubicBezTo>
                  <a:cubicBezTo>
                    <a:pt x="15" y="70"/>
                    <a:pt x="16" y="67"/>
                    <a:pt x="18" y="65"/>
                  </a:cubicBezTo>
                  <a:cubicBezTo>
                    <a:pt x="18" y="64"/>
                    <a:pt x="19" y="64"/>
                    <a:pt x="19" y="64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34" y="44"/>
                    <a:pt x="42" y="34"/>
                    <a:pt x="50" y="24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6" y="16"/>
                    <a:pt x="56" y="16"/>
                    <a:pt x="57" y="16"/>
                  </a:cubicBezTo>
                  <a:cubicBezTo>
                    <a:pt x="57" y="16"/>
                    <a:pt x="57" y="15"/>
                    <a:pt x="57" y="15"/>
                  </a:cubicBezTo>
                  <a:cubicBezTo>
                    <a:pt x="58" y="15"/>
                    <a:pt x="59" y="14"/>
                    <a:pt x="60" y="14"/>
                  </a:cubicBezTo>
                  <a:cubicBezTo>
                    <a:pt x="63" y="13"/>
                    <a:pt x="67" y="13"/>
                    <a:pt x="71" y="14"/>
                  </a:cubicBezTo>
                  <a:cubicBezTo>
                    <a:pt x="74" y="15"/>
                    <a:pt x="76" y="16"/>
                    <a:pt x="78" y="16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80" y="16"/>
                    <a:pt x="80" y="16"/>
                    <a:pt x="80" y="15"/>
                  </a:cubicBezTo>
                  <a:cubicBezTo>
                    <a:pt x="80" y="14"/>
                    <a:pt x="79" y="12"/>
                    <a:pt x="77" y="10"/>
                  </a:cubicBezTo>
                  <a:cubicBezTo>
                    <a:pt x="74" y="8"/>
                    <a:pt x="71" y="6"/>
                    <a:pt x="66" y="6"/>
                  </a:cubicBezTo>
                  <a:cubicBezTo>
                    <a:pt x="67" y="4"/>
                    <a:pt x="67" y="4"/>
                    <a:pt x="67" y="4"/>
                  </a:cubicBezTo>
                  <a:cubicBezTo>
                    <a:pt x="71" y="5"/>
                    <a:pt x="74" y="6"/>
                    <a:pt x="76" y="7"/>
                  </a:cubicBezTo>
                  <a:cubicBezTo>
                    <a:pt x="78" y="7"/>
                    <a:pt x="78" y="7"/>
                    <a:pt x="79" y="7"/>
                  </a:cubicBezTo>
                  <a:cubicBezTo>
                    <a:pt x="79" y="6"/>
                    <a:pt x="78" y="4"/>
                    <a:pt x="80" y="4"/>
                  </a:cubicBezTo>
                  <a:cubicBezTo>
                    <a:pt x="75" y="2"/>
                    <a:pt x="70" y="0"/>
                    <a:pt x="64" y="0"/>
                  </a:cubicBezTo>
                  <a:cubicBezTo>
                    <a:pt x="61" y="0"/>
                    <a:pt x="58" y="0"/>
                    <a:pt x="55" y="1"/>
                  </a:cubicBezTo>
                  <a:cubicBezTo>
                    <a:pt x="52" y="2"/>
                    <a:pt x="49" y="4"/>
                    <a:pt x="47" y="6"/>
                  </a:cubicBezTo>
                  <a:cubicBezTo>
                    <a:pt x="46" y="6"/>
                    <a:pt x="46" y="7"/>
                    <a:pt x="45" y="8"/>
                  </a:cubicBezTo>
                  <a:cubicBezTo>
                    <a:pt x="43" y="10"/>
                    <a:pt x="43" y="10"/>
                    <a:pt x="43" y="10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0" y="52"/>
                    <a:pt x="10" y="52"/>
                    <a:pt x="10" y="52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6" y="57"/>
                    <a:pt x="5" y="59"/>
                    <a:pt x="4" y="61"/>
                  </a:cubicBezTo>
                  <a:cubicBezTo>
                    <a:pt x="2" y="64"/>
                    <a:pt x="1" y="68"/>
                    <a:pt x="0" y="73"/>
                  </a:cubicBezTo>
                  <a:cubicBezTo>
                    <a:pt x="0" y="77"/>
                    <a:pt x="0" y="81"/>
                    <a:pt x="2" y="85"/>
                  </a:cubicBezTo>
                  <a:cubicBezTo>
                    <a:pt x="3" y="89"/>
                    <a:pt x="6" y="92"/>
                    <a:pt x="8" y="95"/>
                  </a:cubicBezTo>
                  <a:cubicBezTo>
                    <a:pt x="9" y="96"/>
                    <a:pt x="9" y="96"/>
                    <a:pt x="10" y="97"/>
                  </a:cubicBezTo>
                  <a:cubicBezTo>
                    <a:pt x="11" y="97"/>
                    <a:pt x="11" y="98"/>
                    <a:pt x="11" y="98"/>
                  </a:cubicBezTo>
                  <a:cubicBezTo>
                    <a:pt x="12" y="98"/>
                    <a:pt x="13" y="99"/>
                    <a:pt x="14" y="99"/>
                  </a:cubicBezTo>
                  <a:cubicBezTo>
                    <a:pt x="16" y="100"/>
                    <a:pt x="18" y="101"/>
                    <a:pt x="20" y="102"/>
                  </a:cubicBezTo>
                  <a:cubicBezTo>
                    <a:pt x="23" y="103"/>
                    <a:pt x="27" y="104"/>
                    <a:pt x="31" y="103"/>
                  </a:cubicBezTo>
                  <a:cubicBezTo>
                    <a:pt x="35" y="103"/>
                    <a:pt x="40" y="102"/>
                    <a:pt x="44" y="100"/>
                  </a:cubicBezTo>
                  <a:cubicBezTo>
                    <a:pt x="46" y="99"/>
                    <a:pt x="47" y="98"/>
                    <a:pt x="49" y="96"/>
                  </a:cubicBezTo>
                  <a:cubicBezTo>
                    <a:pt x="49" y="95"/>
                    <a:pt x="50" y="95"/>
                    <a:pt x="50" y="95"/>
                  </a:cubicBezTo>
                  <a:cubicBezTo>
                    <a:pt x="51" y="94"/>
                    <a:pt x="51" y="94"/>
                    <a:pt x="51" y="94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8" y="84"/>
                    <a:pt x="58" y="84"/>
                    <a:pt x="58" y="84"/>
                  </a:cubicBezTo>
                  <a:cubicBezTo>
                    <a:pt x="71" y="69"/>
                    <a:pt x="71" y="69"/>
                    <a:pt x="71" y="69"/>
                  </a:cubicBezTo>
                  <a:cubicBezTo>
                    <a:pt x="55" y="88"/>
                    <a:pt x="55" y="88"/>
                    <a:pt x="55" y="88"/>
                  </a:cubicBezTo>
                  <a:cubicBezTo>
                    <a:pt x="51" y="93"/>
                    <a:pt x="51" y="93"/>
                    <a:pt x="51" y="93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49" y="95"/>
                    <a:pt x="49" y="95"/>
                    <a:pt x="49" y="95"/>
                  </a:cubicBezTo>
                  <a:cubicBezTo>
                    <a:pt x="49" y="95"/>
                    <a:pt x="49" y="95"/>
                    <a:pt x="49" y="96"/>
                  </a:cubicBezTo>
                  <a:cubicBezTo>
                    <a:pt x="48" y="97"/>
                    <a:pt x="47" y="98"/>
                    <a:pt x="45" y="99"/>
                  </a:cubicBezTo>
                  <a:cubicBezTo>
                    <a:pt x="41" y="102"/>
                    <a:pt x="35" y="103"/>
                    <a:pt x="30" y="103"/>
                  </a:cubicBezTo>
                  <a:cubicBezTo>
                    <a:pt x="25" y="103"/>
                    <a:pt x="20" y="102"/>
                    <a:pt x="16" y="100"/>
                  </a:cubicBezTo>
                  <a:cubicBezTo>
                    <a:pt x="15" y="99"/>
                    <a:pt x="14" y="99"/>
                    <a:pt x="12" y="98"/>
                  </a:cubicBezTo>
                  <a:cubicBezTo>
                    <a:pt x="12" y="98"/>
                    <a:pt x="11" y="97"/>
                    <a:pt x="11" y="97"/>
                  </a:cubicBezTo>
                  <a:cubicBezTo>
                    <a:pt x="10" y="97"/>
                    <a:pt x="10" y="97"/>
                    <a:pt x="10" y="97"/>
                  </a:cubicBezTo>
                  <a:cubicBezTo>
                    <a:pt x="10" y="96"/>
                    <a:pt x="10" y="96"/>
                    <a:pt x="10" y="96"/>
                  </a:cubicBezTo>
                  <a:cubicBezTo>
                    <a:pt x="10" y="96"/>
                    <a:pt x="9" y="96"/>
                    <a:pt x="9" y="95"/>
                  </a:cubicBezTo>
                  <a:cubicBezTo>
                    <a:pt x="7" y="93"/>
                    <a:pt x="6" y="91"/>
                    <a:pt x="4" y="89"/>
                  </a:cubicBezTo>
                  <a:cubicBezTo>
                    <a:pt x="2" y="84"/>
                    <a:pt x="1" y="79"/>
                    <a:pt x="1" y="74"/>
                  </a:cubicBezTo>
                  <a:cubicBezTo>
                    <a:pt x="1" y="69"/>
                    <a:pt x="3" y="64"/>
                    <a:pt x="5" y="59"/>
                  </a:cubicBezTo>
                  <a:cubicBezTo>
                    <a:pt x="5" y="59"/>
                    <a:pt x="5" y="60"/>
                    <a:pt x="6" y="59"/>
                  </a:cubicBezTo>
                  <a:cubicBezTo>
                    <a:pt x="3" y="64"/>
                    <a:pt x="2" y="69"/>
                    <a:pt x="2" y="74"/>
                  </a:cubicBezTo>
                  <a:cubicBezTo>
                    <a:pt x="2" y="79"/>
                    <a:pt x="3" y="84"/>
                    <a:pt x="5" y="89"/>
                  </a:cubicBezTo>
                  <a:cubicBezTo>
                    <a:pt x="6" y="90"/>
                    <a:pt x="7" y="91"/>
                    <a:pt x="7" y="92"/>
                  </a:cubicBezTo>
                  <a:cubicBezTo>
                    <a:pt x="8" y="92"/>
                    <a:pt x="8" y="93"/>
                    <a:pt x="9" y="93"/>
                  </a:cubicBezTo>
                  <a:cubicBezTo>
                    <a:pt x="9" y="94"/>
                    <a:pt x="9" y="94"/>
                    <a:pt x="9" y="94"/>
                  </a:cubicBezTo>
                  <a:cubicBezTo>
                    <a:pt x="9" y="94"/>
                    <a:pt x="10" y="94"/>
                    <a:pt x="10" y="95"/>
                  </a:cubicBezTo>
                  <a:cubicBezTo>
                    <a:pt x="10" y="95"/>
                    <a:pt x="11" y="95"/>
                    <a:pt x="11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2" y="97"/>
                    <a:pt x="13" y="97"/>
                    <a:pt x="13" y="97"/>
                  </a:cubicBezTo>
                  <a:cubicBezTo>
                    <a:pt x="14" y="98"/>
                    <a:pt x="16" y="99"/>
                    <a:pt x="17" y="99"/>
                  </a:cubicBezTo>
                  <a:cubicBezTo>
                    <a:pt x="21" y="101"/>
                    <a:pt x="26" y="102"/>
                    <a:pt x="31" y="102"/>
                  </a:cubicBezTo>
                  <a:cubicBezTo>
                    <a:pt x="36" y="102"/>
                    <a:pt x="41" y="101"/>
                    <a:pt x="46" y="97"/>
                  </a:cubicBezTo>
                  <a:cubicBezTo>
                    <a:pt x="47" y="96"/>
                    <a:pt x="48" y="96"/>
                    <a:pt x="49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60" y="81"/>
                    <a:pt x="66" y="74"/>
                    <a:pt x="71" y="68"/>
                  </a:cubicBezTo>
                  <a:cubicBezTo>
                    <a:pt x="72" y="68"/>
                    <a:pt x="72" y="68"/>
                    <a:pt x="72" y="68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89" y="48"/>
                    <a:pt x="89" y="48"/>
                    <a:pt x="89" y="47"/>
                  </a:cubicBezTo>
                  <a:cubicBezTo>
                    <a:pt x="92" y="44"/>
                    <a:pt x="93" y="41"/>
                    <a:pt x="95" y="37"/>
                  </a:cubicBezTo>
                  <a:cubicBezTo>
                    <a:pt x="97" y="31"/>
                    <a:pt x="96" y="25"/>
                    <a:pt x="94" y="20"/>
                  </a:cubicBezTo>
                  <a:cubicBezTo>
                    <a:pt x="95" y="26"/>
                    <a:pt x="94" y="32"/>
                    <a:pt x="92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6" name="Freeform 28">
              <a:extLst>
                <a:ext uri="{FF2B5EF4-FFF2-40B4-BE49-F238E27FC236}">
                  <a16:creationId xmlns:a16="http://schemas.microsoft.com/office/drawing/2014/main" id="{47AF69F4-145A-4D2B-B96C-52D6FC815AD2}"/>
                </a:ext>
              </a:extLst>
            </p:cNvPr>
            <p:cNvSpPr/>
            <p:nvPr/>
          </p:nvSpPr>
          <p:spPr bwMode="auto">
            <a:xfrm>
              <a:off x="5175251" y="1671638"/>
              <a:ext cx="4763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7" name="Freeform 29">
              <a:extLst>
                <a:ext uri="{FF2B5EF4-FFF2-40B4-BE49-F238E27FC236}">
                  <a16:creationId xmlns:a16="http://schemas.microsoft.com/office/drawing/2014/main" id="{225B3702-AF2E-40CB-907C-0249A4326CBA}"/>
                </a:ext>
              </a:extLst>
            </p:cNvPr>
            <p:cNvSpPr/>
            <p:nvPr/>
          </p:nvSpPr>
          <p:spPr bwMode="auto">
            <a:xfrm>
              <a:off x="5160963" y="1660526"/>
              <a:ext cx="3175" cy="3175"/>
            </a:xfrm>
            <a:custGeom>
              <a:avLst/>
              <a:gdLst>
                <a:gd name="T0" fmla="*/ 1 w 1"/>
                <a:gd name="T1" fmla="*/ 1 h 1"/>
                <a:gd name="T2" fmla="*/ 0 w 1"/>
                <a:gd name="T3" fmla="*/ 0 h 1"/>
                <a:gd name="T4" fmla="*/ 0 w 1"/>
                <a:gd name="T5" fmla="*/ 0 h 1"/>
                <a:gd name="T6" fmla="*/ 1 w 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09D60012-6460-4B90-9DBE-5E9EF0AE2C94}"/>
                </a:ext>
              </a:extLst>
            </p:cNvPr>
            <p:cNvSpPr/>
            <p:nvPr/>
          </p:nvSpPr>
          <p:spPr bwMode="auto">
            <a:xfrm>
              <a:off x="5180013" y="1674813"/>
              <a:ext cx="11113" cy="4763"/>
            </a:xfrm>
            <a:custGeom>
              <a:avLst/>
              <a:gdLst>
                <a:gd name="T0" fmla="*/ 0 w 3"/>
                <a:gd name="T1" fmla="*/ 0 h 1"/>
                <a:gd name="T2" fmla="*/ 3 w 3"/>
                <a:gd name="T3" fmla="*/ 1 h 1"/>
                <a:gd name="T4" fmla="*/ 0 w 3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cubicBezTo>
                    <a:pt x="1" y="1"/>
                    <a:pt x="2" y="1"/>
                    <a:pt x="3" y="1"/>
                  </a:cubicBezTo>
                  <a:cubicBezTo>
                    <a:pt x="2" y="1"/>
                    <a:pt x="1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AFD00F5-9F89-47F4-B373-FDBA9CA32CB4}"/>
                </a:ext>
              </a:extLst>
            </p:cNvPr>
            <p:cNvSpPr/>
            <p:nvPr/>
          </p:nvSpPr>
          <p:spPr bwMode="auto">
            <a:xfrm>
              <a:off x="5164138" y="1663701"/>
              <a:ext cx="7938" cy="4763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0 h 1"/>
                <a:gd name="T4" fmla="*/ 1 w 2"/>
                <a:gd name="T5" fmla="*/ 1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6C9BBDCC-9578-467A-A663-B3562358FB36}"/>
                </a:ext>
              </a:extLst>
            </p:cNvPr>
            <p:cNvSpPr/>
            <p:nvPr/>
          </p:nvSpPr>
          <p:spPr bwMode="auto">
            <a:xfrm>
              <a:off x="5172076" y="1668463"/>
              <a:ext cx="3175" cy="3175"/>
            </a:xfrm>
            <a:custGeom>
              <a:avLst/>
              <a:gdLst>
                <a:gd name="T0" fmla="*/ 0 w 1"/>
                <a:gd name="T1" fmla="*/ 0 h 1"/>
                <a:gd name="T2" fmla="*/ 1 w 1"/>
                <a:gd name="T3" fmla="*/ 1 h 1"/>
                <a:gd name="T4" fmla="*/ 0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E11FE295-D130-40EB-B506-7AB019C81F8C}"/>
                </a:ext>
              </a:extLst>
            </p:cNvPr>
            <p:cNvSpPr/>
            <p:nvPr/>
          </p:nvSpPr>
          <p:spPr bwMode="auto">
            <a:xfrm>
              <a:off x="4987926" y="1292226"/>
              <a:ext cx="360363" cy="398463"/>
            </a:xfrm>
            <a:custGeom>
              <a:avLst/>
              <a:gdLst>
                <a:gd name="T0" fmla="*/ 38 w 96"/>
                <a:gd name="T1" fmla="*/ 88 h 106"/>
                <a:gd name="T2" fmla="*/ 46 w 96"/>
                <a:gd name="T3" fmla="*/ 98 h 106"/>
                <a:gd name="T4" fmla="*/ 42 w 96"/>
                <a:gd name="T5" fmla="*/ 93 h 106"/>
                <a:gd name="T6" fmla="*/ 12 w 96"/>
                <a:gd name="T7" fmla="*/ 55 h 106"/>
                <a:gd name="T8" fmla="*/ 0 w 96"/>
                <a:gd name="T9" fmla="*/ 29 h 106"/>
                <a:gd name="T10" fmla="*/ 6 w 96"/>
                <a:gd name="T11" fmla="*/ 14 h 106"/>
                <a:gd name="T12" fmla="*/ 5 w 96"/>
                <a:gd name="T13" fmla="*/ 43 h 106"/>
                <a:gd name="T14" fmla="*/ 20 w 96"/>
                <a:gd name="T15" fmla="*/ 64 h 106"/>
                <a:gd name="T16" fmla="*/ 45 w 96"/>
                <a:gd name="T17" fmla="*/ 96 h 106"/>
                <a:gd name="T18" fmla="*/ 48 w 96"/>
                <a:gd name="T19" fmla="*/ 99 h 106"/>
                <a:gd name="T20" fmla="*/ 67 w 96"/>
                <a:gd name="T21" fmla="*/ 106 h 106"/>
                <a:gd name="T22" fmla="*/ 86 w 96"/>
                <a:gd name="T23" fmla="*/ 98 h 106"/>
                <a:gd name="T24" fmla="*/ 95 w 96"/>
                <a:gd name="T25" fmla="*/ 86 h 106"/>
                <a:gd name="T26" fmla="*/ 92 w 96"/>
                <a:gd name="T27" fmla="*/ 86 h 106"/>
                <a:gd name="T28" fmla="*/ 81 w 96"/>
                <a:gd name="T29" fmla="*/ 99 h 106"/>
                <a:gd name="T30" fmla="*/ 49 w 96"/>
                <a:gd name="T31" fmla="*/ 97 h 106"/>
                <a:gd name="T32" fmla="*/ 40 w 96"/>
                <a:gd name="T33" fmla="*/ 86 h 106"/>
                <a:gd name="T34" fmla="*/ 44 w 96"/>
                <a:gd name="T35" fmla="*/ 91 h 106"/>
                <a:gd name="T36" fmla="*/ 50 w 96"/>
                <a:gd name="T37" fmla="*/ 98 h 106"/>
                <a:gd name="T38" fmla="*/ 78 w 96"/>
                <a:gd name="T39" fmla="*/ 101 h 106"/>
                <a:gd name="T40" fmla="*/ 92 w 96"/>
                <a:gd name="T41" fmla="*/ 69 h 106"/>
                <a:gd name="T42" fmla="*/ 83 w 96"/>
                <a:gd name="T43" fmla="*/ 59 h 106"/>
                <a:gd name="T44" fmla="*/ 86 w 96"/>
                <a:gd name="T45" fmla="*/ 70 h 106"/>
                <a:gd name="T46" fmla="*/ 85 w 96"/>
                <a:gd name="T47" fmla="*/ 82 h 106"/>
                <a:gd name="T48" fmla="*/ 57 w 96"/>
                <a:gd name="T49" fmla="*/ 93 h 106"/>
                <a:gd name="T50" fmla="*/ 53 w 96"/>
                <a:gd name="T51" fmla="*/ 90 h 106"/>
                <a:gd name="T52" fmla="*/ 28 w 96"/>
                <a:gd name="T53" fmla="*/ 57 h 106"/>
                <a:gd name="T54" fmla="*/ 54 w 96"/>
                <a:gd name="T55" fmla="*/ 91 h 106"/>
                <a:gd name="T56" fmla="*/ 62 w 96"/>
                <a:gd name="T57" fmla="*/ 95 h 106"/>
                <a:gd name="T58" fmla="*/ 84 w 96"/>
                <a:gd name="T59" fmla="*/ 72 h 106"/>
                <a:gd name="T60" fmla="*/ 79 w 96"/>
                <a:gd name="T61" fmla="*/ 87 h 106"/>
                <a:gd name="T62" fmla="*/ 72 w 96"/>
                <a:gd name="T63" fmla="*/ 92 h 106"/>
                <a:gd name="T64" fmla="*/ 56 w 96"/>
                <a:gd name="T65" fmla="*/ 89 h 106"/>
                <a:gd name="T66" fmla="*/ 23 w 96"/>
                <a:gd name="T67" fmla="*/ 47 h 106"/>
                <a:gd name="T68" fmla="*/ 18 w 96"/>
                <a:gd name="T69" fmla="*/ 40 h 106"/>
                <a:gd name="T70" fmla="*/ 17 w 96"/>
                <a:gd name="T71" fmla="*/ 21 h 106"/>
                <a:gd name="T72" fmla="*/ 21 w 96"/>
                <a:gd name="T73" fmla="*/ 18 h 106"/>
                <a:gd name="T74" fmla="*/ 37 w 96"/>
                <a:gd name="T75" fmla="*/ 17 h 106"/>
                <a:gd name="T76" fmla="*/ 39 w 96"/>
                <a:gd name="T77" fmla="*/ 19 h 106"/>
                <a:gd name="T78" fmla="*/ 70 w 96"/>
                <a:gd name="T79" fmla="*/ 57 h 106"/>
                <a:gd name="T80" fmla="*/ 83 w 96"/>
                <a:gd name="T81" fmla="*/ 53 h 106"/>
                <a:gd name="T82" fmla="*/ 55 w 96"/>
                <a:gd name="T83" fmla="*/ 16 h 106"/>
                <a:gd name="T84" fmla="*/ 48 w 96"/>
                <a:gd name="T85" fmla="*/ 7 h 106"/>
                <a:gd name="T86" fmla="*/ 12 w 96"/>
                <a:gd name="T87" fmla="*/ 6 h 106"/>
                <a:gd name="T88" fmla="*/ 7 w 96"/>
                <a:gd name="T89" fmla="*/ 10 h 106"/>
                <a:gd name="T90" fmla="*/ 2 w 96"/>
                <a:gd name="T91" fmla="*/ 4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96" h="106">
                  <a:moveTo>
                    <a:pt x="14" y="58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38" y="88"/>
                    <a:pt x="38" y="88"/>
                    <a:pt x="38" y="88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6" y="97"/>
                    <a:pt x="46" y="98"/>
                    <a:pt x="46" y="98"/>
                  </a:cubicBezTo>
                  <a:cubicBezTo>
                    <a:pt x="46" y="98"/>
                    <a:pt x="45" y="97"/>
                    <a:pt x="45" y="97"/>
                  </a:cubicBezTo>
                  <a:cubicBezTo>
                    <a:pt x="44" y="95"/>
                    <a:pt x="44" y="95"/>
                    <a:pt x="44" y="95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2" y="55"/>
                    <a:pt x="12" y="55"/>
                    <a:pt x="12" y="55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6" y="48"/>
                    <a:pt x="5" y="46"/>
                    <a:pt x="4" y="44"/>
                  </a:cubicBezTo>
                  <a:cubicBezTo>
                    <a:pt x="2" y="39"/>
                    <a:pt x="0" y="34"/>
                    <a:pt x="0" y="29"/>
                  </a:cubicBezTo>
                  <a:cubicBezTo>
                    <a:pt x="0" y="27"/>
                    <a:pt x="0" y="24"/>
                    <a:pt x="1" y="21"/>
                  </a:cubicBezTo>
                  <a:cubicBezTo>
                    <a:pt x="2" y="18"/>
                    <a:pt x="3" y="16"/>
                    <a:pt x="5" y="13"/>
                  </a:cubicBezTo>
                  <a:cubicBezTo>
                    <a:pt x="5" y="14"/>
                    <a:pt x="4" y="15"/>
                    <a:pt x="6" y="14"/>
                  </a:cubicBezTo>
                  <a:cubicBezTo>
                    <a:pt x="4" y="16"/>
                    <a:pt x="3" y="18"/>
                    <a:pt x="2" y="21"/>
                  </a:cubicBezTo>
                  <a:cubicBezTo>
                    <a:pt x="1" y="24"/>
                    <a:pt x="1" y="27"/>
                    <a:pt x="1" y="29"/>
                  </a:cubicBezTo>
                  <a:cubicBezTo>
                    <a:pt x="1" y="34"/>
                    <a:pt x="3" y="39"/>
                    <a:pt x="5" y="43"/>
                  </a:cubicBezTo>
                  <a:cubicBezTo>
                    <a:pt x="6" y="46"/>
                    <a:pt x="7" y="48"/>
                    <a:pt x="9" y="5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5" y="71"/>
                    <a:pt x="30" y="77"/>
                    <a:pt x="36" y="84"/>
                  </a:cubicBezTo>
                  <a:cubicBezTo>
                    <a:pt x="38" y="87"/>
                    <a:pt x="41" y="90"/>
                    <a:pt x="43" y="93"/>
                  </a:cubicBezTo>
                  <a:cubicBezTo>
                    <a:pt x="45" y="96"/>
                    <a:pt x="45" y="96"/>
                    <a:pt x="45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6" y="97"/>
                    <a:pt x="47" y="97"/>
                    <a:pt x="47" y="97"/>
                  </a:cubicBezTo>
                  <a:cubicBezTo>
                    <a:pt x="47" y="98"/>
                    <a:pt x="48" y="98"/>
                    <a:pt x="48" y="99"/>
                  </a:cubicBezTo>
                  <a:cubicBezTo>
                    <a:pt x="51" y="101"/>
                    <a:pt x="53" y="102"/>
                    <a:pt x="56" y="103"/>
                  </a:cubicBezTo>
                  <a:cubicBezTo>
                    <a:pt x="55" y="104"/>
                    <a:pt x="55" y="104"/>
                    <a:pt x="55" y="104"/>
                  </a:cubicBezTo>
                  <a:cubicBezTo>
                    <a:pt x="59" y="106"/>
                    <a:pt x="63" y="106"/>
                    <a:pt x="67" y="106"/>
                  </a:cubicBezTo>
                  <a:cubicBezTo>
                    <a:pt x="71" y="106"/>
                    <a:pt x="75" y="105"/>
                    <a:pt x="78" y="103"/>
                  </a:cubicBezTo>
                  <a:cubicBezTo>
                    <a:pt x="80" y="102"/>
                    <a:pt x="82" y="101"/>
                    <a:pt x="84" y="100"/>
                  </a:cubicBezTo>
                  <a:cubicBezTo>
                    <a:pt x="84" y="100"/>
                    <a:pt x="85" y="99"/>
                    <a:pt x="86" y="98"/>
                  </a:cubicBezTo>
                  <a:cubicBezTo>
                    <a:pt x="86" y="98"/>
                    <a:pt x="87" y="98"/>
                    <a:pt x="87" y="97"/>
                  </a:cubicBezTo>
                  <a:cubicBezTo>
                    <a:pt x="88" y="97"/>
                    <a:pt x="88" y="97"/>
                    <a:pt x="88" y="96"/>
                  </a:cubicBezTo>
                  <a:cubicBezTo>
                    <a:pt x="91" y="93"/>
                    <a:pt x="93" y="90"/>
                    <a:pt x="95" y="86"/>
                  </a:cubicBezTo>
                  <a:cubicBezTo>
                    <a:pt x="96" y="82"/>
                    <a:pt x="96" y="79"/>
                    <a:pt x="95" y="76"/>
                  </a:cubicBezTo>
                  <a:cubicBezTo>
                    <a:pt x="95" y="73"/>
                    <a:pt x="94" y="71"/>
                    <a:pt x="93" y="69"/>
                  </a:cubicBezTo>
                  <a:cubicBezTo>
                    <a:pt x="95" y="74"/>
                    <a:pt x="95" y="80"/>
                    <a:pt x="92" y="86"/>
                  </a:cubicBezTo>
                  <a:cubicBezTo>
                    <a:pt x="91" y="89"/>
                    <a:pt x="90" y="91"/>
                    <a:pt x="88" y="93"/>
                  </a:cubicBezTo>
                  <a:cubicBezTo>
                    <a:pt x="87" y="94"/>
                    <a:pt x="86" y="95"/>
                    <a:pt x="85" y="96"/>
                  </a:cubicBezTo>
                  <a:cubicBezTo>
                    <a:pt x="84" y="97"/>
                    <a:pt x="83" y="98"/>
                    <a:pt x="81" y="99"/>
                  </a:cubicBezTo>
                  <a:cubicBezTo>
                    <a:pt x="76" y="102"/>
                    <a:pt x="71" y="103"/>
                    <a:pt x="65" y="103"/>
                  </a:cubicBezTo>
                  <a:cubicBezTo>
                    <a:pt x="62" y="103"/>
                    <a:pt x="60" y="103"/>
                    <a:pt x="57" y="102"/>
                  </a:cubicBezTo>
                  <a:cubicBezTo>
                    <a:pt x="54" y="101"/>
                    <a:pt x="51" y="100"/>
                    <a:pt x="49" y="97"/>
                  </a:cubicBezTo>
                  <a:cubicBezTo>
                    <a:pt x="48" y="96"/>
                    <a:pt x="47" y="95"/>
                    <a:pt x="46" y="94"/>
                  </a:cubicBezTo>
                  <a:cubicBezTo>
                    <a:pt x="44" y="91"/>
                    <a:pt x="44" y="91"/>
                    <a:pt x="44" y="91"/>
                  </a:cubicBezTo>
                  <a:cubicBezTo>
                    <a:pt x="40" y="86"/>
                    <a:pt x="40" y="86"/>
                    <a:pt x="40" y="86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13" y="52"/>
                    <a:pt x="13" y="52"/>
                    <a:pt x="13" y="52"/>
                  </a:cubicBezTo>
                  <a:cubicBezTo>
                    <a:pt x="23" y="64"/>
                    <a:pt x="35" y="78"/>
                    <a:pt x="44" y="91"/>
                  </a:cubicBezTo>
                  <a:cubicBezTo>
                    <a:pt x="47" y="94"/>
                    <a:pt x="47" y="94"/>
                    <a:pt x="47" y="94"/>
                  </a:cubicBezTo>
                  <a:cubicBezTo>
                    <a:pt x="47" y="95"/>
                    <a:pt x="48" y="96"/>
                    <a:pt x="48" y="96"/>
                  </a:cubicBezTo>
                  <a:cubicBezTo>
                    <a:pt x="49" y="97"/>
                    <a:pt x="49" y="98"/>
                    <a:pt x="50" y="98"/>
                  </a:cubicBezTo>
                  <a:cubicBezTo>
                    <a:pt x="53" y="100"/>
                    <a:pt x="56" y="102"/>
                    <a:pt x="59" y="103"/>
                  </a:cubicBezTo>
                  <a:cubicBezTo>
                    <a:pt x="63" y="103"/>
                    <a:pt x="66" y="103"/>
                    <a:pt x="69" y="103"/>
                  </a:cubicBezTo>
                  <a:cubicBezTo>
                    <a:pt x="72" y="103"/>
                    <a:pt x="75" y="102"/>
                    <a:pt x="78" y="101"/>
                  </a:cubicBezTo>
                  <a:cubicBezTo>
                    <a:pt x="81" y="99"/>
                    <a:pt x="83" y="97"/>
                    <a:pt x="86" y="95"/>
                  </a:cubicBezTo>
                  <a:cubicBezTo>
                    <a:pt x="88" y="93"/>
                    <a:pt x="90" y="90"/>
                    <a:pt x="91" y="87"/>
                  </a:cubicBezTo>
                  <a:cubicBezTo>
                    <a:pt x="94" y="81"/>
                    <a:pt x="94" y="75"/>
                    <a:pt x="92" y="69"/>
                  </a:cubicBezTo>
                  <a:cubicBezTo>
                    <a:pt x="92" y="68"/>
                    <a:pt x="91" y="66"/>
                    <a:pt x="91" y="65"/>
                  </a:cubicBezTo>
                  <a:cubicBezTo>
                    <a:pt x="90" y="64"/>
                    <a:pt x="89" y="62"/>
                    <a:pt x="88" y="61"/>
                  </a:cubicBezTo>
                  <a:cubicBezTo>
                    <a:pt x="86" y="60"/>
                    <a:pt x="84" y="59"/>
                    <a:pt x="83" y="59"/>
                  </a:cubicBezTo>
                  <a:cubicBezTo>
                    <a:pt x="83" y="60"/>
                    <a:pt x="83" y="60"/>
                    <a:pt x="83" y="61"/>
                  </a:cubicBezTo>
                  <a:cubicBezTo>
                    <a:pt x="83" y="62"/>
                    <a:pt x="84" y="64"/>
                    <a:pt x="84" y="66"/>
                  </a:cubicBezTo>
                  <a:cubicBezTo>
                    <a:pt x="85" y="67"/>
                    <a:pt x="86" y="69"/>
                    <a:pt x="86" y="70"/>
                  </a:cubicBezTo>
                  <a:cubicBezTo>
                    <a:pt x="87" y="71"/>
                    <a:pt x="87" y="72"/>
                    <a:pt x="87" y="72"/>
                  </a:cubicBezTo>
                  <a:cubicBezTo>
                    <a:pt x="86" y="73"/>
                    <a:pt x="86" y="73"/>
                    <a:pt x="85" y="73"/>
                  </a:cubicBezTo>
                  <a:cubicBezTo>
                    <a:pt x="86" y="76"/>
                    <a:pt x="86" y="79"/>
                    <a:pt x="85" y="82"/>
                  </a:cubicBezTo>
                  <a:cubicBezTo>
                    <a:pt x="84" y="85"/>
                    <a:pt x="82" y="88"/>
                    <a:pt x="80" y="90"/>
                  </a:cubicBezTo>
                  <a:cubicBezTo>
                    <a:pt x="75" y="94"/>
                    <a:pt x="68" y="96"/>
                    <a:pt x="62" y="95"/>
                  </a:cubicBezTo>
                  <a:cubicBezTo>
                    <a:pt x="60" y="95"/>
                    <a:pt x="58" y="94"/>
                    <a:pt x="57" y="93"/>
                  </a:cubicBezTo>
                  <a:cubicBezTo>
                    <a:pt x="56" y="93"/>
                    <a:pt x="55" y="92"/>
                    <a:pt x="55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0"/>
                    <a:pt x="53" y="90"/>
                    <a:pt x="53" y="90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39" y="71"/>
                    <a:pt x="33" y="64"/>
                    <a:pt x="28" y="57"/>
                  </a:cubicBezTo>
                  <a:cubicBezTo>
                    <a:pt x="34" y="64"/>
                    <a:pt x="39" y="72"/>
                    <a:pt x="45" y="7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90"/>
                    <a:pt x="54" y="90"/>
                    <a:pt x="54" y="91"/>
                  </a:cubicBezTo>
                  <a:cubicBezTo>
                    <a:pt x="54" y="91"/>
                    <a:pt x="54" y="91"/>
                    <a:pt x="55" y="92"/>
                  </a:cubicBezTo>
                  <a:cubicBezTo>
                    <a:pt x="55" y="92"/>
                    <a:pt x="56" y="93"/>
                    <a:pt x="57" y="93"/>
                  </a:cubicBezTo>
                  <a:cubicBezTo>
                    <a:pt x="58" y="94"/>
                    <a:pt x="60" y="95"/>
                    <a:pt x="62" y="95"/>
                  </a:cubicBezTo>
                  <a:cubicBezTo>
                    <a:pt x="68" y="96"/>
                    <a:pt x="75" y="94"/>
                    <a:pt x="79" y="90"/>
                  </a:cubicBezTo>
                  <a:cubicBezTo>
                    <a:pt x="82" y="87"/>
                    <a:pt x="83" y="85"/>
                    <a:pt x="84" y="82"/>
                  </a:cubicBezTo>
                  <a:cubicBezTo>
                    <a:pt x="85" y="79"/>
                    <a:pt x="85" y="76"/>
                    <a:pt x="84" y="72"/>
                  </a:cubicBezTo>
                  <a:cubicBezTo>
                    <a:pt x="83" y="72"/>
                    <a:pt x="83" y="72"/>
                    <a:pt x="83" y="75"/>
                  </a:cubicBezTo>
                  <a:cubicBezTo>
                    <a:pt x="83" y="77"/>
                    <a:pt x="83" y="81"/>
                    <a:pt x="81" y="84"/>
                  </a:cubicBezTo>
                  <a:cubicBezTo>
                    <a:pt x="80" y="85"/>
                    <a:pt x="80" y="86"/>
                    <a:pt x="79" y="87"/>
                  </a:cubicBezTo>
                  <a:cubicBezTo>
                    <a:pt x="79" y="88"/>
                    <a:pt x="78" y="88"/>
                    <a:pt x="78" y="88"/>
                  </a:cubicBezTo>
                  <a:cubicBezTo>
                    <a:pt x="78" y="89"/>
                    <a:pt x="77" y="89"/>
                    <a:pt x="77" y="89"/>
                  </a:cubicBezTo>
                  <a:cubicBezTo>
                    <a:pt x="75" y="91"/>
                    <a:pt x="73" y="92"/>
                    <a:pt x="72" y="92"/>
                  </a:cubicBezTo>
                  <a:cubicBezTo>
                    <a:pt x="69" y="93"/>
                    <a:pt x="67" y="93"/>
                    <a:pt x="64" y="93"/>
                  </a:cubicBezTo>
                  <a:cubicBezTo>
                    <a:pt x="62" y="93"/>
                    <a:pt x="60" y="92"/>
                    <a:pt x="58" y="91"/>
                  </a:cubicBezTo>
                  <a:cubicBezTo>
                    <a:pt x="57" y="90"/>
                    <a:pt x="56" y="90"/>
                    <a:pt x="56" y="89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39" y="67"/>
                    <a:pt x="31" y="57"/>
                    <a:pt x="23" y="47"/>
                  </a:cubicBezTo>
                  <a:cubicBezTo>
                    <a:pt x="19" y="42"/>
                    <a:pt x="19" y="42"/>
                    <a:pt x="19" y="42"/>
                  </a:cubicBezTo>
                  <a:cubicBezTo>
                    <a:pt x="19" y="41"/>
                    <a:pt x="18" y="41"/>
                    <a:pt x="18" y="41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17" y="38"/>
                    <a:pt x="16" y="37"/>
                  </a:cubicBezTo>
                  <a:cubicBezTo>
                    <a:pt x="15" y="34"/>
                    <a:pt x="14" y="31"/>
                    <a:pt x="14" y="28"/>
                  </a:cubicBezTo>
                  <a:cubicBezTo>
                    <a:pt x="14" y="25"/>
                    <a:pt x="15" y="23"/>
                    <a:pt x="17" y="21"/>
                  </a:cubicBezTo>
                  <a:cubicBezTo>
                    <a:pt x="17" y="21"/>
                    <a:pt x="17" y="20"/>
                    <a:pt x="18" y="20"/>
                  </a:cubicBezTo>
                  <a:cubicBezTo>
                    <a:pt x="18" y="20"/>
                    <a:pt x="18" y="20"/>
                    <a:pt x="19" y="19"/>
                  </a:cubicBezTo>
                  <a:cubicBezTo>
                    <a:pt x="19" y="19"/>
                    <a:pt x="20" y="18"/>
                    <a:pt x="21" y="18"/>
                  </a:cubicBezTo>
                  <a:cubicBezTo>
                    <a:pt x="22" y="17"/>
                    <a:pt x="24" y="16"/>
                    <a:pt x="26" y="16"/>
                  </a:cubicBezTo>
                  <a:cubicBezTo>
                    <a:pt x="28" y="15"/>
                    <a:pt x="30" y="15"/>
                    <a:pt x="32" y="15"/>
                  </a:cubicBezTo>
                  <a:cubicBezTo>
                    <a:pt x="34" y="15"/>
                    <a:pt x="36" y="16"/>
                    <a:pt x="37" y="17"/>
                  </a:cubicBezTo>
                  <a:cubicBezTo>
                    <a:pt x="38" y="17"/>
                    <a:pt x="38" y="17"/>
                    <a:pt x="38" y="18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2" y="22"/>
                    <a:pt x="42" y="22"/>
                    <a:pt x="42" y="22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56" y="40"/>
                    <a:pt x="63" y="49"/>
                    <a:pt x="70" y="57"/>
                  </a:cubicBezTo>
                  <a:cubicBezTo>
                    <a:pt x="82" y="70"/>
                    <a:pt x="82" y="62"/>
                    <a:pt x="72" y="47"/>
                  </a:cubicBezTo>
                  <a:cubicBezTo>
                    <a:pt x="72" y="46"/>
                    <a:pt x="72" y="46"/>
                    <a:pt x="72" y="46"/>
                  </a:cubicBezTo>
                  <a:cubicBezTo>
                    <a:pt x="83" y="61"/>
                    <a:pt x="80" y="52"/>
                    <a:pt x="83" y="53"/>
                  </a:cubicBezTo>
                  <a:cubicBezTo>
                    <a:pt x="77" y="45"/>
                    <a:pt x="72" y="38"/>
                    <a:pt x="67" y="30"/>
                  </a:cubicBezTo>
                  <a:cubicBezTo>
                    <a:pt x="61" y="23"/>
                    <a:pt x="61" y="23"/>
                    <a:pt x="61" y="23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0" y="10"/>
                    <a:pt x="50" y="10"/>
                    <a:pt x="50" y="10"/>
                  </a:cubicBezTo>
                  <a:cubicBezTo>
                    <a:pt x="50" y="9"/>
                    <a:pt x="49" y="8"/>
                    <a:pt x="48" y="7"/>
                  </a:cubicBezTo>
                  <a:cubicBezTo>
                    <a:pt x="45" y="4"/>
                    <a:pt x="40" y="2"/>
                    <a:pt x="36" y="1"/>
                  </a:cubicBezTo>
                  <a:cubicBezTo>
                    <a:pt x="31" y="0"/>
                    <a:pt x="27" y="1"/>
                    <a:pt x="23" y="2"/>
                  </a:cubicBezTo>
                  <a:cubicBezTo>
                    <a:pt x="19" y="3"/>
                    <a:pt x="16" y="4"/>
                    <a:pt x="12" y="6"/>
                  </a:cubicBezTo>
                  <a:cubicBezTo>
                    <a:pt x="11" y="7"/>
                    <a:pt x="11" y="7"/>
                    <a:pt x="10" y="8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8" y="9"/>
                    <a:pt x="8" y="10"/>
                    <a:pt x="7" y="10"/>
                  </a:cubicBezTo>
                  <a:cubicBezTo>
                    <a:pt x="6" y="12"/>
                    <a:pt x="4" y="13"/>
                    <a:pt x="3" y="15"/>
                  </a:cubicBezTo>
                  <a:cubicBezTo>
                    <a:pt x="1" y="19"/>
                    <a:pt x="0" y="24"/>
                    <a:pt x="0" y="28"/>
                  </a:cubicBezTo>
                  <a:cubicBezTo>
                    <a:pt x="0" y="32"/>
                    <a:pt x="0" y="36"/>
                    <a:pt x="2" y="40"/>
                  </a:cubicBezTo>
                  <a:cubicBezTo>
                    <a:pt x="3" y="43"/>
                    <a:pt x="5" y="47"/>
                    <a:pt x="7" y="50"/>
                  </a:cubicBezTo>
                  <a:lnTo>
                    <a:pt x="14" y="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6D571321-1669-46FD-A982-DA3343F37E60}"/>
                </a:ext>
              </a:extLst>
            </p:cNvPr>
            <p:cNvSpPr/>
            <p:nvPr/>
          </p:nvSpPr>
          <p:spPr bwMode="auto">
            <a:xfrm>
              <a:off x="5984876" y="954088"/>
              <a:ext cx="222250" cy="431800"/>
            </a:xfrm>
            <a:custGeom>
              <a:avLst/>
              <a:gdLst>
                <a:gd name="T0" fmla="*/ 0 w 59"/>
                <a:gd name="T1" fmla="*/ 87 h 115"/>
                <a:gd name="T2" fmla="*/ 17 w 59"/>
                <a:gd name="T3" fmla="*/ 113 h 115"/>
                <a:gd name="T4" fmla="*/ 47 w 59"/>
                <a:gd name="T5" fmla="*/ 110 h 115"/>
                <a:gd name="T6" fmla="*/ 48 w 59"/>
                <a:gd name="T7" fmla="*/ 108 h 115"/>
                <a:gd name="T8" fmla="*/ 51 w 59"/>
                <a:gd name="T9" fmla="*/ 106 h 115"/>
                <a:gd name="T10" fmla="*/ 58 w 59"/>
                <a:gd name="T11" fmla="*/ 87 h 115"/>
                <a:gd name="T12" fmla="*/ 58 w 59"/>
                <a:gd name="T13" fmla="*/ 73 h 115"/>
                <a:gd name="T14" fmla="*/ 58 w 59"/>
                <a:gd name="T15" fmla="*/ 85 h 115"/>
                <a:gd name="T16" fmla="*/ 57 w 59"/>
                <a:gd name="T17" fmla="*/ 92 h 115"/>
                <a:gd name="T18" fmla="*/ 48 w 59"/>
                <a:gd name="T19" fmla="*/ 108 h 115"/>
                <a:gd name="T20" fmla="*/ 47 w 59"/>
                <a:gd name="T21" fmla="*/ 108 h 115"/>
                <a:gd name="T22" fmla="*/ 29 w 59"/>
                <a:gd name="T23" fmla="*/ 115 h 115"/>
                <a:gd name="T24" fmla="*/ 1 w 59"/>
                <a:gd name="T25" fmla="*/ 92 h 115"/>
                <a:gd name="T26" fmla="*/ 37 w 59"/>
                <a:gd name="T27" fmla="*/ 113 h 115"/>
                <a:gd name="T28" fmla="*/ 48 w 59"/>
                <a:gd name="T29" fmla="*/ 106 h 115"/>
                <a:gd name="T30" fmla="*/ 57 w 59"/>
                <a:gd name="T31" fmla="*/ 87 h 115"/>
                <a:gd name="T32" fmla="*/ 57 w 59"/>
                <a:gd name="T33" fmla="*/ 53 h 115"/>
                <a:gd name="T34" fmla="*/ 59 w 59"/>
                <a:gd name="T35" fmla="*/ 30 h 115"/>
                <a:gd name="T36" fmla="*/ 43 w 59"/>
                <a:gd name="T37" fmla="*/ 2 h 115"/>
                <a:gd name="T38" fmla="*/ 57 w 59"/>
                <a:gd name="T39" fmla="*/ 25 h 115"/>
                <a:gd name="T40" fmla="*/ 57 w 59"/>
                <a:gd name="T41" fmla="*/ 31 h 115"/>
                <a:gd name="T42" fmla="*/ 56 w 59"/>
                <a:gd name="T43" fmla="*/ 81 h 115"/>
                <a:gd name="T44" fmla="*/ 56 w 59"/>
                <a:gd name="T45" fmla="*/ 88 h 115"/>
                <a:gd name="T46" fmla="*/ 47 w 59"/>
                <a:gd name="T47" fmla="*/ 105 h 115"/>
                <a:gd name="T48" fmla="*/ 46 w 59"/>
                <a:gd name="T49" fmla="*/ 107 h 115"/>
                <a:gd name="T50" fmla="*/ 41 w 59"/>
                <a:gd name="T51" fmla="*/ 110 h 115"/>
                <a:gd name="T52" fmla="*/ 46 w 59"/>
                <a:gd name="T53" fmla="*/ 106 h 115"/>
                <a:gd name="T54" fmla="*/ 55 w 59"/>
                <a:gd name="T55" fmla="*/ 93 h 115"/>
                <a:gd name="T56" fmla="*/ 55 w 59"/>
                <a:gd name="T57" fmla="*/ 79 h 115"/>
                <a:gd name="T58" fmla="*/ 56 w 59"/>
                <a:gd name="T59" fmla="*/ 26 h 115"/>
                <a:gd name="T60" fmla="*/ 39 w 59"/>
                <a:gd name="T61" fmla="*/ 1 h 115"/>
                <a:gd name="T62" fmla="*/ 31 w 59"/>
                <a:gd name="T63" fmla="*/ 4 h 115"/>
                <a:gd name="T64" fmla="*/ 41 w 59"/>
                <a:gd name="T65" fmla="*/ 9 h 115"/>
                <a:gd name="T66" fmla="*/ 48 w 59"/>
                <a:gd name="T67" fmla="*/ 49 h 115"/>
                <a:gd name="T68" fmla="*/ 47 w 59"/>
                <a:gd name="T69" fmla="*/ 86 h 115"/>
                <a:gd name="T70" fmla="*/ 47 w 59"/>
                <a:gd name="T71" fmla="*/ 89 h 115"/>
                <a:gd name="T72" fmla="*/ 47 w 59"/>
                <a:gd name="T73" fmla="*/ 76 h 115"/>
                <a:gd name="T74" fmla="*/ 39 w 59"/>
                <a:gd name="T75" fmla="*/ 11 h 115"/>
                <a:gd name="T76" fmla="*/ 46 w 59"/>
                <a:gd name="T77" fmla="*/ 25 h 115"/>
                <a:gd name="T78" fmla="*/ 46 w 59"/>
                <a:gd name="T79" fmla="*/ 37 h 115"/>
                <a:gd name="T80" fmla="*/ 45 w 59"/>
                <a:gd name="T81" fmla="*/ 86 h 115"/>
                <a:gd name="T82" fmla="*/ 44 w 59"/>
                <a:gd name="T83" fmla="*/ 92 h 115"/>
                <a:gd name="T84" fmla="*/ 39 w 59"/>
                <a:gd name="T85" fmla="*/ 98 h 115"/>
                <a:gd name="T86" fmla="*/ 34 w 59"/>
                <a:gd name="T87" fmla="*/ 101 h 115"/>
                <a:gd name="T88" fmla="*/ 18 w 59"/>
                <a:gd name="T89" fmla="*/ 96 h 115"/>
                <a:gd name="T90" fmla="*/ 14 w 59"/>
                <a:gd name="T91" fmla="*/ 85 h 115"/>
                <a:gd name="T92" fmla="*/ 14 w 59"/>
                <a:gd name="T93" fmla="*/ 36 h 115"/>
                <a:gd name="T94" fmla="*/ 14 w 59"/>
                <a:gd name="T95" fmla="*/ 26 h 115"/>
                <a:gd name="T96" fmla="*/ 22 w 59"/>
                <a:gd name="T97" fmla="*/ 13 h 115"/>
                <a:gd name="T98" fmla="*/ 30 w 59"/>
                <a:gd name="T99" fmla="*/ 9 h 115"/>
                <a:gd name="T100" fmla="*/ 13 w 59"/>
                <a:gd name="T101" fmla="*/ 10 h 115"/>
                <a:gd name="T102" fmla="*/ 23 w 59"/>
                <a:gd name="T103" fmla="*/ 2 h 115"/>
                <a:gd name="T104" fmla="*/ 0 w 59"/>
                <a:gd name="T105" fmla="*/ 24 h 115"/>
                <a:gd name="T106" fmla="*/ 0 w 59"/>
                <a:gd name="T107" fmla="*/ 3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9" h="115">
                  <a:moveTo>
                    <a:pt x="0" y="83"/>
                  </a:moveTo>
                  <a:cubicBezTo>
                    <a:pt x="0" y="85"/>
                    <a:pt x="0" y="85"/>
                    <a:pt x="0" y="85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90"/>
                    <a:pt x="0" y="92"/>
                    <a:pt x="1" y="94"/>
                  </a:cubicBezTo>
                  <a:cubicBezTo>
                    <a:pt x="3" y="103"/>
                    <a:pt x="9" y="109"/>
                    <a:pt x="17" y="113"/>
                  </a:cubicBezTo>
                  <a:cubicBezTo>
                    <a:pt x="21" y="115"/>
                    <a:pt x="25" y="115"/>
                    <a:pt x="29" y="115"/>
                  </a:cubicBezTo>
                  <a:cubicBezTo>
                    <a:pt x="33" y="115"/>
                    <a:pt x="37" y="115"/>
                    <a:pt x="41" y="113"/>
                  </a:cubicBezTo>
                  <a:cubicBezTo>
                    <a:pt x="43" y="112"/>
                    <a:pt x="45" y="111"/>
                    <a:pt x="47" y="110"/>
                  </a:cubicBezTo>
                  <a:cubicBezTo>
                    <a:pt x="47" y="109"/>
                    <a:pt x="48" y="109"/>
                    <a:pt x="48" y="109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9" y="108"/>
                    <a:pt x="49" y="108"/>
                    <a:pt x="49" y="108"/>
                  </a:cubicBezTo>
                  <a:cubicBezTo>
                    <a:pt x="50" y="107"/>
                    <a:pt x="50" y="106"/>
                    <a:pt x="51" y="106"/>
                  </a:cubicBezTo>
                  <a:cubicBezTo>
                    <a:pt x="54" y="103"/>
                    <a:pt x="56" y="99"/>
                    <a:pt x="57" y="94"/>
                  </a:cubicBezTo>
                  <a:cubicBezTo>
                    <a:pt x="58" y="92"/>
                    <a:pt x="58" y="90"/>
                    <a:pt x="58" y="88"/>
                  </a:cubicBezTo>
                  <a:cubicBezTo>
                    <a:pt x="58" y="88"/>
                    <a:pt x="58" y="87"/>
                    <a:pt x="58" y="87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3"/>
                    <a:pt x="58" y="83"/>
                    <a:pt x="58" y="8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9" y="54"/>
                    <a:pt x="59" y="54"/>
                    <a:pt x="59" y="54"/>
                  </a:cubicBezTo>
                  <a:cubicBezTo>
                    <a:pt x="58" y="79"/>
                    <a:pt x="58" y="79"/>
                    <a:pt x="58" y="79"/>
                  </a:cubicBezTo>
                  <a:cubicBezTo>
                    <a:pt x="58" y="85"/>
                    <a:pt x="58" y="85"/>
                    <a:pt x="58" y="85"/>
                  </a:cubicBezTo>
                  <a:cubicBezTo>
                    <a:pt x="58" y="86"/>
                    <a:pt x="58" y="86"/>
                    <a:pt x="58" y="86"/>
                  </a:cubicBezTo>
                  <a:cubicBezTo>
                    <a:pt x="58" y="87"/>
                    <a:pt x="58" y="88"/>
                    <a:pt x="58" y="88"/>
                  </a:cubicBezTo>
                  <a:cubicBezTo>
                    <a:pt x="58" y="90"/>
                    <a:pt x="58" y="91"/>
                    <a:pt x="57" y="92"/>
                  </a:cubicBezTo>
                  <a:cubicBezTo>
                    <a:pt x="57" y="97"/>
                    <a:pt x="54" y="102"/>
                    <a:pt x="50" y="106"/>
                  </a:cubicBezTo>
                  <a:cubicBezTo>
                    <a:pt x="50" y="107"/>
                    <a:pt x="49" y="107"/>
                    <a:pt x="49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8"/>
                    <a:pt x="47" y="108"/>
                    <a:pt x="47" y="108"/>
                  </a:cubicBezTo>
                  <a:cubicBezTo>
                    <a:pt x="46" y="109"/>
                    <a:pt x="45" y="110"/>
                    <a:pt x="44" y="111"/>
                  </a:cubicBezTo>
                  <a:cubicBezTo>
                    <a:pt x="42" y="112"/>
                    <a:pt x="39" y="113"/>
                    <a:pt x="37" y="114"/>
                  </a:cubicBezTo>
                  <a:cubicBezTo>
                    <a:pt x="34" y="115"/>
                    <a:pt x="32" y="115"/>
                    <a:pt x="29" y="115"/>
                  </a:cubicBezTo>
                  <a:cubicBezTo>
                    <a:pt x="27" y="115"/>
                    <a:pt x="24" y="115"/>
                    <a:pt x="21" y="114"/>
                  </a:cubicBezTo>
                  <a:cubicBezTo>
                    <a:pt x="11" y="111"/>
                    <a:pt x="3" y="103"/>
                    <a:pt x="1" y="92"/>
                  </a:cubicBezTo>
                  <a:cubicBezTo>
                    <a:pt x="1" y="92"/>
                    <a:pt x="1" y="93"/>
                    <a:pt x="1" y="92"/>
                  </a:cubicBezTo>
                  <a:cubicBezTo>
                    <a:pt x="4" y="102"/>
                    <a:pt x="12" y="110"/>
                    <a:pt x="22" y="113"/>
                  </a:cubicBezTo>
                  <a:cubicBezTo>
                    <a:pt x="24" y="114"/>
                    <a:pt x="27" y="114"/>
                    <a:pt x="30" y="114"/>
                  </a:cubicBezTo>
                  <a:cubicBezTo>
                    <a:pt x="32" y="114"/>
                    <a:pt x="35" y="114"/>
                    <a:pt x="37" y="113"/>
                  </a:cubicBezTo>
                  <a:cubicBezTo>
                    <a:pt x="40" y="112"/>
                    <a:pt x="42" y="111"/>
                    <a:pt x="44" y="110"/>
                  </a:cubicBezTo>
                  <a:cubicBezTo>
                    <a:pt x="45" y="109"/>
                    <a:pt x="46" y="108"/>
                    <a:pt x="47" y="107"/>
                  </a:cubicBezTo>
                  <a:cubicBezTo>
                    <a:pt x="47" y="107"/>
                    <a:pt x="48" y="107"/>
                    <a:pt x="48" y="106"/>
                  </a:cubicBezTo>
                  <a:cubicBezTo>
                    <a:pt x="49" y="106"/>
                    <a:pt x="49" y="106"/>
                    <a:pt x="50" y="105"/>
                  </a:cubicBezTo>
                  <a:cubicBezTo>
                    <a:pt x="54" y="101"/>
                    <a:pt x="56" y="96"/>
                    <a:pt x="57" y="91"/>
                  </a:cubicBezTo>
                  <a:cubicBezTo>
                    <a:pt x="57" y="90"/>
                    <a:pt x="57" y="89"/>
                    <a:pt x="57" y="87"/>
                  </a:cubicBezTo>
                  <a:cubicBezTo>
                    <a:pt x="57" y="84"/>
                    <a:pt x="57" y="84"/>
                    <a:pt x="57" y="84"/>
                  </a:cubicBezTo>
                  <a:cubicBezTo>
                    <a:pt x="57" y="78"/>
                    <a:pt x="57" y="78"/>
                    <a:pt x="57" y="78"/>
                  </a:cubicBezTo>
                  <a:cubicBezTo>
                    <a:pt x="58" y="70"/>
                    <a:pt x="58" y="61"/>
                    <a:pt x="57" y="53"/>
                  </a:cubicBezTo>
                  <a:cubicBezTo>
                    <a:pt x="59" y="53"/>
                    <a:pt x="59" y="53"/>
                    <a:pt x="59" y="5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59" y="28"/>
                    <a:pt x="59" y="27"/>
                    <a:pt x="59" y="25"/>
                  </a:cubicBezTo>
                  <a:cubicBezTo>
                    <a:pt x="59" y="21"/>
                    <a:pt x="58" y="17"/>
                    <a:pt x="56" y="13"/>
                  </a:cubicBezTo>
                  <a:cubicBezTo>
                    <a:pt x="53" y="7"/>
                    <a:pt x="48" y="4"/>
                    <a:pt x="43" y="2"/>
                  </a:cubicBezTo>
                  <a:cubicBezTo>
                    <a:pt x="48" y="5"/>
                    <a:pt x="52" y="10"/>
                    <a:pt x="54" y="15"/>
                  </a:cubicBezTo>
                  <a:cubicBezTo>
                    <a:pt x="55" y="17"/>
                    <a:pt x="56" y="20"/>
                    <a:pt x="57" y="23"/>
                  </a:cubicBezTo>
                  <a:cubicBezTo>
                    <a:pt x="57" y="24"/>
                    <a:pt x="57" y="25"/>
                    <a:pt x="57" y="25"/>
                  </a:cubicBezTo>
                  <a:cubicBezTo>
                    <a:pt x="57" y="26"/>
                    <a:pt x="57" y="26"/>
                    <a:pt x="57" y="26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6" y="40"/>
                    <a:pt x="56" y="50"/>
                    <a:pt x="56" y="59"/>
                  </a:cubicBezTo>
                  <a:cubicBezTo>
                    <a:pt x="56" y="74"/>
                    <a:pt x="56" y="74"/>
                    <a:pt x="56" y="74"/>
                  </a:cubicBezTo>
                  <a:cubicBezTo>
                    <a:pt x="56" y="81"/>
                    <a:pt x="56" y="81"/>
                    <a:pt x="56" y="81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6" y="86"/>
                    <a:pt x="56" y="86"/>
                    <a:pt x="56" y="86"/>
                  </a:cubicBezTo>
                  <a:cubicBezTo>
                    <a:pt x="56" y="87"/>
                    <a:pt x="56" y="88"/>
                    <a:pt x="56" y="88"/>
                  </a:cubicBezTo>
                  <a:cubicBezTo>
                    <a:pt x="55" y="91"/>
                    <a:pt x="55" y="94"/>
                    <a:pt x="54" y="97"/>
                  </a:cubicBezTo>
                  <a:cubicBezTo>
                    <a:pt x="53" y="99"/>
                    <a:pt x="51" y="102"/>
                    <a:pt x="49" y="104"/>
                  </a:cubicBezTo>
                  <a:cubicBezTo>
                    <a:pt x="48" y="104"/>
                    <a:pt x="48" y="105"/>
                    <a:pt x="47" y="105"/>
                  </a:cubicBezTo>
                  <a:cubicBezTo>
                    <a:pt x="47" y="106"/>
                    <a:pt x="47" y="106"/>
                    <a:pt x="47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7"/>
                    <a:pt x="46" y="107"/>
                    <a:pt x="46" y="107"/>
                  </a:cubicBezTo>
                  <a:cubicBezTo>
                    <a:pt x="45" y="107"/>
                    <a:pt x="44" y="108"/>
                    <a:pt x="43" y="109"/>
                  </a:cubicBezTo>
                  <a:cubicBezTo>
                    <a:pt x="40" y="110"/>
                    <a:pt x="37" y="111"/>
                    <a:pt x="35" y="112"/>
                  </a:cubicBezTo>
                  <a:cubicBezTo>
                    <a:pt x="37" y="111"/>
                    <a:pt x="39" y="111"/>
                    <a:pt x="41" y="110"/>
                  </a:cubicBezTo>
                  <a:cubicBezTo>
                    <a:pt x="42" y="109"/>
                    <a:pt x="44" y="108"/>
                    <a:pt x="45" y="108"/>
                  </a:cubicBezTo>
                  <a:cubicBezTo>
                    <a:pt x="45" y="107"/>
                    <a:pt x="46" y="107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6" y="106"/>
                    <a:pt x="46" y="106"/>
                    <a:pt x="46" y="106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51" y="102"/>
                    <a:pt x="54" y="97"/>
                    <a:pt x="55" y="93"/>
                  </a:cubicBezTo>
                  <a:cubicBezTo>
                    <a:pt x="55" y="91"/>
                    <a:pt x="55" y="90"/>
                    <a:pt x="55" y="89"/>
                  </a:cubicBezTo>
                  <a:cubicBezTo>
                    <a:pt x="55" y="88"/>
                    <a:pt x="55" y="86"/>
                    <a:pt x="55" y="85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5"/>
                    <a:pt x="55" y="71"/>
                    <a:pt x="56" y="67"/>
                  </a:cubicBezTo>
                  <a:cubicBezTo>
                    <a:pt x="56" y="55"/>
                    <a:pt x="56" y="45"/>
                    <a:pt x="56" y="34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6" y="23"/>
                    <a:pt x="56" y="20"/>
                    <a:pt x="54" y="17"/>
                  </a:cubicBezTo>
                  <a:cubicBezTo>
                    <a:pt x="52" y="11"/>
                    <a:pt x="48" y="6"/>
                    <a:pt x="43" y="3"/>
                  </a:cubicBezTo>
                  <a:cubicBezTo>
                    <a:pt x="41" y="2"/>
                    <a:pt x="40" y="1"/>
                    <a:pt x="39" y="1"/>
                  </a:cubicBezTo>
                  <a:cubicBezTo>
                    <a:pt x="37" y="0"/>
                    <a:pt x="35" y="0"/>
                    <a:pt x="34" y="0"/>
                  </a:cubicBezTo>
                  <a:cubicBezTo>
                    <a:pt x="31" y="1"/>
                    <a:pt x="29" y="2"/>
                    <a:pt x="29" y="3"/>
                  </a:cubicBezTo>
                  <a:cubicBezTo>
                    <a:pt x="29" y="3"/>
                    <a:pt x="30" y="4"/>
                    <a:pt x="31" y="4"/>
                  </a:cubicBezTo>
                  <a:cubicBezTo>
                    <a:pt x="32" y="5"/>
                    <a:pt x="33" y="5"/>
                    <a:pt x="35" y="6"/>
                  </a:cubicBezTo>
                  <a:cubicBezTo>
                    <a:pt x="36" y="6"/>
                    <a:pt x="38" y="7"/>
                    <a:pt x="39" y="8"/>
                  </a:cubicBezTo>
                  <a:cubicBezTo>
                    <a:pt x="40" y="8"/>
                    <a:pt x="41" y="9"/>
                    <a:pt x="41" y="9"/>
                  </a:cubicBezTo>
                  <a:cubicBezTo>
                    <a:pt x="41" y="10"/>
                    <a:pt x="41" y="10"/>
                    <a:pt x="40" y="10"/>
                  </a:cubicBezTo>
                  <a:cubicBezTo>
                    <a:pt x="45" y="14"/>
                    <a:pt x="49" y="21"/>
                    <a:pt x="48" y="27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58"/>
                    <a:pt x="48" y="67"/>
                    <a:pt x="48" y="7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7" y="87"/>
                    <a:pt x="47" y="88"/>
                    <a:pt x="47" y="89"/>
                  </a:cubicBezTo>
                  <a:cubicBezTo>
                    <a:pt x="46" y="93"/>
                    <a:pt x="45" y="96"/>
                    <a:pt x="42" y="98"/>
                  </a:cubicBezTo>
                  <a:cubicBezTo>
                    <a:pt x="45" y="96"/>
                    <a:pt x="46" y="93"/>
                    <a:pt x="47" y="89"/>
                  </a:cubicBezTo>
                  <a:cubicBezTo>
                    <a:pt x="47" y="88"/>
                    <a:pt x="47" y="87"/>
                    <a:pt x="47" y="86"/>
                  </a:cubicBezTo>
                  <a:cubicBezTo>
                    <a:pt x="47" y="83"/>
                    <a:pt x="47" y="83"/>
                    <a:pt x="47" y="83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48" y="20"/>
                    <a:pt x="45" y="14"/>
                    <a:pt x="39" y="11"/>
                  </a:cubicBezTo>
                  <a:cubicBezTo>
                    <a:pt x="38" y="11"/>
                    <a:pt x="38" y="12"/>
                    <a:pt x="40" y="14"/>
                  </a:cubicBezTo>
                  <a:cubicBezTo>
                    <a:pt x="41" y="15"/>
                    <a:pt x="44" y="18"/>
                    <a:pt x="45" y="22"/>
                  </a:cubicBezTo>
                  <a:cubicBezTo>
                    <a:pt x="46" y="23"/>
                    <a:pt x="46" y="24"/>
                    <a:pt x="46" y="25"/>
                  </a:cubicBezTo>
                  <a:cubicBezTo>
                    <a:pt x="46" y="26"/>
                    <a:pt x="46" y="26"/>
                    <a:pt x="46" y="27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32"/>
                    <a:pt x="46" y="35"/>
                    <a:pt x="46" y="37"/>
                  </a:cubicBezTo>
                  <a:cubicBezTo>
                    <a:pt x="45" y="49"/>
                    <a:pt x="45" y="62"/>
                    <a:pt x="45" y="7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6"/>
                    <a:pt x="45" y="86"/>
                    <a:pt x="45" y="86"/>
                  </a:cubicBezTo>
                  <a:cubicBezTo>
                    <a:pt x="45" y="87"/>
                    <a:pt x="45" y="87"/>
                    <a:pt x="45" y="87"/>
                  </a:cubicBezTo>
                  <a:cubicBezTo>
                    <a:pt x="45" y="88"/>
                    <a:pt x="45" y="89"/>
                    <a:pt x="45" y="89"/>
                  </a:cubicBezTo>
                  <a:cubicBezTo>
                    <a:pt x="44" y="90"/>
                    <a:pt x="44" y="91"/>
                    <a:pt x="44" y="92"/>
                  </a:cubicBezTo>
                  <a:cubicBezTo>
                    <a:pt x="43" y="94"/>
                    <a:pt x="42" y="96"/>
                    <a:pt x="40" y="97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0" y="98"/>
                    <a:pt x="39" y="98"/>
                    <a:pt x="39" y="98"/>
                  </a:cubicBezTo>
                  <a:cubicBezTo>
                    <a:pt x="39" y="98"/>
                    <a:pt x="39" y="98"/>
                    <a:pt x="38" y="99"/>
                  </a:cubicBezTo>
                  <a:cubicBezTo>
                    <a:pt x="38" y="99"/>
                    <a:pt x="38" y="99"/>
                    <a:pt x="37" y="99"/>
                  </a:cubicBezTo>
                  <a:cubicBezTo>
                    <a:pt x="36" y="100"/>
                    <a:pt x="35" y="100"/>
                    <a:pt x="34" y="101"/>
                  </a:cubicBezTo>
                  <a:cubicBezTo>
                    <a:pt x="33" y="101"/>
                    <a:pt x="31" y="101"/>
                    <a:pt x="30" y="101"/>
                  </a:cubicBezTo>
                  <a:cubicBezTo>
                    <a:pt x="28" y="101"/>
                    <a:pt x="27" y="101"/>
                    <a:pt x="25" y="101"/>
                  </a:cubicBezTo>
                  <a:cubicBezTo>
                    <a:pt x="22" y="100"/>
                    <a:pt x="20" y="98"/>
                    <a:pt x="18" y="96"/>
                  </a:cubicBezTo>
                  <a:cubicBezTo>
                    <a:pt x="16" y="93"/>
                    <a:pt x="14" y="90"/>
                    <a:pt x="14" y="87"/>
                  </a:cubicBezTo>
                  <a:cubicBezTo>
                    <a:pt x="14" y="87"/>
                    <a:pt x="14" y="87"/>
                    <a:pt x="14" y="86"/>
                  </a:cubicBezTo>
                  <a:cubicBezTo>
                    <a:pt x="14" y="85"/>
                    <a:pt x="14" y="85"/>
                    <a:pt x="14" y="85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62"/>
                    <a:pt x="14" y="49"/>
                    <a:pt x="14" y="36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6" y="18"/>
                    <a:pt x="19" y="15"/>
                    <a:pt x="22" y="13"/>
                  </a:cubicBezTo>
                  <a:cubicBezTo>
                    <a:pt x="25" y="11"/>
                    <a:pt x="27" y="10"/>
                    <a:pt x="28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9" y="9"/>
                    <a:pt x="30" y="9"/>
                    <a:pt x="30" y="9"/>
                  </a:cubicBezTo>
                  <a:cubicBezTo>
                    <a:pt x="30" y="8"/>
                    <a:pt x="30" y="8"/>
                    <a:pt x="29" y="8"/>
                  </a:cubicBezTo>
                  <a:cubicBezTo>
                    <a:pt x="28" y="7"/>
                    <a:pt x="27" y="6"/>
                    <a:pt x="24" y="6"/>
                  </a:cubicBezTo>
                  <a:cubicBezTo>
                    <a:pt x="21" y="6"/>
                    <a:pt x="17" y="7"/>
                    <a:pt x="13" y="10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6" y="6"/>
                    <a:pt x="19" y="5"/>
                    <a:pt x="21" y="4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1" y="1"/>
                    <a:pt x="22" y="0"/>
                  </a:cubicBezTo>
                  <a:cubicBezTo>
                    <a:pt x="17" y="1"/>
                    <a:pt x="12" y="4"/>
                    <a:pt x="8" y="8"/>
                  </a:cubicBezTo>
                  <a:cubicBezTo>
                    <a:pt x="4" y="12"/>
                    <a:pt x="1" y="18"/>
                    <a:pt x="0" y="24"/>
                  </a:cubicBezTo>
                  <a:cubicBezTo>
                    <a:pt x="0" y="25"/>
                    <a:pt x="0" y="26"/>
                    <a:pt x="0" y="27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73"/>
                    <a:pt x="0" y="73"/>
                    <a:pt x="0" y="73"/>
                  </a:cubicBezTo>
                  <a:lnTo>
                    <a:pt x="0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8744B291-CFE2-4331-A9C4-443FBD71E7EC}"/>
                </a:ext>
              </a:extLst>
            </p:cNvPr>
            <p:cNvSpPr/>
            <p:nvPr/>
          </p:nvSpPr>
          <p:spPr bwMode="auto">
            <a:xfrm>
              <a:off x="6292851" y="2822576"/>
              <a:ext cx="49213" cy="33338"/>
            </a:xfrm>
            <a:custGeom>
              <a:avLst/>
              <a:gdLst>
                <a:gd name="T0" fmla="*/ 13 w 13"/>
                <a:gd name="T1" fmla="*/ 0 h 9"/>
                <a:gd name="T2" fmla="*/ 9 w 13"/>
                <a:gd name="T3" fmla="*/ 3 h 9"/>
                <a:gd name="T4" fmla="*/ 0 w 13"/>
                <a:gd name="T5" fmla="*/ 9 h 9"/>
                <a:gd name="T6" fmla="*/ 0 w 13"/>
                <a:gd name="T7" fmla="*/ 9 h 9"/>
                <a:gd name="T8" fmla="*/ 9 w 13"/>
                <a:gd name="T9" fmla="*/ 3 h 9"/>
                <a:gd name="T10" fmla="*/ 13 w 13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9">
                  <a:moveTo>
                    <a:pt x="13" y="0"/>
                  </a:moveTo>
                  <a:cubicBezTo>
                    <a:pt x="12" y="1"/>
                    <a:pt x="10" y="2"/>
                    <a:pt x="9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2" y="1"/>
                    <a:pt x="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4" name="Freeform 36">
              <a:extLst>
                <a:ext uri="{FF2B5EF4-FFF2-40B4-BE49-F238E27FC236}">
                  <a16:creationId xmlns:a16="http://schemas.microsoft.com/office/drawing/2014/main" id="{19CE6F85-400C-4373-9599-A8C48BD0A0E6}"/>
                </a:ext>
              </a:extLst>
            </p:cNvPr>
            <p:cNvSpPr/>
            <p:nvPr/>
          </p:nvSpPr>
          <p:spPr bwMode="auto">
            <a:xfrm>
              <a:off x="6289676" y="2833688"/>
              <a:ext cx="3175" cy="22225"/>
            </a:xfrm>
            <a:custGeom>
              <a:avLst/>
              <a:gdLst>
                <a:gd name="T0" fmla="*/ 2 w 2"/>
                <a:gd name="T1" fmla="*/ 14 h 14"/>
                <a:gd name="T2" fmla="*/ 2 w 2"/>
                <a:gd name="T3" fmla="*/ 14 h 14"/>
                <a:gd name="T4" fmla="*/ 0 w 2"/>
                <a:gd name="T5" fmla="*/ 0 h 14"/>
                <a:gd name="T6" fmla="*/ 2 w 2"/>
                <a:gd name="T7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4">
                  <a:moveTo>
                    <a:pt x="2" y="14"/>
                  </a:moveTo>
                  <a:lnTo>
                    <a:pt x="2" y="14"/>
                  </a:lnTo>
                  <a:lnTo>
                    <a:pt x="0" y="0"/>
                  </a:lnTo>
                  <a:lnTo>
                    <a:pt x="2" y="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5" name="Freeform 37">
              <a:extLst>
                <a:ext uri="{FF2B5EF4-FFF2-40B4-BE49-F238E27FC236}">
                  <a16:creationId xmlns:a16="http://schemas.microsoft.com/office/drawing/2014/main" id="{C0A9D867-495B-4D3A-A43A-C8488E109B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86501" y="2674938"/>
              <a:ext cx="120650" cy="177800"/>
            </a:xfrm>
            <a:custGeom>
              <a:avLst/>
              <a:gdLst>
                <a:gd name="T0" fmla="*/ 1 w 32"/>
                <a:gd name="T1" fmla="*/ 18 h 47"/>
                <a:gd name="T2" fmla="*/ 3 w 32"/>
                <a:gd name="T3" fmla="*/ 14 h 47"/>
                <a:gd name="T4" fmla="*/ 3 w 32"/>
                <a:gd name="T5" fmla="*/ 13 h 47"/>
                <a:gd name="T6" fmla="*/ 5 w 32"/>
                <a:gd name="T7" fmla="*/ 12 h 47"/>
                <a:gd name="T8" fmla="*/ 2 w 32"/>
                <a:gd name="T9" fmla="*/ 19 h 47"/>
                <a:gd name="T10" fmla="*/ 1 w 32"/>
                <a:gd name="T11" fmla="*/ 38 h 47"/>
                <a:gd name="T12" fmla="*/ 11 w 32"/>
                <a:gd name="T13" fmla="*/ 41 h 47"/>
                <a:gd name="T14" fmla="*/ 15 w 32"/>
                <a:gd name="T15" fmla="*/ 39 h 47"/>
                <a:gd name="T16" fmla="*/ 25 w 32"/>
                <a:gd name="T17" fmla="*/ 27 h 47"/>
                <a:gd name="T18" fmla="*/ 4 w 32"/>
                <a:gd name="T19" fmla="*/ 44 h 47"/>
                <a:gd name="T20" fmla="*/ 10 w 32"/>
                <a:gd name="T21" fmla="*/ 40 h 47"/>
                <a:gd name="T22" fmla="*/ 18 w 32"/>
                <a:gd name="T23" fmla="*/ 34 h 47"/>
                <a:gd name="T24" fmla="*/ 25 w 32"/>
                <a:gd name="T25" fmla="*/ 26 h 47"/>
                <a:gd name="T26" fmla="*/ 20 w 32"/>
                <a:gd name="T27" fmla="*/ 22 h 47"/>
                <a:gd name="T28" fmla="*/ 17 w 32"/>
                <a:gd name="T29" fmla="*/ 23 h 47"/>
                <a:gd name="T30" fmla="*/ 14 w 32"/>
                <a:gd name="T31" fmla="*/ 26 h 47"/>
                <a:gd name="T32" fmla="*/ 15 w 32"/>
                <a:gd name="T33" fmla="*/ 22 h 47"/>
                <a:gd name="T34" fmla="*/ 16 w 32"/>
                <a:gd name="T35" fmla="*/ 20 h 47"/>
                <a:gd name="T36" fmla="*/ 16 w 32"/>
                <a:gd name="T37" fmla="*/ 19 h 47"/>
                <a:gd name="T38" fmla="*/ 17 w 32"/>
                <a:gd name="T39" fmla="*/ 19 h 47"/>
                <a:gd name="T40" fmla="*/ 21 w 32"/>
                <a:gd name="T41" fmla="*/ 20 h 47"/>
                <a:gd name="T42" fmla="*/ 24 w 32"/>
                <a:gd name="T43" fmla="*/ 17 h 47"/>
                <a:gd name="T44" fmla="*/ 27 w 32"/>
                <a:gd name="T45" fmla="*/ 22 h 47"/>
                <a:gd name="T46" fmla="*/ 28 w 32"/>
                <a:gd name="T47" fmla="*/ 8 h 47"/>
                <a:gd name="T48" fmla="*/ 27 w 32"/>
                <a:gd name="T49" fmla="*/ 5 h 47"/>
                <a:gd name="T50" fmla="*/ 26 w 32"/>
                <a:gd name="T51" fmla="*/ 5 h 47"/>
                <a:gd name="T52" fmla="*/ 20 w 32"/>
                <a:gd name="T53" fmla="*/ 1 h 47"/>
                <a:gd name="T54" fmla="*/ 20 w 32"/>
                <a:gd name="T55" fmla="*/ 1 h 47"/>
                <a:gd name="T56" fmla="*/ 15 w 32"/>
                <a:gd name="T57" fmla="*/ 2 h 47"/>
                <a:gd name="T58" fmla="*/ 5 w 32"/>
                <a:gd name="T59" fmla="*/ 10 h 47"/>
                <a:gd name="T60" fmla="*/ 3 w 32"/>
                <a:gd name="T61" fmla="*/ 14 h 47"/>
                <a:gd name="T62" fmla="*/ 2 w 32"/>
                <a:gd name="T63" fmla="*/ 16 h 47"/>
                <a:gd name="T64" fmla="*/ 0 w 32"/>
                <a:gd name="T65" fmla="*/ 38 h 47"/>
                <a:gd name="T66" fmla="*/ 1 w 32"/>
                <a:gd name="T67" fmla="*/ 38 h 47"/>
                <a:gd name="T68" fmla="*/ 11 w 32"/>
                <a:gd name="T69" fmla="*/ 29 h 47"/>
                <a:gd name="T70" fmla="*/ 11 w 32"/>
                <a:gd name="T71" fmla="*/ 29 h 47"/>
                <a:gd name="T72" fmla="*/ 11 w 32"/>
                <a:gd name="T73" fmla="*/ 29 h 47"/>
                <a:gd name="T74" fmla="*/ 3 w 32"/>
                <a:gd name="T75" fmla="*/ 24 h 47"/>
                <a:gd name="T76" fmla="*/ 4 w 32"/>
                <a:gd name="T77" fmla="*/ 42 h 47"/>
                <a:gd name="T78" fmla="*/ 6 w 32"/>
                <a:gd name="T79" fmla="*/ 32 h 47"/>
                <a:gd name="T80" fmla="*/ 5 w 32"/>
                <a:gd name="T81" fmla="*/ 33 h 47"/>
                <a:gd name="T82" fmla="*/ 6 w 32"/>
                <a:gd name="T83" fmla="*/ 32 h 47"/>
                <a:gd name="T84" fmla="*/ 11 w 32"/>
                <a:gd name="T85" fmla="*/ 34 h 47"/>
                <a:gd name="T86" fmla="*/ 11 w 32"/>
                <a:gd name="T87" fmla="*/ 36 h 47"/>
                <a:gd name="T88" fmla="*/ 21 w 32"/>
                <a:gd name="T89" fmla="*/ 1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47">
                  <a:moveTo>
                    <a:pt x="0" y="25"/>
                  </a:moveTo>
                  <a:cubicBezTo>
                    <a:pt x="0" y="23"/>
                    <a:pt x="1" y="21"/>
                    <a:pt x="1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2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4" y="13"/>
                    <a:pt x="4" y="14"/>
                    <a:pt x="3" y="15"/>
                  </a:cubicBezTo>
                  <a:cubicBezTo>
                    <a:pt x="3" y="16"/>
                    <a:pt x="3" y="18"/>
                    <a:pt x="2" y="19"/>
                  </a:cubicBezTo>
                  <a:cubicBezTo>
                    <a:pt x="2" y="21"/>
                    <a:pt x="1" y="23"/>
                    <a:pt x="1" y="25"/>
                  </a:cubicBezTo>
                  <a:cubicBezTo>
                    <a:pt x="1" y="29"/>
                    <a:pt x="1" y="34"/>
                    <a:pt x="1" y="3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2" y="40"/>
                    <a:pt x="13" y="39"/>
                    <a:pt x="15" y="38"/>
                  </a:cubicBezTo>
                  <a:cubicBezTo>
                    <a:pt x="15" y="39"/>
                    <a:pt x="15" y="39"/>
                    <a:pt x="15" y="39"/>
                  </a:cubicBezTo>
                  <a:cubicBezTo>
                    <a:pt x="18" y="37"/>
                    <a:pt x="21" y="34"/>
                    <a:pt x="24" y="32"/>
                  </a:cubicBezTo>
                  <a:cubicBezTo>
                    <a:pt x="25" y="30"/>
                    <a:pt x="25" y="29"/>
                    <a:pt x="25" y="27"/>
                  </a:cubicBezTo>
                  <a:cubicBezTo>
                    <a:pt x="20" y="32"/>
                    <a:pt x="15" y="36"/>
                    <a:pt x="10" y="40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39"/>
                    <a:pt x="10" y="39"/>
                    <a:pt x="10" y="39"/>
                  </a:cubicBezTo>
                  <a:cubicBezTo>
                    <a:pt x="13" y="38"/>
                    <a:pt x="16" y="36"/>
                    <a:pt x="18" y="34"/>
                  </a:cubicBezTo>
                  <a:cubicBezTo>
                    <a:pt x="20" y="31"/>
                    <a:pt x="22" y="29"/>
                    <a:pt x="24" y="27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5" y="25"/>
                    <a:pt x="25" y="25"/>
                    <a:pt x="25" y="24"/>
                  </a:cubicBezTo>
                  <a:cubicBezTo>
                    <a:pt x="24" y="22"/>
                    <a:pt x="22" y="21"/>
                    <a:pt x="20" y="22"/>
                  </a:cubicBezTo>
                  <a:cubicBezTo>
                    <a:pt x="19" y="23"/>
                    <a:pt x="19" y="24"/>
                    <a:pt x="19" y="24"/>
                  </a:cubicBezTo>
                  <a:cubicBezTo>
                    <a:pt x="18" y="24"/>
                    <a:pt x="18" y="23"/>
                    <a:pt x="17" y="23"/>
                  </a:cubicBezTo>
                  <a:cubicBezTo>
                    <a:pt x="16" y="24"/>
                    <a:pt x="15" y="26"/>
                    <a:pt x="14" y="27"/>
                  </a:cubicBezTo>
                  <a:cubicBezTo>
                    <a:pt x="14" y="27"/>
                    <a:pt x="14" y="26"/>
                    <a:pt x="14" y="26"/>
                  </a:cubicBezTo>
                  <a:cubicBezTo>
                    <a:pt x="15" y="25"/>
                    <a:pt x="16" y="24"/>
                    <a:pt x="17" y="22"/>
                  </a:cubicBezTo>
                  <a:cubicBezTo>
                    <a:pt x="16" y="22"/>
                    <a:pt x="16" y="22"/>
                    <a:pt x="15" y="22"/>
                  </a:cubicBezTo>
                  <a:cubicBezTo>
                    <a:pt x="15" y="22"/>
                    <a:pt x="15" y="21"/>
                    <a:pt x="15" y="21"/>
                  </a:cubicBezTo>
                  <a:cubicBezTo>
                    <a:pt x="15" y="20"/>
                    <a:pt x="16" y="20"/>
                    <a:pt x="16" y="20"/>
                  </a:cubicBezTo>
                  <a:cubicBezTo>
                    <a:pt x="16" y="20"/>
                    <a:pt x="16" y="20"/>
                    <a:pt x="16" y="19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19"/>
                    <a:pt x="16" y="19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9" y="20"/>
                    <a:pt x="20" y="20"/>
                    <a:pt x="21" y="20"/>
                  </a:cubicBezTo>
                  <a:cubicBezTo>
                    <a:pt x="21" y="19"/>
                    <a:pt x="22" y="18"/>
                    <a:pt x="23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3" y="20"/>
                    <a:pt x="24" y="20"/>
                    <a:pt x="25" y="21"/>
                  </a:cubicBezTo>
                  <a:cubicBezTo>
                    <a:pt x="25" y="21"/>
                    <a:pt x="27" y="21"/>
                    <a:pt x="27" y="22"/>
                  </a:cubicBezTo>
                  <a:cubicBezTo>
                    <a:pt x="28" y="18"/>
                    <a:pt x="28" y="15"/>
                    <a:pt x="29" y="11"/>
                  </a:cubicBezTo>
                  <a:cubicBezTo>
                    <a:pt x="29" y="11"/>
                    <a:pt x="28" y="9"/>
                    <a:pt x="28" y="8"/>
                  </a:cubicBezTo>
                  <a:cubicBezTo>
                    <a:pt x="28" y="8"/>
                    <a:pt x="28" y="7"/>
                    <a:pt x="27" y="6"/>
                  </a:cubicBezTo>
                  <a:cubicBezTo>
                    <a:pt x="27" y="6"/>
                    <a:pt x="27" y="6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32" y="8"/>
                    <a:pt x="19" y="0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18" y="1"/>
                    <a:pt x="17" y="2"/>
                    <a:pt x="15" y="2"/>
                  </a:cubicBezTo>
                  <a:cubicBezTo>
                    <a:pt x="13" y="3"/>
                    <a:pt x="11" y="4"/>
                    <a:pt x="10" y="5"/>
                  </a:cubicBezTo>
                  <a:cubicBezTo>
                    <a:pt x="8" y="7"/>
                    <a:pt x="7" y="8"/>
                    <a:pt x="5" y="10"/>
                  </a:cubicBezTo>
                  <a:cubicBezTo>
                    <a:pt x="4" y="11"/>
                    <a:pt x="4" y="12"/>
                    <a:pt x="3" y="13"/>
                  </a:cubicBezTo>
                  <a:cubicBezTo>
                    <a:pt x="3" y="13"/>
                    <a:pt x="3" y="13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6"/>
                  </a:cubicBezTo>
                  <a:cubicBezTo>
                    <a:pt x="0" y="20"/>
                    <a:pt x="0" y="23"/>
                    <a:pt x="0" y="27"/>
                  </a:cubicBezTo>
                  <a:cubicBezTo>
                    <a:pt x="0" y="31"/>
                    <a:pt x="0" y="34"/>
                    <a:pt x="0" y="38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1" y="38"/>
                    <a:pt x="1" y="38"/>
                  </a:cubicBezTo>
                  <a:cubicBezTo>
                    <a:pt x="0" y="34"/>
                    <a:pt x="0" y="29"/>
                    <a:pt x="0" y="25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3" y="37"/>
                  </a:moveTo>
                  <a:cubicBezTo>
                    <a:pt x="2" y="33"/>
                    <a:pt x="2" y="28"/>
                    <a:pt x="3" y="24"/>
                  </a:cubicBezTo>
                  <a:cubicBezTo>
                    <a:pt x="2" y="28"/>
                    <a:pt x="3" y="33"/>
                    <a:pt x="3" y="37"/>
                  </a:cubicBezTo>
                  <a:cubicBezTo>
                    <a:pt x="4" y="42"/>
                    <a:pt x="4" y="42"/>
                    <a:pt x="4" y="42"/>
                  </a:cubicBezTo>
                  <a:lnTo>
                    <a:pt x="3" y="37"/>
                  </a:lnTo>
                  <a:close/>
                  <a:moveTo>
                    <a:pt x="6" y="32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6" y="33"/>
                    <a:pt x="6" y="32"/>
                  </a:cubicBezTo>
                  <a:close/>
                  <a:moveTo>
                    <a:pt x="11" y="36"/>
                  </a:moveTo>
                  <a:cubicBezTo>
                    <a:pt x="11" y="35"/>
                    <a:pt x="11" y="35"/>
                    <a:pt x="1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5"/>
                    <a:pt x="11" y="35"/>
                    <a:pt x="11" y="36"/>
                  </a:cubicBezTo>
                  <a:close/>
                  <a:moveTo>
                    <a:pt x="21" y="15"/>
                  </a:move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6" name="Freeform 38">
              <a:extLst>
                <a:ext uri="{FF2B5EF4-FFF2-40B4-BE49-F238E27FC236}">
                  <a16:creationId xmlns:a16="http://schemas.microsoft.com/office/drawing/2014/main" id="{29E44676-EE0A-4C3B-8A16-FA73DDFD5ACA}"/>
                </a:ext>
              </a:extLst>
            </p:cNvPr>
            <p:cNvSpPr/>
            <p:nvPr/>
          </p:nvSpPr>
          <p:spPr bwMode="auto">
            <a:xfrm>
              <a:off x="5940426" y="2652713"/>
              <a:ext cx="112713" cy="173038"/>
            </a:xfrm>
            <a:custGeom>
              <a:avLst/>
              <a:gdLst>
                <a:gd name="T0" fmla="*/ 15 w 30"/>
                <a:gd name="T1" fmla="*/ 42 h 46"/>
                <a:gd name="T2" fmla="*/ 16 w 30"/>
                <a:gd name="T3" fmla="*/ 41 h 46"/>
                <a:gd name="T4" fmla="*/ 17 w 30"/>
                <a:gd name="T5" fmla="*/ 36 h 46"/>
                <a:gd name="T6" fmla="*/ 14 w 30"/>
                <a:gd name="T7" fmla="*/ 36 h 46"/>
                <a:gd name="T8" fmla="*/ 10 w 30"/>
                <a:gd name="T9" fmla="*/ 40 h 46"/>
                <a:gd name="T10" fmla="*/ 7 w 30"/>
                <a:gd name="T11" fmla="*/ 43 h 46"/>
                <a:gd name="T12" fmla="*/ 6 w 30"/>
                <a:gd name="T13" fmla="*/ 41 h 46"/>
                <a:gd name="T14" fmla="*/ 5 w 30"/>
                <a:gd name="T15" fmla="*/ 36 h 46"/>
                <a:gd name="T16" fmla="*/ 4 w 30"/>
                <a:gd name="T17" fmla="*/ 37 h 46"/>
                <a:gd name="T18" fmla="*/ 3 w 30"/>
                <a:gd name="T19" fmla="*/ 31 h 46"/>
                <a:gd name="T20" fmla="*/ 4 w 30"/>
                <a:gd name="T21" fmla="*/ 36 h 46"/>
                <a:gd name="T22" fmla="*/ 4 w 30"/>
                <a:gd name="T23" fmla="*/ 36 h 46"/>
                <a:gd name="T24" fmla="*/ 5 w 30"/>
                <a:gd name="T25" fmla="*/ 36 h 46"/>
                <a:gd name="T26" fmla="*/ 5 w 30"/>
                <a:gd name="T27" fmla="*/ 37 h 46"/>
                <a:gd name="T28" fmla="*/ 7 w 30"/>
                <a:gd name="T29" fmla="*/ 43 h 46"/>
                <a:gd name="T30" fmla="*/ 12 w 30"/>
                <a:gd name="T31" fmla="*/ 38 h 46"/>
                <a:gd name="T32" fmla="*/ 14 w 30"/>
                <a:gd name="T33" fmla="*/ 36 h 46"/>
                <a:gd name="T34" fmla="*/ 15 w 30"/>
                <a:gd name="T35" fmla="*/ 38 h 46"/>
                <a:gd name="T36" fmla="*/ 15 w 30"/>
                <a:gd name="T37" fmla="*/ 38 h 46"/>
                <a:gd name="T38" fmla="*/ 25 w 30"/>
                <a:gd name="T39" fmla="*/ 26 h 46"/>
                <a:gd name="T40" fmla="*/ 24 w 30"/>
                <a:gd name="T41" fmla="*/ 20 h 46"/>
                <a:gd name="T42" fmla="*/ 19 w 30"/>
                <a:gd name="T43" fmla="*/ 20 h 46"/>
                <a:gd name="T44" fmla="*/ 12 w 30"/>
                <a:gd name="T45" fmla="*/ 27 h 46"/>
                <a:gd name="T46" fmla="*/ 12 w 30"/>
                <a:gd name="T47" fmla="*/ 27 h 46"/>
                <a:gd name="T48" fmla="*/ 12 w 30"/>
                <a:gd name="T49" fmla="*/ 27 h 46"/>
                <a:gd name="T50" fmla="*/ 13 w 30"/>
                <a:gd name="T51" fmla="*/ 26 h 46"/>
                <a:gd name="T52" fmla="*/ 17 w 30"/>
                <a:gd name="T53" fmla="*/ 18 h 46"/>
                <a:gd name="T54" fmla="*/ 15 w 30"/>
                <a:gd name="T55" fmla="*/ 20 h 46"/>
                <a:gd name="T56" fmla="*/ 14 w 30"/>
                <a:gd name="T57" fmla="*/ 19 h 46"/>
                <a:gd name="T58" fmla="*/ 15 w 30"/>
                <a:gd name="T59" fmla="*/ 16 h 46"/>
                <a:gd name="T60" fmla="*/ 16 w 30"/>
                <a:gd name="T61" fmla="*/ 15 h 46"/>
                <a:gd name="T62" fmla="*/ 18 w 30"/>
                <a:gd name="T63" fmla="*/ 16 h 46"/>
                <a:gd name="T64" fmla="*/ 20 w 30"/>
                <a:gd name="T65" fmla="*/ 17 h 46"/>
                <a:gd name="T66" fmla="*/ 25 w 30"/>
                <a:gd name="T67" fmla="*/ 13 h 46"/>
                <a:gd name="T68" fmla="*/ 29 w 30"/>
                <a:gd name="T69" fmla="*/ 18 h 46"/>
                <a:gd name="T70" fmla="*/ 28 w 30"/>
                <a:gd name="T71" fmla="*/ 2 h 46"/>
                <a:gd name="T72" fmla="*/ 18 w 30"/>
                <a:gd name="T73" fmla="*/ 0 h 46"/>
                <a:gd name="T74" fmla="*/ 0 w 30"/>
                <a:gd name="T75" fmla="*/ 28 h 46"/>
                <a:gd name="T76" fmla="*/ 2 w 30"/>
                <a:gd name="T77" fmla="*/ 40 h 46"/>
                <a:gd name="T78" fmla="*/ 2 w 30"/>
                <a:gd name="T79" fmla="*/ 40 h 46"/>
                <a:gd name="T80" fmla="*/ 3 w 30"/>
                <a:gd name="T81" fmla="*/ 39 h 46"/>
                <a:gd name="T82" fmla="*/ 6 w 30"/>
                <a:gd name="T83" fmla="*/ 44 h 46"/>
                <a:gd name="T84" fmla="*/ 11 w 30"/>
                <a:gd name="T85" fmla="*/ 41 h 46"/>
                <a:gd name="T86" fmla="*/ 6 w 30"/>
                <a:gd name="T87" fmla="*/ 45 h 46"/>
                <a:gd name="T88" fmla="*/ 4 w 30"/>
                <a:gd name="T89" fmla="*/ 40 h 46"/>
                <a:gd name="T90" fmla="*/ 4 w 30"/>
                <a:gd name="T91" fmla="*/ 38 h 46"/>
                <a:gd name="T92" fmla="*/ 2 w 30"/>
                <a:gd name="T93" fmla="*/ 40 h 46"/>
                <a:gd name="T94" fmla="*/ 2 w 30"/>
                <a:gd name="T95" fmla="*/ 38 h 46"/>
                <a:gd name="T96" fmla="*/ 3 w 30"/>
                <a:gd name="T97" fmla="*/ 17 h 46"/>
                <a:gd name="T98" fmla="*/ 4 w 30"/>
                <a:gd name="T99" fmla="*/ 38 h 46"/>
                <a:gd name="T100" fmla="*/ 4 w 30"/>
                <a:gd name="T101" fmla="*/ 38 h 46"/>
                <a:gd name="T102" fmla="*/ 6 w 30"/>
                <a:gd name="T103" fmla="*/ 44 h 46"/>
                <a:gd name="T104" fmla="*/ 7 w 30"/>
                <a:gd name="T105" fmla="*/ 44 h 46"/>
                <a:gd name="T106" fmla="*/ 11 w 30"/>
                <a:gd name="T107" fmla="*/ 41 h 46"/>
                <a:gd name="T108" fmla="*/ 14 w 30"/>
                <a:gd name="T109" fmla="*/ 38 h 46"/>
                <a:gd name="T110" fmla="*/ 15 w 30"/>
                <a:gd name="T111" fmla="*/ 4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0" h="46">
                  <a:moveTo>
                    <a:pt x="15" y="42"/>
                  </a:move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8" y="39"/>
                    <a:pt x="20" y="36"/>
                    <a:pt x="22" y="34"/>
                  </a:cubicBezTo>
                  <a:cubicBezTo>
                    <a:pt x="24" y="32"/>
                    <a:pt x="25" y="29"/>
                    <a:pt x="25" y="27"/>
                  </a:cubicBezTo>
                  <a:cubicBezTo>
                    <a:pt x="22" y="30"/>
                    <a:pt x="20" y="33"/>
                    <a:pt x="17" y="36"/>
                  </a:cubicBezTo>
                  <a:cubicBezTo>
                    <a:pt x="16" y="37"/>
                    <a:pt x="16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6"/>
                    <a:pt x="15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2" y="38"/>
                    <a:pt x="11" y="39"/>
                    <a:pt x="10" y="40"/>
                  </a:cubicBezTo>
                  <a:cubicBezTo>
                    <a:pt x="9" y="41"/>
                    <a:pt x="8" y="42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0"/>
                    <a:pt x="6" y="40"/>
                    <a:pt x="5" y="39"/>
                  </a:cubicBezTo>
                  <a:cubicBezTo>
                    <a:pt x="5" y="38"/>
                    <a:pt x="5" y="37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3" y="36"/>
                    <a:pt x="3" y="36"/>
                  </a:cubicBezTo>
                  <a:cubicBezTo>
                    <a:pt x="3" y="34"/>
                    <a:pt x="3" y="32"/>
                    <a:pt x="3" y="31"/>
                  </a:cubicBezTo>
                  <a:cubicBezTo>
                    <a:pt x="3" y="32"/>
                    <a:pt x="3" y="33"/>
                    <a:pt x="3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7" y="43"/>
                    <a:pt x="7" y="42"/>
                    <a:pt x="8" y="42"/>
                  </a:cubicBezTo>
                  <a:cubicBezTo>
                    <a:pt x="8" y="42"/>
                    <a:pt x="8" y="42"/>
                    <a:pt x="9" y="41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4" y="36"/>
                    <a:pt x="14" y="36"/>
                    <a:pt x="14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9" y="33"/>
                    <a:pt x="22" y="30"/>
                    <a:pt x="25" y="26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26" y="24"/>
                    <a:pt x="26" y="23"/>
                    <a:pt x="26" y="22"/>
                  </a:cubicBezTo>
                  <a:cubicBezTo>
                    <a:pt x="26" y="21"/>
                    <a:pt x="25" y="20"/>
                    <a:pt x="24" y="20"/>
                  </a:cubicBezTo>
                  <a:cubicBezTo>
                    <a:pt x="23" y="19"/>
                    <a:pt x="22" y="19"/>
                    <a:pt x="21" y="20"/>
                  </a:cubicBezTo>
                  <a:cubicBezTo>
                    <a:pt x="21" y="20"/>
                    <a:pt x="20" y="22"/>
                    <a:pt x="20" y="22"/>
                  </a:cubicBezTo>
                  <a:cubicBezTo>
                    <a:pt x="20" y="21"/>
                    <a:pt x="19" y="20"/>
                    <a:pt x="19" y="20"/>
                  </a:cubicBezTo>
                  <a:cubicBezTo>
                    <a:pt x="17" y="22"/>
                    <a:pt x="16" y="24"/>
                    <a:pt x="14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5"/>
                    <a:pt x="12" y="23"/>
                    <a:pt x="12" y="21"/>
                  </a:cubicBezTo>
                  <a:cubicBezTo>
                    <a:pt x="12" y="23"/>
                    <a:pt x="12" y="24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6" y="23"/>
                    <a:pt x="17" y="21"/>
                    <a:pt x="19" y="19"/>
                  </a:cubicBezTo>
                  <a:cubicBezTo>
                    <a:pt x="18" y="19"/>
                    <a:pt x="18" y="18"/>
                    <a:pt x="17" y="18"/>
                  </a:cubicBezTo>
                  <a:cubicBezTo>
                    <a:pt x="17" y="18"/>
                    <a:pt x="17" y="18"/>
                    <a:pt x="16" y="19"/>
                  </a:cubicBezTo>
                  <a:cubicBezTo>
                    <a:pt x="16" y="19"/>
                    <a:pt x="16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5"/>
                    <a:pt x="15" y="15"/>
                  </a:cubicBezTo>
                  <a:cubicBezTo>
                    <a:pt x="15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7" y="16"/>
                  </a:cubicBezTo>
                  <a:cubicBezTo>
                    <a:pt x="17" y="16"/>
                    <a:pt x="17" y="16"/>
                    <a:pt x="18" y="1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7"/>
                    <a:pt x="19" y="17"/>
                    <a:pt x="19" y="17"/>
                  </a:cubicBezTo>
                  <a:cubicBezTo>
                    <a:pt x="19" y="17"/>
                    <a:pt x="19" y="17"/>
                    <a:pt x="20" y="17"/>
                  </a:cubicBezTo>
                  <a:cubicBezTo>
                    <a:pt x="20" y="18"/>
                    <a:pt x="21" y="17"/>
                    <a:pt x="22" y="17"/>
                  </a:cubicBezTo>
                  <a:cubicBezTo>
                    <a:pt x="23" y="16"/>
                    <a:pt x="24" y="15"/>
                    <a:pt x="24" y="14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6" y="18"/>
                    <a:pt x="26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6"/>
                    <a:pt x="30" y="14"/>
                    <a:pt x="30" y="11"/>
                  </a:cubicBezTo>
                  <a:cubicBezTo>
                    <a:pt x="30" y="9"/>
                    <a:pt x="30" y="6"/>
                    <a:pt x="29" y="4"/>
                  </a:cubicBezTo>
                  <a:cubicBezTo>
                    <a:pt x="29" y="4"/>
                    <a:pt x="29" y="3"/>
                    <a:pt x="28" y="2"/>
                  </a:cubicBezTo>
                  <a:cubicBezTo>
                    <a:pt x="28" y="2"/>
                    <a:pt x="27" y="1"/>
                    <a:pt x="27" y="1"/>
                  </a:cubicBezTo>
                  <a:cubicBezTo>
                    <a:pt x="26" y="0"/>
                    <a:pt x="24" y="0"/>
                    <a:pt x="23" y="0"/>
                  </a:cubicBezTo>
                  <a:cubicBezTo>
                    <a:pt x="21" y="0"/>
                    <a:pt x="20" y="0"/>
                    <a:pt x="18" y="0"/>
                  </a:cubicBezTo>
                  <a:cubicBezTo>
                    <a:pt x="15" y="1"/>
                    <a:pt x="11" y="3"/>
                    <a:pt x="8" y="7"/>
                  </a:cubicBezTo>
                  <a:cubicBezTo>
                    <a:pt x="4" y="10"/>
                    <a:pt x="2" y="15"/>
                    <a:pt x="1" y="18"/>
                  </a:cubicBezTo>
                  <a:cubicBezTo>
                    <a:pt x="0" y="22"/>
                    <a:pt x="0" y="25"/>
                    <a:pt x="0" y="28"/>
                  </a:cubicBezTo>
                  <a:cubicBezTo>
                    <a:pt x="0" y="31"/>
                    <a:pt x="0" y="33"/>
                    <a:pt x="0" y="36"/>
                  </a:cubicBezTo>
                  <a:cubicBezTo>
                    <a:pt x="1" y="37"/>
                    <a:pt x="1" y="38"/>
                    <a:pt x="1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5" y="42"/>
                    <a:pt x="5" y="43"/>
                  </a:cubicBezTo>
                  <a:cubicBezTo>
                    <a:pt x="5" y="43"/>
                    <a:pt x="5" y="44"/>
                    <a:pt x="6" y="44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6"/>
                    <a:pt x="7" y="45"/>
                  </a:cubicBezTo>
                  <a:cubicBezTo>
                    <a:pt x="8" y="44"/>
                    <a:pt x="9" y="42"/>
                    <a:pt x="11" y="41"/>
                  </a:cubicBezTo>
                  <a:cubicBezTo>
                    <a:pt x="10" y="42"/>
                    <a:pt x="9" y="43"/>
                    <a:pt x="8" y="44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5" y="43"/>
                    <a:pt x="5" y="41"/>
                    <a:pt x="4" y="40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5"/>
                    <a:pt x="0" y="33"/>
                    <a:pt x="0" y="29"/>
                  </a:cubicBezTo>
                  <a:cubicBezTo>
                    <a:pt x="0" y="26"/>
                    <a:pt x="0" y="22"/>
                    <a:pt x="2" y="17"/>
                  </a:cubicBezTo>
                  <a:cubicBezTo>
                    <a:pt x="2" y="17"/>
                    <a:pt x="2" y="18"/>
                    <a:pt x="3" y="17"/>
                  </a:cubicBezTo>
                  <a:cubicBezTo>
                    <a:pt x="2" y="22"/>
                    <a:pt x="1" y="25"/>
                    <a:pt x="1" y="28"/>
                  </a:cubicBezTo>
                  <a:cubicBezTo>
                    <a:pt x="1" y="32"/>
                    <a:pt x="2" y="35"/>
                    <a:pt x="2" y="37"/>
                  </a:cubicBezTo>
                  <a:cubicBezTo>
                    <a:pt x="2" y="38"/>
                    <a:pt x="2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5" y="41"/>
                    <a:pt x="5" y="42"/>
                    <a:pt x="6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7" y="45"/>
                    <a:pt x="7" y="44"/>
                    <a:pt x="7" y="44"/>
                  </a:cubicBezTo>
                  <a:cubicBezTo>
                    <a:pt x="7" y="44"/>
                    <a:pt x="7" y="44"/>
                    <a:pt x="7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2"/>
                    <a:pt x="11" y="41"/>
                    <a:pt x="12" y="40"/>
                  </a:cubicBezTo>
                  <a:cubicBezTo>
                    <a:pt x="11" y="41"/>
                    <a:pt x="11" y="41"/>
                    <a:pt x="11" y="41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2"/>
                    <a:pt x="15" y="42"/>
                    <a:pt x="15" y="4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7" name="Freeform 39">
              <a:extLst>
                <a:ext uri="{FF2B5EF4-FFF2-40B4-BE49-F238E27FC236}">
                  <a16:creationId xmlns:a16="http://schemas.microsoft.com/office/drawing/2014/main" id="{D642F9D4-1FCA-4CF3-867F-75677AA787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34026" y="2908301"/>
              <a:ext cx="160338" cy="146050"/>
            </a:xfrm>
            <a:custGeom>
              <a:avLst/>
              <a:gdLst>
                <a:gd name="T0" fmla="*/ 42 w 43"/>
                <a:gd name="T1" fmla="*/ 30 h 39"/>
                <a:gd name="T2" fmla="*/ 38 w 43"/>
                <a:gd name="T3" fmla="*/ 23 h 39"/>
                <a:gd name="T4" fmla="*/ 43 w 43"/>
                <a:gd name="T5" fmla="*/ 33 h 39"/>
                <a:gd name="T6" fmla="*/ 42 w 43"/>
                <a:gd name="T7" fmla="*/ 36 h 39"/>
                <a:gd name="T8" fmla="*/ 40 w 43"/>
                <a:gd name="T9" fmla="*/ 37 h 39"/>
                <a:gd name="T10" fmla="*/ 23 w 43"/>
                <a:gd name="T11" fmla="*/ 35 h 39"/>
                <a:gd name="T12" fmla="*/ 39 w 43"/>
                <a:gd name="T13" fmla="*/ 36 h 39"/>
                <a:gd name="T14" fmla="*/ 40 w 43"/>
                <a:gd name="T15" fmla="*/ 36 h 39"/>
                <a:gd name="T16" fmla="*/ 41 w 43"/>
                <a:gd name="T17" fmla="*/ 35 h 39"/>
                <a:gd name="T18" fmla="*/ 42 w 43"/>
                <a:gd name="T19" fmla="*/ 34 h 39"/>
                <a:gd name="T20" fmla="*/ 41 w 43"/>
                <a:gd name="T21" fmla="*/ 32 h 39"/>
                <a:gd name="T22" fmla="*/ 39 w 43"/>
                <a:gd name="T23" fmla="*/ 27 h 39"/>
                <a:gd name="T24" fmla="*/ 34 w 43"/>
                <a:gd name="T25" fmla="*/ 14 h 39"/>
                <a:gd name="T26" fmla="*/ 27 w 43"/>
                <a:gd name="T27" fmla="*/ 7 h 39"/>
                <a:gd name="T28" fmla="*/ 36 w 43"/>
                <a:gd name="T29" fmla="*/ 23 h 39"/>
                <a:gd name="T30" fmla="*/ 38 w 43"/>
                <a:gd name="T31" fmla="*/ 29 h 39"/>
                <a:gd name="T32" fmla="*/ 39 w 43"/>
                <a:gd name="T33" fmla="*/ 32 h 39"/>
                <a:gd name="T34" fmla="*/ 39 w 43"/>
                <a:gd name="T35" fmla="*/ 33 h 39"/>
                <a:gd name="T36" fmla="*/ 38 w 43"/>
                <a:gd name="T37" fmla="*/ 35 h 39"/>
                <a:gd name="T38" fmla="*/ 39 w 43"/>
                <a:gd name="T39" fmla="*/ 33 h 39"/>
                <a:gd name="T40" fmla="*/ 39 w 43"/>
                <a:gd name="T41" fmla="*/ 32 h 39"/>
                <a:gd name="T42" fmla="*/ 38 w 43"/>
                <a:gd name="T43" fmla="*/ 28 h 39"/>
                <a:gd name="T44" fmla="*/ 31 w 43"/>
                <a:gd name="T45" fmla="*/ 14 h 39"/>
                <a:gd name="T46" fmla="*/ 17 w 43"/>
                <a:gd name="T47" fmla="*/ 2 h 39"/>
                <a:gd name="T48" fmla="*/ 18 w 43"/>
                <a:gd name="T49" fmla="*/ 8 h 39"/>
                <a:gd name="T50" fmla="*/ 23 w 43"/>
                <a:gd name="T51" fmla="*/ 19 h 39"/>
                <a:gd name="T52" fmla="*/ 22 w 43"/>
                <a:gd name="T53" fmla="*/ 21 h 39"/>
                <a:gd name="T54" fmla="*/ 22 w 43"/>
                <a:gd name="T55" fmla="*/ 21 h 39"/>
                <a:gd name="T56" fmla="*/ 22 w 43"/>
                <a:gd name="T57" fmla="*/ 20 h 39"/>
                <a:gd name="T58" fmla="*/ 17 w 43"/>
                <a:gd name="T59" fmla="*/ 10 h 39"/>
                <a:gd name="T60" fmla="*/ 17 w 43"/>
                <a:gd name="T61" fmla="*/ 14 h 39"/>
                <a:gd name="T62" fmla="*/ 16 w 43"/>
                <a:gd name="T63" fmla="*/ 16 h 39"/>
                <a:gd name="T64" fmla="*/ 14 w 43"/>
                <a:gd name="T65" fmla="*/ 14 h 39"/>
                <a:gd name="T66" fmla="*/ 13 w 43"/>
                <a:gd name="T67" fmla="*/ 13 h 39"/>
                <a:gd name="T68" fmla="*/ 13 w 43"/>
                <a:gd name="T69" fmla="*/ 13 h 39"/>
                <a:gd name="T70" fmla="*/ 13 w 43"/>
                <a:gd name="T71" fmla="*/ 13 h 39"/>
                <a:gd name="T72" fmla="*/ 13 w 43"/>
                <a:gd name="T73" fmla="*/ 13 h 39"/>
                <a:gd name="T74" fmla="*/ 15 w 43"/>
                <a:gd name="T75" fmla="*/ 9 h 39"/>
                <a:gd name="T76" fmla="*/ 9 w 43"/>
                <a:gd name="T77" fmla="*/ 6 h 39"/>
                <a:gd name="T78" fmla="*/ 12 w 43"/>
                <a:gd name="T79" fmla="*/ 0 h 39"/>
                <a:gd name="T80" fmla="*/ 1 w 43"/>
                <a:gd name="T81" fmla="*/ 9 h 39"/>
                <a:gd name="T82" fmla="*/ 7 w 43"/>
                <a:gd name="T83" fmla="*/ 27 h 39"/>
                <a:gd name="T84" fmla="*/ 35 w 43"/>
                <a:gd name="T85" fmla="*/ 39 h 39"/>
                <a:gd name="T86" fmla="*/ 40 w 43"/>
                <a:gd name="T87" fmla="*/ 37 h 39"/>
                <a:gd name="T88" fmla="*/ 43 w 43"/>
                <a:gd name="T89" fmla="*/ 36 h 39"/>
                <a:gd name="T90" fmla="*/ 43 w 43"/>
                <a:gd name="T91" fmla="*/ 34 h 39"/>
                <a:gd name="T92" fmla="*/ 12 w 43"/>
                <a:gd name="T93" fmla="*/ 1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" h="39">
                  <a:moveTo>
                    <a:pt x="43" y="33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31"/>
                    <a:pt x="42" y="31"/>
                    <a:pt x="42" y="30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9" y="24"/>
                    <a:pt x="40" y="26"/>
                    <a:pt x="41" y="28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4"/>
                    <a:pt x="43" y="34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9"/>
                    <a:pt x="35" y="38"/>
                    <a:pt x="32" y="38"/>
                  </a:cubicBezTo>
                  <a:cubicBezTo>
                    <a:pt x="30" y="38"/>
                    <a:pt x="26" y="37"/>
                    <a:pt x="23" y="36"/>
                  </a:cubicBezTo>
                  <a:cubicBezTo>
                    <a:pt x="23" y="36"/>
                    <a:pt x="23" y="36"/>
                    <a:pt x="23" y="35"/>
                  </a:cubicBezTo>
                  <a:cubicBezTo>
                    <a:pt x="26" y="36"/>
                    <a:pt x="29" y="37"/>
                    <a:pt x="32" y="37"/>
                  </a:cubicBezTo>
                  <a:cubicBezTo>
                    <a:pt x="33" y="37"/>
                    <a:pt x="35" y="37"/>
                    <a:pt x="36" y="37"/>
                  </a:cubicBezTo>
                  <a:cubicBezTo>
                    <a:pt x="37" y="37"/>
                    <a:pt x="39" y="37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31"/>
                    <a:pt x="41" y="30"/>
                    <a:pt x="41" y="30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5"/>
                    <a:pt x="37" y="23"/>
                    <a:pt x="36" y="21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19"/>
                    <a:pt x="36" y="17"/>
                    <a:pt x="34" y="14"/>
                  </a:cubicBezTo>
                  <a:cubicBezTo>
                    <a:pt x="33" y="11"/>
                    <a:pt x="31" y="8"/>
                    <a:pt x="29" y="6"/>
                  </a:cubicBezTo>
                  <a:cubicBezTo>
                    <a:pt x="27" y="3"/>
                    <a:pt x="24" y="2"/>
                    <a:pt x="22" y="2"/>
                  </a:cubicBezTo>
                  <a:cubicBezTo>
                    <a:pt x="24" y="3"/>
                    <a:pt x="26" y="5"/>
                    <a:pt x="27" y="7"/>
                  </a:cubicBezTo>
                  <a:cubicBezTo>
                    <a:pt x="28" y="9"/>
                    <a:pt x="30" y="11"/>
                    <a:pt x="31" y="12"/>
                  </a:cubicBezTo>
                  <a:cubicBezTo>
                    <a:pt x="32" y="14"/>
                    <a:pt x="33" y="16"/>
                    <a:pt x="33" y="18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8"/>
                    <a:pt x="38" y="29"/>
                    <a:pt x="38" y="29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9" y="35"/>
                    <a:pt x="39" y="35"/>
                    <a:pt x="38" y="35"/>
                  </a:cubicBezTo>
                  <a:cubicBezTo>
                    <a:pt x="37" y="36"/>
                    <a:pt x="35" y="36"/>
                    <a:pt x="34" y="36"/>
                  </a:cubicBezTo>
                  <a:cubicBezTo>
                    <a:pt x="35" y="36"/>
                    <a:pt x="36" y="36"/>
                    <a:pt x="37" y="35"/>
                  </a:cubicBezTo>
                  <a:cubicBezTo>
                    <a:pt x="38" y="35"/>
                    <a:pt x="38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39" y="31"/>
                    <a:pt x="39" y="31"/>
                    <a:pt x="39" y="31"/>
                  </a:cubicBezTo>
                  <a:cubicBezTo>
                    <a:pt x="39" y="31"/>
                    <a:pt x="38" y="31"/>
                    <a:pt x="38" y="30"/>
                  </a:cubicBezTo>
                  <a:cubicBezTo>
                    <a:pt x="38" y="30"/>
                    <a:pt x="38" y="29"/>
                    <a:pt x="38" y="28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36" y="24"/>
                    <a:pt x="35" y="22"/>
                    <a:pt x="34" y="20"/>
                  </a:cubicBezTo>
                  <a:cubicBezTo>
                    <a:pt x="33" y="18"/>
                    <a:pt x="32" y="16"/>
                    <a:pt x="31" y="14"/>
                  </a:cubicBezTo>
                  <a:cubicBezTo>
                    <a:pt x="28" y="10"/>
                    <a:pt x="26" y="6"/>
                    <a:pt x="21" y="3"/>
                  </a:cubicBezTo>
                  <a:cubicBezTo>
                    <a:pt x="21" y="2"/>
                    <a:pt x="20" y="2"/>
                    <a:pt x="20" y="2"/>
                  </a:cubicBezTo>
                  <a:cubicBezTo>
                    <a:pt x="19" y="2"/>
                    <a:pt x="18" y="2"/>
                    <a:pt x="17" y="2"/>
                  </a:cubicBezTo>
                  <a:cubicBezTo>
                    <a:pt x="16" y="2"/>
                    <a:pt x="15" y="3"/>
                    <a:pt x="15" y="4"/>
                  </a:cubicBezTo>
                  <a:cubicBezTo>
                    <a:pt x="15" y="5"/>
                    <a:pt x="15" y="6"/>
                    <a:pt x="16" y="7"/>
                  </a:cubicBezTo>
                  <a:cubicBezTo>
                    <a:pt x="17" y="7"/>
                    <a:pt x="18" y="8"/>
                    <a:pt x="18" y="8"/>
                  </a:cubicBezTo>
                  <a:cubicBezTo>
                    <a:pt x="18" y="9"/>
                    <a:pt x="17" y="9"/>
                    <a:pt x="17" y="9"/>
                  </a:cubicBezTo>
                  <a:cubicBezTo>
                    <a:pt x="19" y="11"/>
                    <a:pt x="21" y="14"/>
                    <a:pt x="21" y="16"/>
                  </a:cubicBezTo>
                  <a:cubicBezTo>
                    <a:pt x="22" y="17"/>
                    <a:pt x="23" y="18"/>
                    <a:pt x="23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3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0"/>
                    <a:pt x="22" y="20"/>
                  </a:cubicBezTo>
                  <a:cubicBezTo>
                    <a:pt x="22" y="20"/>
                    <a:pt x="22" y="20"/>
                    <a:pt x="22" y="19"/>
                  </a:cubicBezTo>
                  <a:cubicBezTo>
                    <a:pt x="22" y="18"/>
                    <a:pt x="22" y="17"/>
                    <a:pt x="21" y="16"/>
                  </a:cubicBezTo>
                  <a:cubicBezTo>
                    <a:pt x="20" y="14"/>
                    <a:pt x="19" y="11"/>
                    <a:pt x="17" y="10"/>
                  </a:cubicBezTo>
                  <a:cubicBezTo>
                    <a:pt x="16" y="10"/>
                    <a:pt x="16" y="11"/>
                    <a:pt x="16" y="12"/>
                  </a:cubicBezTo>
                  <a:cubicBezTo>
                    <a:pt x="16" y="12"/>
                    <a:pt x="16" y="12"/>
                    <a:pt x="16" y="13"/>
                  </a:cubicBezTo>
                  <a:cubicBezTo>
                    <a:pt x="17" y="13"/>
                    <a:pt x="17" y="13"/>
                    <a:pt x="17" y="14"/>
                  </a:cubicBezTo>
                  <a:cubicBezTo>
                    <a:pt x="17" y="15"/>
                    <a:pt x="17" y="15"/>
                    <a:pt x="17" y="16"/>
                  </a:cubicBezTo>
                  <a:cubicBezTo>
                    <a:pt x="17" y="16"/>
                    <a:pt x="17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6" y="16"/>
                    <a:pt x="16" y="15"/>
                  </a:cubicBezTo>
                  <a:cubicBezTo>
                    <a:pt x="16" y="15"/>
                    <a:pt x="15" y="15"/>
                    <a:pt x="15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3" y="14"/>
                    <a:pt x="13" y="14"/>
                  </a:cubicBezTo>
                  <a:cubicBezTo>
                    <a:pt x="13" y="14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2"/>
                    <a:pt x="14" y="12"/>
                    <a:pt x="15" y="11"/>
                  </a:cubicBezTo>
                  <a:cubicBezTo>
                    <a:pt x="15" y="11"/>
                    <a:pt x="15" y="10"/>
                    <a:pt x="15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8"/>
                    <a:pt x="14" y="8"/>
                    <a:pt x="13" y="7"/>
                  </a:cubicBezTo>
                  <a:cubicBezTo>
                    <a:pt x="12" y="7"/>
                    <a:pt x="11" y="6"/>
                    <a:pt x="9" y="7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1" y="5"/>
                    <a:pt x="12" y="4"/>
                  </a:cubicBezTo>
                  <a:cubicBezTo>
                    <a:pt x="12" y="4"/>
                    <a:pt x="13" y="4"/>
                    <a:pt x="13" y="3"/>
                  </a:cubicBezTo>
                  <a:cubicBezTo>
                    <a:pt x="13" y="2"/>
                    <a:pt x="12" y="1"/>
                    <a:pt x="12" y="0"/>
                  </a:cubicBezTo>
                  <a:cubicBezTo>
                    <a:pt x="11" y="0"/>
                    <a:pt x="10" y="1"/>
                    <a:pt x="9" y="1"/>
                  </a:cubicBezTo>
                  <a:cubicBezTo>
                    <a:pt x="8" y="1"/>
                    <a:pt x="7" y="2"/>
                    <a:pt x="5" y="3"/>
                  </a:cubicBezTo>
                  <a:cubicBezTo>
                    <a:pt x="3" y="4"/>
                    <a:pt x="2" y="6"/>
                    <a:pt x="1" y="9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1" y="15"/>
                  </a:cubicBezTo>
                  <a:cubicBezTo>
                    <a:pt x="2" y="20"/>
                    <a:pt x="4" y="24"/>
                    <a:pt x="7" y="27"/>
                  </a:cubicBezTo>
                  <a:cubicBezTo>
                    <a:pt x="10" y="30"/>
                    <a:pt x="13" y="32"/>
                    <a:pt x="16" y="33"/>
                  </a:cubicBezTo>
                  <a:cubicBezTo>
                    <a:pt x="21" y="37"/>
                    <a:pt x="27" y="38"/>
                    <a:pt x="32" y="39"/>
                  </a:cubicBezTo>
                  <a:cubicBezTo>
                    <a:pt x="33" y="39"/>
                    <a:pt x="34" y="39"/>
                    <a:pt x="35" y="39"/>
                  </a:cubicBezTo>
                  <a:cubicBezTo>
                    <a:pt x="36" y="39"/>
                    <a:pt x="37" y="39"/>
                    <a:pt x="38" y="39"/>
                  </a:cubicBezTo>
                  <a:cubicBezTo>
                    <a:pt x="39" y="39"/>
                    <a:pt x="40" y="38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1" y="37"/>
                    <a:pt x="41" y="37"/>
                    <a:pt x="41" y="37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lnTo>
                    <a:pt x="43" y="33"/>
                  </a:ln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2" y="1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8" name="Freeform 40">
              <a:extLst>
                <a:ext uri="{FF2B5EF4-FFF2-40B4-BE49-F238E27FC236}">
                  <a16:creationId xmlns:a16="http://schemas.microsoft.com/office/drawing/2014/main" id="{11A0BBCF-1C1B-4E46-8778-338209CC9613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3175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59" name="Freeform 41">
              <a:extLst>
                <a:ext uri="{FF2B5EF4-FFF2-40B4-BE49-F238E27FC236}">
                  <a16:creationId xmlns:a16="http://schemas.microsoft.com/office/drawing/2014/main" id="{C8FD356B-98E5-4C4F-81BC-AD5E8FEDAE00}"/>
                </a:ext>
              </a:extLst>
            </p:cNvPr>
            <p:cNvSpPr/>
            <p:nvPr/>
          </p:nvSpPr>
          <p:spPr bwMode="auto">
            <a:xfrm>
              <a:off x="6613526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0" name="Freeform 42">
              <a:extLst>
                <a:ext uri="{FF2B5EF4-FFF2-40B4-BE49-F238E27FC236}">
                  <a16:creationId xmlns:a16="http://schemas.microsoft.com/office/drawing/2014/main" id="{5419DD39-45CD-4D23-B8A5-CEED322AE871}"/>
                </a:ext>
              </a:extLst>
            </p:cNvPr>
            <p:cNvSpPr/>
            <p:nvPr/>
          </p:nvSpPr>
          <p:spPr bwMode="auto">
            <a:xfrm>
              <a:off x="6616701" y="2960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B172BB90-AD56-4C05-AE30-23DB6C5271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503988" y="2938463"/>
              <a:ext cx="150813" cy="153988"/>
            </a:xfrm>
            <a:custGeom>
              <a:avLst/>
              <a:gdLst>
                <a:gd name="T0" fmla="*/ 32 w 40"/>
                <a:gd name="T1" fmla="*/ 31 h 41"/>
                <a:gd name="T2" fmla="*/ 32 w 40"/>
                <a:gd name="T3" fmla="*/ 31 h 41"/>
                <a:gd name="T4" fmla="*/ 12 w 40"/>
                <a:gd name="T5" fmla="*/ 39 h 41"/>
                <a:gd name="T6" fmla="*/ 6 w 40"/>
                <a:gd name="T7" fmla="*/ 30 h 41"/>
                <a:gd name="T8" fmla="*/ 9 w 40"/>
                <a:gd name="T9" fmla="*/ 26 h 41"/>
                <a:gd name="T10" fmla="*/ 3 w 40"/>
                <a:gd name="T11" fmla="*/ 39 h 41"/>
                <a:gd name="T12" fmla="*/ 26 w 40"/>
                <a:gd name="T13" fmla="*/ 35 h 41"/>
                <a:gd name="T14" fmla="*/ 36 w 40"/>
                <a:gd name="T15" fmla="*/ 23 h 41"/>
                <a:gd name="T16" fmla="*/ 39 w 40"/>
                <a:gd name="T17" fmla="*/ 10 h 41"/>
                <a:gd name="T18" fmla="*/ 38 w 40"/>
                <a:gd name="T19" fmla="*/ 10 h 41"/>
                <a:gd name="T20" fmla="*/ 37 w 40"/>
                <a:gd name="T21" fmla="*/ 15 h 41"/>
                <a:gd name="T22" fmla="*/ 27 w 40"/>
                <a:gd name="T23" fmla="*/ 32 h 41"/>
                <a:gd name="T24" fmla="*/ 19 w 40"/>
                <a:gd name="T25" fmla="*/ 35 h 41"/>
                <a:gd name="T26" fmla="*/ 37 w 40"/>
                <a:gd name="T27" fmla="*/ 16 h 41"/>
                <a:gd name="T28" fmla="*/ 36 w 40"/>
                <a:gd name="T29" fmla="*/ 5 h 41"/>
                <a:gd name="T30" fmla="*/ 34 w 40"/>
                <a:gd name="T31" fmla="*/ 3 h 41"/>
                <a:gd name="T32" fmla="*/ 30 w 40"/>
                <a:gd name="T33" fmla="*/ 3 h 41"/>
                <a:gd name="T34" fmla="*/ 30 w 40"/>
                <a:gd name="T35" fmla="*/ 6 h 41"/>
                <a:gd name="T36" fmla="*/ 30 w 40"/>
                <a:gd name="T37" fmla="*/ 8 h 41"/>
                <a:gd name="T38" fmla="*/ 30 w 40"/>
                <a:gd name="T39" fmla="*/ 6 h 41"/>
                <a:gd name="T40" fmla="*/ 25 w 40"/>
                <a:gd name="T41" fmla="*/ 7 h 41"/>
                <a:gd name="T42" fmla="*/ 26 w 40"/>
                <a:gd name="T43" fmla="*/ 3 h 41"/>
                <a:gd name="T44" fmla="*/ 20 w 40"/>
                <a:gd name="T45" fmla="*/ 4 h 41"/>
                <a:gd name="T46" fmla="*/ 15 w 40"/>
                <a:gd name="T47" fmla="*/ 10 h 41"/>
                <a:gd name="T48" fmla="*/ 15 w 40"/>
                <a:gd name="T49" fmla="*/ 11 h 41"/>
                <a:gd name="T50" fmla="*/ 14 w 40"/>
                <a:gd name="T51" fmla="*/ 13 h 41"/>
                <a:gd name="T52" fmla="*/ 10 w 40"/>
                <a:gd name="T53" fmla="*/ 20 h 41"/>
                <a:gd name="T54" fmla="*/ 0 w 40"/>
                <a:gd name="T55" fmla="*/ 41 h 41"/>
                <a:gd name="T56" fmla="*/ 26 w 40"/>
                <a:gd name="T57" fmla="*/ 36 h 41"/>
                <a:gd name="T58" fmla="*/ 18 w 40"/>
                <a:gd name="T59" fmla="*/ 36 h 41"/>
                <a:gd name="T60" fmla="*/ 25 w 40"/>
                <a:gd name="T61" fmla="*/ 24 h 41"/>
                <a:gd name="T62" fmla="*/ 24 w 40"/>
                <a:gd name="T63" fmla="*/ 24 h 41"/>
                <a:gd name="T64" fmla="*/ 28 w 40"/>
                <a:gd name="T65" fmla="*/ 19 h 41"/>
                <a:gd name="T66" fmla="*/ 29 w 40"/>
                <a:gd name="T67" fmla="*/ 15 h 41"/>
                <a:gd name="T68" fmla="*/ 25 w 40"/>
                <a:gd name="T69" fmla="*/ 2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0" h="41">
                  <a:moveTo>
                    <a:pt x="26" y="36"/>
                  </a:moveTo>
                  <a:cubicBezTo>
                    <a:pt x="28" y="35"/>
                    <a:pt x="30" y="33"/>
                    <a:pt x="32" y="31"/>
                  </a:cubicBezTo>
                  <a:cubicBezTo>
                    <a:pt x="34" y="29"/>
                    <a:pt x="36" y="27"/>
                    <a:pt x="37" y="24"/>
                  </a:cubicBezTo>
                  <a:cubicBezTo>
                    <a:pt x="36" y="27"/>
                    <a:pt x="34" y="29"/>
                    <a:pt x="32" y="31"/>
                  </a:cubicBezTo>
                  <a:cubicBezTo>
                    <a:pt x="30" y="33"/>
                    <a:pt x="28" y="34"/>
                    <a:pt x="26" y="35"/>
                  </a:cubicBezTo>
                  <a:cubicBezTo>
                    <a:pt x="21" y="38"/>
                    <a:pt x="17" y="39"/>
                    <a:pt x="12" y="39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8" y="25"/>
                    <a:pt x="9" y="26"/>
                    <a:pt x="9" y="26"/>
                  </a:cubicBezTo>
                  <a:cubicBezTo>
                    <a:pt x="8" y="27"/>
                    <a:pt x="8" y="29"/>
                    <a:pt x="7" y="31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7" y="37"/>
                    <a:pt x="21" y="37"/>
                    <a:pt x="26" y="35"/>
                  </a:cubicBezTo>
                  <a:cubicBezTo>
                    <a:pt x="28" y="34"/>
                    <a:pt x="30" y="32"/>
                    <a:pt x="32" y="30"/>
                  </a:cubicBezTo>
                  <a:cubicBezTo>
                    <a:pt x="34" y="28"/>
                    <a:pt x="36" y="26"/>
                    <a:pt x="36" y="23"/>
                  </a:cubicBezTo>
                  <a:cubicBezTo>
                    <a:pt x="38" y="24"/>
                    <a:pt x="38" y="24"/>
                    <a:pt x="38" y="24"/>
                  </a:cubicBezTo>
                  <a:cubicBezTo>
                    <a:pt x="40" y="19"/>
                    <a:pt x="40" y="14"/>
                    <a:pt x="39" y="10"/>
                  </a:cubicBezTo>
                  <a:cubicBezTo>
                    <a:pt x="39" y="8"/>
                    <a:pt x="38" y="6"/>
                    <a:pt x="37" y="5"/>
                  </a:cubicBezTo>
                  <a:cubicBezTo>
                    <a:pt x="37" y="7"/>
                    <a:pt x="37" y="9"/>
                    <a:pt x="38" y="10"/>
                  </a:cubicBezTo>
                  <a:cubicBezTo>
                    <a:pt x="38" y="11"/>
                    <a:pt x="37" y="12"/>
                    <a:pt x="37" y="13"/>
                  </a:cubicBezTo>
                  <a:cubicBezTo>
                    <a:pt x="37" y="13"/>
                    <a:pt x="37" y="14"/>
                    <a:pt x="37" y="15"/>
                  </a:cubicBezTo>
                  <a:cubicBezTo>
                    <a:pt x="37" y="18"/>
                    <a:pt x="36" y="22"/>
                    <a:pt x="34" y="25"/>
                  </a:cubicBezTo>
                  <a:cubicBezTo>
                    <a:pt x="32" y="28"/>
                    <a:pt x="30" y="31"/>
                    <a:pt x="27" y="32"/>
                  </a:cubicBezTo>
                  <a:cubicBezTo>
                    <a:pt x="24" y="34"/>
                    <a:pt x="22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4" y="34"/>
                    <a:pt x="29" y="31"/>
                    <a:pt x="32" y="27"/>
                  </a:cubicBezTo>
                  <a:cubicBezTo>
                    <a:pt x="35" y="24"/>
                    <a:pt x="36" y="20"/>
                    <a:pt x="37" y="16"/>
                  </a:cubicBezTo>
                  <a:cubicBezTo>
                    <a:pt x="37" y="14"/>
                    <a:pt x="37" y="12"/>
                    <a:pt x="37" y="11"/>
                  </a:cubicBezTo>
                  <a:cubicBezTo>
                    <a:pt x="37" y="9"/>
                    <a:pt x="37" y="7"/>
                    <a:pt x="36" y="5"/>
                  </a:cubicBezTo>
                  <a:cubicBezTo>
                    <a:pt x="36" y="5"/>
                    <a:pt x="36" y="4"/>
                    <a:pt x="36" y="4"/>
                  </a:cubicBezTo>
                  <a:cubicBezTo>
                    <a:pt x="35" y="3"/>
                    <a:pt x="35" y="3"/>
                    <a:pt x="34" y="3"/>
                  </a:cubicBezTo>
                  <a:cubicBezTo>
                    <a:pt x="33" y="2"/>
                    <a:pt x="32" y="2"/>
                    <a:pt x="32" y="2"/>
                  </a:cubicBezTo>
                  <a:cubicBezTo>
                    <a:pt x="31" y="2"/>
                    <a:pt x="30" y="2"/>
                    <a:pt x="30" y="3"/>
                  </a:cubicBezTo>
                  <a:cubicBezTo>
                    <a:pt x="30" y="3"/>
                    <a:pt x="30" y="4"/>
                    <a:pt x="30" y="4"/>
                  </a:cubicBezTo>
                  <a:cubicBezTo>
                    <a:pt x="30" y="5"/>
                    <a:pt x="30" y="5"/>
                    <a:pt x="30" y="6"/>
                  </a:cubicBezTo>
                  <a:cubicBezTo>
                    <a:pt x="30" y="7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7"/>
                    <a:pt x="30" y="7"/>
                    <a:pt x="30" y="6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8" y="6"/>
                    <a:pt x="26" y="6"/>
                    <a:pt x="25" y="7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6" y="4"/>
                    <a:pt x="27" y="3"/>
                    <a:pt x="26" y="3"/>
                  </a:cubicBezTo>
                  <a:cubicBezTo>
                    <a:pt x="26" y="2"/>
                    <a:pt x="24" y="1"/>
                    <a:pt x="24" y="0"/>
                  </a:cubicBezTo>
                  <a:cubicBezTo>
                    <a:pt x="23" y="2"/>
                    <a:pt x="22" y="3"/>
                    <a:pt x="20" y="4"/>
                  </a:cubicBezTo>
                  <a:cubicBezTo>
                    <a:pt x="19" y="5"/>
                    <a:pt x="18" y="6"/>
                    <a:pt x="17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7" y="39"/>
                    <a:pt x="22" y="38"/>
                    <a:pt x="26" y="36"/>
                  </a:cubicBezTo>
                  <a:close/>
                  <a:moveTo>
                    <a:pt x="18" y="36"/>
                  </a:moveTo>
                  <a:cubicBezTo>
                    <a:pt x="18" y="36"/>
                    <a:pt x="18" y="36"/>
                    <a:pt x="18" y="36"/>
                  </a:cubicBezTo>
                  <a:cubicBezTo>
                    <a:pt x="18" y="36"/>
                    <a:pt x="18" y="36"/>
                    <a:pt x="18" y="36"/>
                  </a:cubicBezTo>
                  <a:close/>
                  <a:moveTo>
                    <a:pt x="25" y="24"/>
                  </a:move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6" y="22"/>
                    <a:pt x="27" y="21"/>
                    <a:pt x="28" y="19"/>
                  </a:cubicBezTo>
                  <a:cubicBezTo>
                    <a:pt x="28" y="18"/>
                    <a:pt x="29" y="17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8"/>
                    <a:pt x="28" y="19"/>
                  </a:cubicBezTo>
                  <a:cubicBezTo>
                    <a:pt x="27" y="21"/>
                    <a:pt x="26" y="23"/>
                    <a:pt x="25" y="2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2" name="Freeform 44">
              <a:extLst>
                <a:ext uri="{FF2B5EF4-FFF2-40B4-BE49-F238E27FC236}">
                  <a16:creationId xmlns:a16="http://schemas.microsoft.com/office/drawing/2014/main" id="{54149D59-D6A1-4030-93AC-F86381BF7E07}"/>
                </a:ext>
              </a:extLst>
            </p:cNvPr>
            <p:cNvSpPr/>
            <p:nvPr/>
          </p:nvSpPr>
          <p:spPr bwMode="auto">
            <a:xfrm>
              <a:off x="6613526" y="2957513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3" name="Freeform 45">
              <a:extLst>
                <a:ext uri="{FF2B5EF4-FFF2-40B4-BE49-F238E27FC236}">
                  <a16:creationId xmlns:a16="http://schemas.microsoft.com/office/drawing/2014/main" id="{74014E3B-9CCE-47B4-96D4-5E4D8A3ACBE5}"/>
                </a:ext>
              </a:extLst>
            </p:cNvPr>
            <p:cNvSpPr/>
            <p:nvPr/>
          </p:nvSpPr>
          <p:spPr bwMode="auto">
            <a:xfrm>
              <a:off x="6613526" y="2960688"/>
              <a:ext cx="3175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64" name="Freeform 46">
              <a:extLst>
                <a:ext uri="{FF2B5EF4-FFF2-40B4-BE49-F238E27FC236}">
                  <a16:creationId xmlns:a16="http://schemas.microsoft.com/office/drawing/2014/main" id="{586E88E6-95DC-40FD-BE2F-976E2F523A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99038" y="1544638"/>
              <a:ext cx="2201863" cy="3138488"/>
            </a:xfrm>
            <a:custGeom>
              <a:avLst/>
              <a:gdLst>
                <a:gd name="T0" fmla="*/ 329 w 585"/>
                <a:gd name="T1" fmla="*/ 617 h 835"/>
                <a:gd name="T2" fmla="*/ 393 w 585"/>
                <a:gd name="T3" fmla="*/ 406 h 835"/>
                <a:gd name="T4" fmla="*/ 334 w 585"/>
                <a:gd name="T5" fmla="*/ 317 h 835"/>
                <a:gd name="T6" fmla="*/ 383 w 585"/>
                <a:gd name="T7" fmla="*/ 401 h 835"/>
                <a:gd name="T8" fmla="*/ 359 w 585"/>
                <a:gd name="T9" fmla="*/ 523 h 835"/>
                <a:gd name="T10" fmla="*/ 535 w 585"/>
                <a:gd name="T11" fmla="*/ 440 h 835"/>
                <a:gd name="T12" fmla="*/ 406 w 585"/>
                <a:gd name="T13" fmla="*/ 544 h 835"/>
                <a:gd name="T14" fmla="*/ 404 w 585"/>
                <a:gd name="T15" fmla="*/ 430 h 835"/>
                <a:gd name="T16" fmla="*/ 385 w 585"/>
                <a:gd name="T17" fmla="*/ 393 h 835"/>
                <a:gd name="T18" fmla="*/ 408 w 585"/>
                <a:gd name="T19" fmla="*/ 429 h 835"/>
                <a:gd name="T20" fmla="*/ 406 w 585"/>
                <a:gd name="T21" fmla="*/ 570 h 835"/>
                <a:gd name="T22" fmla="*/ 413 w 585"/>
                <a:gd name="T23" fmla="*/ 536 h 835"/>
                <a:gd name="T24" fmla="*/ 407 w 585"/>
                <a:gd name="T25" fmla="*/ 431 h 835"/>
                <a:gd name="T26" fmla="*/ 363 w 585"/>
                <a:gd name="T27" fmla="*/ 361 h 835"/>
                <a:gd name="T28" fmla="*/ 289 w 585"/>
                <a:gd name="T29" fmla="*/ 345 h 835"/>
                <a:gd name="T30" fmla="*/ 217 w 585"/>
                <a:gd name="T31" fmla="*/ 366 h 835"/>
                <a:gd name="T32" fmla="*/ 206 w 585"/>
                <a:gd name="T33" fmla="*/ 480 h 835"/>
                <a:gd name="T34" fmla="*/ 40 w 585"/>
                <a:gd name="T35" fmla="*/ 170 h 835"/>
                <a:gd name="T36" fmla="*/ 157 w 585"/>
                <a:gd name="T37" fmla="*/ 545 h 835"/>
                <a:gd name="T38" fmla="*/ 185 w 585"/>
                <a:gd name="T39" fmla="*/ 719 h 835"/>
                <a:gd name="T40" fmla="*/ 249 w 585"/>
                <a:gd name="T41" fmla="*/ 831 h 835"/>
                <a:gd name="T42" fmla="*/ 245 w 585"/>
                <a:gd name="T43" fmla="*/ 829 h 835"/>
                <a:gd name="T44" fmla="*/ 224 w 585"/>
                <a:gd name="T45" fmla="*/ 805 h 835"/>
                <a:gd name="T46" fmla="*/ 360 w 585"/>
                <a:gd name="T47" fmla="*/ 812 h 835"/>
                <a:gd name="T48" fmla="*/ 382 w 585"/>
                <a:gd name="T49" fmla="*/ 767 h 835"/>
                <a:gd name="T50" fmla="*/ 375 w 585"/>
                <a:gd name="T51" fmla="*/ 779 h 835"/>
                <a:gd name="T52" fmla="*/ 354 w 585"/>
                <a:gd name="T53" fmla="*/ 801 h 835"/>
                <a:gd name="T54" fmla="*/ 358 w 585"/>
                <a:gd name="T55" fmla="*/ 789 h 835"/>
                <a:gd name="T56" fmla="*/ 180 w 585"/>
                <a:gd name="T57" fmla="*/ 750 h 835"/>
                <a:gd name="T58" fmla="*/ 296 w 585"/>
                <a:gd name="T59" fmla="*/ 716 h 835"/>
                <a:gd name="T60" fmla="*/ 397 w 585"/>
                <a:gd name="T61" fmla="*/ 709 h 835"/>
                <a:gd name="T62" fmla="*/ 362 w 585"/>
                <a:gd name="T63" fmla="*/ 675 h 835"/>
                <a:gd name="T64" fmla="*/ 414 w 585"/>
                <a:gd name="T65" fmla="*/ 634 h 835"/>
                <a:gd name="T66" fmla="*/ 397 w 585"/>
                <a:gd name="T67" fmla="*/ 658 h 835"/>
                <a:gd name="T68" fmla="*/ 405 w 585"/>
                <a:gd name="T69" fmla="*/ 620 h 835"/>
                <a:gd name="T70" fmla="*/ 416 w 585"/>
                <a:gd name="T71" fmla="*/ 599 h 835"/>
                <a:gd name="T72" fmla="*/ 256 w 585"/>
                <a:gd name="T73" fmla="*/ 820 h 835"/>
                <a:gd name="T74" fmla="*/ 228 w 585"/>
                <a:gd name="T75" fmla="*/ 811 h 835"/>
                <a:gd name="T76" fmla="*/ 185 w 585"/>
                <a:gd name="T77" fmla="*/ 718 h 835"/>
                <a:gd name="T78" fmla="*/ 225 w 585"/>
                <a:gd name="T79" fmla="*/ 376 h 835"/>
                <a:gd name="T80" fmla="*/ 270 w 585"/>
                <a:gd name="T81" fmla="*/ 353 h 835"/>
                <a:gd name="T82" fmla="*/ 358 w 585"/>
                <a:gd name="T83" fmla="*/ 348 h 835"/>
                <a:gd name="T84" fmla="*/ 446 w 585"/>
                <a:gd name="T85" fmla="*/ 390 h 835"/>
                <a:gd name="T86" fmla="*/ 407 w 585"/>
                <a:gd name="T87" fmla="*/ 418 h 835"/>
                <a:gd name="T88" fmla="*/ 355 w 585"/>
                <a:gd name="T89" fmla="*/ 374 h 835"/>
                <a:gd name="T90" fmla="*/ 332 w 585"/>
                <a:gd name="T91" fmla="*/ 354 h 835"/>
                <a:gd name="T92" fmla="*/ 242 w 585"/>
                <a:gd name="T93" fmla="*/ 333 h 835"/>
                <a:gd name="T94" fmla="*/ 139 w 585"/>
                <a:gd name="T95" fmla="*/ 387 h 835"/>
                <a:gd name="T96" fmla="*/ 182 w 585"/>
                <a:gd name="T97" fmla="*/ 623 h 835"/>
                <a:gd name="T98" fmla="*/ 372 w 585"/>
                <a:gd name="T99" fmla="*/ 434 h 835"/>
                <a:gd name="T100" fmla="*/ 255 w 585"/>
                <a:gd name="T101" fmla="*/ 373 h 835"/>
                <a:gd name="T102" fmla="*/ 374 w 585"/>
                <a:gd name="T103" fmla="*/ 423 h 835"/>
                <a:gd name="T104" fmla="*/ 235 w 585"/>
                <a:gd name="T105" fmla="*/ 391 h 835"/>
                <a:gd name="T106" fmla="*/ 368 w 585"/>
                <a:gd name="T107" fmla="*/ 468 h 835"/>
                <a:gd name="T108" fmla="*/ 263 w 585"/>
                <a:gd name="T109" fmla="*/ 358 h 835"/>
                <a:gd name="T110" fmla="*/ 343 w 585"/>
                <a:gd name="T111" fmla="*/ 372 h 835"/>
                <a:gd name="T112" fmla="*/ 339 w 585"/>
                <a:gd name="T113" fmla="*/ 361 h 835"/>
                <a:gd name="T114" fmla="*/ 240 w 585"/>
                <a:gd name="T115" fmla="*/ 513 h 835"/>
                <a:gd name="T116" fmla="*/ 185 w 585"/>
                <a:gd name="T117" fmla="*/ 382 h 835"/>
                <a:gd name="T118" fmla="*/ 287 w 585"/>
                <a:gd name="T119" fmla="*/ 300 h 835"/>
                <a:gd name="T120" fmla="*/ 336 w 585"/>
                <a:gd name="T121" fmla="*/ 336 h 835"/>
                <a:gd name="T122" fmla="*/ 382 w 585"/>
                <a:gd name="T123" fmla="*/ 404 h 835"/>
                <a:gd name="T124" fmla="*/ 333 w 585"/>
                <a:gd name="T125" fmla="*/ 593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5" h="835">
                  <a:moveTo>
                    <a:pt x="542" y="139"/>
                  </a:moveTo>
                  <a:cubicBezTo>
                    <a:pt x="526" y="111"/>
                    <a:pt x="507" y="89"/>
                    <a:pt x="486" y="71"/>
                  </a:cubicBezTo>
                  <a:cubicBezTo>
                    <a:pt x="466" y="53"/>
                    <a:pt x="445" y="39"/>
                    <a:pt x="425" y="29"/>
                  </a:cubicBezTo>
                  <a:cubicBezTo>
                    <a:pt x="460" y="48"/>
                    <a:pt x="492" y="74"/>
                    <a:pt x="517" y="106"/>
                  </a:cubicBezTo>
                  <a:cubicBezTo>
                    <a:pt x="542" y="138"/>
                    <a:pt x="561" y="175"/>
                    <a:pt x="571" y="215"/>
                  </a:cubicBezTo>
                  <a:cubicBezTo>
                    <a:pt x="581" y="255"/>
                    <a:pt x="583" y="297"/>
                    <a:pt x="575" y="338"/>
                  </a:cubicBezTo>
                  <a:cubicBezTo>
                    <a:pt x="568" y="378"/>
                    <a:pt x="552" y="418"/>
                    <a:pt x="528" y="452"/>
                  </a:cubicBezTo>
                  <a:cubicBezTo>
                    <a:pt x="504" y="486"/>
                    <a:pt x="472" y="515"/>
                    <a:pt x="436" y="536"/>
                  </a:cubicBezTo>
                  <a:cubicBezTo>
                    <a:pt x="432" y="539"/>
                    <a:pt x="427" y="541"/>
                    <a:pt x="422" y="544"/>
                  </a:cubicBezTo>
                  <a:cubicBezTo>
                    <a:pt x="419" y="545"/>
                    <a:pt x="419" y="545"/>
                    <a:pt x="419" y="545"/>
                  </a:cubicBezTo>
                  <a:cubicBezTo>
                    <a:pt x="416" y="547"/>
                    <a:pt x="416" y="547"/>
                    <a:pt x="416" y="547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9"/>
                    <a:pt x="414" y="549"/>
                    <a:pt x="414" y="549"/>
                  </a:cubicBezTo>
                  <a:cubicBezTo>
                    <a:pt x="414" y="580"/>
                    <a:pt x="414" y="580"/>
                    <a:pt x="414" y="580"/>
                  </a:cubicBezTo>
                  <a:cubicBezTo>
                    <a:pt x="414" y="595"/>
                    <a:pt x="414" y="595"/>
                    <a:pt x="414" y="595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600"/>
                    <a:pt x="414" y="601"/>
                    <a:pt x="414" y="601"/>
                  </a:cubicBezTo>
                  <a:cubicBezTo>
                    <a:pt x="414" y="602"/>
                    <a:pt x="414" y="603"/>
                    <a:pt x="414" y="604"/>
                  </a:cubicBezTo>
                  <a:cubicBezTo>
                    <a:pt x="413" y="607"/>
                    <a:pt x="412" y="610"/>
                    <a:pt x="410" y="613"/>
                  </a:cubicBezTo>
                  <a:cubicBezTo>
                    <a:pt x="406" y="618"/>
                    <a:pt x="400" y="621"/>
                    <a:pt x="393" y="621"/>
                  </a:cubicBezTo>
                  <a:cubicBezTo>
                    <a:pt x="377" y="621"/>
                    <a:pt x="377" y="621"/>
                    <a:pt x="377" y="621"/>
                  </a:cubicBezTo>
                  <a:cubicBezTo>
                    <a:pt x="346" y="621"/>
                    <a:pt x="346" y="621"/>
                    <a:pt x="346" y="621"/>
                  </a:cubicBezTo>
                  <a:cubicBezTo>
                    <a:pt x="336" y="621"/>
                    <a:pt x="336" y="621"/>
                    <a:pt x="336" y="621"/>
                  </a:cubicBezTo>
                  <a:cubicBezTo>
                    <a:pt x="330" y="621"/>
                    <a:pt x="330" y="621"/>
                    <a:pt x="330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32" y="606"/>
                    <a:pt x="332" y="606"/>
                    <a:pt x="332" y="606"/>
                  </a:cubicBezTo>
                  <a:cubicBezTo>
                    <a:pt x="334" y="598"/>
                    <a:pt x="334" y="598"/>
                    <a:pt x="334" y="598"/>
                  </a:cubicBezTo>
                  <a:cubicBezTo>
                    <a:pt x="340" y="578"/>
                    <a:pt x="346" y="558"/>
                    <a:pt x="353" y="539"/>
                  </a:cubicBezTo>
                  <a:cubicBezTo>
                    <a:pt x="360" y="519"/>
                    <a:pt x="367" y="499"/>
                    <a:pt x="374" y="480"/>
                  </a:cubicBezTo>
                  <a:cubicBezTo>
                    <a:pt x="378" y="470"/>
                    <a:pt x="382" y="460"/>
                    <a:pt x="386" y="451"/>
                  </a:cubicBezTo>
                  <a:cubicBezTo>
                    <a:pt x="388" y="446"/>
                    <a:pt x="390" y="441"/>
                    <a:pt x="392" y="437"/>
                  </a:cubicBezTo>
                  <a:cubicBezTo>
                    <a:pt x="395" y="429"/>
                    <a:pt x="395" y="429"/>
                    <a:pt x="395" y="429"/>
                  </a:cubicBezTo>
                  <a:cubicBezTo>
                    <a:pt x="397" y="425"/>
                    <a:pt x="397" y="425"/>
                    <a:pt x="397" y="425"/>
                  </a:cubicBezTo>
                  <a:cubicBezTo>
                    <a:pt x="398" y="423"/>
                    <a:pt x="399" y="421"/>
                    <a:pt x="400" y="420"/>
                  </a:cubicBezTo>
                  <a:cubicBezTo>
                    <a:pt x="404" y="420"/>
                    <a:pt x="404" y="420"/>
                    <a:pt x="404" y="420"/>
                  </a:cubicBezTo>
                  <a:cubicBezTo>
                    <a:pt x="405" y="420"/>
                    <a:pt x="405" y="420"/>
                    <a:pt x="406" y="420"/>
                  </a:cubicBezTo>
                  <a:cubicBezTo>
                    <a:pt x="407" y="420"/>
                    <a:pt x="407" y="420"/>
                    <a:pt x="407" y="420"/>
                  </a:cubicBezTo>
                  <a:cubicBezTo>
                    <a:pt x="408" y="420"/>
                    <a:pt x="408" y="420"/>
                    <a:pt x="408" y="420"/>
                  </a:cubicBezTo>
                  <a:cubicBezTo>
                    <a:pt x="410" y="420"/>
                    <a:pt x="411" y="420"/>
                    <a:pt x="413" y="420"/>
                  </a:cubicBezTo>
                  <a:cubicBezTo>
                    <a:pt x="417" y="420"/>
                    <a:pt x="420" y="419"/>
                    <a:pt x="423" y="418"/>
                  </a:cubicBezTo>
                  <a:cubicBezTo>
                    <a:pt x="430" y="416"/>
                    <a:pt x="435" y="413"/>
                    <a:pt x="440" y="408"/>
                  </a:cubicBezTo>
                  <a:cubicBezTo>
                    <a:pt x="442" y="406"/>
                    <a:pt x="444" y="403"/>
                    <a:pt x="445" y="400"/>
                  </a:cubicBezTo>
                  <a:cubicBezTo>
                    <a:pt x="446" y="397"/>
                    <a:pt x="447" y="394"/>
                    <a:pt x="448" y="390"/>
                  </a:cubicBezTo>
                  <a:cubicBezTo>
                    <a:pt x="449" y="384"/>
                    <a:pt x="448" y="377"/>
                    <a:pt x="445" y="371"/>
                  </a:cubicBezTo>
                  <a:cubicBezTo>
                    <a:pt x="443" y="365"/>
                    <a:pt x="438" y="360"/>
                    <a:pt x="432" y="359"/>
                  </a:cubicBezTo>
                  <a:cubicBezTo>
                    <a:pt x="431" y="359"/>
                    <a:pt x="430" y="359"/>
                    <a:pt x="428" y="359"/>
                  </a:cubicBezTo>
                  <a:cubicBezTo>
                    <a:pt x="427" y="359"/>
                    <a:pt x="425" y="360"/>
                    <a:pt x="424" y="361"/>
                  </a:cubicBezTo>
                  <a:cubicBezTo>
                    <a:pt x="421" y="362"/>
                    <a:pt x="419" y="364"/>
                    <a:pt x="416" y="366"/>
                  </a:cubicBezTo>
                  <a:cubicBezTo>
                    <a:pt x="414" y="368"/>
                    <a:pt x="411" y="371"/>
                    <a:pt x="409" y="374"/>
                  </a:cubicBezTo>
                  <a:cubicBezTo>
                    <a:pt x="409" y="375"/>
                    <a:pt x="408" y="375"/>
                    <a:pt x="408" y="376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7" y="378"/>
                    <a:pt x="407" y="378"/>
                    <a:pt x="407" y="378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399" y="393"/>
                    <a:pt x="399" y="393"/>
                    <a:pt x="399" y="393"/>
                  </a:cubicBezTo>
                  <a:cubicBezTo>
                    <a:pt x="393" y="406"/>
                    <a:pt x="393" y="406"/>
                    <a:pt x="393" y="406"/>
                  </a:cubicBezTo>
                  <a:cubicBezTo>
                    <a:pt x="393" y="406"/>
                    <a:pt x="392" y="406"/>
                    <a:pt x="392" y="406"/>
                  </a:cubicBezTo>
                  <a:cubicBezTo>
                    <a:pt x="391" y="405"/>
                    <a:pt x="391" y="405"/>
                    <a:pt x="391" y="405"/>
                  </a:cubicBezTo>
                  <a:cubicBezTo>
                    <a:pt x="388" y="404"/>
                    <a:pt x="388" y="404"/>
                    <a:pt x="388" y="404"/>
                  </a:cubicBezTo>
                  <a:cubicBezTo>
                    <a:pt x="386" y="403"/>
                    <a:pt x="385" y="403"/>
                    <a:pt x="383" y="402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1" y="400"/>
                    <a:pt x="381" y="400"/>
                    <a:pt x="381" y="400"/>
                  </a:cubicBezTo>
                  <a:cubicBezTo>
                    <a:pt x="380" y="400"/>
                    <a:pt x="380" y="400"/>
                    <a:pt x="379" y="399"/>
                  </a:cubicBezTo>
                  <a:cubicBezTo>
                    <a:pt x="378" y="398"/>
                    <a:pt x="377" y="398"/>
                    <a:pt x="376" y="397"/>
                  </a:cubicBezTo>
                  <a:cubicBezTo>
                    <a:pt x="372" y="394"/>
                    <a:pt x="368" y="390"/>
                    <a:pt x="365" y="386"/>
                  </a:cubicBezTo>
                  <a:cubicBezTo>
                    <a:pt x="362" y="381"/>
                    <a:pt x="359" y="377"/>
                    <a:pt x="357" y="373"/>
                  </a:cubicBezTo>
                  <a:cubicBezTo>
                    <a:pt x="356" y="370"/>
                    <a:pt x="355" y="368"/>
                    <a:pt x="354" y="366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1" y="359"/>
                    <a:pt x="350" y="357"/>
                    <a:pt x="350" y="356"/>
                  </a:cubicBezTo>
                  <a:cubicBezTo>
                    <a:pt x="352" y="354"/>
                    <a:pt x="354" y="353"/>
                    <a:pt x="356" y="352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9" y="350"/>
                    <a:pt x="359" y="350"/>
                    <a:pt x="359" y="350"/>
                  </a:cubicBezTo>
                  <a:cubicBezTo>
                    <a:pt x="359" y="349"/>
                    <a:pt x="360" y="349"/>
                    <a:pt x="360" y="349"/>
                  </a:cubicBezTo>
                  <a:cubicBezTo>
                    <a:pt x="363" y="347"/>
                    <a:pt x="365" y="345"/>
                    <a:pt x="367" y="342"/>
                  </a:cubicBezTo>
                  <a:cubicBezTo>
                    <a:pt x="372" y="338"/>
                    <a:pt x="376" y="333"/>
                    <a:pt x="378" y="328"/>
                  </a:cubicBezTo>
                  <a:cubicBezTo>
                    <a:pt x="380" y="322"/>
                    <a:pt x="382" y="317"/>
                    <a:pt x="380" y="311"/>
                  </a:cubicBezTo>
                  <a:cubicBezTo>
                    <a:pt x="380" y="308"/>
                    <a:pt x="379" y="306"/>
                    <a:pt x="377" y="303"/>
                  </a:cubicBezTo>
                  <a:cubicBezTo>
                    <a:pt x="377" y="302"/>
                    <a:pt x="376" y="301"/>
                    <a:pt x="375" y="300"/>
                  </a:cubicBezTo>
                  <a:cubicBezTo>
                    <a:pt x="374" y="299"/>
                    <a:pt x="373" y="297"/>
                    <a:pt x="372" y="297"/>
                  </a:cubicBezTo>
                  <a:cubicBezTo>
                    <a:pt x="368" y="293"/>
                    <a:pt x="362" y="292"/>
                    <a:pt x="357" y="293"/>
                  </a:cubicBezTo>
                  <a:cubicBezTo>
                    <a:pt x="354" y="294"/>
                    <a:pt x="352" y="295"/>
                    <a:pt x="349" y="296"/>
                  </a:cubicBezTo>
                  <a:cubicBezTo>
                    <a:pt x="347" y="298"/>
                    <a:pt x="345" y="300"/>
                    <a:pt x="343" y="302"/>
                  </a:cubicBezTo>
                  <a:cubicBezTo>
                    <a:pt x="338" y="306"/>
                    <a:pt x="336" y="311"/>
                    <a:pt x="334" y="317"/>
                  </a:cubicBezTo>
                  <a:cubicBezTo>
                    <a:pt x="332" y="323"/>
                    <a:pt x="332" y="329"/>
                    <a:pt x="333" y="335"/>
                  </a:cubicBezTo>
                  <a:cubicBezTo>
                    <a:pt x="332" y="329"/>
                    <a:pt x="332" y="323"/>
                    <a:pt x="334" y="317"/>
                  </a:cubicBezTo>
                  <a:cubicBezTo>
                    <a:pt x="335" y="312"/>
                    <a:pt x="338" y="307"/>
                    <a:pt x="342" y="302"/>
                  </a:cubicBezTo>
                  <a:cubicBezTo>
                    <a:pt x="343" y="301"/>
                    <a:pt x="344" y="300"/>
                    <a:pt x="345" y="299"/>
                  </a:cubicBezTo>
                  <a:cubicBezTo>
                    <a:pt x="346" y="299"/>
                    <a:pt x="346" y="298"/>
                    <a:pt x="347" y="298"/>
                  </a:cubicBezTo>
                  <a:cubicBezTo>
                    <a:pt x="348" y="297"/>
                    <a:pt x="348" y="297"/>
                    <a:pt x="349" y="297"/>
                  </a:cubicBezTo>
                  <a:cubicBezTo>
                    <a:pt x="351" y="295"/>
                    <a:pt x="354" y="294"/>
                    <a:pt x="356" y="293"/>
                  </a:cubicBezTo>
                  <a:cubicBezTo>
                    <a:pt x="362" y="292"/>
                    <a:pt x="368" y="293"/>
                    <a:pt x="372" y="296"/>
                  </a:cubicBezTo>
                  <a:cubicBezTo>
                    <a:pt x="372" y="297"/>
                    <a:pt x="373" y="297"/>
                    <a:pt x="373" y="297"/>
                  </a:cubicBezTo>
                  <a:cubicBezTo>
                    <a:pt x="374" y="298"/>
                    <a:pt x="374" y="299"/>
                    <a:pt x="375" y="299"/>
                  </a:cubicBezTo>
                  <a:cubicBezTo>
                    <a:pt x="375" y="300"/>
                    <a:pt x="376" y="301"/>
                    <a:pt x="377" y="303"/>
                  </a:cubicBezTo>
                  <a:cubicBezTo>
                    <a:pt x="379" y="305"/>
                    <a:pt x="380" y="308"/>
                    <a:pt x="380" y="310"/>
                  </a:cubicBezTo>
                  <a:cubicBezTo>
                    <a:pt x="382" y="316"/>
                    <a:pt x="381" y="322"/>
                    <a:pt x="378" y="327"/>
                  </a:cubicBezTo>
                  <a:cubicBezTo>
                    <a:pt x="376" y="333"/>
                    <a:pt x="372" y="338"/>
                    <a:pt x="368" y="342"/>
                  </a:cubicBezTo>
                  <a:cubicBezTo>
                    <a:pt x="366" y="345"/>
                    <a:pt x="363" y="347"/>
                    <a:pt x="361" y="349"/>
                  </a:cubicBezTo>
                  <a:cubicBezTo>
                    <a:pt x="360" y="349"/>
                    <a:pt x="359" y="350"/>
                    <a:pt x="359" y="350"/>
                  </a:cubicBezTo>
                  <a:cubicBezTo>
                    <a:pt x="358" y="351"/>
                    <a:pt x="358" y="351"/>
                    <a:pt x="358" y="351"/>
                  </a:cubicBezTo>
                  <a:cubicBezTo>
                    <a:pt x="356" y="352"/>
                    <a:pt x="356" y="352"/>
                    <a:pt x="356" y="352"/>
                  </a:cubicBezTo>
                  <a:cubicBezTo>
                    <a:pt x="354" y="353"/>
                    <a:pt x="352" y="354"/>
                    <a:pt x="350" y="356"/>
                  </a:cubicBezTo>
                  <a:cubicBezTo>
                    <a:pt x="350" y="356"/>
                    <a:pt x="350" y="356"/>
                    <a:pt x="350" y="356"/>
                  </a:cubicBezTo>
                  <a:cubicBezTo>
                    <a:pt x="351" y="357"/>
                    <a:pt x="351" y="357"/>
                    <a:pt x="351" y="357"/>
                  </a:cubicBezTo>
                  <a:cubicBezTo>
                    <a:pt x="351" y="358"/>
                    <a:pt x="351" y="358"/>
                    <a:pt x="351" y="358"/>
                  </a:cubicBezTo>
                  <a:cubicBezTo>
                    <a:pt x="352" y="361"/>
                    <a:pt x="352" y="361"/>
                    <a:pt x="352" y="361"/>
                  </a:cubicBezTo>
                  <a:cubicBezTo>
                    <a:pt x="353" y="363"/>
                    <a:pt x="353" y="363"/>
                    <a:pt x="353" y="363"/>
                  </a:cubicBezTo>
                  <a:cubicBezTo>
                    <a:pt x="354" y="366"/>
                    <a:pt x="354" y="366"/>
                    <a:pt x="354" y="366"/>
                  </a:cubicBezTo>
                  <a:cubicBezTo>
                    <a:pt x="355" y="368"/>
                    <a:pt x="356" y="370"/>
                    <a:pt x="357" y="372"/>
                  </a:cubicBezTo>
                  <a:cubicBezTo>
                    <a:pt x="359" y="377"/>
                    <a:pt x="362" y="381"/>
                    <a:pt x="365" y="385"/>
                  </a:cubicBezTo>
                  <a:cubicBezTo>
                    <a:pt x="368" y="389"/>
                    <a:pt x="372" y="393"/>
                    <a:pt x="376" y="397"/>
                  </a:cubicBezTo>
                  <a:cubicBezTo>
                    <a:pt x="377" y="397"/>
                    <a:pt x="378" y="398"/>
                    <a:pt x="379" y="399"/>
                  </a:cubicBezTo>
                  <a:cubicBezTo>
                    <a:pt x="380" y="399"/>
                    <a:pt x="380" y="400"/>
                    <a:pt x="381" y="400"/>
                  </a:cubicBezTo>
                  <a:cubicBezTo>
                    <a:pt x="382" y="401"/>
                    <a:pt x="382" y="401"/>
                    <a:pt x="382" y="401"/>
                  </a:cubicBezTo>
                  <a:cubicBezTo>
                    <a:pt x="383" y="401"/>
                    <a:pt x="383" y="401"/>
                    <a:pt x="383" y="401"/>
                  </a:cubicBezTo>
                  <a:cubicBezTo>
                    <a:pt x="385" y="402"/>
                    <a:pt x="386" y="403"/>
                    <a:pt x="388" y="404"/>
                  </a:cubicBezTo>
                  <a:cubicBezTo>
                    <a:pt x="390" y="405"/>
                    <a:pt x="390" y="405"/>
                    <a:pt x="390" y="405"/>
                  </a:cubicBezTo>
                  <a:cubicBezTo>
                    <a:pt x="392" y="405"/>
                    <a:pt x="392" y="405"/>
                    <a:pt x="392" y="405"/>
                  </a:cubicBezTo>
                  <a:cubicBezTo>
                    <a:pt x="392" y="405"/>
                    <a:pt x="393" y="406"/>
                    <a:pt x="393" y="406"/>
                  </a:cubicBezTo>
                  <a:cubicBezTo>
                    <a:pt x="399" y="392"/>
                    <a:pt x="399" y="392"/>
                    <a:pt x="399" y="392"/>
                  </a:cubicBezTo>
                  <a:cubicBezTo>
                    <a:pt x="404" y="383"/>
                    <a:pt x="404" y="383"/>
                    <a:pt x="404" y="383"/>
                  </a:cubicBezTo>
                  <a:cubicBezTo>
                    <a:pt x="406" y="378"/>
                    <a:pt x="406" y="378"/>
                    <a:pt x="406" y="378"/>
                  </a:cubicBezTo>
                  <a:cubicBezTo>
                    <a:pt x="407" y="377"/>
                    <a:pt x="407" y="377"/>
                    <a:pt x="407" y="377"/>
                  </a:cubicBezTo>
                  <a:cubicBezTo>
                    <a:pt x="408" y="376"/>
                    <a:pt x="408" y="376"/>
                    <a:pt x="408" y="376"/>
                  </a:cubicBezTo>
                  <a:cubicBezTo>
                    <a:pt x="408" y="375"/>
                    <a:pt x="409" y="374"/>
                    <a:pt x="409" y="374"/>
                  </a:cubicBezTo>
                  <a:cubicBezTo>
                    <a:pt x="411" y="371"/>
                    <a:pt x="414" y="368"/>
                    <a:pt x="416" y="366"/>
                  </a:cubicBezTo>
                  <a:cubicBezTo>
                    <a:pt x="421" y="361"/>
                    <a:pt x="427" y="358"/>
                    <a:pt x="432" y="359"/>
                  </a:cubicBezTo>
                  <a:cubicBezTo>
                    <a:pt x="435" y="360"/>
                    <a:pt x="438" y="361"/>
                    <a:pt x="440" y="363"/>
                  </a:cubicBezTo>
                  <a:cubicBezTo>
                    <a:pt x="443" y="365"/>
                    <a:pt x="444" y="368"/>
                    <a:pt x="446" y="371"/>
                  </a:cubicBezTo>
                  <a:cubicBezTo>
                    <a:pt x="448" y="377"/>
                    <a:pt x="449" y="384"/>
                    <a:pt x="448" y="390"/>
                  </a:cubicBezTo>
                  <a:cubicBezTo>
                    <a:pt x="447" y="394"/>
                    <a:pt x="447" y="397"/>
                    <a:pt x="445" y="400"/>
                  </a:cubicBezTo>
                  <a:cubicBezTo>
                    <a:pt x="444" y="403"/>
                    <a:pt x="442" y="406"/>
                    <a:pt x="440" y="408"/>
                  </a:cubicBezTo>
                  <a:cubicBezTo>
                    <a:pt x="436" y="413"/>
                    <a:pt x="430" y="417"/>
                    <a:pt x="423" y="419"/>
                  </a:cubicBezTo>
                  <a:cubicBezTo>
                    <a:pt x="420" y="420"/>
                    <a:pt x="416" y="420"/>
                    <a:pt x="413" y="420"/>
                  </a:cubicBezTo>
                  <a:cubicBezTo>
                    <a:pt x="411" y="421"/>
                    <a:pt x="410" y="421"/>
                    <a:pt x="408" y="421"/>
                  </a:cubicBezTo>
                  <a:cubicBezTo>
                    <a:pt x="407" y="421"/>
                    <a:pt x="407" y="421"/>
                    <a:pt x="407" y="421"/>
                  </a:cubicBezTo>
                  <a:cubicBezTo>
                    <a:pt x="407" y="421"/>
                    <a:pt x="407" y="421"/>
                    <a:pt x="406" y="421"/>
                  </a:cubicBezTo>
                  <a:cubicBezTo>
                    <a:pt x="405" y="421"/>
                    <a:pt x="405" y="421"/>
                    <a:pt x="404" y="420"/>
                  </a:cubicBezTo>
                  <a:cubicBezTo>
                    <a:pt x="400" y="420"/>
                    <a:pt x="400" y="420"/>
                    <a:pt x="400" y="420"/>
                  </a:cubicBezTo>
                  <a:cubicBezTo>
                    <a:pt x="399" y="422"/>
                    <a:pt x="399" y="423"/>
                    <a:pt x="398" y="425"/>
                  </a:cubicBezTo>
                  <a:cubicBezTo>
                    <a:pt x="396" y="429"/>
                    <a:pt x="396" y="429"/>
                    <a:pt x="396" y="429"/>
                  </a:cubicBezTo>
                  <a:cubicBezTo>
                    <a:pt x="393" y="435"/>
                    <a:pt x="393" y="435"/>
                    <a:pt x="393" y="435"/>
                  </a:cubicBezTo>
                  <a:cubicBezTo>
                    <a:pt x="388" y="447"/>
                    <a:pt x="388" y="447"/>
                    <a:pt x="388" y="447"/>
                  </a:cubicBezTo>
                  <a:cubicBezTo>
                    <a:pt x="384" y="456"/>
                    <a:pt x="381" y="464"/>
                    <a:pt x="378" y="472"/>
                  </a:cubicBezTo>
                  <a:cubicBezTo>
                    <a:pt x="371" y="489"/>
                    <a:pt x="365" y="506"/>
                    <a:pt x="359" y="523"/>
                  </a:cubicBezTo>
                  <a:cubicBezTo>
                    <a:pt x="353" y="539"/>
                    <a:pt x="347" y="556"/>
                    <a:pt x="342" y="573"/>
                  </a:cubicBezTo>
                  <a:cubicBezTo>
                    <a:pt x="340" y="581"/>
                    <a:pt x="337" y="590"/>
                    <a:pt x="335" y="598"/>
                  </a:cubicBezTo>
                  <a:cubicBezTo>
                    <a:pt x="330" y="612"/>
                    <a:pt x="330" y="612"/>
                    <a:pt x="330" y="612"/>
                  </a:cubicBezTo>
                  <a:cubicBezTo>
                    <a:pt x="329" y="617"/>
                    <a:pt x="329" y="617"/>
                    <a:pt x="329" y="617"/>
                  </a:cubicBezTo>
                  <a:cubicBezTo>
                    <a:pt x="328" y="620"/>
                    <a:pt x="328" y="620"/>
                    <a:pt x="328" y="620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8" y="621"/>
                    <a:pt x="328" y="621"/>
                    <a:pt x="328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29" y="621"/>
                    <a:pt x="329" y="621"/>
                    <a:pt x="329" y="621"/>
                  </a:cubicBezTo>
                  <a:cubicBezTo>
                    <a:pt x="339" y="621"/>
                    <a:pt x="339" y="621"/>
                    <a:pt x="339" y="621"/>
                  </a:cubicBezTo>
                  <a:cubicBezTo>
                    <a:pt x="392" y="621"/>
                    <a:pt x="392" y="621"/>
                    <a:pt x="392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3" y="621"/>
                    <a:pt x="393" y="621"/>
                    <a:pt x="393" y="621"/>
                  </a:cubicBezTo>
                  <a:cubicBezTo>
                    <a:pt x="394" y="621"/>
                    <a:pt x="395" y="621"/>
                    <a:pt x="395" y="621"/>
                  </a:cubicBezTo>
                  <a:cubicBezTo>
                    <a:pt x="397" y="621"/>
                    <a:pt x="398" y="620"/>
                    <a:pt x="399" y="620"/>
                  </a:cubicBezTo>
                  <a:cubicBezTo>
                    <a:pt x="402" y="619"/>
                    <a:pt x="404" y="618"/>
                    <a:pt x="406" y="616"/>
                  </a:cubicBezTo>
                  <a:cubicBezTo>
                    <a:pt x="410" y="613"/>
                    <a:pt x="413" y="608"/>
                    <a:pt x="414" y="603"/>
                  </a:cubicBezTo>
                  <a:cubicBezTo>
                    <a:pt x="414" y="602"/>
                    <a:pt x="414" y="601"/>
                    <a:pt x="414" y="601"/>
                  </a:cubicBezTo>
                  <a:cubicBezTo>
                    <a:pt x="414" y="600"/>
                    <a:pt x="414" y="600"/>
                    <a:pt x="414" y="600"/>
                  </a:cubicBezTo>
                  <a:cubicBezTo>
                    <a:pt x="414" y="599"/>
                    <a:pt x="414" y="599"/>
                    <a:pt x="414" y="599"/>
                  </a:cubicBezTo>
                  <a:cubicBezTo>
                    <a:pt x="414" y="596"/>
                    <a:pt x="414" y="596"/>
                    <a:pt x="414" y="596"/>
                  </a:cubicBezTo>
                  <a:cubicBezTo>
                    <a:pt x="414" y="590"/>
                    <a:pt x="414" y="590"/>
                    <a:pt x="414" y="590"/>
                  </a:cubicBezTo>
                  <a:cubicBezTo>
                    <a:pt x="414" y="577"/>
                    <a:pt x="414" y="577"/>
                    <a:pt x="414" y="577"/>
                  </a:cubicBezTo>
                  <a:cubicBezTo>
                    <a:pt x="414" y="552"/>
                    <a:pt x="414" y="552"/>
                    <a:pt x="414" y="552"/>
                  </a:cubicBezTo>
                  <a:cubicBezTo>
                    <a:pt x="414" y="548"/>
                    <a:pt x="414" y="548"/>
                    <a:pt x="414" y="548"/>
                  </a:cubicBezTo>
                  <a:cubicBezTo>
                    <a:pt x="414" y="547"/>
                    <a:pt x="415" y="547"/>
                    <a:pt x="415" y="547"/>
                  </a:cubicBezTo>
                  <a:cubicBezTo>
                    <a:pt x="416" y="546"/>
                    <a:pt x="416" y="546"/>
                    <a:pt x="416" y="546"/>
                  </a:cubicBezTo>
                  <a:cubicBezTo>
                    <a:pt x="420" y="545"/>
                    <a:pt x="424" y="543"/>
                    <a:pt x="428" y="541"/>
                  </a:cubicBezTo>
                  <a:cubicBezTo>
                    <a:pt x="442" y="533"/>
                    <a:pt x="456" y="523"/>
                    <a:pt x="470" y="513"/>
                  </a:cubicBezTo>
                  <a:cubicBezTo>
                    <a:pt x="496" y="493"/>
                    <a:pt x="518" y="468"/>
                    <a:pt x="535" y="440"/>
                  </a:cubicBezTo>
                  <a:cubicBezTo>
                    <a:pt x="553" y="412"/>
                    <a:pt x="565" y="382"/>
                    <a:pt x="572" y="350"/>
                  </a:cubicBezTo>
                  <a:cubicBezTo>
                    <a:pt x="580" y="319"/>
                    <a:pt x="581" y="286"/>
                    <a:pt x="578" y="255"/>
                  </a:cubicBezTo>
                  <a:cubicBezTo>
                    <a:pt x="574" y="223"/>
                    <a:pt x="566" y="192"/>
                    <a:pt x="552" y="164"/>
                  </a:cubicBezTo>
                  <a:cubicBezTo>
                    <a:pt x="539" y="135"/>
                    <a:pt x="521" y="109"/>
                    <a:pt x="499" y="86"/>
                  </a:cubicBezTo>
                  <a:cubicBezTo>
                    <a:pt x="477" y="63"/>
                    <a:pt x="451" y="44"/>
                    <a:pt x="424" y="30"/>
                  </a:cubicBezTo>
                  <a:cubicBezTo>
                    <a:pt x="412" y="23"/>
                    <a:pt x="399" y="18"/>
                    <a:pt x="386" y="13"/>
                  </a:cubicBezTo>
                  <a:cubicBezTo>
                    <a:pt x="369" y="8"/>
                    <a:pt x="353" y="4"/>
                    <a:pt x="339" y="2"/>
                  </a:cubicBezTo>
                  <a:cubicBezTo>
                    <a:pt x="325" y="0"/>
                    <a:pt x="313" y="0"/>
                    <a:pt x="305" y="0"/>
                  </a:cubicBezTo>
                  <a:cubicBezTo>
                    <a:pt x="296" y="0"/>
                    <a:pt x="291" y="0"/>
                    <a:pt x="291" y="1"/>
                  </a:cubicBezTo>
                  <a:cubicBezTo>
                    <a:pt x="291" y="1"/>
                    <a:pt x="296" y="2"/>
                    <a:pt x="308" y="3"/>
                  </a:cubicBezTo>
                  <a:cubicBezTo>
                    <a:pt x="314" y="3"/>
                    <a:pt x="322" y="4"/>
                    <a:pt x="331" y="6"/>
                  </a:cubicBezTo>
                  <a:cubicBezTo>
                    <a:pt x="341" y="7"/>
                    <a:pt x="352" y="10"/>
                    <a:pt x="365" y="13"/>
                  </a:cubicBezTo>
                  <a:cubicBezTo>
                    <a:pt x="372" y="15"/>
                    <a:pt x="380" y="18"/>
                    <a:pt x="388" y="21"/>
                  </a:cubicBezTo>
                  <a:cubicBezTo>
                    <a:pt x="397" y="24"/>
                    <a:pt x="405" y="28"/>
                    <a:pt x="413" y="31"/>
                  </a:cubicBezTo>
                  <a:cubicBezTo>
                    <a:pt x="429" y="39"/>
                    <a:pt x="440" y="46"/>
                    <a:pt x="440" y="46"/>
                  </a:cubicBezTo>
                  <a:cubicBezTo>
                    <a:pt x="445" y="49"/>
                    <a:pt x="445" y="50"/>
                    <a:pt x="444" y="50"/>
                  </a:cubicBezTo>
                  <a:cubicBezTo>
                    <a:pt x="443" y="50"/>
                    <a:pt x="440" y="48"/>
                    <a:pt x="437" y="47"/>
                  </a:cubicBezTo>
                  <a:cubicBezTo>
                    <a:pt x="475" y="70"/>
                    <a:pt x="507" y="102"/>
                    <a:pt x="530" y="139"/>
                  </a:cubicBezTo>
                  <a:cubicBezTo>
                    <a:pt x="553" y="176"/>
                    <a:pt x="567" y="219"/>
                    <a:pt x="571" y="263"/>
                  </a:cubicBezTo>
                  <a:cubicBezTo>
                    <a:pt x="572" y="285"/>
                    <a:pt x="572" y="307"/>
                    <a:pt x="568" y="329"/>
                  </a:cubicBezTo>
                  <a:cubicBezTo>
                    <a:pt x="565" y="350"/>
                    <a:pt x="559" y="371"/>
                    <a:pt x="551" y="392"/>
                  </a:cubicBezTo>
                  <a:cubicBezTo>
                    <a:pt x="535" y="432"/>
                    <a:pt x="509" y="469"/>
                    <a:pt x="475" y="498"/>
                  </a:cubicBezTo>
                  <a:cubicBezTo>
                    <a:pt x="462" y="510"/>
                    <a:pt x="448" y="520"/>
                    <a:pt x="432" y="529"/>
                  </a:cubicBezTo>
                  <a:cubicBezTo>
                    <a:pt x="428" y="531"/>
                    <a:pt x="425" y="533"/>
                    <a:pt x="421" y="535"/>
                  </a:cubicBezTo>
                  <a:cubicBezTo>
                    <a:pt x="419" y="536"/>
                    <a:pt x="417" y="537"/>
                    <a:pt x="415" y="538"/>
                  </a:cubicBezTo>
                  <a:cubicBezTo>
                    <a:pt x="413" y="539"/>
                    <a:pt x="410" y="541"/>
                    <a:pt x="407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4"/>
                    <a:pt x="406" y="544"/>
                    <a:pt x="406" y="544"/>
                  </a:cubicBezTo>
                  <a:cubicBezTo>
                    <a:pt x="406" y="547"/>
                    <a:pt x="406" y="547"/>
                    <a:pt x="406" y="547"/>
                  </a:cubicBezTo>
                  <a:cubicBezTo>
                    <a:pt x="406" y="551"/>
                    <a:pt x="406" y="551"/>
                    <a:pt x="406" y="551"/>
                  </a:cubicBezTo>
                  <a:cubicBezTo>
                    <a:pt x="406" y="558"/>
                    <a:pt x="406" y="558"/>
                    <a:pt x="406" y="558"/>
                  </a:cubicBezTo>
                  <a:cubicBezTo>
                    <a:pt x="406" y="571"/>
                    <a:pt x="406" y="571"/>
                    <a:pt x="406" y="571"/>
                  </a:cubicBezTo>
                  <a:cubicBezTo>
                    <a:pt x="406" y="598"/>
                    <a:pt x="406" y="598"/>
                    <a:pt x="406" y="598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0"/>
                    <a:pt x="406" y="600"/>
                    <a:pt x="406" y="600"/>
                  </a:cubicBezTo>
                  <a:cubicBezTo>
                    <a:pt x="406" y="601"/>
                    <a:pt x="406" y="601"/>
                    <a:pt x="406" y="601"/>
                  </a:cubicBezTo>
                  <a:cubicBezTo>
                    <a:pt x="406" y="602"/>
                    <a:pt x="406" y="603"/>
                    <a:pt x="406" y="604"/>
                  </a:cubicBezTo>
                  <a:cubicBezTo>
                    <a:pt x="405" y="605"/>
                    <a:pt x="404" y="607"/>
                    <a:pt x="403" y="608"/>
                  </a:cubicBezTo>
                  <a:cubicBezTo>
                    <a:pt x="401" y="611"/>
                    <a:pt x="398" y="613"/>
                    <a:pt x="394" y="613"/>
                  </a:cubicBezTo>
                  <a:cubicBezTo>
                    <a:pt x="394" y="613"/>
                    <a:pt x="393" y="613"/>
                    <a:pt x="393" y="613"/>
                  </a:cubicBezTo>
                  <a:cubicBezTo>
                    <a:pt x="391" y="613"/>
                    <a:pt x="391" y="613"/>
                    <a:pt x="391" y="613"/>
                  </a:cubicBezTo>
                  <a:cubicBezTo>
                    <a:pt x="388" y="613"/>
                    <a:pt x="388" y="613"/>
                    <a:pt x="388" y="613"/>
                  </a:cubicBezTo>
                  <a:cubicBezTo>
                    <a:pt x="381" y="613"/>
                    <a:pt x="381" y="613"/>
                    <a:pt x="381" y="613"/>
                  </a:cubicBezTo>
                  <a:cubicBezTo>
                    <a:pt x="368" y="613"/>
                    <a:pt x="368" y="613"/>
                    <a:pt x="368" y="613"/>
                  </a:cubicBezTo>
                  <a:cubicBezTo>
                    <a:pt x="342" y="613"/>
                    <a:pt x="342" y="613"/>
                    <a:pt x="342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8" y="613"/>
                    <a:pt x="339" y="613"/>
                    <a:pt x="339" y="613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0"/>
                    <a:pt x="339" y="610"/>
                    <a:pt x="339" y="610"/>
                  </a:cubicBezTo>
                  <a:cubicBezTo>
                    <a:pt x="342" y="599"/>
                    <a:pt x="342" y="599"/>
                    <a:pt x="342" y="599"/>
                  </a:cubicBezTo>
                  <a:cubicBezTo>
                    <a:pt x="345" y="591"/>
                    <a:pt x="348" y="582"/>
                    <a:pt x="350" y="574"/>
                  </a:cubicBezTo>
                  <a:cubicBezTo>
                    <a:pt x="355" y="557"/>
                    <a:pt x="361" y="540"/>
                    <a:pt x="367" y="524"/>
                  </a:cubicBezTo>
                  <a:cubicBezTo>
                    <a:pt x="373" y="507"/>
                    <a:pt x="379" y="490"/>
                    <a:pt x="385" y="474"/>
                  </a:cubicBezTo>
                  <a:cubicBezTo>
                    <a:pt x="389" y="466"/>
                    <a:pt x="392" y="458"/>
                    <a:pt x="396" y="450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403" y="432"/>
                    <a:pt x="403" y="432"/>
                    <a:pt x="403" y="432"/>
                  </a:cubicBezTo>
                  <a:cubicBezTo>
                    <a:pt x="404" y="430"/>
                    <a:pt x="404" y="430"/>
                    <a:pt x="404" y="430"/>
                  </a:cubicBezTo>
                  <a:cubicBezTo>
                    <a:pt x="405" y="429"/>
                    <a:pt x="405" y="429"/>
                    <a:pt x="405" y="428"/>
                  </a:cubicBezTo>
                  <a:cubicBezTo>
                    <a:pt x="405" y="428"/>
                    <a:pt x="406" y="428"/>
                    <a:pt x="406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8" y="429"/>
                    <a:pt x="408" y="429"/>
                    <a:pt x="408" y="429"/>
                  </a:cubicBezTo>
                  <a:cubicBezTo>
                    <a:pt x="410" y="429"/>
                    <a:pt x="412" y="429"/>
                    <a:pt x="414" y="428"/>
                  </a:cubicBezTo>
                  <a:cubicBezTo>
                    <a:pt x="418" y="428"/>
                    <a:pt x="422" y="427"/>
                    <a:pt x="426" y="426"/>
                  </a:cubicBezTo>
                  <a:cubicBezTo>
                    <a:pt x="433" y="424"/>
                    <a:pt x="441" y="420"/>
                    <a:pt x="446" y="413"/>
                  </a:cubicBezTo>
                  <a:cubicBezTo>
                    <a:pt x="449" y="410"/>
                    <a:pt x="451" y="407"/>
                    <a:pt x="453" y="403"/>
                  </a:cubicBezTo>
                  <a:cubicBezTo>
                    <a:pt x="454" y="399"/>
                    <a:pt x="455" y="395"/>
                    <a:pt x="456" y="391"/>
                  </a:cubicBezTo>
                  <a:cubicBezTo>
                    <a:pt x="457" y="383"/>
                    <a:pt x="457" y="375"/>
                    <a:pt x="453" y="367"/>
                  </a:cubicBezTo>
                  <a:cubicBezTo>
                    <a:pt x="451" y="363"/>
                    <a:pt x="449" y="360"/>
                    <a:pt x="446" y="357"/>
                  </a:cubicBezTo>
                  <a:cubicBezTo>
                    <a:pt x="442" y="354"/>
                    <a:pt x="438" y="352"/>
                    <a:pt x="434" y="351"/>
                  </a:cubicBezTo>
                  <a:cubicBezTo>
                    <a:pt x="433" y="351"/>
                    <a:pt x="431" y="351"/>
                    <a:pt x="430" y="351"/>
                  </a:cubicBezTo>
                  <a:cubicBezTo>
                    <a:pt x="429" y="351"/>
                    <a:pt x="428" y="351"/>
                    <a:pt x="427" y="351"/>
                  </a:cubicBezTo>
                  <a:cubicBezTo>
                    <a:pt x="424" y="351"/>
                    <a:pt x="422" y="352"/>
                    <a:pt x="420" y="353"/>
                  </a:cubicBezTo>
                  <a:cubicBezTo>
                    <a:pt x="416" y="355"/>
                    <a:pt x="413" y="357"/>
                    <a:pt x="410" y="360"/>
                  </a:cubicBezTo>
                  <a:cubicBezTo>
                    <a:pt x="407" y="363"/>
                    <a:pt x="405" y="366"/>
                    <a:pt x="402" y="369"/>
                  </a:cubicBezTo>
                  <a:cubicBezTo>
                    <a:pt x="402" y="369"/>
                    <a:pt x="401" y="370"/>
                    <a:pt x="401" y="371"/>
                  </a:cubicBezTo>
                  <a:cubicBezTo>
                    <a:pt x="400" y="372"/>
                    <a:pt x="400" y="372"/>
                    <a:pt x="400" y="372"/>
                  </a:cubicBezTo>
                  <a:cubicBezTo>
                    <a:pt x="400" y="373"/>
                    <a:pt x="400" y="373"/>
                    <a:pt x="400" y="373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5"/>
                    <a:pt x="389" y="395"/>
                    <a:pt x="389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7" y="394"/>
                    <a:pt x="387" y="394"/>
                    <a:pt x="387" y="394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5" y="393"/>
                    <a:pt x="385" y="393"/>
                    <a:pt x="385" y="393"/>
                  </a:cubicBezTo>
                  <a:cubicBezTo>
                    <a:pt x="385" y="392"/>
                    <a:pt x="384" y="392"/>
                    <a:pt x="383" y="391"/>
                  </a:cubicBezTo>
                  <a:cubicBezTo>
                    <a:pt x="380" y="389"/>
                    <a:pt x="377" y="386"/>
                    <a:pt x="375" y="383"/>
                  </a:cubicBezTo>
                  <a:cubicBezTo>
                    <a:pt x="369" y="377"/>
                    <a:pt x="365" y="370"/>
                    <a:pt x="362" y="363"/>
                  </a:cubicBezTo>
                  <a:cubicBezTo>
                    <a:pt x="365" y="370"/>
                    <a:pt x="369" y="377"/>
                    <a:pt x="375" y="383"/>
                  </a:cubicBezTo>
                  <a:cubicBezTo>
                    <a:pt x="377" y="386"/>
                    <a:pt x="380" y="389"/>
                    <a:pt x="383" y="391"/>
                  </a:cubicBezTo>
                  <a:cubicBezTo>
                    <a:pt x="384" y="392"/>
                    <a:pt x="385" y="392"/>
                    <a:pt x="385" y="393"/>
                  </a:cubicBezTo>
                  <a:cubicBezTo>
                    <a:pt x="386" y="393"/>
                    <a:pt x="386" y="393"/>
                    <a:pt x="386" y="393"/>
                  </a:cubicBezTo>
                  <a:cubicBezTo>
                    <a:pt x="387" y="393"/>
                    <a:pt x="387" y="393"/>
                    <a:pt x="387" y="393"/>
                  </a:cubicBezTo>
                  <a:cubicBezTo>
                    <a:pt x="387" y="394"/>
                    <a:pt x="387" y="394"/>
                    <a:pt x="388" y="394"/>
                  </a:cubicBezTo>
                  <a:cubicBezTo>
                    <a:pt x="388" y="394"/>
                    <a:pt x="388" y="394"/>
                    <a:pt x="388" y="394"/>
                  </a:cubicBezTo>
                  <a:cubicBezTo>
                    <a:pt x="389" y="394"/>
                    <a:pt x="389" y="394"/>
                    <a:pt x="389" y="394"/>
                  </a:cubicBezTo>
                  <a:cubicBezTo>
                    <a:pt x="389" y="394"/>
                    <a:pt x="389" y="395"/>
                    <a:pt x="389" y="394"/>
                  </a:cubicBezTo>
                  <a:cubicBezTo>
                    <a:pt x="392" y="389"/>
                    <a:pt x="392" y="389"/>
                    <a:pt x="392" y="389"/>
                  </a:cubicBezTo>
                  <a:cubicBezTo>
                    <a:pt x="396" y="379"/>
                    <a:pt x="396" y="379"/>
                    <a:pt x="396" y="379"/>
                  </a:cubicBezTo>
                  <a:cubicBezTo>
                    <a:pt x="399" y="374"/>
                    <a:pt x="399" y="374"/>
                    <a:pt x="399" y="374"/>
                  </a:cubicBezTo>
                  <a:cubicBezTo>
                    <a:pt x="399" y="373"/>
                    <a:pt x="399" y="373"/>
                    <a:pt x="400" y="372"/>
                  </a:cubicBezTo>
                  <a:cubicBezTo>
                    <a:pt x="401" y="371"/>
                    <a:pt x="401" y="371"/>
                    <a:pt x="401" y="371"/>
                  </a:cubicBezTo>
                  <a:cubicBezTo>
                    <a:pt x="401" y="370"/>
                    <a:pt x="402" y="369"/>
                    <a:pt x="402" y="369"/>
                  </a:cubicBezTo>
                  <a:cubicBezTo>
                    <a:pt x="405" y="365"/>
                    <a:pt x="407" y="362"/>
                    <a:pt x="410" y="360"/>
                  </a:cubicBezTo>
                  <a:cubicBezTo>
                    <a:pt x="413" y="357"/>
                    <a:pt x="417" y="354"/>
                    <a:pt x="421" y="353"/>
                  </a:cubicBezTo>
                  <a:cubicBezTo>
                    <a:pt x="423" y="352"/>
                    <a:pt x="425" y="351"/>
                    <a:pt x="427" y="351"/>
                  </a:cubicBezTo>
                  <a:cubicBezTo>
                    <a:pt x="429" y="350"/>
                    <a:pt x="432" y="350"/>
                    <a:pt x="434" y="351"/>
                  </a:cubicBezTo>
                  <a:cubicBezTo>
                    <a:pt x="439" y="352"/>
                    <a:pt x="443" y="354"/>
                    <a:pt x="446" y="357"/>
                  </a:cubicBezTo>
                  <a:cubicBezTo>
                    <a:pt x="449" y="360"/>
                    <a:pt x="452" y="364"/>
                    <a:pt x="453" y="368"/>
                  </a:cubicBezTo>
                  <a:cubicBezTo>
                    <a:pt x="457" y="375"/>
                    <a:pt x="457" y="384"/>
                    <a:pt x="456" y="392"/>
                  </a:cubicBezTo>
                  <a:cubicBezTo>
                    <a:pt x="455" y="396"/>
                    <a:pt x="454" y="400"/>
                    <a:pt x="453" y="403"/>
                  </a:cubicBezTo>
                  <a:cubicBezTo>
                    <a:pt x="451" y="407"/>
                    <a:pt x="449" y="411"/>
                    <a:pt x="446" y="414"/>
                  </a:cubicBezTo>
                  <a:cubicBezTo>
                    <a:pt x="441" y="420"/>
                    <a:pt x="433" y="424"/>
                    <a:pt x="425" y="426"/>
                  </a:cubicBezTo>
                  <a:cubicBezTo>
                    <a:pt x="422" y="428"/>
                    <a:pt x="418" y="428"/>
                    <a:pt x="414" y="429"/>
                  </a:cubicBezTo>
                  <a:cubicBezTo>
                    <a:pt x="412" y="429"/>
                    <a:pt x="410" y="429"/>
                    <a:pt x="408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7" y="429"/>
                    <a:pt x="407" y="429"/>
                    <a:pt x="407" y="429"/>
                  </a:cubicBezTo>
                  <a:cubicBezTo>
                    <a:pt x="406" y="429"/>
                    <a:pt x="406" y="429"/>
                    <a:pt x="406" y="429"/>
                  </a:cubicBezTo>
                  <a:cubicBezTo>
                    <a:pt x="406" y="429"/>
                    <a:pt x="405" y="429"/>
                    <a:pt x="405" y="429"/>
                  </a:cubicBezTo>
                  <a:cubicBezTo>
                    <a:pt x="405" y="429"/>
                    <a:pt x="405" y="429"/>
                    <a:pt x="404" y="430"/>
                  </a:cubicBezTo>
                  <a:cubicBezTo>
                    <a:pt x="404" y="432"/>
                    <a:pt x="404" y="432"/>
                    <a:pt x="404" y="432"/>
                  </a:cubicBezTo>
                  <a:cubicBezTo>
                    <a:pt x="401" y="438"/>
                    <a:pt x="401" y="438"/>
                    <a:pt x="401" y="438"/>
                  </a:cubicBezTo>
                  <a:cubicBezTo>
                    <a:pt x="396" y="450"/>
                    <a:pt x="396" y="450"/>
                    <a:pt x="396" y="450"/>
                  </a:cubicBezTo>
                  <a:cubicBezTo>
                    <a:pt x="392" y="458"/>
                    <a:pt x="389" y="466"/>
                    <a:pt x="385" y="475"/>
                  </a:cubicBezTo>
                  <a:cubicBezTo>
                    <a:pt x="379" y="491"/>
                    <a:pt x="373" y="508"/>
                    <a:pt x="367" y="525"/>
                  </a:cubicBezTo>
                  <a:cubicBezTo>
                    <a:pt x="361" y="541"/>
                    <a:pt x="355" y="558"/>
                    <a:pt x="350" y="575"/>
                  </a:cubicBezTo>
                  <a:cubicBezTo>
                    <a:pt x="347" y="584"/>
                    <a:pt x="345" y="592"/>
                    <a:pt x="342" y="601"/>
                  </a:cubicBezTo>
                  <a:cubicBezTo>
                    <a:pt x="339" y="611"/>
                    <a:pt x="339" y="611"/>
                    <a:pt x="339" y="611"/>
                  </a:cubicBezTo>
                  <a:cubicBezTo>
                    <a:pt x="339" y="612"/>
                    <a:pt x="339" y="612"/>
                    <a:pt x="339" y="612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39" y="613"/>
                    <a:pt x="339" y="613"/>
                    <a:pt x="339" y="613"/>
                  </a:cubicBezTo>
                  <a:cubicBezTo>
                    <a:pt x="340" y="613"/>
                    <a:pt x="340" y="613"/>
                    <a:pt x="340" y="613"/>
                  </a:cubicBezTo>
                  <a:cubicBezTo>
                    <a:pt x="343" y="613"/>
                    <a:pt x="343" y="613"/>
                    <a:pt x="343" y="613"/>
                  </a:cubicBezTo>
                  <a:cubicBezTo>
                    <a:pt x="369" y="613"/>
                    <a:pt x="369" y="613"/>
                    <a:pt x="369" y="613"/>
                  </a:cubicBezTo>
                  <a:cubicBezTo>
                    <a:pt x="382" y="613"/>
                    <a:pt x="382" y="613"/>
                    <a:pt x="382" y="613"/>
                  </a:cubicBezTo>
                  <a:cubicBezTo>
                    <a:pt x="389" y="613"/>
                    <a:pt x="389" y="613"/>
                    <a:pt x="389" y="613"/>
                  </a:cubicBezTo>
                  <a:cubicBezTo>
                    <a:pt x="392" y="613"/>
                    <a:pt x="392" y="613"/>
                    <a:pt x="392" y="613"/>
                  </a:cubicBezTo>
                  <a:cubicBezTo>
                    <a:pt x="393" y="613"/>
                    <a:pt x="393" y="613"/>
                    <a:pt x="394" y="613"/>
                  </a:cubicBezTo>
                  <a:cubicBezTo>
                    <a:pt x="394" y="613"/>
                    <a:pt x="395" y="613"/>
                    <a:pt x="395" y="613"/>
                  </a:cubicBezTo>
                  <a:cubicBezTo>
                    <a:pt x="398" y="612"/>
                    <a:pt x="402" y="610"/>
                    <a:pt x="404" y="607"/>
                  </a:cubicBezTo>
                  <a:cubicBezTo>
                    <a:pt x="405" y="606"/>
                    <a:pt x="405" y="604"/>
                    <a:pt x="406" y="603"/>
                  </a:cubicBezTo>
                  <a:cubicBezTo>
                    <a:pt x="406" y="602"/>
                    <a:pt x="406" y="601"/>
                    <a:pt x="406" y="600"/>
                  </a:cubicBezTo>
                  <a:cubicBezTo>
                    <a:pt x="406" y="597"/>
                    <a:pt x="406" y="597"/>
                    <a:pt x="406" y="597"/>
                  </a:cubicBezTo>
                  <a:cubicBezTo>
                    <a:pt x="406" y="570"/>
                    <a:pt x="406" y="570"/>
                    <a:pt x="406" y="570"/>
                  </a:cubicBezTo>
                  <a:cubicBezTo>
                    <a:pt x="406" y="557"/>
                    <a:pt x="406" y="557"/>
                    <a:pt x="406" y="557"/>
                  </a:cubicBezTo>
                  <a:cubicBezTo>
                    <a:pt x="406" y="550"/>
                    <a:pt x="406" y="550"/>
                    <a:pt x="406" y="550"/>
                  </a:cubicBezTo>
                  <a:cubicBezTo>
                    <a:pt x="406" y="545"/>
                    <a:pt x="406" y="545"/>
                    <a:pt x="406" y="545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3"/>
                    <a:pt x="406" y="543"/>
                    <a:pt x="406" y="543"/>
                  </a:cubicBezTo>
                  <a:cubicBezTo>
                    <a:pt x="406" y="542"/>
                    <a:pt x="406" y="542"/>
                    <a:pt x="406" y="542"/>
                  </a:cubicBezTo>
                  <a:cubicBezTo>
                    <a:pt x="407" y="542"/>
                    <a:pt x="407" y="542"/>
                    <a:pt x="407" y="542"/>
                  </a:cubicBezTo>
                  <a:cubicBezTo>
                    <a:pt x="408" y="542"/>
                    <a:pt x="408" y="542"/>
                    <a:pt x="408" y="542"/>
                  </a:cubicBezTo>
                  <a:cubicBezTo>
                    <a:pt x="412" y="540"/>
                    <a:pt x="412" y="540"/>
                    <a:pt x="412" y="540"/>
                  </a:cubicBezTo>
                  <a:cubicBezTo>
                    <a:pt x="415" y="538"/>
                    <a:pt x="415" y="538"/>
                    <a:pt x="415" y="538"/>
                  </a:cubicBezTo>
                  <a:cubicBezTo>
                    <a:pt x="417" y="537"/>
                    <a:pt x="419" y="536"/>
                    <a:pt x="421" y="535"/>
                  </a:cubicBezTo>
                  <a:cubicBezTo>
                    <a:pt x="425" y="533"/>
                    <a:pt x="429" y="531"/>
                    <a:pt x="433" y="529"/>
                  </a:cubicBezTo>
                  <a:cubicBezTo>
                    <a:pt x="448" y="520"/>
                    <a:pt x="462" y="509"/>
                    <a:pt x="475" y="498"/>
                  </a:cubicBezTo>
                  <a:cubicBezTo>
                    <a:pt x="509" y="469"/>
                    <a:pt x="535" y="432"/>
                    <a:pt x="551" y="391"/>
                  </a:cubicBezTo>
                  <a:cubicBezTo>
                    <a:pt x="568" y="350"/>
                    <a:pt x="574" y="305"/>
                    <a:pt x="570" y="261"/>
                  </a:cubicBezTo>
                  <a:cubicBezTo>
                    <a:pt x="566" y="217"/>
                    <a:pt x="552" y="174"/>
                    <a:pt x="528" y="136"/>
                  </a:cubicBezTo>
                  <a:cubicBezTo>
                    <a:pt x="504" y="99"/>
                    <a:pt x="471" y="67"/>
                    <a:pt x="432" y="44"/>
                  </a:cubicBezTo>
                  <a:cubicBezTo>
                    <a:pt x="430" y="43"/>
                    <a:pt x="429" y="43"/>
                    <a:pt x="432" y="45"/>
                  </a:cubicBezTo>
                  <a:cubicBezTo>
                    <a:pt x="442" y="52"/>
                    <a:pt x="442" y="52"/>
                    <a:pt x="442" y="52"/>
                  </a:cubicBezTo>
                  <a:cubicBezTo>
                    <a:pt x="446" y="55"/>
                    <a:pt x="452" y="59"/>
                    <a:pt x="460" y="65"/>
                  </a:cubicBezTo>
                  <a:cubicBezTo>
                    <a:pt x="470" y="73"/>
                    <a:pt x="487" y="88"/>
                    <a:pt x="505" y="108"/>
                  </a:cubicBezTo>
                  <a:cubicBezTo>
                    <a:pt x="513" y="119"/>
                    <a:pt x="522" y="131"/>
                    <a:pt x="530" y="144"/>
                  </a:cubicBezTo>
                  <a:cubicBezTo>
                    <a:pt x="538" y="157"/>
                    <a:pt x="545" y="172"/>
                    <a:pt x="551" y="188"/>
                  </a:cubicBezTo>
                  <a:cubicBezTo>
                    <a:pt x="557" y="203"/>
                    <a:pt x="562" y="220"/>
                    <a:pt x="565" y="237"/>
                  </a:cubicBezTo>
                  <a:cubicBezTo>
                    <a:pt x="568" y="254"/>
                    <a:pt x="569" y="271"/>
                    <a:pt x="569" y="288"/>
                  </a:cubicBezTo>
                  <a:cubicBezTo>
                    <a:pt x="569" y="305"/>
                    <a:pt x="568" y="321"/>
                    <a:pt x="565" y="337"/>
                  </a:cubicBezTo>
                  <a:cubicBezTo>
                    <a:pt x="562" y="352"/>
                    <a:pt x="558" y="366"/>
                    <a:pt x="554" y="379"/>
                  </a:cubicBezTo>
                  <a:cubicBezTo>
                    <a:pt x="539" y="422"/>
                    <a:pt x="513" y="461"/>
                    <a:pt x="478" y="492"/>
                  </a:cubicBezTo>
                  <a:cubicBezTo>
                    <a:pt x="461" y="508"/>
                    <a:pt x="442" y="521"/>
                    <a:pt x="421" y="532"/>
                  </a:cubicBezTo>
                  <a:cubicBezTo>
                    <a:pt x="419" y="534"/>
                    <a:pt x="416" y="535"/>
                    <a:pt x="413" y="536"/>
                  </a:cubicBezTo>
                  <a:cubicBezTo>
                    <a:pt x="408" y="539"/>
                    <a:pt x="408" y="539"/>
                    <a:pt x="408" y="539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1"/>
                    <a:pt x="404" y="541"/>
                    <a:pt x="404" y="541"/>
                  </a:cubicBezTo>
                  <a:cubicBezTo>
                    <a:pt x="404" y="542"/>
                    <a:pt x="404" y="542"/>
                    <a:pt x="404" y="542"/>
                  </a:cubicBezTo>
                  <a:cubicBezTo>
                    <a:pt x="404" y="543"/>
                    <a:pt x="404" y="543"/>
                    <a:pt x="404" y="543"/>
                  </a:cubicBezTo>
                  <a:cubicBezTo>
                    <a:pt x="404" y="545"/>
                    <a:pt x="404" y="545"/>
                    <a:pt x="404" y="545"/>
                  </a:cubicBezTo>
                  <a:cubicBezTo>
                    <a:pt x="404" y="565"/>
                    <a:pt x="404" y="565"/>
                    <a:pt x="404" y="565"/>
                  </a:cubicBezTo>
                  <a:cubicBezTo>
                    <a:pt x="404" y="600"/>
                    <a:pt x="404" y="600"/>
                    <a:pt x="404" y="600"/>
                  </a:cubicBezTo>
                  <a:cubicBezTo>
                    <a:pt x="403" y="602"/>
                    <a:pt x="403" y="604"/>
                    <a:pt x="402" y="606"/>
                  </a:cubicBezTo>
                  <a:cubicBezTo>
                    <a:pt x="401" y="607"/>
                    <a:pt x="399" y="609"/>
                    <a:pt x="397" y="609"/>
                  </a:cubicBezTo>
                  <a:cubicBezTo>
                    <a:pt x="397" y="610"/>
                    <a:pt x="396" y="610"/>
                    <a:pt x="395" y="610"/>
                  </a:cubicBezTo>
                  <a:cubicBezTo>
                    <a:pt x="394" y="610"/>
                    <a:pt x="393" y="610"/>
                    <a:pt x="391" y="610"/>
                  </a:cubicBezTo>
                  <a:cubicBezTo>
                    <a:pt x="382" y="610"/>
                    <a:pt x="382" y="610"/>
                    <a:pt x="382" y="610"/>
                  </a:cubicBezTo>
                  <a:cubicBezTo>
                    <a:pt x="346" y="610"/>
                    <a:pt x="346" y="610"/>
                    <a:pt x="346" y="610"/>
                  </a:cubicBezTo>
                  <a:cubicBezTo>
                    <a:pt x="343" y="610"/>
                    <a:pt x="343" y="610"/>
                    <a:pt x="343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10"/>
                    <a:pt x="342" y="610"/>
                    <a:pt x="342" y="610"/>
                  </a:cubicBezTo>
                  <a:cubicBezTo>
                    <a:pt x="342" y="609"/>
                    <a:pt x="342" y="609"/>
                    <a:pt x="342" y="609"/>
                  </a:cubicBezTo>
                  <a:cubicBezTo>
                    <a:pt x="346" y="596"/>
                    <a:pt x="346" y="596"/>
                    <a:pt x="346" y="596"/>
                  </a:cubicBezTo>
                  <a:cubicBezTo>
                    <a:pt x="350" y="584"/>
                    <a:pt x="353" y="573"/>
                    <a:pt x="357" y="561"/>
                  </a:cubicBezTo>
                  <a:cubicBezTo>
                    <a:pt x="364" y="539"/>
                    <a:pt x="372" y="516"/>
                    <a:pt x="381" y="493"/>
                  </a:cubicBezTo>
                  <a:cubicBezTo>
                    <a:pt x="385" y="482"/>
                    <a:pt x="389" y="471"/>
                    <a:pt x="394" y="460"/>
                  </a:cubicBezTo>
                  <a:cubicBezTo>
                    <a:pt x="396" y="454"/>
                    <a:pt x="399" y="449"/>
                    <a:pt x="401" y="443"/>
                  </a:cubicBezTo>
                  <a:cubicBezTo>
                    <a:pt x="405" y="435"/>
                    <a:pt x="405" y="435"/>
                    <a:pt x="405" y="435"/>
                  </a:cubicBezTo>
                  <a:cubicBezTo>
                    <a:pt x="406" y="432"/>
                    <a:pt x="406" y="432"/>
                    <a:pt x="406" y="432"/>
                  </a:cubicBezTo>
                  <a:cubicBezTo>
                    <a:pt x="406" y="431"/>
                    <a:pt x="406" y="431"/>
                    <a:pt x="406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7" y="431"/>
                    <a:pt x="407" y="431"/>
                    <a:pt x="407" y="431"/>
                  </a:cubicBezTo>
                  <a:cubicBezTo>
                    <a:pt x="408" y="431"/>
                    <a:pt x="408" y="431"/>
                    <a:pt x="408" y="431"/>
                  </a:cubicBezTo>
                  <a:cubicBezTo>
                    <a:pt x="410" y="431"/>
                    <a:pt x="412" y="431"/>
                    <a:pt x="414" y="431"/>
                  </a:cubicBezTo>
                  <a:cubicBezTo>
                    <a:pt x="418" y="430"/>
                    <a:pt x="422" y="430"/>
                    <a:pt x="426" y="429"/>
                  </a:cubicBezTo>
                  <a:cubicBezTo>
                    <a:pt x="434" y="426"/>
                    <a:pt x="442" y="422"/>
                    <a:pt x="448" y="415"/>
                  </a:cubicBezTo>
                  <a:cubicBezTo>
                    <a:pt x="451" y="412"/>
                    <a:pt x="453" y="408"/>
                    <a:pt x="455" y="404"/>
                  </a:cubicBezTo>
                  <a:cubicBezTo>
                    <a:pt x="457" y="400"/>
                    <a:pt x="458" y="396"/>
                    <a:pt x="458" y="392"/>
                  </a:cubicBezTo>
                  <a:cubicBezTo>
                    <a:pt x="460" y="383"/>
                    <a:pt x="459" y="374"/>
                    <a:pt x="455" y="366"/>
                  </a:cubicBezTo>
                  <a:cubicBezTo>
                    <a:pt x="453" y="362"/>
                    <a:pt x="450" y="358"/>
                    <a:pt x="447" y="355"/>
                  </a:cubicBezTo>
                  <a:cubicBezTo>
                    <a:pt x="444" y="352"/>
                    <a:pt x="439" y="350"/>
                    <a:pt x="434" y="349"/>
                  </a:cubicBezTo>
                  <a:cubicBezTo>
                    <a:pt x="433" y="348"/>
                    <a:pt x="432" y="348"/>
                    <a:pt x="430" y="348"/>
                  </a:cubicBezTo>
                  <a:cubicBezTo>
                    <a:pt x="429" y="348"/>
                    <a:pt x="428" y="348"/>
                    <a:pt x="426" y="349"/>
                  </a:cubicBezTo>
                  <a:cubicBezTo>
                    <a:pt x="424" y="349"/>
                    <a:pt x="421" y="350"/>
                    <a:pt x="419" y="351"/>
                  </a:cubicBezTo>
                  <a:cubicBezTo>
                    <a:pt x="415" y="353"/>
                    <a:pt x="412" y="355"/>
                    <a:pt x="409" y="358"/>
                  </a:cubicBezTo>
                  <a:cubicBezTo>
                    <a:pt x="406" y="361"/>
                    <a:pt x="403" y="364"/>
                    <a:pt x="401" y="367"/>
                  </a:cubicBezTo>
                  <a:cubicBezTo>
                    <a:pt x="400" y="368"/>
                    <a:pt x="399" y="369"/>
                    <a:pt x="399" y="370"/>
                  </a:cubicBezTo>
                  <a:cubicBezTo>
                    <a:pt x="398" y="370"/>
                    <a:pt x="398" y="370"/>
                    <a:pt x="398" y="370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8" y="371"/>
                    <a:pt x="398" y="371"/>
                    <a:pt x="398" y="371"/>
                  </a:cubicBezTo>
                  <a:cubicBezTo>
                    <a:pt x="397" y="373"/>
                    <a:pt x="397" y="373"/>
                    <a:pt x="397" y="373"/>
                  </a:cubicBezTo>
                  <a:cubicBezTo>
                    <a:pt x="395" y="378"/>
                    <a:pt x="395" y="378"/>
                    <a:pt x="395" y="378"/>
                  </a:cubicBezTo>
                  <a:cubicBezTo>
                    <a:pt x="388" y="392"/>
                    <a:pt x="388" y="392"/>
                    <a:pt x="388" y="392"/>
                  </a:cubicBezTo>
                  <a:cubicBezTo>
                    <a:pt x="388" y="392"/>
                    <a:pt x="387" y="391"/>
                    <a:pt x="387" y="391"/>
                  </a:cubicBezTo>
                  <a:cubicBezTo>
                    <a:pt x="387" y="391"/>
                    <a:pt x="387" y="391"/>
                    <a:pt x="387" y="391"/>
                  </a:cubicBezTo>
                  <a:cubicBezTo>
                    <a:pt x="385" y="390"/>
                    <a:pt x="385" y="390"/>
                    <a:pt x="385" y="390"/>
                  </a:cubicBezTo>
                  <a:cubicBezTo>
                    <a:pt x="384" y="390"/>
                    <a:pt x="384" y="389"/>
                    <a:pt x="383" y="388"/>
                  </a:cubicBezTo>
                  <a:cubicBezTo>
                    <a:pt x="379" y="386"/>
                    <a:pt x="376" y="382"/>
                    <a:pt x="374" y="379"/>
                  </a:cubicBezTo>
                  <a:cubicBezTo>
                    <a:pt x="371" y="375"/>
                    <a:pt x="369" y="372"/>
                    <a:pt x="367" y="367"/>
                  </a:cubicBezTo>
                  <a:cubicBezTo>
                    <a:pt x="366" y="365"/>
                    <a:pt x="365" y="363"/>
                    <a:pt x="364" y="361"/>
                  </a:cubicBezTo>
                  <a:cubicBezTo>
                    <a:pt x="363" y="361"/>
                    <a:pt x="363" y="361"/>
                    <a:pt x="363" y="361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3" y="360"/>
                    <a:pt x="363" y="360"/>
                    <a:pt x="363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4" y="360"/>
                    <a:pt x="364" y="360"/>
                    <a:pt x="364" y="360"/>
                  </a:cubicBezTo>
                  <a:cubicBezTo>
                    <a:pt x="365" y="359"/>
                    <a:pt x="365" y="359"/>
                    <a:pt x="365" y="359"/>
                  </a:cubicBezTo>
                  <a:cubicBezTo>
                    <a:pt x="368" y="357"/>
                    <a:pt x="370" y="355"/>
                    <a:pt x="372" y="353"/>
                  </a:cubicBezTo>
                  <a:cubicBezTo>
                    <a:pt x="376" y="349"/>
                    <a:pt x="380" y="345"/>
                    <a:pt x="383" y="340"/>
                  </a:cubicBezTo>
                  <a:cubicBezTo>
                    <a:pt x="387" y="336"/>
                    <a:pt x="390" y="330"/>
                    <a:pt x="391" y="324"/>
                  </a:cubicBezTo>
                  <a:cubicBezTo>
                    <a:pt x="392" y="318"/>
                    <a:pt x="392" y="311"/>
                    <a:pt x="390" y="305"/>
                  </a:cubicBezTo>
                  <a:cubicBezTo>
                    <a:pt x="389" y="302"/>
                    <a:pt x="388" y="299"/>
                    <a:pt x="386" y="296"/>
                  </a:cubicBezTo>
                  <a:cubicBezTo>
                    <a:pt x="385" y="295"/>
                    <a:pt x="384" y="294"/>
                    <a:pt x="383" y="292"/>
                  </a:cubicBezTo>
                  <a:cubicBezTo>
                    <a:pt x="383" y="292"/>
                    <a:pt x="382" y="291"/>
                    <a:pt x="382" y="291"/>
                  </a:cubicBezTo>
                  <a:cubicBezTo>
                    <a:pt x="381" y="290"/>
                    <a:pt x="381" y="290"/>
                    <a:pt x="381" y="290"/>
                  </a:cubicBezTo>
                  <a:cubicBezTo>
                    <a:pt x="380" y="289"/>
                    <a:pt x="380" y="289"/>
                    <a:pt x="380" y="289"/>
                  </a:cubicBezTo>
                  <a:cubicBezTo>
                    <a:pt x="377" y="287"/>
                    <a:pt x="374" y="285"/>
                    <a:pt x="371" y="283"/>
                  </a:cubicBezTo>
                  <a:cubicBezTo>
                    <a:pt x="368" y="282"/>
                    <a:pt x="364" y="282"/>
                    <a:pt x="361" y="282"/>
                  </a:cubicBezTo>
                  <a:cubicBezTo>
                    <a:pt x="354" y="282"/>
                    <a:pt x="348" y="284"/>
                    <a:pt x="343" y="287"/>
                  </a:cubicBezTo>
                  <a:cubicBezTo>
                    <a:pt x="340" y="289"/>
                    <a:pt x="338" y="291"/>
                    <a:pt x="336" y="293"/>
                  </a:cubicBezTo>
                  <a:cubicBezTo>
                    <a:pt x="333" y="295"/>
                    <a:pt x="331" y="298"/>
                    <a:pt x="330" y="300"/>
                  </a:cubicBezTo>
                  <a:cubicBezTo>
                    <a:pt x="327" y="304"/>
                    <a:pt x="325" y="308"/>
                    <a:pt x="324" y="312"/>
                  </a:cubicBezTo>
                  <a:cubicBezTo>
                    <a:pt x="322" y="316"/>
                    <a:pt x="322" y="321"/>
                    <a:pt x="321" y="325"/>
                  </a:cubicBezTo>
                  <a:cubicBezTo>
                    <a:pt x="321" y="329"/>
                    <a:pt x="321" y="333"/>
                    <a:pt x="322" y="337"/>
                  </a:cubicBezTo>
                  <a:cubicBezTo>
                    <a:pt x="322" y="340"/>
                    <a:pt x="322" y="340"/>
                    <a:pt x="322" y="340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3" y="343"/>
                    <a:pt x="323" y="343"/>
                    <a:pt x="323" y="343"/>
                  </a:cubicBezTo>
                  <a:cubicBezTo>
                    <a:pt x="322" y="343"/>
                    <a:pt x="322" y="343"/>
                    <a:pt x="322" y="343"/>
                  </a:cubicBezTo>
                  <a:cubicBezTo>
                    <a:pt x="322" y="344"/>
                    <a:pt x="322" y="344"/>
                    <a:pt x="322" y="344"/>
                  </a:cubicBezTo>
                  <a:cubicBezTo>
                    <a:pt x="320" y="344"/>
                    <a:pt x="318" y="345"/>
                    <a:pt x="315" y="345"/>
                  </a:cubicBezTo>
                  <a:cubicBezTo>
                    <a:pt x="311" y="346"/>
                    <a:pt x="307" y="347"/>
                    <a:pt x="302" y="347"/>
                  </a:cubicBezTo>
                  <a:cubicBezTo>
                    <a:pt x="298" y="346"/>
                    <a:pt x="293" y="346"/>
                    <a:pt x="289" y="345"/>
                  </a:cubicBezTo>
                  <a:cubicBezTo>
                    <a:pt x="287" y="345"/>
                    <a:pt x="287" y="345"/>
                    <a:pt x="287" y="345"/>
                  </a:cubicBezTo>
                  <a:cubicBezTo>
                    <a:pt x="286" y="345"/>
                    <a:pt x="286" y="345"/>
                    <a:pt x="286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5"/>
                    <a:pt x="285" y="345"/>
                    <a:pt x="285" y="345"/>
                  </a:cubicBezTo>
                  <a:cubicBezTo>
                    <a:pt x="285" y="344"/>
                    <a:pt x="285" y="344"/>
                    <a:pt x="285" y="344"/>
                  </a:cubicBezTo>
                  <a:cubicBezTo>
                    <a:pt x="286" y="343"/>
                    <a:pt x="286" y="343"/>
                    <a:pt x="286" y="343"/>
                  </a:cubicBezTo>
                  <a:cubicBezTo>
                    <a:pt x="290" y="339"/>
                    <a:pt x="293" y="334"/>
                    <a:pt x="295" y="330"/>
                  </a:cubicBezTo>
                  <a:cubicBezTo>
                    <a:pt x="298" y="325"/>
                    <a:pt x="300" y="320"/>
                    <a:pt x="302" y="314"/>
                  </a:cubicBezTo>
                  <a:cubicBezTo>
                    <a:pt x="302" y="311"/>
                    <a:pt x="303" y="308"/>
                    <a:pt x="302" y="305"/>
                  </a:cubicBezTo>
                  <a:cubicBezTo>
                    <a:pt x="302" y="301"/>
                    <a:pt x="302" y="298"/>
                    <a:pt x="300" y="295"/>
                  </a:cubicBezTo>
                  <a:cubicBezTo>
                    <a:pt x="298" y="289"/>
                    <a:pt x="293" y="284"/>
                    <a:pt x="289" y="280"/>
                  </a:cubicBezTo>
                  <a:cubicBezTo>
                    <a:pt x="284" y="277"/>
                    <a:pt x="278" y="274"/>
                    <a:pt x="271" y="274"/>
                  </a:cubicBezTo>
                  <a:cubicBezTo>
                    <a:pt x="268" y="273"/>
                    <a:pt x="264" y="274"/>
                    <a:pt x="261" y="275"/>
                  </a:cubicBezTo>
                  <a:cubicBezTo>
                    <a:pt x="258" y="276"/>
                    <a:pt x="255" y="277"/>
                    <a:pt x="252" y="279"/>
                  </a:cubicBezTo>
                  <a:cubicBezTo>
                    <a:pt x="247" y="282"/>
                    <a:pt x="243" y="287"/>
                    <a:pt x="240" y="291"/>
                  </a:cubicBezTo>
                  <a:cubicBezTo>
                    <a:pt x="237" y="296"/>
                    <a:pt x="234" y="301"/>
                    <a:pt x="232" y="306"/>
                  </a:cubicBezTo>
                  <a:cubicBezTo>
                    <a:pt x="230" y="311"/>
                    <a:pt x="229" y="316"/>
                    <a:pt x="228" y="322"/>
                  </a:cubicBezTo>
                  <a:cubicBezTo>
                    <a:pt x="228" y="325"/>
                    <a:pt x="228" y="328"/>
                    <a:pt x="228" y="331"/>
                  </a:cubicBezTo>
                  <a:cubicBezTo>
                    <a:pt x="228" y="331"/>
                    <a:pt x="228" y="332"/>
                    <a:pt x="228" y="333"/>
                  </a:cubicBezTo>
                  <a:cubicBezTo>
                    <a:pt x="228" y="334"/>
                    <a:pt x="228" y="334"/>
                    <a:pt x="228" y="335"/>
                  </a:cubicBezTo>
                  <a:cubicBezTo>
                    <a:pt x="229" y="337"/>
                    <a:pt x="229" y="338"/>
                    <a:pt x="229" y="339"/>
                  </a:cubicBezTo>
                  <a:cubicBezTo>
                    <a:pt x="230" y="342"/>
                    <a:pt x="231" y="345"/>
                    <a:pt x="232" y="348"/>
                  </a:cubicBezTo>
                  <a:cubicBezTo>
                    <a:pt x="233" y="348"/>
                    <a:pt x="233" y="349"/>
                    <a:pt x="233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4" y="350"/>
                    <a:pt x="234" y="350"/>
                    <a:pt x="234" y="350"/>
                  </a:cubicBezTo>
                  <a:cubicBezTo>
                    <a:pt x="233" y="351"/>
                    <a:pt x="233" y="351"/>
                    <a:pt x="233" y="351"/>
                  </a:cubicBezTo>
                  <a:cubicBezTo>
                    <a:pt x="231" y="353"/>
                    <a:pt x="229" y="355"/>
                    <a:pt x="228" y="357"/>
                  </a:cubicBezTo>
                  <a:cubicBezTo>
                    <a:pt x="224" y="360"/>
                    <a:pt x="221" y="363"/>
                    <a:pt x="217" y="366"/>
                  </a:cubicBezTo>
                  <a:cubicBezTo>
                    <a:pt x="213" y="369"/>
                    <a:pt x="209" y="372"/>
                    <a:pt x="205" y="375"/>
                  </a:cubicBezTo>
                  <a:cubicBezTo>
                    <a:pt x="204" y="376"/>
                    <a:pt x="203" y="376"/>
                    <a:pt x="202" y="377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200" y="378"/>
                    <a:pt x="200" y="378"/>
                    <a:pt x="200" y="378"/>
                  </a:cubicBezTo>
                  <a:cubicBezTo>
                    <a:pt x="198" y="375"/>
                    <a:pt x="198" y="375"/>
                    <a:pt x="198" y="375"/>
                  </a:cubicBezTo>
                  <a:cubicBezTo>
                    <a:pt x="196" y="370"/>
                    <a:pt x="196" y="370"/>
                    <a:pt x="196" y="370"/>
                  </a:cubicBezTo>
                  <a:cubicBezTo>
                    <a:pt x="195" y="368"/>
                    <a:pt x="194" y="366"/>
                    <a:pt x="192" y="365"/>
                  </a:cubicBezTo>
                  <a:cubicBezTo>
                    <a:pt x="188" y="358"/>
                    <a:pt x="182" y="351"/>
                    <a:pt x="174" y="346"/>
                  </a:cubicBezTo>
                  <a:cubicBezTo>
                    <a:pt x="170" y="344"/>
                    <a:pt x="166" y="342"/>
                    <a:pt x="161" y="342"/>
                  </a:cubicBezTo>
                  <a:cubicBezTo>
                    <a:pt x="157" y="341"/>
                    <a:pt x="152" y="341"/>
                    <a:pt x="147" y="342"/>
                  </a:cubicBezTo>
                  <a:cubicBezTo>
                    <a:pt x="145" y="343"/>
                    <a:pt x="142" y="344"/>
                    <a:pt x="140" y="345"/>
                  </a:cubicBezTo>
                  <a:cubicBezTo>
                    <a:pt x="138" y="346"/>
                    <a:pt x="136" y="347"/>
                    <a:pt x="134" y="348"/>
                  </a:cubicBezTo>
                  <a:cubicBezTo>
                    <a:pt x="131" y="351"/>
                    <a:pt x="127" y="355"/>
                    <a:pt x="125" y="359"/>
                  </a:cubicBezTo>
                  <a:cubicBezTo>
                    <a:pt x="123" y="364"/>
                    <a:pt x="122" y="369"/>
                    <a:pt x="122" y="374"/>
                  </a:cubicBezTo>
                  <a:cubicBezTo>
                    <a:pt x="122" y="379"/>
                    <a:pt x="123" y="383"/>
                    <a:pt x="125" y="387"/>
                  </a:cubicBezTo>
                  <a:cubicBezTo>
                    <a:pt x="126" y="391"/>
                    <a:pt x="128" y="395"/>
                    <a:pt x="131" y="399"/>
                  </a:cubicBezTo>
                  <a:cubicBezTo>
                    <a:pt x="133" y="402"/>
                    <a:pt x="136" y="405"/>
                    <a:pt x="139" y="408"/>
                  </a:cubicBezTo>
                  <a:cubicBezTo>
                    <a:pt x="146" y="414"/>
                    <a:pt x="154" y="418"/>
                    <a:pt x="162" y="421"/>
                  </a:cubicBezTo>
                  <a:cubicBezTo>
                    <a:pt x="166" y="422"/>
                    <a:pt x="171" y="422"/>
                    <a:pt x="175" y="422"/>
                  </a:cubicBezTo>
                  <a:cubicBezTo>
                    <a:pt x="177" y="422"/>
                    <a:pt x="179" y="422"/>
                    <a:pt x="181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2" y="422"/>
                    <a:pt x="182" y="422"/>
                    <a:pt x="182" y="422"/>
                  </a:cubicBezTo>
                  <a:cubicBezTo>
                    <a:pt x="183" y="425"/>
                    <a:pt x="183" y="425"/>
                    <a:pt x="183" y="425"/>
                  </a:cubicBezTo>
                  <a:cubicBezTo>
                    <a:pt x="186" y="432"/>
                    <a:pt x="186" y="432"/>
                    <a:pt x="186" y="432"/>
                  </a:cubicBezTo>
                  <a:cubicBezTo>
                    <a:pt x="189" y="438"/>
                    <a:pt x="191" y="443"/>
                    <a:pt x="193" y="448"/>
                  </a:cubicBezTo>
                  <a:cubicBezTo>
                    <a:pt x="198" y="458"/>
                    <a:pt x="202" y="469"/>
                    <a:pt x="206" y="480"/>
                  </a:cubicBezTo>
                  <a:cubicBezTo>
                    <a:pt x="215" y="501"/>
                    <a:pt x="222" y="522"/>
                    <a:pt x="230" y="544"/>
                  </a:cubicBezTo>
                  <a:cubicBezTo>
                    <a:pt x="236" y="562"/>
                    <a:pt x="241" y="580"/>
                    <a:pt x="247" y="598"/>
                  </a:cubicBezTo>
                  <a:cubicBezTo>
                    <a:pt x="250" y="609"/>
                    <a:pt x="250" y="609"/>
                    <a:pt x="250" y="609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50" y="610"/>
                    <a:pt x="250" y="610"/>
                    <a:pt x="250" y="610"/>
                  </a:cubicBezTo>
                  <a:cubicBezTo>
                    <a:pt x="224" y="610"/>
                    <a:pt x="224" y="610"/>
                    <a:pt x="224" y="610"/>
                  </a:cubicBezTo>
                  <a:cubicBezTo>
                    <a:pt x="196" y="610"/>
                    <a:pt x="196" y="610"/>
                    <a:pt x="196" y="610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187" y="610"/>
                    <a:pt x="186" y="609"/>
                    <a:pt x="184" y="609"/>
                  </a:cubicBezTo>
                  <a:cubicBezTo>
                    <a:pt x="182" y="608"/>
                    <a:pt x="180" y="605"/>
                    <a:pt x="179" y="603"/>
                  </a:cubicBezTo>
                  <a:cubicBezTo>
                    <a:pt x="179" y="602"/>
                    <a:pt x="179" y="601"/>
                    <a:pt x="179" y="600"/>
                  </a:cubicBezTo>
                  <a:cubicBezTo>
                    <a:pt x="179" y="600"/>
                    <a:pt x="179" y="600"/>
                    <a:pt x="179" y="600"/>
                  </a:cubicBezTo>
                  <a:cubicBezTo>
                    <a:pt x="179" y="599"/>
                    <a:pt x="179" y="599"/>
                    <a:pt x="179" y="599"/>
                  </a:cubicBezTo>
                  <a:cubicBezTo>
                    <a:pt x="179" y="597"/>
                    <a:pt x="179" y="597"/>
                    <a:pt x="179" y="597"/>
                  </a:cubicBezTo>
                  <a:cubicBezTo>
                    <a:pt x="179" y="590"/>
                    <a:pt x="179" y="590"/>
                    <a:pt x="179" y="590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544"/>
                    <a:pt x="179" y="544"/>
                    <a:pt x="179" y="544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9" y="540"/>
                    <a:pt x="179" y="540"/>
                    <a:pt x="179" y="540"/>
                  </a:cubicBezTo>
                  <a:cubicBezTo>
                    <a:pt x="178" y="540"/>
                    <a:pt x="178" y="540"/>
                    <a:pt x="178" y="540"/>
                  </a:cubicBezTo>
                  <a:cubicBezTo>
                    <a:pt x="177" y="540"/>
                    <a:pt x="177" y="540"/>
                    <a:pt x="177" y="540"/>
                  </a:cubicBezTo>
                  <a:cubicBezTo>
                    <a:pt x="176" y="539"/>
                    <a:pt x="176" y="539"/>
                    <a:pt x="176" y="539"/>
                  </a:cubicBezTo>
                  <a:cubicBezTo>
                    <a:pt x="170" y="536"/>
                    <a:pt x="170" y="536"/>
                    <a:pt x="170" y="536"/>
                  </a:cubicBezTo>
                  <a:cubicBezTo>
                    <a:pt x="168" y="535"/>
                    <a:pt x="166" y="534"/>
                    <a:pt x="164" y="533"/>
                  </a:cubicBezTo>
                  <a:cubicBezTo>
                    <a:pt x="160" y="531"/>
                    <a:pt x="155" y="528"/>
                    <a:pt x="151" y="526"/>
                  </a:cubicBezTo>
                  <a:cubicBezTo>
                    <a:pt x="143" y="521"/>
                    <a:pt x="135" y="516"/>
                    <a:pt x="128" y="511"/>
                  </a:cubicBezTo>
                  <a:cubicBezTo>
                    <a:pt x="113" y="500"/>
                    <a:pt x="99" y="487"/>
                    <a:pt x="86" y="473"/>
                  </a:cubicBezTo>
                  <a:cubicBezTo>
                    <a:pt x="61" y="446"/>
                    <a:pt x="41" y="413"/>
                    <a:pt x="29" y="378"/>
                  </a:cubicBezTo>
                  <a:cubicBezTo>
                    <a:pt x="17" y="344"/>
                    <a:pt x="12" y="307"/>
                    <a:pt x="14" y="271"/>
                  </a:cubicBezTo>
                  <a:cubicBezTo>
                    <a:pt x="16" y="235"/>
                    <a:pt x="25" y="201"/>
                    <a:pt x="40" y="170"/>
                  </a:cubicBezTo>
                  <a:cubicBezTo>
                    <a:pt x="54" y="139"/>
                    <a:pt x="74" y="111"/>
                    <a:pt x="97" y="89"/>
                  </a:cubicBezTo>
                  <a:cubicBezTo>
                    <a:pt x="120" y="66"/>
                    <a:pt x="147" y="48"/>
                    <a:pt x="174" y="35"/>
                  </a:cubicBezTo>
                  <a:cubicBezTo>
                    <a:pt x="198" y="24"/>
                    <a:pt x="220" y="18"/>
                    <a:pt x="237" y="14"/>
                  </a:cubicBezTo>
                  <a:cubicBezTo>
                    <a:pt x="255" y="10"/>
                    <a:pt x="268" y="9"/>
                    <a:pt x="278" y="8"/>
                  </a:cubicBezTo>
                  <a:cubicBezTo>
                    <a:pt x="283" y="8"/>
                    <a:pt x="287" y="8"/>
                    <a:pt x="290" y="8"/>
                  </a:cubicBezTo>
                  <a:cubicBezTo>
                    <a:pt x="293" y="7"/>
                    <a:pt x="295" y="7"/>
                    <a:pt x="296" y="7"/>
                  </a:cubicBezTo>
                  <a:cubicBezTo>
                    <a:pt x="298" y="7"/>
                    <a:pt x="296" y="6"/>
                    <a:pt x="291" y="6"/>
                  </a:cubicBezTo>
                  <a:cubicBezTo>
                    <a:pt x="286" y="6"/>
                    <a:pt x="277" y="5"/>
                    <a:pt x="266" y="6"/>
                  </a:cubicBezTo>
                  <a:cubicBezTo>
                    <a:pt x="254" y="7"/>
                    <a:pt x="239" y="8"/>
                    <a:pt x="222" y="12"/>
                  </a:cubicBezTo>
                  <a:cubicBezTo>
                    <a:pt x="205" y="16"/>
                    <a:pt x="186" y="22"/>
                    <a:pt x="165" y="32"/>
                  </a:cubicBezTo>
                  <a:cubicBezTo>
                    <a:pt x="145" y="42"/>
                    <a:pt x="123" y="56"/>
                    <a:pt x="102" y="74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22" y="55"/>
                    <a:pt x="141" y="43"/>
                    <a:pt x="157" y="34"/>
                  </a:cubicBezTo>
                  <a:cubicBezTo>
                    <a:pt x="173" y="26"/>
                    <a:pt x="186" y="20"/>
                    <a:pt x="196" y="17"/>
                  </a:cubicBezTo>
                  <a:cubicBezTo>
                    <a:pt x="206" y="13"/>
                    <a:pt x="213" y="11"/>
                    <a:pt x="218" y="10"/>
                  </a:cubicBezTo>
                  <a:cubicBezTo>
                    <a:pt x="222" y="8"/>
                    <a:pt x="225" y="8"/>
                    <a:pt x="225" y="7"/>
                  </a:cubicBezTo>
                  <a:cubicBezTo>
                    <a:pt x="227" y="6"/>
                    <a:pt x="223" y="7"/>
                    <a:pt x="220" y="7"/>
                  </a:cubicBezTo>
                  <a:cubicBezTo>
                    <a:pt x="217" y="8"/>
                    <a:pt x="215" y="7"/>
                    <a:pt x="221" y="5"/>
                  </a:cubicBezTo>
                  <a:cubicBezTo>
                    <a:pt x="194" y="12"/>
                    <a:pt x="168" y="23"/>
                    <a:pt x="144" y="37"/>
                  </a:cubicBezTo>
                  <a:cubicBezTo>
                    <a:pt x="120" y="51"/>
                    <a:pt x="98" y="69"/>
                    <a:pt x="78" y="89"/>
                  </a:cubicBezTo>
                  <a:cubicBezTo>
                    <a:pt x="59" y="110"/>
                    <a:pt x="43" y="133"/>
                    <a:pt x="30" y="158"/>
                  </a:cubicBezTo>
                  <a:cubicBezTo>
                    <a:pt x="18" y="183"/>
                    <a:pt x="9" y="210"/>
                    <a:pt x="4" y="237"/>
                  </a:cubicBezTo>
                  <a:cubicBezTo>
                    <a:pt x="3" y="244"/>
                    <a:pt x="1" y="253"/>
                    <a:pt x="1" y="263"/>
                  </a:cubicBezTo>
                  <a:cubicBezTo>
                    <a:pt x="0" y="272"/>
                    <a:pt x="0" y="283"/>
                    <a:pt x="0" y="293"/>
                  </a:cubicBezTo>
                  <a:cubicBezTo>
                    <a:pt x="0" y="304"/>
                    <a:pt x="1" y="314"/>
                    <a:pt x="2" y="324"/>
                  </a:cubicBezTo>
                  <a:cubicBezTo>
                    <a:pt x="3" y="334"/>
                    <a:pt x="5" y="342"/>
                    <a:pt x="6" y="349"/>
                  </a:cubicBezTo>
                  <a:cubicBezTo>
                    <a:pt x="12" y="376"/>
                    <a:pt x="22" y="402"/>
                    <a:pt x="35" y="426"/>
                  </a:cubicBezTo>
                  <a:cubicBezTo>
                    <a:pt x="48" y="450"/>
                    <a:pt x="64" y="472"/>
                    <a:pt x="83" y="491"/>
                  </a:cubicBezTo>
                  <a:cubicBezTo>
                    <a:pt x="102" y="510"/>
                    <a:pt x="124" y="527"/>
                    <a:pt x="148" y="540"/>
                  </a:cubicBezTo>
                  <a:cubicBezTo>
                    <a:pt x="151" y="542"/>
                    <a:pt x="154" y="544"/>
                    <a:pt x="157" y="545"/>
                  </a:cubicBezTo>
                  <a:cubicBezTo>
                    <a:pt x="161" y="547"/>
                    <a:pt x="161" y="547"/>
                    <a:pt x="161" y="547"/>
                  </a:cubicBezTo>
                  <a:cubicBezTo>
                    <a:pt x="164" y="549"/>
                    <a:pt x="164" y="549"/>
                    <a:pt x="164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49"/>
                    <a:pt x="165" y="549"/>
                    <a:pt x="165" y="549"/>
                  </a:cubicBezTo>
                  <a:cubicBezTo>
                    <a:pt x="165" y="551"/>
                    <a:pt x="165" y="551"/>
                    <a:pt x="165" y="551"/>
                  </a:cubicBezTo>
                  <a:cubicBezTo>
                    <a:pt x="165" y="561"/>
                    <a:pt x="165" y="561"/>
                    <a:pt x="165" y="561"/>
                  </a:cubicBezTo>
                  <a:cubicBezTo>
                    <a:pt x="165" y="601"/>
                    <a:pt x="165" y="601"/>
                    <a:pt x="165" y="601"/>
                  </a:cubicBezTo>
                  <a:cubicBezTo>
                    <a:pt x="165" y="605"/>
                    <a:pt x="167" y="610"/>
                    <a:pt x="169" y="614"/>
                  </a:cubicBezTo>
                  <a:cubicBezTo>
                    <a:pt x="172" y="618"/>
                    <a:pt x="176" y="621"/>
                    <a:pt x="180" y="622"/>
                  </a:cubicBezTo>
                  <a:cubicBezTo>
                    <a:pt x="180" y="622"/>
                    <a:pt x="180" y="622"/>
                    <a:pt x="181" y="622"/>
                  </a:cubicBezTo>
                  <a:cubicBezTo>
                    <a:pt x="176" y="623"/>
                    <a:pt x="172" y="626"/>
                    <a:pt x="169" y="629"/>
                  </a:cubicBezTo>
                  <a:cubicBezTo>
                    <a:pt x="166" y="633"/>
                    <a:pt x="164" y="637"/>
                    <a:pt x="164" y="641"/>
                  </a:cubicBezTo>
                  <a:cubicBezTo>
                    <a:pt x="163" y="646"/>
                    <a:pt x="163" y="650"/>
                    <a:pt x="165" y="654"/>
                  </a:cubicBezTo>
                  <a:cubicBezTo>
                    <a:pt x="166" y="658"/>
                    <a:pt x="169" y="662"/>
                    <a:pt x="172" y="665"/>
                  </a:cubicBezTo>
                  <a:cubicBezTo>
                    <a:pt x="174" y="667"/>
                    <a:pt x="176" y="668"/>
                    <a:pt x="178" y="669"/>
                  </a:cubicBezTo>
                  <a:cubicBezTo>
                    <a:pt x="181" y="670"/>
                    <a:pt x="183" y="670"/>
                    <a:pt x="185" y="670"/>
                  </a:cubicBezTo>
                  <a:cubicBezTo>
                    <a:pt x="205" y="670"/>
                    <a:pt x="205" y="670"/>
                    <a:pt x="205" y="670"/>
                  </a:cubicBezTo>
                  <a:cubicBezTo>
                    <a:pt x="244" y="670"/>
                    <a:pt x="244" y="670"/>
                    <a:pt x="244" y="670"/>
                  </a:cubicBezTo>
                  <a:cubicBezTo>
                    <a:pt x="268" y="670"/>
                    <a:pt x="268" y="670"/>
                    <a:pt x="268" y="670"/>
                  </a:cubicBezTo>
                  <a:cubicBezTo>
                    <a:pt x="232" y="670"/>
                    <a:pt x="232" y="670"/>
                    <a:pt x="232" y="670"/>
                  </a:cubicBezTo>
                  <a:cubicBezTo>
                    <a:pt x="192" y="670"/>
                    <a:pt x="192" y="670"/>
                    <a:pt x="192" y="670"/>
                  </a:cubicBezTo>
                  <a:cubicBezTo>
                    <a:pt x="188" y="670"/>
                    <a:pt x="188" y="670"/>
                    <a:pt x="188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3" y="671"/>
                    <a:pt x="181" y="671"/>
                  </a:cubicBezTo>
                  <a:cubicBezTo>
                    <a:pt x="177" y="672"/>
                    <a:pt x="172" y="674"/>
                    <a:pt x="169" y="678"/>
                  </a:cubicBezTo>
                  <a:cubicBezTo>
                    <a:pt x="166" y="681"/>
                    <a:pt x="164" y="686"/>
                    <a:pt x="164" y="690"/>
                  </a:cubicBezTo>
                  <a:cubicBezTo>
                    <a:pt x="163" y="694"/>
                    <a:pt x="163" y="699"/>
                    <a:pt x="165" y="703"/>
                  </a:cubicBezTo>
                  <a:cubicBezTo>
                    <a:pt x="166" y="707"/>
                    <a:pt x="169" y="711"/>
                    <a:pt x="172" y="714"/>
                  </a:cubicBezTo>
                  <a:cubicBezTo>
                    <a:pt x="174" y="715"/>
                    <a:pt x="176" y="717"/>
                    <a:pt x="178" y="717"/>
                  </a:cubicBezTo>
                  <a:cubicBezTo>
                    <a:pt x="181" y="718"/>
                    <a:pt x="183" y="719"/>
                    <a:pt x="18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244" y="719"/>
                    <a:pt x="244" y="719"/>
                    <a:pt x="244" y="719"/>
                  </a:cubicBezTo>
                  <a:cubicBezTo>
                    <a:pt x="265" y="719"/>
                    <a:pt x="265" y="719"/>
                    <a:pt x="265" y="719"/>
                  </a:cubicBezTo>
                  <a:cubicBezTo>
                    <a:pt x="205" y="719"/>
                    <a:pt x="205" y="719"/>
                    <a:pt x="205" y="719"/>
                  </a:cubicBezTo>
                  <a:cubicBezTo>
                    <a:pt x="193" y="719"/>
                    <a:pt x="193" y="719"/>
                    <a:pt x="193" y="719"/>
                  </a:cubicBezTo>
                  <a:cubicBezTo>
                    <a:pt x="187" y="719"/>
                    <a:pt x="187" y="719"/>
                    <a:pt x="187" y="719"/>
                  </a:cubicBezTo>
                  <a:cubicBezTo>
                    <a:pt x="186" y="719"/>
                    <a:pt x="186" y="719"/>
                    <a:pt x="186" y="719"/>
                  </a:cubicBezTo>
                  <a:cubicBezTo>
                    <a:pt x="185" y="719"/>
                    <a:pt x="185" y="719"/>
                    <a:pt x="185" y="719"/>
                  </a:cubicBezTo>
                  <a:cubicBezTo>
                    <a:pt x="184" y="719"/>
                    <a:pt x="184" y="719"/>
                    <a:pt x="184" y="719"/>
                  </a:cubicBezTo>
                  <a:cubicBezTo>
                    <a:pt x="182" y="719"/>
                    <a:pt x="181" y="719"/>
                    <a:pt x="179" y="720"/>
                  </a:cubicBezTo>
                  <a:cubicBezTo>
                    <a:pt x="174" y="722"/>
                    <a:pt x="169" y="726"/>
                    <a:pt x="167" y="730"/>
                  </a:cubicBezTo>
                  <a:cubicBezTo>
                    <a:pt x="164" y="735"/>
                    <a:pt x="163" y="740"/>
                    <a:pt x="163" y="746"/>
                  </a:cubicBezTo>
                  <a:cubicBezTo>
                    <a:pt x="164" y="751"/>
                    <a:pt x="166" y="756"/>
                    <a:pt x="169" y="760"/>
                  </a:cubicBezTo>
                  <a:cubicBezTo>
                    <a:pt x="171" y="762"/>
                    <a:pt x="173" y="764"/>
                    <a:pt x="176" y="765"/>
                  </a:cubicBezTo>
                  <a:cubicBezTo>
                    <a:pt x="179" y="766"/>
                    <a:pt x="181" y="767"/>
                    <a:pt x="184" y="767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22" y="805"/>
                    <a:pt x="222" y="805"/>
                    <a:pt x="222" y="805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5" y="810"/>
                    <a:pt x="225" y="810"/>
                    <a:pt x="225" y="810"/>
                  </a:cubicBezTo>
                  <a:cubicBezTo>
                    <a:pt x="225" y="810"/>
                    <a:pt x="225" y="811"/>
                    <a:pt x="225" y="811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9" y="815"/>
                    <a:pt x="229" y="815"/>
                    <a:pt x="229" y="815"/>
                  </a:cubicBezTo>
                  <a:cubicBezTo>
                    <a:pt x="230" y="817"/>
                    <a:pt x="231" y="818"/>
                    <a:pt x="232" y="820"/>
                  </a:cubicBezTo>
                  <a:cubicBezTo>
                    <a:pt x="234" y="821"/>
                    <a:pt x="235" y="822"/>
                    <a:pt x="236" y="824"/>
                  </a:cubicBezTo>
                  <a:cubicBezTo>
                    <a:pt x="238" y="825"/>
                    <a:pt x="239" y="826"/>
                    <a:pt x="241" y="828"/>
                  </a:cubicBezTo>
                  <a:cubicBezTo>
                    <a:pt x="242" y="828"/>
                    <a:pt x="243" y="829"/>
                    <a:pt x="245" y="830"/>
                  </a:cubicBezTo>
                  <a:cubicBezTo>
                    <a:pt x="246" y="830"/>
                    <a:pt x="247" y="830"/>
                    <a:pt x="247" y="830"/>
                  </a:cubicBezTo>
                  <a:cubicBezTo>
                    <a:pt x="249" y="831"/>
                    <a:pt x="249" y="831"/>
                    <a:pt x="249" y="831"/>
                  </a:cubicBezTo>
                  <a:cubicBezTo>
                    <a:pt x="250" y="831"/>
                    <a:pt x="252" y="831"/>
                    <a:pt x="254" y="831"/>
                  </a:cubicBezTo>
                  <a:cubicBezTo>
                    <a:pt x="268" y="833"/>
                    <a:pt x="282" y="834"/>
                    <a:pt x="296" y="834"/>
                  </a:cubicBezTo>
                  <a:cubicBezTo>
                    <a:pt x="303" y="835"/>
                    <a:pt x="310" y="835"/>
                    <a:pt x="318" y="834"/>
                  </a:cubicBezTo>
                  <a:cubicBezTo>
                    <a:pt x="321" y="834"/>
                    <a:pt x="325" y="834"/>
                    <a:pt x="329" y="833"/>
                  </a:cubicBezTo>
                  <a:cubicBezTo>
                    <a:pt x="331" y="833"/>
                    <a:pt x="332" y="832"/>
                    <a:pt x="334" y="832"/>
                  </a:cubicBezTo>
                  <a:cubicBezTo>
                    <a:pt x="335" y="832"/>
                    <a:pt x="336" y="831"/>
                    <a:pt x="337" y="831"/>
                  </a:cubicBezTo>
                  <a:cubicBezTo>
                    <a:pt x="338" y="831"/>
                    <a:pt x="338" y="831"/>
                    <a:pt x="339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2" y="829"/>
                    <a:pt x="342" y="829"/>
                    <a:pt x="343" y="829"/>
                  </a:cubicBezTo>
                  <a:cubicBezTo>
                    <a:pt x="342" y="829"/>
                    <a:pt x="342" y="829"/>
                    <a:pt x="341" y="829"/>
                  </a:cubicBezTo>
                  <a:cubicBezTo>
                    <a:pt x="341" y="830"/>
                    <a:pt x="341" y="830"/>
                    <a:pt x="341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40" y="830"/>
                    <a:pt x="340" y="830"/>
                    <a:pt x="340" y="830"/>
                  </a:cubicBezTo>
                  <a:cubicBezTo>
                    <a:pt x="339" y="830"/>
                    <a:pt x="339" y="830"/>
                    <a:pt x="339" y="830"/>
                  </a:cubicBezTo>
                  <a:cubicBezTo>
                    <a:pt x="338" y="831"/>
                    <a:pt x="338" y="831"/>
                    <a:pt x="337" y="831"/>
                  </a:cubicBezTo>
                  <a:cubicBezTo>
                    <a:pt x="336" y="831"/>
                    <a:pt x="335" y="832"/>
                    <a:pt x="334" y="832"/>
                  </a:cubicBezTo>
                  <a:cubicBezTo>
                    <a:pt x="332" y="832"/>
                    <a:pt x="330" y="833"/>
                    <a:pt x="329" y="833"/>
                  </a:cubicBezTo>
                  <a:cubicBezTo>
                    <a:pt x="325" y="834"/>
                    <a:pt x="321" y="834"/>
                    <a:pt x="317" y="834"/>
                  </a:cubicBezTo>
                  <a:cubicBezTo>
                    <a:pt x="310" y="834"/>
                    <a:pt x="303" y="834"/>
                    <a:pt x="296" y="834"/>
                  </a:cubicBezTo>
                  <a:cubicBezTo>
                    <a:pt x="282" y="834"/>
                    <a:pt x="268" y="833"/>
                    <a:pt x="254" y="831"/>
                  </a:cubicBezTo>
                  <a:cubicBezTo>
                    <a:pt x="252" y="831"/>
                    <a:pt x="250" y="830"/>
                    <a:pt x="248" y="830"/>
                  </a:cubicBezTo>
                  <a:cubicBezTo>
                    <a:pt x="247" y="830"/>
                    <a:pt x="247" y="830"/>
                    <a:pt x="247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6" y="830"/>
                    <a:pt x="246" y="830"/>
                    <a:pt x="246" y="830"/>
                  </a:cubicBezTo>
                  <a:cubicBezTo>
                    <a:pt x="245" y="829"/>
                    <a:pt x="245" y="829"/>
                    <a:pt x="245" y="829"/>
                  </a:cubicBezTo>
                  <a:cubicBezTo>
                    <a:pt x="243" y="829"/>
                    <a:pt x="242" y="828"/>
                    <a:pt x="241" y="827"/>
                  </a:cubicBezTo>
                  <a:cubicBezTo>
                    <a:pt x="239" y="826"/>
                    <a:pt x="238" y="825"/>
                    <a:pt x="236" y="823"/>
                  </a:cubicBezTo>
                  <a:cubicBezTo>
                    <a:pt x="235" y="822"/>
                    <a:pt x="234" y="821"/>
                    <a:pt x="232" y="819"/>
                  </a:cubicBezTo>
                  <a:cubicBezTo>
                    <a:pt x="231" y="818"/>
                    <a:pt x="230" y="817"/>
                    <a:pt x="229" y="815"/>
                  </a:cubicBezTo>
                  <a:cubicBezTo>
                    <a:pt x="227" y="813"/>
                    <a:pt x="227" y="813"/>
                    <a:pt x="227" y="813"/>
                  </a:cubicBezTo>
                  <a:cubicBezTo>
                    <a:pt x="225" y="811"/>
                    <a:pt x="225" y="811"/>
                    <a:pt x="225" y="811"/>
                  </a:cubicBezTo>
                  <a:cubicBezTo>
                    <a:pt x="225" y="810"/>
                    <a:pt x="225" y="810"/>
                    <a:pt x="225" y="809"/>
                  </a:cubicBezTo>
                  <a:cubicBezTo>
                    <a:pt x="224" y="809"/>
                    <a:pt x="224" y="809"/>
                    <a:pt x="224" y="809"/>
                  </a:cubicBezTo>
                  <a:cubicBezTo>
                    <a:pt x="224" y="808"/>
                    <a:pt x="224" y="808"/>
                    <a:pt x="224" y="808"/>
                  </a:cubicBezTo>
                  <a:cubicBezTo>
                    <a:pt x="223" y="805"/>
                    <a:pt x="223" y="805"/>
                    <a:pt x="223" y="805"/>
                  </a:cubicBezTo>
                  <a:cubicBezTo>
                    <a:pt x="220" y="801"/>
                    <a:pt x="220" y="801"/>
                    <a:pt x="220" y="801"/>
                  </a:cubicBezTo>
                  <a:cubicBezTo>
                    <a:pt x="204" y="767"/>
                    <a:pt x="204" y="767"/>
                    <a:pt x="204" y="767"/>
                  </a:cubicBezTo>
                  <a:cubicBezTo>
                    <a:pt x="194" y="767"/>
                    <a:pt x="194" y="767"/>
                    <a:pt x="194" y="767"/>
                  </a:cubicBezTo>
                  <a:cubicBezTo>
                    <a:pt x="187" y="767"/>
                    <a:pt x="187" y="767"/>
                    <a:pt x="187" y="767"/>
                  </a:cubicBezTo>
                  <a:cubicBezTo>
                    <a:pt x="186" y="767"/>
                    <a:pt x="184" y="767"/>
                    <a:pt x="182" y="767"/>
                  </a:cubicBezTo>
                  <a:cubicBezTo>
                    <a:pt x="180" y="766"/>
                    <a:pt x="178" y="766"/>
                    <a:pt x="177" y="765"/>
                  </a:cubicBezTo>
                  <a:cubicBezTo>
                    <a:pt x="171" y="762"/>
                    <a:pt x="166" y="756"/>
                    <a:pt x="165" y="750"/>
                  </a:cubicBezTo>
                  <a:cubicBezTo>
                    <a:pt x="163" y="744"/>
                    <a:pt x="164" y="737"/>
                    <a:pt x="167" y="731"/>
                  </a:cubicBezTo>
                  <a:cubicBezTo>
                    <a:pt x="166" y="732"/>
                    <a:pt x="166" y="733"/>
                    <a:pt x="166" y="733"/>
                  </a:cubicBezTo>
                  <a:cubicBezTo>
                    <a:pt x="166" y="733"/>
                    <a:pt x="167" y="733"/>
                    <a:pt x="167" y="731"/>
                  </a:cubicBezTo>
                  <a:cubicBezTo>
                    <a:pt x="164" y="737"/>
                    <a:pt x="164" y="743"/>
                    <a:pt x="165" y="749"/>
                  </a:cubicBezTo>
                  <a:cubicBezTo>
                    <a:pt x="167" y="755"/>
                    <a:pt x="171" y="761"/>
                    <a:pt x="177" y="764"/>
                  </a:cubicBezTo>
                  <a:cubicBezTo>
                    <a:pt x="178" y="765"/>
                    <a:pt x="180" y="765"/>
                    <a:pt x="182" y="766"/>
                  </a:cubicBezTo>
                  <a:cubicBezTo>
                    <a:pt x="183" y="766"/>
                    <a:pt x="183" y="766"/>
                    <a:pt x="184" y="766"/>
                  </a:cubicBezTo>
                  <a:cubicBezTo>
                    <a:pt x="185" y="766"/>
                    <a:pt x="185" y="766"/>
                    <a:pt x="185" y="766"/>
                  </a:cubicBezTo>
                  <a:cubicBezTo>
                    <a:pt x="186" y="766"/>
                    <a:pt x="186" y="766"/>
                    <a:pt x="186" y="766"/>
                  </a:cubicBezTo>
                  <a:cubicBezTo>
                    <a:pt x="194" y="766"/>
                    <a:pt x="194" y="766"/>
                    <a:pt x="194" y="766"/>
                  </a:cubicBezTo>
                  <a:cubicBezTo>
                    <a:pt x="205" y="766"/>
                    <a:pt x="205" y="766"/>
                    <a:pt x="205" y="766"/>
                  </a:cubicBezTo>
                  <a:cubicBezTo>
                    <a:pt x="221" y="800"/>
                    <a:pt x="221" y="800"/>
                    <a:pt x="221" y="800"/>
                  </a:cubicBezTo>
                  <a:cubicBezTo>
                    <a:pt x="224" y="805"/>
                    <a:pt x="224" y="805"/>
                    <a:pt x="224" y="805"/>
                  </a:cubicBezTo>
                  <a:cubicBezTo>
                    <a:pt x="225" y="807"/>
                    <a:pt x="225" y="807"/>
                    <a:pt x="225" y="807"/>
                  </a:cubicBezTo>
                  <a:cubicBezTo>
                    <a:pt x="225" y="808"/>
                    <a:pt x="225" y="808"/>
                    <a:pt x="225" y="808"/>
                  </a:cubicBezTo>
                  <a:cubicBezTo>
                    <a:pt x="226" y="809"/>
                    <a:pt x="226" y="809"/>
                    <a:pt x="226" y="809"/>
                  </a:cubicBezTo>
                  <a:cubicBezTo>
                    <a:pt x="226" y="809"/>
                    <a:pt x="226" y="810"/>
                    <a:pt x="226" y="810"/>
                  </a:cubicBezTo>
                  <a:cubicBezTo>
                    <a:pt x="228" y="812"/>
                    <a:pt x="228" y="812"/>
                    <a:pt x="228" y="812"/>
                  </a:cubicBezTo>
                  <a:cubicBezTo>
                    <a:pt x="230" y="815"/>
                    <a:pt x="230" y="815"/>
                    <a:pt x="230" y="815"/>
                  </a:cubicBezTo>
                  <a:cubicBezTo>
                    <a:pt x="231" y="816"/>
                    <a:pt x="232" y="817"/>
                    <a:pt x="233" y="819"/>
                  </a:cubicBezTo>
                  <a:cubicBezTo>
                    <a:pt x="234" y="820"/>
                    <a:pt x="236" y="821"/>
                    <a:pt x="237" y="823"/>
                  </a:cubicBezTo>
                  <a:cubicBezTo>
                    <a:pt x="238" y="824"/>
                    <a:pt x="240" y="825"/>
                    <a:pt x="242" y="827"/>
                  </a:cubicBezTo>
                  <a:cubicBezTo>
                    <a:pt x="243" y="827"/>
                    <a:pt x="244" y="828"/>
                    <a:pt x="245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6" y="829"/>
                    <a:pt x="246" y="829"/>
                    <a:pt x="246" y="829"/>
                  </a:cubicBezTo>
                  <a:cubicBezTo>
                    <a:pt x="247" y="829"/>
                    <a:pt x="247" y="829"/>
                    <a:pt x="247" y="829"/>
                  </a:cubicBezTo>
                  <a:cubicBezTo>
                    <a:pt x="249" y="829"/>
                    <a:pt x="249" y="829"/>
                    <a:pt x="249" y="829"/>
                  </a:cubicBezTo>
                  <a:cubicBezTo>
                    <a:pt x="250" y="830"/>
                    <a:pt x="252" y="830"/>
                    <a:pt x="254" y="830"/>
                  </a:cubicBezTo>
                  <a:cubicBezTo>
                    <a:pt x="268" y="832"/>
                    <a:pt x="282" y="833"/>
                    <a:pt x="296" y="834"/>
                  </a:cubicBezTo>
                  <a:cubicBezTo>
                    <a:pt x="303" y="834"/>
                    <a:pt x="310" y="834"/>
                    <a:pt x="317" y="833"/>
                  </a:cubicBezTo>
                  <a:cubicBezTo>
                    <a:pt x="321" y="833"/>
                    <a:pt x="325" y="833"/>
                    <a:pt x="328" y="832"/>
                  </a:cubicBezTo>
                  <a:cubicBezTo>
                    <a:pt x="330" y="832"/>
                    <a:pt x="332" y="831"/>
                    <a:pt x="334" y="831"/>
                  </a:cubicBezTo>
                  <a:cubicBezTo>
                    <a:pt x="335" y="831"/>
                    <a:pt x="336" y="830"/>
                    <a:pt x="337" y="830"/>
                  </a:cubicBezTo>
                  <a:cubicBezTo>
                    <a:pt x="337" y="830"/>
                    <a:pt x="338" y="830"/>
                    <a:pt x="338" y="829"/>
                  </a:cubicBezTo>
                  <a:cubicBezTo>
                    <a:pt x="339" y="829"/>
                    <a:pt x="339" y="829"/>
                    <a:pt x="339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0" y="829"/>
                    <a:pt x="340" y="829"/>
                    <a:pt x="340" y="829"/>
                  </a:cubicBezTo>
                  <a:cubicBezTo>
                    <a:pt x="341" y="829"/>
                    <a:pt x="341" y="829"/>
                    <a:pt x="341" y="829"/>
                  </a:cubicBezTo>
                  <a:cubicBezTo>
                    <a:pt x="341" y="828"/>
                    <a:pt x="341" y="828"/>
                    <a:pt x="341" y="828"/>
                  </a:cubicBezTo>
                  <a:cubicBezTo>
                    <a:pt x="342" y="828"/>
                    <a:pt x="342" y="828"/>
                    <a:pt x="343" y="827"/>
                  </a:cubicBezTo>
                  <a:cubicBezTo>
                    <a:pt x="344" y="827"/>
                    <a:pt x="345" y="826"/>
                    <a:pt x="346" y="826"/>
                  </a:cubicBezTo>
                  <a:cubicBezTo>
                    <a:pt x="346" y="827"/>
                    <a:pt x="346" y="827"/>
                    <a:pt x="346" y="827"/>
                  </a:cubicBezTo>
                  <a:cubicBezTo>
                    <a:pt x="352" y="823"/>
                    <a:pt x="357" y="817"/>
                    <a:pt x="360" y="812"/>
                  </a:cubicBezTo>
                  <a:cubicBezTo>
                    <a:pt x="369" y="796"/>
                    <a:pt x="369" y="796"/>
                    <a:pt x="369" y="796"/>
                  </a:cubicBezTo>
                  <a:cubicBezTo>
                    <a:pt x="377" y="780"/>
                    <a:pt x="377" y="780"/>
                    <a:pt x="377" y="780"/>
                  </a:cubicBezTo>
                  <a:cubicBezTo>
                    <a:pt x="382" y="772"/>
                    <a:pt x="382" y="772"/>
                    <a:pt x="382" y="772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4" y="768"/>
                    <a:pt x="384" y="768"/>
                    <a:pt x="384" y="768"/>
                  </a:cubicBezTo>
                  <a:cubicBezTo>
                    <a:pt x="385" y="768"/>
                    <a:pt x="385" y="768"/>
                    <a:pt x="385" y="768"/>
                  </a:cubicBezTo>
                  <a:cubicBezTo>
                    <a:pt x="391" y="768"/>
                    <a:pt x="391" y="768"/>
                    <a:pt x="391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6" y="768"/>
                    <a:pt x="396" y="768"/>
                    <a:pt x="396" y="768"/>
                  </a:cubicBezTo>
                  <a:cubicBezTo>
                    <a:pt x="397" y="768"/>
                    <a:pt x="397" y="768"/>
                    <a:pt x="397" y="768"/>
                  </a:cubicBezTo>
                  <a:cubicBezTo>
                    <a:pt x="398" y="768"/>
                    <a:pt x="398" y="768"/>
                    <a:pt x="399" y="768"/>
                  </a:cubicBezTo>
                  <a:cubicBezTo>
                    <a:pt x="400" y="768"/>
                    <a:pt x="401" y="768"/>
                    <a:pt x="402" y="767"/>
                  </a:cubicBezTo>
                  <a:cubicBezTo>
                    <a:pt x="406" y="766"/>
                    <a:pt x="409" y="764"/>
                    <a:pt x="412" y="761"/>
                  </a:cubicBezTo>
                  <a:cubicBezTo>
                    <a:pt x="416" y="756"/>
                    <a:pt x="418" y="749"/>
                    <a:pt x="418" y="744"/>
                  </a:cubicBezTo>
                  <a:cubicBezTo>
                    <a:pt x="417" y="748"/>
                    <a:pt x="416" y="753"/>
                    <a:pt x="414" y="757"/>
                  </a:cubicBezTo>
                  <a:cubicBezTo>
                    <a:pt x="411" y="761"/>
                    <a:pt x="407" y="764"/>
                    <a:pt x="402" y="765"/>
                  </a:cubicBezTo>
                  <a:cubicBezTo>
                    <a:pt x="401" y="766"/>
                    <a:pt x="400" y="766"/>
                    <a:pt x="399" y="766"/>
                  </a:cubicBezTo>
                  <a:cubicBezTo>
                    <a:pt x="398" y="766"/>
                    <a:pt x="397" y="766"/>
                    <a:pt x="397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85" y="766"/>
                    <a:pt x="385" y="766"/>
                    <a:pt x="385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4" y="766"/>
                    <a:pt x="384" y="766"/>
                    <a:pt x="384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3" y="766"/>
                    <a:pt x="383" y="766"/>
                    <a:pt x="383" y="766"/>
                  </a:cubicBezTo>
                  <a:cubicBezTo>
                    <a:pt x="382" y="767"/>
                    <a:pt x="382" y="767"/>
                    <a:pt x="382" y="767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75" y="780"/>
                    <a:pt x="375" y="780"/>
                    <a:pt x="375" y="780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61" y="805"/>
                    <a:pt x="361" y="805"/>
                    <a:pt x="361" y="805"/>
                  </a:cubicBezTo>
                  <a:cubicBezTo>
                    <a:pt x="359" y="809"/>
                    <a:pt x="359" y="809"/>
                    <a:pt x="359" y="809"/>
                  </a:cubicBezTo>
                  <a:cubicBezTo>
                    <a:pt x="358" y="811"/>
                    <a:pt x="357" y="812"/>
                    <a:pt x="356" y="814"/>
                  </a:cubicBezTo>
                  <a:cubicBezTo>
                    <a:pt x="354" y="816"/>
                    <a:pt x="352" y="819"/>
                    <a:pt x="349" y="822"/>
                  </a:cubicBezTo>
                  <a:cubicBezTo>
                    <a:pt x="346" y="824"/>
                    <a:pt x="343" y="826"/>
                    <a:pt x="339" y="828"/>
                  </a:cubicBezTo>
                  <a:cubicBezTo>
                    <a:pt x="339" y="828"/>
                    <a:pt x="339" y="828"/>
                    <a:pt x="339" y="828"/>
                  </a:cubicBezTo>
                  <a:cubicBezTo>
                    <a:pt x="336" y="829"/>
                    <a:pt x="333" y="830"/>
                    <a:pt x="330" y="830"/>
                  </a:cubicBezTo>
                  <a:cubicBezTo>
                    <a:pt x="327" y="831"/>
                    <a:pt x="324" y="831"/>
                    <a:pt x="321" y="831"/>
                  </a:cubicBezTo>
                  <a:cubicBezTo>
                    <a:pt x="315" y="832"/>
                    <a:pt x="309" y="832"/>
                    <a:pt x="303" y="832"/>
                  </a:cubicBezTo>
                  <a:cubicBezTo>
                    <a:pt x="291" y="832"/>
                    <a:pt x="279" y="831"/>
                    <a:pt x="267" y="830"/>
                  </a:cubicBezTo>
                  <a:cubicBezTo>
                    <a:pt x="261" y="829"/>
                    <a:pt x="255" y="829"/>
                    <a:pt x="249" y="828"/>
                  </a:cubicBezTo>
                  <a:cubicBezTo>
                    <a:pt x="248" y="828"/>
                    <a:pt x="247" y="828"/>
                    <a:pt x="246" y="827"/>
                  </a:cubicBezTo>
                  <a:cubicBezTo>
                    <a:pt x="245" y="827"/>
                    <a:pt x="244" y="826"/>
                    <a:pt x="243" y="826"/>
                  </a:cubicBezTo>
                  <a:cubicBezTo>
                    <a:pt x="241" y="825"/>
                    <a:pt x="240" y="824"/>
                    <a:pt x="239" y="823"/>
                  </a:cubicBezTo>
                  <a:cubicBezTo>
                    <a:pt x="238" y="822"/>
                    <a:pt x="237" y="820"/>
                    <a:pt x="236" y="819"/>
                  </a:cubicBezTo>
                  <a:cubicBezTo>
                    <a:pt x="240" y="823"/>
                    <a:pt x="246" y="827"/>
                    <a:pt x="253" y="828"/>
                  </a:cubicBezTo>
                  <a:cubicBezTo>
                    <a:pt x="263" y="829"/>
                    <a:pt x="273" y="830"/>
                    <a:pt x="283" y="831"/>
                  </a:cubicBezTo>
                  <a:cubicBezTo>
                    <a:pt x="292" y="831"/>
                    <a:pt x="302" y="832"/>
                    <a:pt x="311" y="832"/>
                  </a:cubicBezTo>
                  <a:cubicBezTo>
                    <a:pt x="316" y="832"/>
                    <a:pt x="321" y="831"/>
                    <a:pt x="325" y="831"/>
                  </a:cubicBezTo>
                  <a:cubicBezTo>
                    <a:pt x="330" y="830"/>
                    <a:pt x="335" y="829"/>
                    <a:pt x="339" y="827"/>
                  </a:cubicBezTo>
                  <a:cubicBezTo>
                    <a:pt x="339" y="827"/>
                    <a:pt x="339" y="827"/>
                    <a:pt x="339" y="827"/>
                  </a:cubicBezTo>
                  <a:cubicBezTo>
                    <a:pt x="343" y="826"/>
                    <a:pt x="346" y="824"/>
                    <a:pt x="349" y="821"/>
                  </a:cubicBezTo>
                  <a:cubicBezTo>
                    <a:pt x="352" y="819"/>
                    <a:pt x="354" y="816"/>
                    <a:pt x="356" y="813"/>
                  </a:cubicBezTo>
                  <a:cubicBezTo>
                    <a:pt x="357" y="812"/>
                    <a:pt x="358" y="810"/>
                    <a:pt x="359" y="809"/>
                  </a:cubicBezTo>
                  <a:cubicBezTo>
                    <a:pt x="361" y="804"/>
                    <a:pt x="361" y="804"/>
                    <a:pt x="361" y="804"/>
                  </a:cubicBezTo>
                  <a:cubicBezTo>
                    <a:pt x="366" y="796"/>
                    <a:pt x="366" y="796"/>
                    <a:pt x="366" y="796"/>
                  </a:cubicBezTo>
                  <a:cubicBezTo>
                    <a:pt x="375" y="779"/>
                    <a:pt x="375" y="779"/>
                    <a:pt x="375" y="779"/>
                  </a:cubicBezTo>
                  <a:cubicBezTo>
                    <a:pt x="379" y="771"/>
                    <a:pt x="379" y="771"/>
                    <a:pt x="379" y="771"/>
                  </a:cubicBezTo>
                  <a:cubicBezTo>
                    <a:pt x="381" y="767"/>
                    <a:pt x="381" y="767"/>
                    <a:pt x="381" y="767"/>
                  </a:cubicBezTo>
                  <a:cubicBezTo>
                    <a:pt x="382" y="765"/>
                    <a:pt x="382" y="765"/>
                    <a:pt x="382" y="765"/>
                  </a:cubicBezTo>
                  <a:cubicBezTo>
                    <a:pt x="390" y="766"/>
                    <a:pt x="390" y="766"/>
                    <a:pt x="390" y="766"/>
                  </a:cubicBezTo>
                  <a:cubicBezTo>
                    <a:pt x="395" y="766"/>
                    <a:pt x="395" y="766"/>
                    <a:pt x="395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6" y="766"/>
                    <a:pt x="396" y="766"/>
                    <a:pt x="396" y="766"/>
                  </a:cubicBezTo>
                  <a:cubicBezTo>
                    <a:pt x="397" y="766"/>
                    <a:pt x="397" y="766"/>
                    <a:pt x="397" y="766"/>
                  </a:cubicBezTo>
                  <a:cubicBezTo>
                    <a:pt x="397" y="766"/>
                    <a:pt x="398" y="766"/>
                    <a:pt x="398" y="765"/>
                  </a:cubicBezTo>
                  <a:cubicBezTo>
                    <a:pt x="400" y="765"/>
                    <a:pt x="401" y="765"/>
                    <a:pt x="402" y="765"/>
                  </a:cubicBezTo>
                  <a:cubicBezTo>
                    <a:pt x="407" y="763"/>
                    <a:pt x="410" y="760"/>
                    <a:pt x="413" y="756"/>
                  </a:cubicBezTo>
                  <a:cubicBezTo>
                    <a:pt x="415" y="752"/>
                    <a:pt x="417" y="748"/>
                    <a:pt x="417" y="743"/>
                  </a:cubicBezTo>
                  <a:cubicBezTo>
                    <a:pt x="417" y="740"/>
                    <a:pt x="416" y="737"/>
                    <a:pt x="415" y="734"/>
                  </a:cubicBezTo>
                  <a:cubicBezTo>
                    <a:pt x="413" y="730"/>
                    <a:pt x="410" y="727"/>
                    <a:pt x="407" y="725"/>
                  </a:cubicBezTo>
                  <a:cubicBezTo>
                    <a:pt x="405" y="723"/>
                    <a:pt x="402" y="723"/>
                    <a:pt x="399" y="723"/>
                  </a:cubicBezTo>
                  <a:cubicBezTo>
                    <a:pt x="397" y="723"/>
                    <a:pt x="396" y="723"/>
                    <a:pt x="396" y="724"/>
                  </a:cubicBezTo>
                  <a:cubicBezTo>
                    <a:pt x="396" y="724"/>
                    <a:pt x="397" y="725"/>
                    <a:pt x="400" y="726"/>
                  </a:cubicBezTo>
                  <a:cubicBezTo>
                    <a:pt x="402" y="727"/>
                    <a:pt x="405" y="729"/>
                    <a:pt x="408" y="733"/>
                  </a:cubicBezTo>
                  <a:cubicBezTo>
                    <a:pt x="408" y="734"/>
                    <a:pt x="409" y="735"/>
                    <a:pt x="410" y="737"/>
                  </a:cubicBezTo>
                  <a:cubicBezTo>
                    <a:pt x="410" y="739"/>
                    <a:pt x="410" y="740"/>
                    <a:pt x="411" y="742"/>
                  </a:cubicBezTo>
                  <a:cubicBezTo>
                    <a:pt x="411" y="745"/>
                    <a:pt x="410" y="747"/>
                    <a:pt x="410" y="747"/>
                  </a:cubicBezTo>
                  <a:cubicBezTo>
                    <a:pt x="409" y="749"/>
                    <a:pt x="409" y="748"/>
                    <a:pt x="408" y="747"/>
                  </a:cubicBezTo>
                  <a:cubicBezTo>
                    <a:pt x="408" y="749"/>
                    <a:pt x="406" y="752"/>
                    <a:pt x="405" y="754"/>
                  </a:cubicBezTo>
                  <a:cubicBezTo>
                    <a:pt x="403" y="756"/>
                    <a:pt x="401" y="757"/>
                    <a:pt x="398" y="758"/>
                  </a:cubicBezTo>
                  <a:cubicBezTo>
                    <a:pt x="397" y="758"/>
                    <a:pt x="397" y="758"/>
                    <a:pt x="396" y="758"/>
                  </a:cubicBezTo>
                  <a:cubicBezTo>
                    <a:pt x="394" y="758"/>
                    <a:pt x="394" y="758"/>
                    <a:pt x="394" y="758"/>
                  </a:cubicBezTo>
                  <a:cubicBezTo>
                    <a:pt x="389" y="758"/>
                    <a:pt x="389" y="758"/>
                    <a:pt x="389" y="758"/>
                  </a:cubicBezTo>
                  <a:cubicBezTo>
                    <a:pt x="377" y="758"/>
                    <a:pt x="377" y="758"/>
                    <a:pt x="377" y="758"/>
                  </a:cubicBezTo>
                  <a:cubicBezTo>
                    <a:pt x="362" y="787"/>
                    <a:pt x="362" y="787"/>
                    <a:pt x="362" y="787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52" y="804"/>
                    <a:pt x="352" y="804"/>
                    <a:pt x="352" y="804"/>
                  </a:cubicBezTo>
                  <a:cubicBezTo>
                    <a:pt x="352" y="805"/>
                    <a:pt x="351" y="806"/>
                    <a:pt x="350" y="807"/>
                  </a:cubicBezTo>
                  <a:cubicBezTo>
                    <a:pt x="349" y="809"/>
                    <a:pt x="348" y="811"/>
                    <a:pt x="346" y="813"/>
                  </a:cubicBezTo>
                  <a:cubicBezTo>
                    <a:pt x="345" y="815"/>
                    <a:pt x="343" y="816"/>
                    <a:pt x="342" y="817"/>
                  </a:cubicBezTo>
                  <a:cubicBezTo>
                    <a:pt x="341" y="817"/>
                    <a:pt x="341" y="818"/>
                    <a:pt x="341" y="818"/>
                  </a:cubicBezTo>
                  <a:cubicBezTo>
                    <a:pt x="341" y="818"/>
                    <a:pt x="341" y="817"/>
                    <a:pt x="342" y="817"/>
                  </a:cubicBezTo>
                  <a:cubicBezTo>
                    <a:pt x="343" y="816"/>
                    <a:pt x="345" y="815"/>
                    <a:pt x="346" y="813"/>
                  </a:cubicBezTo>
                  <a:cubicBezTo>
                    <a:pt x="348" y="811"/>
                    <a:pt x="349" y="809"/>
                    <a:pt x="350" y="807"/>
                  </a:cubicBezTo>
                  <a:cubicBezTo>
                    <a:pt x="351" y="806"/>
                    <a:pt x="352" y="805"/>
                    <a:pt x="352" y="804"/>
                  </a:cubicBezTo>
                  <a:cubicBezTo>
                    <a:pt x="354" y="801"/>
                    <a:pt x="354" y="801"/>
                    <a:pt x="354" y="801"/>
                  </a:cubicBezTo>
                  <a:cubicBezTo>
                    <a:pt x="361" y="787"/>
                    <a:pt x="361" y="787"/>
                    <a:pt x="361" y="787"/>
                  </a:cubicBezTo>
                  <a:cubicBezTo>
                    <a:pt x="377" y="757"/>
                    <a:pt x="377" y="757"/>
                    <a:pt x="377" y="757"/>
                  </a:cubicBezTo>
                  <a:cubicBezTo>
                    <a:pt x="389" y="757"/>
                    <a:pt x="389" y="757"/>
                    <a:pt x="389" y="757"/>
                  </a:cubicBezTo>
                  <a:cubicBezTo>
                    <a:pt x="394" y="757"/>
                    <a:pt x="394" y="757"/>
                    <a:pt x="394" y="757"/>
                  </a:cubicBezTo>
                  <a:cubicBezTo>
                    <a:pt x="396" y="757"/>
                    <a:pt x="396" y="757"/>
                    <a:pt x="396" y="757"/>
                  </a:cubicBezTo>
                  <a:cubicBezTo>
                    <a:pt x="397" y="757"/>
                    <a:pt x="398" y="757"/>
                    <a:pt x="398" y="757"/>
                  </a:cubicBezTo>
                  <a:cubicBezTo>
                    <a:pt x="401" y="757"/>
                    <a:pt x="403" y="755"/>
                    <a:pt x="405" y="753"/>
                  </a:cubicBezTo>
                  <a:cubicBezTo>
                    <a:pt x="406" y="751"/>
                    <a:pt x="407" y="748"/>
                    <a:pt x="408" y="746"/>
                  </a:cubicBezTo>
                  <a:cubicBezTo>
                    <a:pt x="408" y="745"/>
                    <a:pt x="407" y="745"/>
                    <a:pt x="407" y="746"/>
                  </a:cubicBezTo>
                  <a:cubicBezTo>
                    <a:pt x="406" y="746"/>
                    <a:pt x="406" y="748"/>
                    <a:pt x="405" y="750"/>
                  </a:cubicBezTo>
                  <a:cubicBezTo>
                    <a:pt x="404" y="751"/>
                    <a:pt x="403" y="752"/>
                    <a:pt x="402" y="753"/>
                  </a:cubicBezTo>
                  <a:cubicBezTo>
                    <a:pt x="401" y="754"/>
                    <a:pt x="399" y="755"/>
                    <a:pt x="398" y="755"/>
                  </a:cubicBezTo>
                  <a:cubicBezTo>
                    <a:pt x="397" y="755"/>
                    <a:pt x="397" y="755"/>
                    <a:pt x="397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6" y="755"/>
                    <a:pt x="396" y="755"/>
                    <a:pt x="396" y="755"/>
                  </a:cubicBezTo>
                  <a:cubicBezTo>
                    <a:pt x="394" y="755"/>
                    <a:pt x="394" y="755"/>
                    <a:pt x="394" y="755"/>
                  </a:cubicBezTo>
                  <a:cubicBezTo>
                    <a:pt x="390" y="755"/>
                    <a:pt x="390" y="755"/>
                    <a:pt x="390" y="755"/>
                  </a:cubicBezTo>
                  <a:cubicBezTo>
                    <a:pt x="376" y="755"/>
                    <a:pt x="376" y="755"/>
                    <a:pt x="376" y="755"/>
                  </a:cubicBezTo>
                  <a:cubicBezTo>
                    <a:pt x="366" y="774"/>
                    <a:pt x="366" y="774"/>
                    <a:pt x="366" y="774"/>
                  </a:cubicBezTo>
                  <a:cubicBezTo>
                    <a:pt x="363" y="780"/>
                    <a:pt x="360" y="785"/>
                    <a:pt x="358" y="789"/>
                  </a:cubicBezTo>
                  <a:cubicBezTo>
                    <a:pt x="353" y="798"/>
                    <a:pt x="353" y="798"/>
                    <a:pt x="353" y="798"/>
                  </a:cubicBezTo>
                  <a:cubicBezTo>
                    <a:pt x="351" y="802"/>
                    <a:pt x="351" y="802"/>
                    <a:pt x="351" y="802"/>
                  </a:cubicBezTo>
                  <a:cubicBezTo>
                    <a:pt x="350" y="803"/>
                    <a:pt x="350" y="804"/>
                    <a:pt x="349" y="804"/>
                  </a:cubicBezTo>
                  <a:cubicBezTo>
                    <a:pt x="349" y="805"/>
                    <a:pt x="349" y="806"/>
                    <a:pt x="348" y="806"/>
                  </a:cubicBezTo>
                  <a:cubicBezTo>
                    <a:pt x="347" y="809"/>
                    <a:pt x="345" y="811"/>
                    <a:pt x="342" y="813"/>
                  </a:cubicBezTo>
                  <a:cubicBezTo>
                    <a:pt x="340" y="815"/>
                    <a:pt x="338" y="817"/>
                    <a:pt x="336" y="818"/>
                  </a:cubicBezTo>
                  <a:cubicBezTo>
                    <a:pt x="335" y="818"/>
                    <a:pt x="335" y="818"/>
                    <a:pt x="335" y="818"/>
                  </a:cubicBezTo>
                  <a:cubicBezTo>
                    <a:pt x="331" y="819"/>
                    <a:pt x="326" y="820"/>
                    <a:pt x="320" y="821"/>
                  </a:cubicBezTo>
                  <a:cubicBezTo>
                    <a:pt x="315" y="821"/>
                    <a:pt x="310" y="821"/>
                    <a:pt x="304" y="821"/>
                  </a:cubicBezTo>
                  <a:cubicBezTo>
                    <a:pt x="293" y="821"/>
                    <a:pt x="282" y="821"/>
                    <a:pt x="270" y="820"/>
                  </a:cubicBezTo>
                  <a:cubicBezTo>
                    <a:pt x="265" y="819"/>
                    <a:pt x="259" y="818"/>
                    <a:pt x="254" y="818"/>
                  </a:cubicBezTo>
                  <a:cubicBezTo>
                    <a:pt x="252" y="817"/>
                    <a:pt x="251" y="817"/>
                    <a:pt x="250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6"/>
                  </a:cubicBezTo>
                  <a:cubicBezTo>
                    <a:pt x="247" y="815"/>
                    <a:pt x="245" y="814"/>
                    <a:pt x="244" y="812"/>
                  </a:cubicBezTo>
                  <a:cubicBezTo>
                    <a:pt x="242" y="810"/>
                    <a:pt x="240" y="808"/>
                    <a:pt x="239" y="806"/>
                  </a:cubicBezTo>
                  <a:cubicBezTo>
                    <a:pt x="237" y="804"/>
                    <a:pt x="237" y="804"/>
                    <a:pt x="237" y="804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7" y="803"/>
                    <a:pt x="237" y="803"/>
                    <a:pt x="237" y="803"/>
                  </a:cubicBezTo>
                  <a:cubicBezTo>
                    <a:pt x="235" y="800"/>
                    <a:pt x="235" y="800"/>
                    <a:pt x="235" y="800"/>
                  </a:cubicBezTo>
                  <a:cubicBezTo>
                    <a:pt x="228" y="785"/>
                    <a:pt x="228" y="785"/>
                    <a:pt x="228" y="785"/>
                  </a:cubicBezTo>
                  <a:cubicBezTo>
                    <a:pt x="221" y="771"/>
                    <a:pt x="221" y="771"/>
                    <a:pt x="221" y="771"/>
                  </a:cubicBezTo>
                  <a:cubicBezTo>
                    <a:pt x="213" y="753"/>
                    <a:pt x="213" y="753"/>
                    <a:pt x="213" y="753"/>
                  </a:cubicBezTo>
                  <a:cubicBezTo>
                    <a:pt x="185" y="753"/>
                    <a:pt x="185" y="753"/>
                    <a:pt x="185" y="753"/>
                  </a:cubicBezTo>
                  <a:cubicBezTo>
                    <a:pt x="183" y="753"/>
                    <a:pt x="182" y="752"/>
                    <a:pt x="180" y="750"/>
                  </a:cubicBezTo>
                  <a:cubicBezTo>
                    <a:pt x="179" y="749"/>
                    <a:pt x="178" y="746"/>
                    <a:pt x="178" y="744"/>
                  </a:cubicBezTo>
                  <a:cubicBezTo>
                    <a:pt x="178" y="741"/>
                    <a:pt x="178" y="739"/>
                    <a:pt x="179" y="737"/>
                  </a:cubicBezTo>
                  <a:cubicBezTo>
                    <a:pt x="181" y="735"/>
                    <a:pt x="182" y="734"/>
                    <a:pt x="184" y="733"/>
                  </a:cubicBezTo>
                  <a:cubicBezTo>
                    <a:pt x="184" y="733"/>
                    <a:pt x="185" y="733"/>
                    <a:pt x="185" y="733"/>
                  </a:cubicBezTo>
                  <a:cubicBezTo>
                    <a:pt x="188" y="733"/>
                    <a:pt x="188" y="733"/>
                    <a:pt x="188" y="733"/>
                  </a:cubicBezTo>
                  <a:cubicBezTo>
                    <a:pt x="194" y="733"/>
                    <a:pt x="194" y="733"/>
                    <a:pt x="194" y="733"/>
                  </a:cubicBezTo>
                  <a:cubicBezTo>
                    <a:pt x="206" y="733"/>
                    <a:pt x="206" y="733"/>
                    <a:pt x="206" y="733"/>
                  </a:cubicBezTo>
                  <a:cubicBezTo>
                    <a:pt x="263" y="732"/>
                    <a:pt x="326" y="734"/>
                    <a:pt x="373" y="732"/>
                  </a:cubicBezTo>
                  <a:cubicBezTo>
                    <a:pt x="414" y="731"/>
                    <a:pt x="399" y="727"/>
                    <a:pt x="357" y="725"/>
                  </a:cubicBezTo>
                  <a:cubicBezTo>
                    <a:pt x="357" y="724"/>
                    <a:pt x="357" y="724"/>
                    <a:pt x="357" y="724"/>
                  </a:cubicBezTo>
                  <a:cubicBezTo>
                    <a:pt x="399" y="725"/>
                    <a:pt x="378" y="722"/>
                    <a:pt x="383" y="720"/>
                  </a:cubicBezTo>
                  <a:cubicBezTo>
                    <a:pt x="364" y="720"/>
                    <a:pt x="346" y="720"/>
                    <a:pt x="327" y="719"/>
                  </a:cubicBezTo>
                  <a:cubicBezTo>
                    <a:pt x="361" y="719"/>
                    <a:pt x="361" y="719"/>
                    <a:pt x="361" y="719"/>
                  </a:cubicBezTo>
                  <a:cubicBezTo>
                    <a:pt x="380" y="719"/>
                    <a:pt x="380" y="719"/>
                    <a:pt x="380" y="719"/>
                  </a:cubicBezTo>
                  <a:cubicBezTo>
                    <a:pt x="389" y="720"/>
                    <a:pt x="389" y="720"/>
                    <a:pt x="389" y="720"/>
                  </a:cubicBezTo>
                  <a:cubicBezTo>
                    <a:pt x="393" y="720"/>
                    <a:pt x="393" y="720"/>
                    <a:pt x="393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6" y="720"/>
                    <a:pt x="396" y="720"/>
                    <a:pt x="396" y="720"/>
                  </a:cubicBezTo>
                  <a:cubicBezTo>
                    <a:pt x="397" y="720"/>
                    <a:pt x="397" y="720"/>
                    <a:pt x="397" y="720"/>
                  </a:cubicBezTo>
                  <a:cubicBezTo>
                    <a:pt x="398" y="720"/>
                    <a:pt x="398" y="720"/>
                    <a:pt x="399" y="719"/>
                  </a:cubicBezTo>
                  <a:cubicBezTo>
                    <a:pt x="403" y="719"/>
                    <a:pt x="407" y="717"/>
                    <a:pt x="409" y="715"/>
                  </a:cubicBezTo>
                  <a:cubicBezTo>
                    <a:pt x="412" y="713"/>
                    <a:pt x="414" y="710"/>
                    <a:pt x="416" y="707"/>
                  </a:cubicBezTo>
                  <a:cubicBezTo>
                    <a:pt x="418" y="701"/>
                    <a:pt x="418" y="696"/>
                    <a:pt x="417" y="691"/>
                  </a:cubicBezTo>
                  <a:cubicBezTo>
                    <a:pt x="418" y="697"/>
                    <a:pt x="417" y="703"/>
                    <a:pt x="413" y="708"/>
                  </a:cubicBezTo>
                  <a:cubicBezTo>
                    <a:pt x="412" y="711"/>
                    <a:pt x="409" y="713"/>
                    <a:pt x="406" y="715"/>
                  </a:cubicBezTo>
                  <a:cubicBezTo>
                    <a:pt x="404" y="716"/>
                    <a:pt x="400" y="717"/>
                    <a:pt x="397" y="718"/>
                  </a:cubicBezTo>
                  <a:cubicBezTo>
                    <a:pt x="369" y="717"/>
                    <a:pt x="369" y="717"/>
                    <a:pt x="369" y="717"/>
                  </a:cubicBezTo>
                  <a:cubicBezTo>
                    <a:pt x="350" y="717"/>
                    <a:pt x="330" y="717"/>
                    <a:pt x="311" y="716"/>
                  </a:cubicBezTo>
                  <a:cubicBezTo>
                    <a:pt x="195" y="716"/>
                    <a:pt x="195" y="716"/>
                    <a:pt x="195" y="716"/>
                  </a:cubicBezTo>
                  <a:cubicBezTo>
                    <a:pt x="227" y="716"/>
                    <a:pt x="264" y="715"/>
                    <a:pt x="296" y="716"/>
                  </a:cubicBezTo>
                  <a:cubicBezTo>
                    <a:pt x="319" y="716"/>
                    <a:pt x="341" y="717"/>
                    <a:pt x="362" y="717"/>
                  </a:cubicBezTo>
                  <a:cubicBezTo>
                    <a:pt x="394" y="717"/>
                    <a:pt x="394" y="717"/>
                    <a:pt x="394" y="717"/>
                  </a:cubicBezTo>
                  <a:cubicBezTo>
                    <a:pt x="395" y="717"/>
                    <a:pt x="396" y="717"/>
                    <a:pt x="398" y="717"/>
                  </a:cubicBezTo>
                  <a:cubicBezTo>
                    <a:pt x="400" y="717"/>
                    <a:pt x="402" y="716"/>
                    <a:pt x="403" y="716"/>
                  </a:cubicBezTo>
                  <a:cubicBezTo>
                    <a:pt x="406" y="714"/>
                    <a:pt x="409" y="712"/>
                    <a:pt x="411" y="709"/>
                  </a:cubicBezTo>
                  <a:cubicBezTo>
                    <a:pt x="416" y="704"/>
                    <a:pt x="417" y="697"/>
                    <a:pt x="416" y="691"/>
                  </a:cubicBezTo>
                  <a:cubicBezTo>
                    <a:pt x="416" y="688"/>
                    <a:pt x="415" y="685"/>
                    <a:pt x="414" y="683"/>
                  </a:cubicBezTo>
                  <a:cubicBezTo>
                    <a:pt x="412" y="679"/>
                    <a:pt x="409" y="677"/>
                    <a:pt x="406" y="676"/>
                  </a:cubicBezTo>
                  <a:cubicBezTo>
                    <a:pt x="404" y="674"/>
                    <a:pt x="401" y="674"/>
                    <a:pt x="399" y="674"/>
                  </a:cubicBezTo>
                  <a:cubicBezTo>
                    <a:pt x="397" y="674"/>
                    <a:pt x="396" y="675"/>
                    <a:pt x="396" y="675"/>
                  </a:cubicBezTo>
                  <a:cubicBezTo>
                    <a:pt x="396" y="676"/>
                    <a:pt x="397" y="676"/>
                    <a:pt x="399" y="677"/>
                  </a:cubicBezTo>
                  <a:cubicBezTo>
                    <a:pt x="401" y="678"/>
                    <a:pt x="404" y="679"/>
                    <a:pt x="407" y="683"/>
                  </a:cubicBezTo>
                  <a:cubicBezTo>
                    <a:pt x="408" y="685"/>
                    <a:pt x="410" y="688"/>
                    <a:pt x="410" y="690"/>
                  </a:cubicBezTo>
                  <a:cubicBezTo>
                    <a:pt x="411" y="693"/>
                    <a:pt x="411" y="695"/>
                    <a:pt x="411" y="695"/>
                  </a:cubicBezTo>
                  <a:cubicBezTo>
                    <a:pt x="410" y="697"/>
                    <a:pt x="409" y="696"/>
                    <a:pt x="409" y="695"/>
                  </a:cubicBezTo>
                  <a:cubicBezTo>
                    <a:pt x="409" y="698"/>
                    <a:pt x="408" y="701"/>
                    <a:pt x="406" y="704"/>
                  </a:cubicBezTo>
                  <a:cubicBezTo>
                    <a:pt x="404" y="706"/>
                    <a:pt x="401" y="708"/>
                    <a:pt x="398" y="709"/>
                  </a:cubicBezTo>
                  <a:cubicBezTo>
                    <a:pt x="398" y="709"/>
                    <a:pt x="397" y="709"/>
                    <a:pt x="396" y="709"/>
                  </a:cubicBezTo>
                  <a:cubicBezTo>
                    <a:pt x="393" y="709"/>
                    <a:pt x="393" y="709"/>
                    <a:pt x="393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32" y="708"/>
                    <a:pt x="332" y="708"/>
                    <a:pt x="332" y="708"/>
                  </a:cubicBezTo>
                  <a:cubicBezTo>
                    <a:pt x="295" y="708"/>
                    <a:pt x="259" y="708"/>
                    <a:pt x="223" y="707"/>
                  </a:cubicBezTo>
                  <a:cubicBezTo>
                    <a:pt x="259" y="708"/>
                    <a:pt x="296" y="708"/>
                    <a:pt x="332" y="708"/>
                  </a:cubicBezTo>
                  <a:cubicBezTo>
                    <a:pt x="377" y="709"/>
                    <a:pt x="377" y="709"/>
                    <a:pt x="377" y="709"/>
                  </a:cubicBezTo>
                  <a:cubicBezTo>
                    <a:pt x="388" y="709"/>
                    <a:pt x="388" y="709"/>
                    <a:pt x="388" y="709"/>
                  </a:cubicBezTo>
                  <a:cubicBezTo>
                    <a:pt x="394" y="709"/>
                    <a:pt x="394" y="709"/>
                    <a:pt x="394" y="709"/>
                  </a:cubicBezTo>
                  <a:cubicBezTo>
                    <a:pt x="395" y="709"/>
                    <a:pt x="395" y="709"/>
                    <a:pt x="395" y="709"/>
                  </a:cubicBezTo>
                  <a:cubicBezTo>
                    <a:pt x="396" y="709"/>
                    <a:pt x="396" y="709"/>
                    <a:pt x="396" y="709"/>
                  </a:cubicBezTo>
                  <a:cubicBezTo>
                    <a:pt x="397" y="709"/>
                    <a:pt x="397" y="709"/>
                    <a:pt x="397" y="709"/>
                  </a:cubicBezTo>
                  <a:cubicBezTo>
                    <a:pt x="397" y="709"/>
                    <a:pt x="398" y="708"/>
                    <a:pt x="399" y="708"/>
                  </a:cubicBezTo>
                  <a:cubicBezTo>
                    <a:pt x="401" y="708"/>
                    <a:pt x="404" y="706"/>
                    <a:pt x="406" y="703"/>
                  </a:cubicBezTo>
                  <a:cubicBezTo>
                    <a:pt x="407" y="701"/>
                    <a:pt x="408" y="697"/>
                    <a:pt x="408" y="694"/>
                  </a:cubicBezTo>
                  <a:cubicBezTo>
                    <a:pt x="408" y="694"/>
                    <a:pt x="407" y="694"/>
                    <a:pt x="407" y="694"/>
                  </a:cubicBezTo>
                  <a:cubicBezTo>
                    <a:pt x="407" y="695"/>
                    <a:pt x="407" y="696"/>
                    <a:pt x="406" y="699"/>
                  </a:cubicBezTo>
                  <a:cubicBezTo>
                    <a:pt x="405" y="700"/>
                    <a:pt x="404" y="703"/>
                    <a:pt x="402" y="704"/>
                  </a:cubicBezTo>
                  <a:cubicBezTo>
                    <a:pt x="400" y="705"/>
                    <a:pt x="399" y="706"/>
                    <a:pt x="397" y="706"/>
                  </a:cubicBezTo>
                  <a:cubicBezTo>
                    <a:pt x="397" y="706"/>
                    <a:pt x="397" y="706"/>
                    <a:pt x="396" y="706"/>
                  </a:cubicBezTo>
                  <a:cubicBezTo>
                    <a:pt x="394" y="706"/>
                    <a:pt x="394" y="706"/>
                    <a:pt x="394" y="706"/>
                  </a:cubicBezTo>
                  <a:cubicBezTo>
                    <a:pt x="390" y="706"/>
                    <a:pt x="390" y="706"/>
                    <a:pt x="390" y="706"/>
                  </a:cubicBezTo>
                  <a:cubicBezTo>
                    <a:pt x="379" y="707"/>
                    <a:pt x="366" y="707"/>
                    <a:pt x="357" y="707"/>
                  </a:cubicBezTo>
                  <a:cubicBezTo>
                    <a:pt x="306" y="705"/>
                    <a:pt x="251" y="706"/>
                    <a:pt x="201" y="705"/>
                  </a:cubicBezTo>
                  <a:cubicBezTo>
                    <a:pt x="187" y="705"/>
                    <a:pt x="187" y="705"/>
                    <a:pt x="187" y="705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5" y="704"/>
                    <a:pt x="185" y="704"/>
                    <a:pt x="185" y="704"/>
                  </a:cubicBezTo>
                  <a:cubicBezTo>
                    <a:pt x="184" y="704"/>
                    <a:pt x="184" y="704"/>
                    <a:pt x="183" y="704"/>
                  </a:cubicBezTo>
                  <a:cubicBezTo>
                    <a:pt x="182" y="704"/>
                    <a:pt x="181" y="703"/>
                    <a:pt x="180" y="702"/>
                  </a:cubicBezTo>
                  <a:cubicBezTo>
                    <a:pt x="179" y="700"/>
                    <a:pt x="178" y="697"/>
                    <a:pt x="178" y="694"/>
                  </a:cubicBezTo>
                  <a:cubicBezTo>
                    <a:pt x="178" y="692"/>
                    <a:pt x="179" y="689"/>
                    <a:pt x="181" y="687"/>
                  </a:cubicBezTo>
                  <a:cubicBezTo>
                    <a:pt x="181" y="686"/>
                    <a:pt x="182" y="686"/>
                    <a:pt x="183" y="685"/>
                  </a:cubicBezTo>
                  <a:cubicBezTo>
                    <a:pt x="184" y="685"/>
                    <a:pt x="184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5" y="685"/>
                    <a:pt x="185" y="685"/>
                    <a:pt x="185" y="685"/>
                  </a:cubicBezTo>
                  <a:cubicBezTo>
                    <a:pt x="186" y="685"/>
                    <a:pt x="186" y="685"/>
                    <a:pt x="186" y="685"/>
                  </a:cubicBezTo>
                  <a:cubicBezTo>
                    <a:pt x="187" y="685"/>
                    <a:pt x="187" y="685"/>
                    <a:pt x="187" y="685"/>
                  </a:cubicBezTo>
                  <a:cubicBezTo>
                    <a:pt x="201" y="685"/>
                    <a:pt x="201" y="685"/>
                    <a:pt x="201" y="685"/>
                  </a:cubicBezTo>
                  <a:cubicBezTo>
                    <a:pt x="229" y="685"/>
                    <a:pt x="229" y="685"/>
                    <a:pt x="229" y="685"/>
                  </a:cubicBezTo>
                  <a:cubicBezTo>
                    <a:pt x="279" y="684"/>
                    <a:pt x="334" y="685"/>
                    <a:pt x="376" y="684"/>
                  </a:cubicBezTo>
                  <a:cubicBezTo>
                    <a:pt x="412" y="683"/>
                    <a:pt x="398" y="678"/>
                    <a:pt x="362" y="677"/>
                  </a:cubicBezTo>
                  <a:cubicBezTo>
                    <a:pt x="362" y="675"/>
                    <a:pt x="362" y="675"/>
                    <a:pt x="362" y="675"/>
                  </a:cubicBezTo>
                  <a:cubicBezTo>
                    <a:pt x="398" y="676"/>
                    <a:pt x="380" y="673"/>
                    <a:pt x="385" y="671"/>
                  </a:cubicBezTo>
                  <a:cubicBezTo>
                    <a:pt x="369" y="671"/>
                    <a:pt x="353" y="671"/>
                    <a:pt x="337" y="671"/>
                  </a:cubicBezTo>
                  <a:cubicBezTo>
                    <a:pt x="361" y="671"/>
                    <a:pt x="361" y="671"/>
                    <a:pt x="361" y="671"/>
                  </a:cubicBezTo>
                  <a:cubicBezTo>
                    <a:pt x="380" y="671"/>
                    <a:pt x="380" y="671"/>
                    <a:pt x="380" y="671"/>
                  </a:cubicBezTo>
                  <a:cubicBezTo>
                    <a:pt x="389" y="671"/>
                    <a:pt x="389" y="671"/>
                    <a:pt x="389" y="671"/>
                  </a:cubicBezTo>
                  <a:cubicBezTo>
                    <a:pt x="393" y="671"/>
                    <a:pt x="393" y="671"/>
                    <a:pt x="393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6" y="671"/>
                    <a:pt x="396" y="671"/>
                    <a:pt x="396" y="671"/>
                  </a:cubicBezTo>
                  <a:cubicBezTo>
                    <a:pt x="397" y="671"/>
                    <a:pt x="397" y="671"/>
                    <a:pt x="397" y="671"/>
                  </a:cubicBezTo>
                  <a:cubicBezTo>
                    <a:pt x="398" y="671"/>
                    <a:pt x="399" y="671"/>
                    <a:pt x="399" y="671"/>
                  </a:cubicBezTo>
                  <a:cubicBezTo>
                    <a:pt x="403" y="670"/>
                    <a:pt x="407" y="668"/>
                    <a:pt x="409" y="666"/>
                  </a:cubicBezTo>
                  <a:cubicBezTo>
                    <a:pt x="412" y="664"/>
                    <a:pt x="414" y="661"/>
                    <a:pt x="416" y="658"/>
                  </a:cubicBezTo>
                  <a:cubicBezTo>
                    <a:pt x="418" y="653"/>
                    <a:pt x="418" y="647"/>
                    <a:pt x="417" y="642"/>
                  </a:cubicBezTo>
                  <a:cubicBezTo>
                    <a:pt x="418" y="648"/>
                    <a:pt x="417" y="655"/>
                    <a:pt x="413" y="660"/>
                  </a:cubicBezTo>
                  <a:cubicBezTo>
                    <a:pt x="412" y="662"/>
                    <a:pt x="409" y="665"/>
                    <a:pt x="407" y="666"/>
                  </a:cubicBezTo>
                  <a:cubicBezTo>
                    <a:pt x="404" y="668"/>
                    <a:pt x="400" y="669"/>
                    <a:pt x="397" y="669"/>
                  </a:cubicBezTo>
                  <a:cubicBezTo>
                    <a:pt x="369" y="669"/>
                    <a:pt x="369" y="669"/>
                    <a:pt x="369" y="669"/>
                  </a:cubicBezTo>
                  <a:cubicBezTo>
                    <a:pt x="350" y="668"/>
                    <a:pt x="330" y="668"/>
                    <a:pt x="311" y="668"/>
                  </a:cubicBezTo>
                  <a:cubicBezTo>
                    <a:pt x="195" y="667"/>
                    <a:pt x="195" y="667"/>
                    <a:pt x="195" y="667"/>
                  </a:cubicBezTo>
                  <a:cubicBezTo>
                    <a:pt x="227" y="667"/>
                    <a:pt x="264" y="667"/>
                    <a:pt x="296" y="668"/>
                  </a:cubicBezTo>
                  <a:cubicBezTo>
                    <a:pt x="319" y="668"/>
                    <a:pt x="341" y="668"/>
                    <a:pt x="362" y="668"/>
                  </a:cubicBezTo>
                  <a:cubicBezTo>
                    <a:pt x="394" y="668"/>
                    <a:pt x="394" y="668"/>
                    <a:pt x="394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6" y="668"/>
                    <a:pt x="396" y="668"/>
                    <a:pt x="396" y="668"/>
                  </a:cubicBezTo>
                  <a:cubicBezTo>
                    <a:pt x="397" y="668"/>
                    <a:pt x="397" y="668"/>
                    <a:pt x="397" y="668"/>
                  </a:cubicBezTo>
                  <a:cubicBezTo>
                    <a:pt x="397" y="668"/>
                    <a:pt x="398" y="668"/>
                    <a:pt x="398" y="668"/>
                  </a:cubicBezTo>
                  <a:cubicBezTo>
                    <a:pt x="400" y="668"/>
                    <a:pt x="402" y="668"/>
                    <a:pt x="403" y="667"/>
                  </a:cubicBezTo>
                  <a:cubicBezTo>
                    <a:pt x="407" y="666"/>
                    <a:pt x="409" y="663"/>
                    <a:pt x="411" y="661"/>
                  </a:cubicBezTo>
                  <a:cubicBezTo>
                    <a:pt x="416" y="656"/>
                    <a:pt x="417" y="649"/>
                    <a:pt x="416" y="642"/>
                  </a:cubicBezTo>
                  <a:cubicBezTo>
                    <a:pt x="416" y="639"/>
                    <a:pt x="415" y="637"/>
                    <a:pt x="414" y="634"/>
                  </a:cubicBezTo>
                  <a:cubicBezTo>
                    <a:pt x="412" y="631"/>
                    <a:pt x="409" y="629"/>
                    <a:pt x="406" y="627"/>
                  </a:cubicBezTo>
                  <a:cubicBezTo>
                    <a:pt x="404" y="626"/>
                    <a:pt x="401" y="625"/>
                    <a:pt x="399" y="626"/>
                  </a:cubicBezTo>
                  <a:cubicBezTo>
                    <a:pt x="397" y="626"/>
                    <a:pt x="396" y="626"/>
                    <a:pt x="396" y="627"/>
                  </a:cubicBezTo>
                  <a:cubicBezTo>
                    <a:pt x="396" y="627"/>
                    <a:pt x="397" y="628"/>
                    <a:pt x="399" y="628"/>
                  </a:cubicBezTo>
                  <a:cubicBezTo>
                    <a:pt x="401" y="629"/>
                    <a:pt x="404" y="631"/>
                    <a:pt x="407" y="634"/>
                  </a:cubicBezTo>
                  <a:cubicBezTo>
                    <a:pt x="408" y="636"/>
                    <a:pt x="410" y="639"/>
                    <a:pt x="410" y="642"/>
                  </a:cubicBezTo>
                  <a:cubicBezTo>
                    <a:pt x="411" y="645"/>
                    <a:pt x="411" y="647"/>
                    <a:pt x="411" y="647"/>
                  </a:cubicBezTo>
                  <a:cubicBezTo>
                    <a:pt x="410" y="648"/>
                    <a:pt x="409" y="647"/>
                    <a:pt x="409" y="646"/>
                  </a:cubicBezTo>
                  <a:cubicBezTo>
                    <a:pt x="409" y="650"/>
                    <a:pt x="408" y="653"/>
                    <a:pt x="406" y="655"/>
                  </a:cubicBezTo>
                  <a:cubicBezTo>
                    <a:pt x="404" y="658"/>
                    <a:pt x="401" y="660"/>
                    <a:pt x="398" y="660"/>
                  </a:cubicBezTo>
                  <a:cubicBezTo>
                    <a:pt x="398" y="660"/>
                    <a:pt x="397" y="660"/>
                    <a:pt x="396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32" y="660"/>
                    <a:pt x="332" y="660"/>
                    <a:pt x="332" y="660"/>
                  </a:cubicBezTo>
                  <a:cubicBezTo>
                    <a:pt x="295" y="660"/>
                    <a:pt x="259" y="659"/>
                    <a:pt x="223" y="658"/>
                  </a:cubicBezTo>
                  <a:cubicBezTo>
                    <a:pt x="259" y="659"/>
                    <a:pt x="296" y="660"/>
                    <a:pt x="332" y="660"/>
                  </a:cubicBezTo>
                  <a:cubicBezTo>
                    <a:pt x="377" y="660"/>
                    <a:pt x="377" y="660"/>
                    <a:pt x="377" y="660"/>
                  </a:cubicBezTo>
                  <a:cubicBezTo>
                    <a:pt x="388" y="660"/>
                    <a:pt x="388" y="660"/>
                    <a:pt x="388" y="660"/>
                  </a:cubicBezTo>
                  <a:cubicBezTo>
                    <a:pt x="394" y="660"/>
                    <a:pt x="394" y="660"/>
                    <a:pt x="394" y="660"/>
                  </a:cubicBezTo>
                  <a:cubicBezTo>
                    <a:pt x="395" y="660"/>
                    <a:pt x="395" y="660"/>
                    <a:pt x="395" y="660"/>
                  </a:cubicBezTo>
                  <a:cubicBezTo>
                    <a:pt x="396" y="660"/>
                    <a:pt x="396" y="660"/>
                    <a:pt x="396" y="660"/>
                  </a:cubicBezTo>
                  <a:cubicBezTo>
                    <a:pt x="397" y="660"/>
                    <a:pt x="397" y="660"/>
                    <a:pt x="397" y="660"/>
                  </a:cubicBezTo>
                  <a:cubicBezTo>
                    <a:pt x="397" y="660"/>
                    <a:pt x="398" y="660"/>
                    <a:pt x="399" y="660"/>
                  </a:cubicBezTo>
                  <a:cubicBezTo>
                    <a:pt x="402" y="659"/>
                    <a:pt x="404" y="657"/>
                    <a:pt x="406" y="654"/>
                  </a:cubicBezTo>
                  <a:cubicBezTo>
                    <a:pt x="407" y="652"/>
                    <a:pt x="408" y="649"/>
                    <a:pt x="408" y="646"/>
                  </a:cubicBezTo>
                  <a:cubicBezTo>
                    <a:pt x="408" y="645"/>
                    <a:pt x="407" y="645"/>
                    <a:pt x="407" y="646"/>
                  </a:cubicBezTo>
                  <a:cubicBezTo>
                    <a:pt x="407" y="646"/>
                    <a:pt x="407" y="648"/>
                    <a:pt x="406" y="650"/>
                  </a:cubicBezTo>
                  <a:cubicBezTo>
                    <a:pt x="405" y="651"/>
                    <a:pt x="404" y="654"/>
                    <a:pt x="402" y="656"/>
                  </a:cubicBezTo>
                  <a:cubicBezTo>
                    <a:pt x="400" y="657"/>
                    <a:pt x="399" y="658"/>
                    <a:pt x="397" y="658"/>
                  </a:cubicBezTo>
                  <a:cubicBezTo>
                    <a:pt x="397" y="658"/>
                    <a:pt x="397" y="658"/>
                    <a:pt x="396" y="658"/>
                  </a:cubicBezTo>
                  <a:cubicBezTo>
                    <a:pt x="394" y="658"/>
                    <a:pt x="394" y="658"/>
                    <a:pt x="394" y="658"/>
                  </a:cubicBezTo>
                  <a:cubicBezTo>
                    <a:pt x="390" y="658"/>
                    <a:pt x="390" y="658"/>
                    <a:pt x="390" y="658"/>
                  </a:cubicBezTo>
                  <a:cubicBezTo>
                    <a:pt x="379" y="658"/>
                    <a:pt x="366" y="658"/>
                    <a:pt x="357" y="658"/>
                  </a:cubicBezTo>
                  <a:cubicBezTo>
                    <a:pt x="306" y="657"/>
                    <a:pt x="251" y="657"/>
                    <a:pt x="201" y="656"/>
                  </a:cubicBezTo>
                  <a:cubicBezTo>
                    <a:pt x="187" y="656"/>
                    <a:pt x="187" y="656"/>
                    <a:pt x="187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5" y="656"/>
                    <a:pt x="185" y="656"/>
                    <a:pt x="185" y="656"/>
                  </a:cubicBezTo>
                  <a:cubicBezTo>
                    <a:pt x="184" y="656"/>
                    <a:pt x="184" y="656"/>
                    <a:pt x="183" y="655"/>
                  </a:cubicBezTo>
                  <a:cubicBezTo>
                    <a:pt x="182" y="655"/>
                    <a:pt x="181" y="654"/>
                    <a:pt x="180" y="653"/>
                  </a:cubicBezTo>
                  <a:cubicBezTo>
                    <a:pt x="179" y="652"/>
                    <a:pt x="178" y="649"/>
                    <a:pt x="178" y="646"/>
                  </a:cubicBezTo>
                  <a:cubicBezTo>
                    <a:pt x="178" y="643"/>
                    <a:pt x="179" y="640"/>
                    <a:pt x="181" y="638"/>
                  </a:cubicBezTo>
                  <a:cubicBezTo>
                    <a:pt x="181" y="638"/>
                    <a:pt x="182" y="637"/>
                    <a:pt x="183" y="637"/>
                  </a:cubicBezTo>
                  <a:cubicBezTo>
                    <a:pt x="184" y="636"/>
                    <a:pt x="184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5" y="636"/>
                    <a:pt x="185" y="636"/>
                    <a:pt x="185" y="636"/>
                  </a:cubicBezTo>
                  <a:cubicBezTo>
                    <a:pt x="186" y="636"/>
                    <a:pt x="186" y="636"/>
                    <a:pt x="186" y="636"/>
                  </a:cubicBezTo>
                  <a:cubicBezTo>
                    <a:pt x="187" y="636"/>
                    <a:pt x="187" y="636"/>
                    <a:pt x="187" y="636"/>
                  </a:cubicBezTo>
                  <a:cubicBezTo>
                    <a:pt x="201" y="636"/>
                    <a:pt x="201" y="636"/>
                    <a:pt x="201" y="636"/>
                  </a:cubicBezTo>
                  <a:cubicBezTo>
                    <a:pt x="229" y="636"/>
                    <a:pt x="229" y="636"/>
                    <a:pt x="229" y="636"/>
                  </a:cubicBezTo>
                  <a:cubicBezTo>
                    <a:pt x="279" y="635"/>
                    <a:pt x="334" y="636"/>
                    <a:pt x="376" y="635"/>
                  </a:cubicBezTo>
                  <a:cubicBezTo>
                    <a:pt x="412" y="634"/>
                    <a:pt x="398" y="630"/>
                    <a:pt x="362" y="628"/>
                  </a:cubicBezTo>
                  <a:cubicBezTo>
                    <a:pt x="362" y="627"/>
                    <a:pt x="362" y="627"/>
                    <a:pt x="362" y="627"/>
                  </a:cubicBezTo>
                  <a:cubicBezTo>
                    <a:pt x="393" y="627"/>
                    <a:pt x="385" y="625"/>
                    <a:pt x="384" y="624"/>
                  </a:cubicBezTo>
                  <a:cubicBezTo>
                    <a:pt x="391" y="624"/>
                    <a:pt x="391" y="624"/>
                    <a:pt x="391" y="624"/>
                  </a:cubicBezTo>
                  <a:cubicBezTo>
                    <a:pt x="392" y="624"/>
                    <a:pt x="392" y="624"/>
                    <a:pt x="392" y="624"/>
                  </a:cubicBezTo>
                  <a:cubicBezTo>
                    <a:pt x="393" y="624"/>
                    <a:pt x="393" y="624"/>
                    <a:pt x="393" y="624"/>
                  </a:cubicBezTo>
                  <a:cubicBezTo>
                    <a:pt x="394" y="624"/>
                    <a:pt x="394" y="624"/>
                    <a:pt x="394" y="624"/>
                  </a:cubicBezTo>
                  <a:cubicBezTo>
                    <a:pt x="395" y="624"/>
                    <a:pt x="397" y="623"/>
                    <a:pt x="398" y="623"/>
                  </a:cubicBezTo>
                  <a:cubicBezTo>
                    <a:pt x="400" y="623"/>
                    <a:pt x="403" y="622"/>
                    <a:pt x="405" y="620"/>
                  </a:cubicBezTo>
                  <a:cubicBezTo>
                    <a:pt x="410" y="617"/>
                    <a:pt x="414" y="613"/>
                    <a:pt x="415" y="608"/>
                  </a:cubicBezTo>
                  <a:cubicBezTo>
                    <a:pt x="416" y="605"/>
                    <a:pt x="417" y="603"/>
                    <a:pt x="417" y="600"/>
                  </a:cubicBezTo>
                  <a:cubicBezTo>
                    <a:pt x="417" y="594"/>
                    <a:pt x="417" y="594"/>
                    <a:pt x="417" y="594"/>
                  </a:cubicBezTo>
                  <a:cubicBezTo>
                    <a:pt x="417" y="571"/>
                    <a:pt x="417" y="571"/>
                    <a:pt x="417" y="571"/>
                  </a:cubicBezTo>
                  <a:cubicBezTo>
                    <a:pt x="417" y="550"/>
                    <a:pt x="417" y="550"/>
                    <a:pt x="417" y="550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20" y="548"/>
                    <a:pt x="420" y="548"/>
                    <a:pt x="420" y="548"/>
                  </a:cubicBezTo>
                  <a:cubicBezTo>
                    <a:pt x="423" y="546"/>
                    <a:pt x="427" y="544"/>
                    <a:pt x="430" y="542"/>
                  </a:cubicBezTo>
                  <a:cubicBezTo>
                    <a:pt x="427" y="544"/>
                    <a:pt x="423" y="546"/>
                    <a:pt x="420" y="548"/>
                  </a:cubicBezTo>
                  <a:cubicBezTo>
                    <a:pt x="417" y="549"/>
                    <a:pt x="417" y="549"/>
                    <a:pt x="417" y="549"/>
                  </a:cubicBezTo>
                  <a:cubicBezTo>
                    <a:pt x="417" y="549"/>
                    <a:pt x="417" y="549"/>
                    <a:pt x="417" y="550"/>
                  </a:cubicBezTo>
                  <a:cubicBezTo>
                    <a:pt x="417" y="572"/>
                    <a:pt x="417" y="572"/>
                    <a:pt x="417" y="572"/>
                  </a:cubicBezTo>
                  <a:cubicBezTo>
                    <a:pt x="417" y="595"/>
                    <a:pt x="417" y="595"/>
                    <a:pt x="417" y="595"/>
                  </a:cubicBezTo>
                  <a:cubicBezTo>
                    <a:pt x="417" y="601"/>
                    <a:pt x="417" y="601"/>
                    <a:pt x="417" y="601"/>
                  </a:cubicBezTo>
                  <a:cubicBezTo>
                    <a:pt x="417" y="603"/>
                    <a:pt x="416" y="606"/>
                    <a:pt x="415" y="609"/>
                  </a:cubicBezTo>
                  <a:cubicBezTo>
                    <a:pt x="413" y="614"/>
                    <a:pt x="409" y="618"/>
                    <a:pt x="405" y="621"/>
                  </a:cubicBezTo>
                  <a:cubicBezTo>
                    <a:pt x="402" y="622"/>
                    <a:pt x="400" y="623"/>
                    <a:pt x="397" y="623"/>
                  </a:cubicBezTo>
                  <a:cubicBezTo>
                    <a:pt x="396" y="623"/>
                    <a:pt x="394" y="624"/>
                    <a:pt x="393" y="624"/>
                  </a:cubicBezTo>
                  <a:cubicBezTo>
                    <a:pt x="390" y="624"/>
                    <a:pt x="390" y="624"/>
                    <a:pt x="390" y="624"/>
                  </a:cubicBezTo>
                  <a:cubicBezTo>
                    <a:pt x="384" y="624"/>
                    <a:pt x="384" y="624"/>
                    <a:pt x="384" y="624"/>
                  </a:cubicBezTo>
                  <a:cubicBezTo>
                    <a:pt x="384" y="623"/>
                    <a:pt x="384" y="623"/>
                    <a:pt x="385" y="623"/>
                  </a:cubicBezTo>
                  <a:cubicBezTo>
                    <a:pt x="379" y="623"/>
                    <a:pt x="374" y="623"/>
                    <a:pt x="369" y="623"/>
                  </a:cubicBezTo>
                  <a:cubicBezTo>
                    <a:pt x="390" y="623"/>
                    <a:pt x="390" y="623"/>
                    <a:pt x="390" y="623"/>
                  </a:cubicBezTo>
                  <a:cubicBezTo>
                    <a:pt x="393" y="623"/>
                    <a:pt x="393" y="623"/>
                    <a:pt x="393" y="623"/>
                  </a:cubicBezTo>
                  <a:cubicBezTo>
                    <a:pt x="394" y="623"/>
                    <a:pt x="395" y="623"/>
                    <a:pt x="397" y="622"/>
                  </a:cubicBezTo>
                  <a:cubicBezTo>
                    <a:pt x="399" y="622"/>
                    <a:pt x="402" y="621"/>
                    <a:pt x="404" y="620"/>
                  </a:cubicBezTo>
                  <a:cubicBezTo>
                    <a:pt x="409" y="617"/>
                    <a:pt x="413" y="612"/>
                    <a:pt x="414" y="607"/>
                  </a:cubicBezTo>
                  <a:cubicBezTo>
                    <a:pt x="415" y="606"/>
                    <a:pt x="415" y="605"/>
                    <a:pt x="415" y="603"/>
                  </a:cubicBezTo>
                  <a:cubicBezTo>
                    <a:pt x="416" y="603"/>
                    <a:pt x="416" y="602"/>
                    <a:pt x="416" y="601"/>
                  </a:cubicBezTo>
                  <a:cubicBezTo>
                    <a:pt x="416" y="601"/>
                    <a:pt x="416" y="600"/>
                    <a:pt x="416" y="599"/>
                  </a:cubicBezTo>
                  <a:cubicBezTo>
                    <a:pt x="416" y="593"/>
                    <a:pt x="416" y="593"/>
                    <a:pt x="416" y="593"/>
                  </a:cubicBezTo>
                  <a:cubicBezTo>
                    <a:pt x="416" y="581"/>
                    <a:pt x="416" y="581"/>
                    <a:pt x="416" y="581"/>
                  </a:cubicBezTo>
                  <a:cubicBezTo>
                    <a:pt x="416" y="557"/>
                    <a:pt x="416" y="557"/>
                    <a:pt x="416" y="557"/>
                  </a:cubicBezTo>
                  <a:cubicBezTo>
                    <a:pt x="416" y="549"/>
                    <a:pt x="416" y="549"/>
                    <a:pt x="416" y="549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6" y="548"/>
                    <a:pt x="416" y="548"/>
                    <a:pt x="416" y="548"/>
                  </a:cubicBezTo>
                  <a:cubicBezTo>
                    <a:pt x="417" y="548"/>
                    <a:pt x="417" y="548"/>
                    <a:pt x="417" y="548"/>
                  </a:cubicBezTo>
                  <a:cubicBezTo>
                    <a:pt x="419" y="547"/>
                    <a:pt x="421" y="546"/>
                    <a:pt x="423" y="545"/>
                  </a:cubicBezTo>
                  <a:cubicBezTo>
                    <a:pt x="430" y="541"/>
                    <a:pt x="437" y="537"/>
                    <a:pt x="444" y="533"/>
                  </a:cubicBezTo>
                  <a:cubicBezTo>
                    <a:pt x="445" y="534"/>
                    <a:pt x="445" y="534"/>
                    <a:pt x="445" y="534"/>
                  </a:cubicBezTo>
                  <a:cubicBezTo>
                    <a:pt x="476" y="514"/>
                    <a:pt x="504" y="488"/>
                    <a:pt x="526" y="458"/>
                  </a:cubicBezTo>
                  <a:cubicBezTo>
                    <a:pt x="548" y="428"/>
                    <a:pt x="564" y="394"/>
                    <a:pt x="574" y="357"/>
                  </a:cubicBezTo>
                  <a:cubicBezTo>
                    <a:pt x="583" y="321"/>
                    <a:pt x="585" y="283"/>
                    <a:pt x="579" y="245"/>
                  </a:cubicBezTo>
                  <a:cubicBezTo>
                    <a:pt x="574" y="208"/>
                    <a:pt x="561" y="171"/>
                    <a:pt x="542" y="139"/>
                  </a:cubicBezTo>
                  <a:close/>
                  <a:moveTo>
                    <a:pt x="338" y="819"/>
                  </a:moveTo>
                  <a:cubicBezTo>
                    <a:pt x="339" y="819"/>
                    <a:pt x="340" y="819"/>
                    <a:pt x="340" y="818"/>
                  </a:cubicBezTo>
                  <a:cubicBezTo>
                    <a:pt x="340" y="819"/>
                    <a:pt x="339" y="819"/>
                    <a:pt x="338" y="819"/>
                  </a:cubicBezTo>
                  <a:close/>
                  <a:moveTo>
                    <a:pt x="256" y="820"/>
                  </a:moveTo>
                  <a:cubicBezTo>
                    <a:pt x="265" y="821"/>
                    <a:pt x="274" y="822"/>
                    <a:pt x="283" y="823"/>
                  </a:cubicBezTo>
                  <a:cubicBezTo>
                    <a:pt x="292" y="823"/>
                    <a:pt x="301" y="824"/>
                    <a:pt x="310" y="824"/>
                  </a:cubicBezTo>
                  <a:cubicBezTo>
                    <a:pt x="315" y="824"/>
                    <a:pt x="319" y="823"/>
                    <a:pt x="324" y="823"/>
                  </a:cubicBezTo>
                  <a:cubicBezTo>
                    <a:pt x="328" y="822"/>
                    <a:pt x="333" y="822"/>
                    <a:pt x="336" y="820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7" y="820"/>
                    <a:pt x="337" y="820"/>
                    <a:pt x="338" y="819"/>
                  </a:cubicBezTo>
                  <a:cubicBezTo>
                    <a:pt x="337" y="820"/>
                    <a:pt x="337" y="820"/>
                    <a:pt x="337" y="820"/>
                  </a:cubicBezTo>
                  <a:cubicBezTo>
                    <a:pt x="336" y="820"/>
                    <a:pt x="336" y="820"/>
                    <a:pt x="336" y="820"/>
                  </a:cubicBezTo>
                  <a:cubicBezTo>
                    <a:pt x="332" y="822"/>
                    <a:pt x="328" y="822"/>
                    <a:pt x="324" y="823"/>
                  </a:cubicBezTo>
                  <a:cubicBezTo>
                    <a:pt x="319" y="823"/>
                    <a:pt x="315" y="824"/>
                    <a:pt x="310" y="824"/>
                  </a:cubicBezTo>
                  <a:cubicBezTo>
                    <a:pt x="301" y="824"/>
                    <a:pt x="292" y="824"/>
                    <a:pt x="283" y="823"/>
                  </a:cubicBezTo>
                  <a:cubicBezTo>
                    <a:pt x="274" y="822"/>
                    <a:pt x="264" y="821"/>
                    <a:pt x="256" y="820"/>
                  </a:cubicBezTo>
                  <a:cubicBezTo>
                    <a:pt x="253" y="820"/>
                    <a:pt x="251" y="820"/>
                    <a:pt x="249" y="819"/>
                  </a:cubicBezTo>
                  <a:cubicBezTo>
                    <a:pt x="249" y="819"/>
                    <a:pt x="249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49" y="819"/>
                    <a:pt x="249" y="819"/>
                    <a:pt x="249" y="819"/>
                  </a:cubicBezTo>
                  <a:cubicBezTo>
                    <a:pt x="251" y="820"/>
                    <a:pt x="254" y="820"/>
                    <a:pt x="256" y="820"/>
                  </a:cubicBezTo>
                  <a:close/>
                  <a:moveTo>
                    <a:pt x="249" y="817"/>
                  </a:move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ubicBezTo>
                    <a:pt x="249" y="817"/>
                    <a:pt x="249" y="817"/>
                    <a:pt x="249" y="817"/>
                  </a:cubicBezTo>
                  <a:close/>
                  <a:moveTo>
                    <a:pt x="249" y="819"/>
                  </a:moveTo>
                  <a:cubicBezTo>
                    <a:pt x="249" y="819"/>
                    <a:pt x="249" y="819"/>
                    <a:pt x="249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9" y="819"/>
                    <a:pt x="249" y="819"/>
                    <a:pt x="249" y="819"/>
                  </a:cubicBezTo>
                  <a:close/>
                  <a:moveTo>
                    <a:pt x="246" y="817"/>
                  </a:moveTo>
                  <a:cubicBezTo>
                    <a:pt x="246" y="818"/>
                    <a:pt x="247" y="818"/>
                    <a:pt x="248" y="818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9"/>
                  </a:cubicBezTo>
                  <a:cubicBezTo>
                    <a:pt x="248" y="819"/>
                    <a:pt x="248" y="819"/>
                    <a:pt x="248" y="818"/>
                  </a:cubicBezTo>
                  <a:cubicBezTo>
                    <a:pt x="247" y="818"/>
                    <a:pt x="246" y="817"/>
                    <a:pt x="245" y="817"/>
                  </a:cubicBezTo>
                  <a:cubicBezTo>
                    <a:pt x="243" y="814"/>
                    <a:pt x="240" y="811"/>
                    <a:pt x="237" y="807"/>
                  </a:cubicBezTo>
                  <a:cubicBezTo>
                    <a:pt x="240" y="811"/>
                    <a:pt x="243" y="814"/>
                    <a:pt x="246" y="817"/>
                  </a:cubicBezTo>
                  <a:close/>
                  <a:moveTo>
                    <a:pt x="230" y="813"/>
                  </a:moveTo>
                  <a:cubicBezTo>
                    <a:pt x="230" y="812"/>
                    <a:pt x="230" y="812"/>
                    <a:pt x="230" y="812"/>
                  </a:cubicBezTo>
                  <a:cubicBezTo>
                    <a:pt x="228" y="811"/>
                    <a:pt x="228" y="811"/>
                    <a:pt x="228" y="811"/>
                  </a:cubicBezTo>
                  <a:cubicBezTo>
                    <a:pt x="228" y="810"/>
                    <a:pt x="228" y="810"/>
                    <a:pt x="228" y="810"/>
                  </a:cubicBezTo>
                  <a:cubicBezTo>
                    <a:pt x="227" y="809"/>
                    <a:pt x="227" y="809"/>
                    <a:pt x="227" y="809"/>
                  </a:cubicBezTo>
                  <a:cubicBezTo>
                    <a:pt x="227" y="808"/>
                    <a:pt x="227" y="808"/>
                    <a:pt x="227" y="808"/>
                  </a:cubicBezTo>
                  <a:cubicBezTo>
                    <a:pt x="223" y="800"/>
                    <a:pt x="223" y="800"/>
                    <a:pt x="223" y="800"/>
                  </a:cubicBezTo>
                  <a:cubicBezTo>
                    <a:pt x="215" y="784"/>
                    <a:pt x="215" y="784"/>
                    <a:pt x="215" y="784"/>
                  </a:cubicBezTo>
                  <a:cubicBezTo>
                    <a:pt x="220" y="793"/>
                    <a:pt x="224" y="804"/>
                    <a:pt x="230" y="813"/>
                  </a:cubicBezTo>
                  <a:close/>
                  <a:moveTo>
                    <a:pt x="190" y="672"/>
                  </a:moveTo>
                  <a:cubicBezTo>
                    <a:pt x="187" y="672"/>
                    <a:pt x="187" y="672"/>
                    <a:pt x="187" y="672"/>
                  </a:cubicBezTo>
                  <a:cubicBezTo>
                    <a:pt x="185" y="672"/>
                    <a:pt x="185" y="672"/>
                    <a:pt x="185" y="672"/>
                  </a:cubicBezTo>
                  <a:cubicBezTo>
                    <a:pt x="185" y="672"/>
                    <a:pt x="184" y="672"/>
                    <a:pt x="183" y="672"/>
                  </a:cubicBezTo>
                  <a:cubicBezTo>
                    <a:pt x="180" y="672"/>
                    <a:pt x="177" y="673"/>
                    <a:pt x="175" y="675"/>
                  </a:cubicBezTo>
                  <a:cubicBezTo>
                    <a:pt x="172" y="677"/>
                    <a:pt x="170" y="679"/>
                    <a:pt x="169" y="681"/>
                  </a:cubicBezTo>
                  <a:cubicBezTo>
                    <a:pt x="166" y="686"/>
                    <a:pt x="165" y="691"/>
                    <a:pt x="165" y="696"/>
                  </a:cubicBezTo>
                  <a:cubicBezTo>
                    <a:pt x="165" y="702"/>
                    <a:pt x="167" y="707"/>
                    <a:pt x="171" y="711"/>
                  </a:cubicBezTo>
                  <a:cubicBezTo>
                    <a:pt x="173" y="713"/>
                    <a:pt x="175" y="715"/>
                    <a:pt x="178" y="716"/>
                  </a:cubicBezTo>
                  <a:cubicBezTo>
                    <a:pt x="179" y="716"/>
                    <a:pt x="181" y="717"/>
                    <a:pt x="182" y="717"/>
                  </a:cubicBezTo>
                  <a:cubicBezTo>
                    <a:pt x="183" y="717"/>
                    <a:pt x="184" y="717"/>
                    <a:pt x="184" y="717"/>
                  </a:cubicBezTo>
                  <a:cubicBezTo>
                    <a:pt x="185" y="717"/>
                    <a:pt x="185" y="717"/>
                    <a:pt x="185" y="717"/>
                  </a:cubicBezTo>
                  <a:cubicBezTo>
                    <a:pt x="186" y="717"/>
                    <a:pt x="186" y="717"/>
                    <a:pt x="186" y="717"/>
                  </a:cubicBezTo>
                  <a:cubicBezTo>
                    <a:pt x="199" y="717"/>
                    <a:pt x="199" y="717"/>
                    <a:pt x="199" y="717"/>
                  </a:cubicBezTo>
                  <a:cubicBezTo>
                    <a:pt x="224" y="718"/>
                    <a:pt x="224" y="718"/>
                    <a:pt x="224" y="718"/>
                  </a:cubicBezTo>
                  <a:cubicBezTo>
                    <a:pt x="257" y="718"/>
                    <a:pt x="290" y="718"/>
                    <a:pt x="325" y="718"/>
                  </a:cubicBezTo>
                  <a:cubicBezTo>
                    <a:pt x="325" y="719"/>
                    <a:pt x="325" y="719"/>
                    <a:pt x="325" y="719"/>
                  </a:cubicBezTo>
                  <a:cubicBezTo>
                    <a:pt x="323" y="719"/>
                    <a:pt x="322" y="719"/>
                    <a:pt x="321" y="719"/>
                  </a:cubicBezTo>
                  <a:cubicBezTo>
                    <a:pt x="300" y="719"/>
                    <a:pt x="300" y="719"/>
                    <a:pt x="300" y="719"/>
                  </a:cubicBezTo>
                  <a:cubicBezTo>
                    <a:pt x="297" y="719"/>
                    <a:pt x="297" y="719"/>
                    <a:pt x="297" y="719"/>
                  </a:cubicBezTo>
                  <a:cubicBezTo>
                    <a:pt x="272" y="719"/>
                    <a:pt x="247" y="718"/>
                    <a:pt x="223" y="718"/>
                  </a:cubicBezTo>
                  <a:cubicBezTo>
                    <a:pt x="198" y="718"/>
                    <a:pt x="198" y="718"/>
                    <a:pt x="198" y="718"/>
                  </a:cubicBezTo>
                  <a:cubicBezTo>
                    <a:pt x="186" y="718"/>
                    <a:pt x="186" y="718"/>
                    <a:pt x="186" y="718"/>
                  </a:cubicBezTo>
                  <a:cubicBezTo>
                    <a:pt x="185" y="718"/>
                    <a:pt x="185" y="718"/>
                    <a:pt x="185" y="718"/>
                  </a:cubicBezTo>
                  <a:cubicBezTo>
                    <a:pt x="184" y="718"/>
                    <a:pt x="184" y="718"/>
                    <a:pt x="184" y="718"/>
                  </a:cubicBezTo>
                  <a:cubicBezTo>
                    <a:pt x="183" y="718"/>
                    <a:pt x="182" y="718"/>
                    <a:pt x="181" y="718"/>
                  </a:cubicBezTo>
                  <a:cubicBezTo>
                    <a:pt x="180" y="718"/>
                    <a:pt x="178" y="717"/>
                    <a:pt x="177" y="716"/>
                  </a:cubicBezTo>
                  <a:cubicBezTo>
                    <a:pt x="174" y="715"/>
                    <a:pt x="172" y="713"/>
                    <a:pt x="170" y="711"/>
                  </a:cubicBezTo>
                  <a:cubicBezTo>
                    <a:pt x="166" y="707"/>
                    <a:pt x="164" y="702"/>
                    <a:pt x="164" y="696"/>
                  </a:cubicBezTo>
                  <a:cubicBezTo>
                    <a:pt x="164" y="691"/>
                    <a:pt x="165" y="685"/>
                    <a:pt x="168" y="680"/>
                  </a:cubicBezTo>
                  <a:cubicBezTo>
                    <a:pt x="170" y="678"/>
                    <a:pt x="172" y="676"/>
                    <a:pt x="174" y="674"/>
                  </a:cubicBezTo>
                  <a:cubicBezTo>
                    <a:pt x="177" y="673"/>
                    <a:pt x="180" y="671"/>
                    <a:pt x="183" y="671"/>
                  </a:cubicBezTo>
                  <a:cubicBezTo>
                    <a:pt x="183" y="671"/>
                    <a:pt x="184" y="671"/>
                    <a:pt x="185" y="671"/>
                  </a:cubicBezTo>
                  <a:cubicBezTo>
                    <a:pt x="187" y="671"/>
                    <a:pt x="187" y="671"/>
                    <a:pt x="187" y="671"/>
                  </a:cubicBezTo>
                  <a:cubicBezTo>
                    <a:pt x="190" y="671"/>
                    <a:pt x="190" y="671"/>
                    <a:pt x="190" y="671"/>
                  </a:cubicBezTo>
                  <a:cubicBezTo>
                    <a:pt x="196" y="671"/>
                    <a:pt x="196" y="671"/>
                    <a:pt x="196" y="671"/>
                  </a:cubicBezTo>
                  <a:cubicBezTo>
                    <a:pt x="196" y="671"/>
                    <a:pt x="194" y="671"/>
                    <a:pt x="197" y="671"/>
                  </a:cubicBezTo>
                  <a:lnTo>
                    <a:pt x="190" y="672"/>
                  </a:lnTo>
                  <a:close/>
                  <a:moveTo>
                    <a:pt x="136" y="380"/>
                  </a:moveTo>
                  <a:cubicBezTo>
                    <a:pt x="135" y="376"/>
                    <a:pt x="135" y="371"/>
                    <a:pt x="136" y="368"/>
                  </a:cubicBezTo>
                  <a:cubicBezTo>
                    <a:pt x="137" y="364"/>
                    <a:pt x="139" y="361"/>
                    <a:pt x="143" y="359"/>
                  </a:cubicBezTo>
                  <a:cubicBezTo>
                    <a:pt x="146" y="356"/>
                    <a:pt x="150" y="355"/>
                    <a:pt x="154" y="354"/>
                  </a:cubicBezTo>
                  <a:cubicBezTo>
                    <a:pt x="158" y="354"/>
                    <a:pt x="162" y="355"/>
                    <a:pt x="166" y="357"/>
                  </a:cubicBezTo>
                  <a:cubicBezTo>
                    <a:pt x="170" y="359"/>
                    <a:pt x="174" y="362"/>
                    <a:pt x="177" y="366"/>
                  </a:cubicBezTo>
                  <a:cubicBezTo>
                    <a:pt x="180" y="369"/>
                    <a:pt x="183" y="373"/>
                    <a:pt x="185" y="377"/>
                  </a:cubicBezTo>
                  <a:cubicBezTo>
                    <a:pt x="188" y="384"/>
                    <a:pt x="188" y="384"/>
                    <a:pt x="188" y="384"/>
                  </a:cubicBezTo>
                  <a:cubicBezTo>
                    <a:pt x="194" y="396"/>
                    <a:pt x="194" y="396"/>
                    <a:pt x="194" y="396"/>
                  </a:cubicBezTo>
                  <a:cubicBezTo>
                    <a:pt x="196" y="395"/>
                    <a:pt x="198" y="394"/>
                    <a:pt x="200" y="393"/>
                  </a:cubicBezTo>
                  <a:cubicBezTo>
                    <a:pt x="201" y="393"/>
                    <a:pt x="201" y="392"/>
                    <a:pt x="202" y="392"/>
                  </a:cubicBezTo>
                  <a:cubicBezTo>
                    <a:pt x="203" y="391"/>
                    <a:pt x="204" y="391"/>
                    <a:pt x="205" y="390"/>
                  </a:cubicBezTo>
                  <a:cubicBezTo>
                    <a:pt x="207" y="389"/>
                    <a:pt x="207" y="389"/>
                    <a:pt x="207" y="389"/>
                  </a:cubicBezTo>
                  <a:cubicBezTo>
                    <a:pt x="209" y="388"/>
                    <a:pt x="209" y="388"/>
                    <a:pt x="209" y="388"/>
                  </a:cubicBezTo>
                  <a:cubicBezTo>
                    <a:pt x="210" y="387"/>
                    <a:pt x="211" y="386"/>
                    <a:pt x="213" y="386"/>
                  </a:cubicBezTo>
                  <a:cubicBezTo>
                    <a:pt x="217" y="383"/>
                    <a:pt x="221" y="380"/>
                    <a:pt x="225" y="376"/>
                  </a:cubicBezTo>
                  <a:cubicBezTo>
                    <a:pt x="229" y="373"/>
                    <a:pt x="233" y="369"/>
                    <a:pt x="237" y="366"/>
                  </a:cubicBezTo>
                  <a:cubicBezTo>
                    <a:pt x="239" y="364"/>
                    <a:pt x="240" y="362"/>
                    <a:pt x="242" y="360"/>
                  </a:cubicBezTo>
                  <a:cubicBezTo>
                    <a:pt x="244" y="358"/>
                    <a:pt x="244" y="358"/>
                    <a:pt x="244" y="358"/>
                  </a:cubicBezTo>
                  <a:cubicBezTo>
                    <a:pt x="246" y="356"/>
                    <a:pt x="246" y="356"/>
                    <a:pt x="246" y="356"/>
                  </a:cubicBezTo>
                  <a:cubicBezTo>
                    <a:pt x="247" y="354"/>
                    <a:pt x="249" y="353"/>
                    <a:pt x="250" y="351"/>
                  </a:cubicBezTo>
                  <a:cubicBezTo>
                    <a:pt x="249" y="349"/>
                    <a:pt x="247" y="348"/>
                    <a:pt x="246" y="346"/>
                  </a:cubicBezTo>
                  <a:cubicBezTo>
                    <a:pt x="245" y="345"/>
                    <a:pt x="245" y="345"/>
                    <a:pt x="245" y="345"/>
                  </a:cubicBezTo>
                  <a:cubicBezTo>
                    <a:pt x="245" y="344"/>
                    <a:pt x="245" y="344"/>
                    <a:pt x="245" y="344"/>
                  </a:cubicBezTo>
                  <a:cubicBezTo>
                    <a:pt x="245" y="343"/>
                    <a:pt x="244" y="343"/>
                    <a:pt x="244" y="342"/>
                  </a:cubicBezTo>
                  <a:cubicBezTo>
                    <a:pt x="243" y="340"/>
                    <a:pt x="242" y="338"/>
                    <a:pt x="242" y="336"/>
                  </a:cubicBezTo>
                  <a:cubicBezTo>
                    <a:pt x="242" y="335"/>
                    <a:pt x="241" y="334"/>
                    <a:pt x="241" y="333"/>
                  </a:cubicBezTo>
                  <a:cubicBezTo>
                    <a:pt x="241" y="332"/>
                    <a:pt x="241" y="332"/>
                    <a:pt x="241" y="331"/>
                  </a:cubicBezTo>
                  <a:cubicBezTo>
                    <a:pt x="241" y="331"/>
                    <a:pt x="241" y="330"/>
                    <a:pt x="241" y="330"/>
                  </a:cubicBezTo>
                  <a:cubicBezTo>
                    <a:pt x="241" y="328"/>
                    <a:pt x="241" y="325"/>
                    <a:pt x="241" y="323"/>
                  </a:cubicBezTo>
                  <a:cubicBezTo>
                    <a:pt x="242" y="314"/>
                    <a:pt x="246" y="306"/>
                    <a:pt x="251" y="298"/>
                  </a:cubicBezTo>
                  <a:cubicBezTo>
                    <a:pt x="253" y="295"/>
                    <a:pt x="256" y="291"/>
                    <a:pt x="260" y="289"/>
                  </a:cubicBezTo>
                  <a:cubicBezTo>
                    <a:pt x="263" y="287"/>
                    <a:pt x="267" y="286"/>
                    <a:pt x="271" y="286"/>
                  </a:cubicBezTo>
                  <a:cubicBezTo>
                    <a:pt x="274" y="287"/>
                    <a:pt x="278" y="288"/>
                    <a:pt x="281" y="291"/>
                  </a:cubicBezTo>
                  <a:cubicBezTo>
                    <a:pt x="285" y="293"/>
                    <a:pt x="287" y="297"/>
                    <a:pt x="288" y="300"/>
                  </a:cubicBezTo>
                  <a:cubicBezTo>
                    <a:pt x="291" y="307"/>
                    <a:pt x="288" y="316"/>
                    <a:pt x="284" y="324"/>
                  </a:cubicBezTo>
                  <a:cubicBezTo>
                    <a:pt x="282" y="328"/>
                    <a:pt x="279" y="332"/>
                    <a:pt x="276" y="335"/>
                  </a:cubicBezTo>
                  <a:cubicBezTo>
                    <a:pt x="275" y="337"/>
                    <a:pt x="275" y="337"/>
                    <a:pt x="275" y="337"/>
                  </a:cubicBezTo>
                  <a:cubicBezTo>
                    <a:pt x="273" y="339"/>
                    <a:pt x="273" y="339"/>
                    <a:pt x="273" y="339"/>
                  </a:cubicBezTo>
                  <a:cubicBezTo>
                    <a:pt x="269" y="344"/>
                    <a:pt x="269" y="344"/>
                    <a:pt x="269" y="344"/>
                  </a:cubicBezTo>
                  <a:cubicBezTo>
                    <a:pt x="268" y="346"/>
                    <a:pt x="267" y="347"/>
                    <a:pt x="267" y="349"/>
                  </a:cubicBezTo>
                  <a:cubicBezTo>
                    <a:pt x="267" y="349"/>
                    <a:pt x="267" y="350"/>
                    <a:pt x="267" y="350"/>
                  </a:cubicBezTo>
                  <a:cubicBezTo>
                    <a:pt x="267" y="351"/>
                    <a:pt x="267" y="351"/>
                    <a:pt x="267" y="351"/>
                  </a:cubicBezTo>
                  <a:cubicBezTo>
                    <a:pt x="267" y="351"/>
                    <a:pt x="267" y="351"/>
                    <a:pt x="268" y="351"/>
                  </a:cubicBezTo>
                  <a:cubicBezTo>
                    <a:pt x="268" y="352"/>
                    <a:pt x="268" y="352"/>
                    <a:pt x="268" y="352"/>
                  </a:cubicBezTo>
                  <a:cubicBezTo>
                    <a:pt x="268" y="352"/>
                    <a:pt x="269" y="353"/>
                    <a:pt x="270" y="353"/>
                  </a:cubicBezTo>
                  <a:cubicBezTo>
                    <a:pt x="270" y="354"/>
                    <a:pt x="271" y="354"/>
                    <a:pt x="272" y="354"/>
                  </a:cubicBezTo>
                  <a:cubicBezTo>
                    <a:pt x="274" y="355"/>
                    <a:pt x="276" y="356"/>
                    <a:pt x="277" y="356"/>
                  </a:cubicBezTo>
                  <a:cubicBezTo>
                    <a:pt x="278" y="356"/>
                    <a:pt x="279" y="357"/>
                    <a:pt x="280" y="357"/>
                  </a:cubicBezTo>
                  <a:cubicBezTo>
                    <a:pt x="283" y="357"/>
                    <a:pt x="283" y="357"/>
                    <a:pt x="283" y="357"/>
                  </a:cubicBezTo>
                  <a:cubicBezTo>
                    <a:pt x="285" y="358"/>
                    <a:pt x="286" y="358"/>
                    <a:pt x="287" y="358"/>
                  </a:cubicBezTo>
                  <a:cubicBezTo>
                    <a:pt x="292" y="359"/>
                    <a:pt x="297" y="359"/>
                    <a:pt x="303" y="359"/>
                  </a:cubicBezTo>
                  <a:cubicBezTo>
                    <a:pt x="308" y="359"/>
                    <a:pt x="313" y="359"/>
                    <a:pt x="318" y="358"/>
                  </a:cubicBezTo>
                  <a:cubicBezTo>
                    <a:pt x="321" y="357"/>
                    <a:pt x="323" y="356"/>
                    <a:pt x="326" y="355"/>
                  </a:cubicBezTo>
                  <a:cubicBezTo>
                    <a:pt x="327" y="355"/>
                    <a:pt x="327" y="355"/>
                    <a:pt x="327" y="355"/>
                  </a:cubicBezTo>
                  <a:cubicBezTo>
                    <a:pt x="328" y="355"/>
                    <a:pt x="328" y="355"/>
                    <a:pt x="328" y="355"/>
                  </a:cubicBezTo>
                  <a:cubicBezTo>
                    <a:pt x="331" y="353"/>
                    <a:pt x="331" y="353"/>
                    <a:pt x="331" y="353"/>
                  </a:cubicBezTo>
                  <a:cubicBezTo>
                    <a:pt x="333" y="353"/>
                    <a:pt x="335" y="352"/>
                    <a:pt x="337" y="351"/>
                  </a:cubicBezTo>
                  <a:cubicBezTo>
                    <a:pt x="336" y="348"/>
                    <a:pt x="336" y="345"/>
                    <a:pt x="335" y="342"/>
                  </a:cubicBezTo>
                  <a:cubicBezTo>
                    <a:pt x="335" y="340"/>
                    <a:pt x="335" y="340"/>
                    <a:pt x="335" y="340"/>
                  </a:cubicBezTo>
                  <a:cubicBezTo>
                    <a:pt x="335" y="339"/>
                    <a:pt x="335" y="339"/>
                    <a:pt x="335" y="339"/>
                  </a:cubicBezTo>
                  <a:cubicBezTo>
                    <a:pt x="334" y="337"/>
                    <a:pt x="334" y="337"/>
                    <a:pt x="334" y="337"/>
                  </a:cubicBezTo>
                  <a:cubicBezTo>
                    <a:pt x="334" y="333"/>
                    <a:pt x="334" y="330"/>
                    <a:pt x="334" y="327"/>
                  </a:cubicBezTo>
                  <a:cubicBezTo>
                    <a:pt x="334" y="320"/>
                    <a:pt x="336" y="314"/>
                    <a:pt x="339" y="309"/>
                  </a:cubicBezTo>
                  <a:cubicBezTo>
                    <a:pt x="340" y="307"/>
                    <a:pt x="342" y="304"/>
                    <a:pt x="345" y="302"/>
                  </a:cubicBezTo>
                  <a:cubicBezTo>
                    <a:pt x="346" y="301"/>
                    <a:pt x="347" y="300"/>
                    <a:pt x="348" y="299"/>
                  </a:cubicBezTo>
                  <a:cubicBezTo>
                    <a:pt x="349" y="298"/>
                    <a:pt x="350" y="297"/>
                    <a:pt x="352" y="297"/>
                  </a:cubicBezTo>
                  <a:cubicBezTo>
                    <a:pt x="357" y="294"/>
                    <a:pt x="363" y="294"/>
                    <a:pt x="367" y="296"/>
                  </a:cubicBezTo>
                  <a:cubicBezTo>
                    <a:pt x="369" y="296"/>
                    <a:pt x="370" y="297"/>
                    <a:pt x="371" y="297"/>
                  </a:cubicBezTo>
                  <a:cubicBezTo>
                    <a:pt x="371" y="298"/>
                    <a:pt x="372" y="298"/>
                    <a:pt x="372" y="299"/>
                  </a:cubicBezTo>
                  <a:cubicBezTo>
                    <a:pt x="373" y="299"/>
                    <a:pt x="373" y="300"/>
                    <a:pt x="374" y="300"/>
                  </a:cubicBezTo>
                  <a:cubicBezTo>
                    <a:pt x="375" y="303"/>
                    <a:pt x="377" y="305"/>
                    <a:pt x="378" y="308"/>
                  </a:cubicBezTo>
                  <a:cubicBezTo>
                    <a:pt x="380" y="313"/>
                    <a:pt x="380" y="319"/>
                    <a:pt x="378" y="325"/>
                  </a:cubicBezTo>
                  <a:cubicBezTo>
                    <a:pt x="376" y="330"/>
                    <a:pt x="372" y="336"/>
                    <a:pt x="367" y="340"/>
                  </a:cubicBezTo>
                  <a:cubicBezTo>
                    <a:pt x="365" y="343"/>
                    <a:pt x="363" y="345"/>
                    <a:pt x="360" y="347"/>
                  </a:cubicBezTo>
                  <a:cubicBezTo>
                    <a:pt x="359" y="347"/>
                    <a:pt x="359" y="348"/>
                    <a:pt x="358" y="348"/>
                  </a:cubicBezTo>
                  <a:cubicBezTo>
                    <a:pt x="357" y="349"/>
                    <a:pt x="357" y="349"/>
                    <a:pt x="357" y="349"/>
                  </a:cubicBezTo>
                  <a:cubicBezTo>
                    <a:pt x="356" y="350"/>
                    <a:pt x="356" y="350"/>
                    <a:pt x="356" y="350"/>
                  </a:cubicBezTo>
                  <a:cubicBezTo>
                    <a:pt x="353" y="352"/>
                    <a:pt x="351" y="353"/>
                    <a:pt x="348" y="355"/>
                  </a:cubicBezTo>
                  <a:cubicBezTo>
                    <a:pt x="349" y="357"/>
                    <a:pt x="349" y="359"/>
                    <a:pt x="350" y="361"/>
                  </a:cubicBezTo>
                  <a:cubicBezTo>
                    <a:pt x="350" y="362"/>
                    <a:pt x="351" y="363"/>
                    <a:pt x="351" y="364"/>
                  </a:cubicBezTo>
                  <a:cubicBezTo>
                    <a:pt x="352" y="366"/>
                    <a:pt x="352" y="366"/>
                    <a:pt x="352" y="366"/>
                  </a:cubicBezTo>
                  <a:cubicBezTo>
                    <a:pt x="353" y="369"/>
                    <a:pt x="354" y="371"/>
                    <a:pt x="356" y="373"/>
                  </a:cubicBezTo>
                  <a:cubicBezTo>
                    <a:pt x="358" y="378"/>
                    <a:pt x="361" y="382"/>
                    <a:pt x="364" y="387"/>
                  </a:cubicBezTo>
                  <a:cubicBezTo>
                    <a:pt x="367" y="391"/>
                    <a:pt x="371" y="395"/>
                    <a:pt x="375" y="398"/>
                  </a:cubicBezTo>
                  <a:cubicBezTo>
                    <a:pt x="376" y="399"/>
                    <a:pt x="377" y="400"/>
                    <a:pt x="378" y="400"/>
                  </a:cubicBezTo>
                  <a:cubicBezTo>
                    <a:pt x="379" y="401"/>
                    <a:pt x="379" y="401"/>
                    <a:pt x="380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1" y="402"/>
                    <a:pt x="381" y="402"/>
                    <a:pt x="381" y="402"/>
                  </a:cubicBezTo>
                  <a:cubicBezTo>
                    <a:pt x="383" y="403"/>
                    <a:pt x="383" y="403"/>
                    <a:pt x="383" y="403"/>
                  </a:cubicBezTo>
                  <a:cubicBezTo>
                    <a:pt x="384" y="404"/>
                    <a:pt x="386" y="405"/>
                    <a:pt x="388" y="406"/>
                  </a:cubicBezTo>
                  <a:cubicBezTo>
                    <a:pt x="391" y="407"/>
                    <a:pt x="391" y="407"/>
                    <a:pt x="391" y="407"/>
                  </a:cubicBezTo>
                  <a:cubicBezTo>
                    <a:pt x="392" y="408"/>
                    <a:pt x="392" y="408"/>
                    <a:pt x="392" y="408"/>
                  </a:cubicBezTo>
                  <a:cubicBezTo>
                    <a:pt x="393" y="408"/>
                    <a:pt x="393" y="408"/>
                    <a:pt x="394" y="408"/>
                  </a:cubicBezTo>
                  <a:cubicBezTo>
                    <a:pt x="401" y="393"/>
                    <a:pt x="401" y="393"/>
                    <a:pt x="401" y="393"/>
                  </a:cubicBezTo>
                  <a:cubicBezTo>
                    <a:pt x="406" y="383"/>
                    <a:pt x="406" y="383"/>
                    <a:pt x="406" y="383"/>
                  </a:cubicBezTo>
                  <a:cubicBezTo>
                    <a:pt x="408" y="379"/>
                    <a:pt x="408" y="379"/>
                    <a:pt x="408" y="379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7"/>
                    <a:pt x="409" y="377"/>
                    <a:pt x="409" y="377"/>
                  </a:cubicBezTo>
                  <a:cubicBezTo>
                    <a:pt x="410" y="376"/>
                    <a:pt x="410" y="375"/>
                    <a:pt x="411" y="375"/>
                  </a:cubicBezTo>
                  <a:cubicBezTo>
                    <a:pt x="413" y="372"/>
                    <a:pt x="415" y="370"/>
                    <a:pt x="417" y="367"/>
                  </a:cubicBezTo>
                  <a:cubicBezTo>
                    <a:pt x="420" y="365"/>
                    <a:pt x="422" y="363"/>
                    <a:pt x="425" y="362"/>
                  </a:cubicBezTo>
                  <a:cubicBezTo>
                    <a:pt x="426" y="361"/>
                    <a:pt x="427" y="361"/>
                    <a:pt x="429" y="361"/>
                  </a:cubicBezTo>
                  <a:cubicBezTo>
                    <a:pt x="430" y="361"/>
                    <a:pt x="431" y="361"/>
                    <a:pt x="432" y="361"/>
                  </a:cubicBezTo>
                  <a:cubicBezTo>
                    <a:pt x="437" y="362"/>
                    <a:pt x="441" y="366"/>
                    <a:pt x="444" y="372"/>
                  </a:cubicBezTo>
                  <a:cubicBezTo>
                    <a:pt x="446" y="377"/>
                    <a:pt x="447" y="384"/>
                    <a:pt x="446" y="390"/>
                  </a:cubicBezTo>
                  <a:cubicBezTo>
                    <a:pt x="445" y="393"/>
                    <a:pt x="445" y="396"/>
                    <a:pt x="443" y="399"/>
                  </a:cubicBezTo>
                  <a:cubicBezTo>
                    <a:pt x="442" y="402"/>
                    <a:pt x="440" y="405"/>
                    <a:pt x="438" y="407"/>
                  </a:cubicBezTo>
                  <a:cubicBezTo>
                    <a:pt x="434" y="411"/>
                    <a:pt x="429" y="415"/>
                    <a:pt x="423" y="417"/>
                  </a:cubicBezTo>
                  <a:cubicBezTo>
                    <a:pt x="420" y="418"/>
                    <a:pt x="416" y="418"/>
                    <a:pt x="413" y="418"/>
                  </a:cubicBezTo>
                  <a:cubicBezTo>
                    <a:pt x="411" y="418"/>
                    <a:pt x="410" y="419"/>
                    <a:pt x="408" y="419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8"/>
                    <a:pt x="404" y="418"/>
                    <a:pt x="404" y="418"/>
                  </a:cubicBezTo>
                  <a:cubicBezTo>
                    <a:pt x="399" y="418"/>
                    <a:pt x="399" y="418"/>
                    <a:pt x="399" y="418"/>
                  </a:cubicBezTo>
                  <a:cubicBezTo>
                    <a:pt x="398" y="419"/>
                    <a:pt x="397" y="421"/>
                    <a:pt x="397" y="423"/>
                  </a:cubicBezTo>
                  <a:cubicBezTo>
                    <a:pt x="395" y="427"/>
                    <a:pt x="395" y="427"/>
                    <a:pt x="395" y="427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3"/>
                    <a:pt x="387" y="443"/>
                    <a:pt x="387" y="443"/>
                  </a:cubicBezTo>
                  <a:cubicBezTo>
                    <a:pt x="384" y="451"/>
                    <a:pt x="381" y="458"/>
                    <a:pt x="378" y="465"/>
                  </a:cubicBezTo>
                  <a:cubicBezTo>
                    <a:pt x="372" y="480"/>
                    <a:pt x="367" y="495"/>
                    <a:pt x="361" y="510"/>
                  </a:cubicBezTo>
                  <a:cubicBezTo>
                    <a:pt x="351" y="539"/>
                    <a:pt x="341" y="570"/>
                    <a:pt x="332" y="600"/>
                  </a:cubicBezTo>
                  <a:cubicBezTo>
                    <a:pt x="327" y="617"/>
                    <a:pt x="327" y="617"/>
                    <a:pt x="327" y="617"/>
                  </a:cubicBezTo>
                  <a:cubicBezTo>
                    <a:pt x="326" y="622"/>
                    <a:pt x="326" y="622"/>
                    <a:pt x="326" y="622"/>
                  </a:cubicBezTo>
                  <a:cubicBezTo>
                    <a:pt x="325" y="622"/>
                    <a:pt x="325" y="622"/>
                    <a:pt x="325" y="622"/>
                  </a:cubicBezTo>
                  <a:cubicBezTo>
                    <a:pt x="330" y="603"/>
                    <a:pt x="330" y="603"/>
                    <a:pt x="330" y="603"/>
                  </a:cubicBezTo>
                  <a:cubicBezTo>
                    <a:pt x="334" y="592"/>
                    <a:pt x="334" y="592"/>
                    <a:pt x="334" y="592"/>
                  </a:cubicBezTo>
                  <a:cubicBezTo>
                    <a:pt x="342" y="563"/>
                    <a:pt x="352" y="534"/>
                    <a:pt x="362" y="506"/>
                  </a:cubicBezTo>
                  <a:cubicBezTo>
                    <a:pt x="367" y="491"/>
                    <a:pt x="373" y="477"/>
                    <a:pt x="378" y="463"/>
                  </a:cubicBezTo>
                  <a:cubicBezTo>
                    <a:pt x="381" y="456"/>
                    <a:pt x="384" y="449"/>
                    <a:pt x="387" y="442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403" y="418"/>
                    <a:pt x="403" y="418"/>
                    <a:pt x="403" y="418"/>
                  </a:cubicBezTo>
                  <a:cubicBezTo>
                    <a:pt x="404" y="418"/>
                    <a:pt x="405" y="418"/>
                    <a:pt x="406" y="418"/>
                  </a:cubicBezTo>
                  <a:cubicBezTo>
                    <a:pt x="406" y="418"/>
                    <a:pt x="407" y="418"/>
                    <a:pt x="407" y="418"/>
                  </a:cubicBezTo>
                  <a:cubicBezTo>
                    <a:pt x="408" y="418"/>
                    <a:pt x="408" y="418"/>
                    <a:pt x="408" y="418"/>
                  </a:cubicBezTo>
                  <a:cubicBezTo>
                    <a:pt x="410" y="418"/>
                    <a:pt x="411" y="418"/>
                    <a:pt x="413" y="418"/>
                  </a:cubicBezTo>
                  <a:cubicBezTo>
                    <a:pt x="416" y="417"/>
                    <a:pt x="419" y="417"/>
                    <a:pt x="422" y="416"/>
                  </a:cubicBezTo>
                  <a:cubicBezTo>
                    <a:pt x="428" y="414"/>
                    <a:pt x="434" y="411"/>
                    <a:pt x="438" y="406"/>
                  </a:cubicBezTo>
                  <a:cubicBezTo>
                    <a:pt x="440" y="404"/>
                    <a:pt x="442" y="402"/>
                    <a:pt x="443" y="399"/>
                  </a:cubicBezTo>
                  <a:cubicBezTo>
                    <a:pt x="444" y="396"/>
                    <a:pt x="445" y="393"/>
                    <a:pt x="445" y="390"/>
                  </a:cubicBezTo>
                  <a:cubicBezTo>
                    <a:pt x="446" y="384"/>
                    <a:pt x="446" y="377"/>
                    <a:pt x="443" y="372"/>
                  </a:cubicBezTo>
                  <a:cubicBezTo>
                    <a:pt x="441" y="367"/>
                    <a:pt x="436" y="362"/>
                    <a:pt x="432" y="362"/>
                  </a:cubicBezTo>
                  <a:cubicBezTo>
                    <a:pt x="431" y="362"/>
                    <a:pt x="431" y="362"/>
                    <a:pt x="430" y="361"/>
                  </a:cubicBezTo>
                  <a:cubicBezTo>
                    <a:pt x="430" y="361"/>
                    <a:pt x="429" y="362"/>
                    <a:pt x="429" y="362"/>
                  </a:cubicBezTo>
                  <a:cubicBezTo>
                    <a:pt x="428" y="362"/>
                    <a:pt x="426" y="362"/>
                    <a:pt x="425" y="363"/>
                  </a:cubicBezTo>
                  <a:cubicBezTo>
                    <a:pt x="423" y="364"/>
                    <a:pt x="420" y="366"/>
                    <a:pt x="418" y="368"/>
                  </a:cubicBezTo>
                  <a:cubicBezTo>
                    <a:pt x="415" y="370"/>
                    <a:pt x="413" y="373"/>
                    <a:pt x="411" y="375"/>
                  </a:cubicBezTo>
                  <a:cubicBezTo>
                    <a:pt x="411" y="376"/>
                    <a:pt x="410" y="377"/>
                    <a:pt x="410" y="377"/>
                  </a:cubicBezTo>
                  <a:cubicBezTo>
                    <a:pt x="409" y="378"/>
                    <a:pt x="409" y="378"/>
                    <a:pt x="409" y="378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06" y="384"/>
                    <a:pt x="406" y="384"/>
                    <a:pt x="406" y="384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394" y="409"/>
                    <a:pt x="394" y="409"/>
                    <a:pt x="394" y="409"/>
                  </a:cubicBezTo>
                  <a:cubicBezTo>
                    <a:pt x="394" y="409"/>
                    <a:pt x="393" y="409"/>
                    <a:pt x="393" y="409"/>
                  </a:cubicBezTo>
                  <a:cubicBezTo>
                    <a:pt x="391" y="408"/>
                    <a:pt x="391" y="408"/>
                    <a:pt x="391" y="408"/>
                  </a:cubicBezTo>
                  <a:cubicBezTo>
                    <a:pt x="388" y="407"/>
                    <a:pt x="388" y="407"/>
                    <a:pt x="388" y="407"/>
                  </a:cubicBezTo>
                  <a:cubicBezTo>
                    <a:pt x="386" y="406"/>
                    <a:pt x="384" y="405"/>
                    <a:pt x="382" y="404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0" y="402"/>
                    <a:pt x="380" y="402"/>
                    <a:pt x="380" y="402"/>
                  </a:cubicBezTo>
                  <a:cubicBezTo>
                    <a:pt x="379" y="402"/>
                    <a:pt x="378" y="402"/>
                    <a:pt x="378" y="401"/>
                  </a:cubicBezTo>
                  <a:cubicBezTo>
                    <a:pt x="377" y="400"/>
                    <a:pt x="376" y="400"/>
                    <a:pt x="375" y="399"/>
                  </a:cubicBezTo>
                  <a:cubicBezTo>
                    <a:pt x="370" y="395"/>
                    <a:pt x="367" y="391"/>
                    <a:pt x="363" y="387"/>
                  </a:cubicBezTo>
                  <a:cubicBezTo>
                    <a:pt x="360" y="383"/>
                    <a:pt x="357" y="378"/>
                    <a:pt x="355" y="374"/>
                  </a:cubicBezTo>
                  <a:cubicBezTo>
                    <a:pt x="354" y="371"/>
                    <a:pt x="352" y="369"/>
                    <a:pt x="351" y="367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0" y="364"/>
                    <a:pt x="350" y="364"/>
                    <a:pt x="350" y="364"/>
                  </a:cubicBezTo>
                  <a:cubicBezTo>
                    <a:pt x="350" y="363"/>
                    <a:pt x="350" y="362"/>
                    <a:pt x="349" y="361"/>
                  </a:cubicBezTo>
                  <a:cubicBezTo>
                    <a:pt x="348" y="359"/>
                    <a:pt x="348" y="357"/>
                    <a:pt x="347" y="355"/>
                  </a:cubicBezTo>
                  <a:cubicBezTo>
                    <a:pt x="350" y="353"/>
                    <a:pt x="352" y="351"/>
                    <a:pt x="355" y="349"/>
                  </a:cubicBezTo>
                  <a:cubicBezTo>
                    <a:pt x="357" y="348"/>
                    <a:pt x="357" y="348"/>
                    <a:pt x="357" y="348"/>
                  </a:cubicBezTo>
                  <a:cubicBezTo>
                    <a:pt x="358" y="348"/>
                    <a:pt x="358" y="348"/>
                    <a:pt x="358" y="348"/>
                  </a:cubicBezTo>
                  <a:cubicBezTo>
                    <a:pt x="358" y="347"/>
                    <a:pt x="359" y="347"/>
                    <a:pt x="359" y="346"/>
                  </a:cubicBezTo>
                  <a:cubicBezTo>
                    <a:pt x="362" y="344"/>
                    <a:pt x="364" y="342"/>
                    <a:pt x="367" y="340"/>
                  </a:cubicBezTo>
                  <a:cubicBezTo>
                    <a:pt x="371" y="335"/>
                    <a:pt x="375" y="330"/>
                    <a:pt x="377" y="325"/>
                  </a:cubicBezTo>
                  <a:cubicBezTo>
                    <a:pt x="379" y="319"/>
                    <a:pt x="379" y="313"/>
                    <a:pt x="377" y="308"/>
                  </a:cubicBezTo>
                  <a:cubicBezTo>
                    <a:pt x="376" y="306"/>
                    <a:pt x="375" y="303"/>
                    <a:pt x="373" y="301"/>
                  </a:cubicBezTo>
                  <a:cubicBezTo>
                    <a:pt x="372" y="301"/>
                    <a:pt x="372" y="300"/>
                    <a:pt x="371" y="299"/>
                  </a:cubicBezTo>
                  <a:cubicBezTo>
                    <a:pt x="371" y="299"/>
                    <a:pt x="371" y="299"/>
                    <a:pt x="370" y="298"/>
                  </a:cubicBezTo>
                  <a:cubicBezTo>
                    <a:pt x="369" y="297"/>
                    <a:pt x="368" y="297"/>
                    <a:pt x="367" y="296"/>
                  </a:cubicBezTo>
                  <a:cubicBezTo>
                    <a:pt x="363" y="295"/>
                    <a:pt x="357" y="295"/>
                    <a:pt x="352" y="298"/>
                  </a:cubicBezTo>
                  <a:cubicBezTo>
                    <a:pt x="351" y="298"/>
                    <a:pt x="350" y="299"/>
                    <a:pt x="349" y="300"/>
                  </a:cubicBezTo>
                  <a:cubicBezTo>
                    <a:pt x="347" y="301"/>
                    <a:pt x="346" y="302"/>
                    <a:pt x="345" y="303"/>
                  </a:cubicBezTo>
                  <a:cubicBezTo>
                    <a:pt x="343" y="305"/>
                    <a:pt x="341" y="307"/>
                    <a:pt x="340" y="310"/>
                  </a:cubicBezTo>
                  <a:cubicBezTo>
                    <a:pt x="337" y="315"/>
                    <a:pt x="335" y="321"/>
                    <a:pt x="335" y="327"/>
                  </a:cubicBezTo>
                  <a:cubicBezTo>
                    <a:pt x="335" y="330"/>
                    <a:pt x="335" y="333"/>
                    <a:pt x="335" y="337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42"/>
                    <a:pt x="336" y="342"/>
                    <a:pt x="336" y="342"/>
                  </a:cubicBezTo>
                  <a:cubicBezTo>
                    <a:pt x="336" y="343"/>
                    <a:pt x="336" y="343"/>
                    <a:pt x="336" y="343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7"/>
                    <a:pt x="337" y="347"/>
                    <a:pt x="337" y="347"/>
                  </a:cubicBezTo>
                  <a:cubicBezTo>
                    <a:pt x="338" y="351"/>
                    <a:pt x="338" y="351"/>
                    <a:pt x="338" y="351"/>
                  </a:cubicBezTo>
                  <a:cubicBezTo>
                    <a:pt x="336" y="352"/>
                    <a:pt x="334" y="353"/>
                    <a:pt x="332" y="354"/>
                  </a:cubicBezTo>
                  <a:cubicBezTo>
                    <a:pt x="331" y="355"/>
                    <a:pt x="330" y="355"/>
                    <a:pt x="329" y="355"/>
                  </a:cubicBezTo>
                  <a:cubicBezTo>
                    <a:pt x="328" y="356"/>
                    <a:pt x="328" y="356"/>
                    <a:pt x="328" y="356"/>
                  </a:cubicBezTo>
                  <a:cubicBezTo>
                    <a:pt x="326" y="356"/>
                    <a:pt x="326" y="356"/>
                    <a:pt x="326" y="356"/>
                  </a:cubicBezTo>
                  <a:cubicBezTo>
                    <a:pt x="324" y="357"/>
                    <a:pt x="321" y="358"/>
                    <a:pt x="318" y="359"/>
                  </a:cubicBezTo>
                  <a:cubicBezTo>
                    <a:pt x="313" y="360"/>
                    <a:pt x="308" y="360"/>
                    <a:pt x="303" y="360"/>
                  </a:cubicBezTo>
                  <a:cubicBezTo>
                    <a:pt x="297" y="360"/>
                    <a:pt x="292" y="360"/>
                    <a:pt x="287" y="359"/>
                  </a:cubicBezTo>
                  <a:cubicBezTo>
                    <a:pt x="286" y="359"/>
                    <a:pt x="284" y="359"/>
                    <a:pt x="283" y="358"/>
                  </a:cubicBezTo>
                  <a:cubicBezTo>
                    <a:pt x="282" y="358"/>
                    <a:pt x="281" y="358"/>
                    <a:pt x="280" y="358"/>
                  </a:cubicBezTo>
                  <a:cubicBezTo>
                    <a:pt x="279" y="358"/>
                    <a:pt x="278" y="357"/>
                    <a:pt x="277" y="357"/>
                  </a:cubicBezTo>
                  <a:cubicBezTo>
                    <a:pt x="275" y="357"/>
                    <a:pt x="273" y="356"/>
                    <a:pt x="271" y="355"/>
                  </a:cubicBezTo>
                  <a:cubicBezTo>
                    <a:pt x="270" y="355"/>
                    <a:pt x="269" y="354"/>
                    <a:pt x="268" y="354"/>
                  </a:cubicBezTo>
                  <a:cubicBezTo>
                    <a:pt x="268" y="353"/>
                    <a:pt x="267" y="353"/>
                    <a:pt x="267" y="352"/>
                  </a:cubicBezTo>
                  <a:cubicBezTo>
                    <a:pt x="266" y="352"/>
                    <a:pt x="266" y="351"/>
                    <a:pt x="266" y="351"/>
                  </a:cubicBezTo>
                  <a:cubicBezTo>
                    <a:pt x="266" y="350"/>
                    <a:pt x="266" y="350"/>
                    <a:pt x="266" y="350"/>
                  </a:cubicBezTo>
                  <a:cubicBezTo>
                    <a:pt x="266" y="350"/>
                    <a:pt x="266" y="349"/>
                    <a:pt x="265" y="349"/>
                  </a:cubicBezTo>
                  <a:cubicBezTo>
                    <a:pt x="265" y="348"/>
                    <a:pt x="266" y="346"/>
                    <a:pt x="268" y="344"/>
                  </a:cubicBezTo>
                  <a:cubicBezTo>
                    <a:pt x="272" y="339"/>
                    <a:pt x="272" y="339"/>
                    <a:pt x="272" y="339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5" y="335"/>
                    <a:pt x="275" y="335"/>
                    <a:pt x="275" y="335"/>
                  </a:cubicBezTo>
                  <a:cubicBezTo>
                    <a:pt x="278" y="331"/>
                    <a:pt x="281" y="327"/>
                    <a:pt x="283" y="323"/>
                  </a:cubicBezTo>
                  <a:cubicBezTo>
                    <a:pt x="285" y="319"/>
                    <a:pt x="287" y="315"/>
                    <a:pt x="288" y="311"/>
                  </a:cubicBezTo>
                  <a:cubicBezTo>
                    <a:pt x="289" y="307"/>
                    <a:pt x="289" y="304"/>
                    <a:pt x="288" y="300"/>
                  </a:cubicBezTo>
                  <a:cubicBezTo>
                    <a:pt x="286" y="297"/>
                    <a:pt x="284" y="294"/>
                    <a:pt x="281" y="292"/>
                  </a:cubicBezTo>
                  <a:cubicBezTo>
                    <a:pt x="277" y="289"/>
                    <a:pt x="274" y="288"/>
                    <a:pt x="270" y="287"/>
                  </a:cubicBezTo>
                  <a:cubicBezTo>
                    <a:pt x="267" y="287"/>
                    <a:pt x="264" y="288"/>
                    <a:pt x="260" y="290"/>
                  </a:cubicBezTo>
                  <a:cubicBezTo>
                    <a:pt x="257" y="292"/>
                    <a:pt x="254" y="295"/>
                    <a:pt x="252" y="299"/>
                  </a:cubicBezTo>
                  <a:cubicBezTo>
                    <a:pt x="247" y="306"/>
                    <a:pt x="243" y="315"/>
                    <a:pt x="242" y="323"/>
                  </a:cubicBezTo>
                  <a:cubicBezTo>
                    <a:pt x="242" y="326"/>
                    <a:pt x="242" y="328"/>
                    <a:pt x="242" y="330"/>
                  </a:cubicBezTo>
                  <a:cubicBezTo>
                    <a:pt x="242" y="330"/>
                    <a:pt x="242" y="331"/>
                    <a:pt x="242" y="331"/>
                  </a:cubicBezTo>
                  <a:cubicBezTo>
                    <a:pt x="242" y="332"/>
                    <a:pt x="242" y="332"/>
                    <a:pt x="242" y="333"/>
                  </a:cubicBezTo>
                  <a:cubicBezTo>
                    <a:pt x="242" y="334"/>
                    <a:pt x="243" y="335"/>
                    <a:pt x="243" y="336"/>
                  </a:cubicBezTo>
                  <a:cubicBezTo>
                    <a:pt x="243" y="338"/>
                    <a:pt x="244" y="340"/>
                    <a:pt x="245" y="342"/>
                  </a:cubicBezTo>
                  <a:cubicBezTo>
                    <a:pt x="245" y="342"/>
                    <a:pt x="245" y="343"/>
                    <a:pt x="246" y="343"/>
                  </a:cubicBezTo>
                  <a:cubicBezTo>
                    <a:pt x="246" y="343"/>
                    <a:pt x="246" y="343"/>
                    <a:pt x="246" y="344"/>
                  </a:cubicBezTo>
                  <a:cubicBezTo>
                    <a:pt x="247" y="346"/>
                    <a:pt x="247" y="346"/>
                    <a:pt x="247" y="346"/>
                  </a:cubicBezTo>
                  <a:cubicBezTo>
                    <a:pt x="248" y="347"/>
                    <a:pt x="250" y="349"/>
                    <a:pt x="251" y="351"/>
                  </a:cubicBezTo>
                  <a:cubicBezTo>
                    <a:pt x="250" y="353"/>
                    <a:pt x="248" y="355"/>
                    <a:pt x="247" y="356"/>
                  </a:cubicBezTo>
                  <a:cubicBezTo>
                    <a:pt x="246" y="357"/>
                    <a:pt x="245" y="358"/>
                    <a:pt x="244" y="359"/>
                  </a:cubicBezTo>
                  <a:cubicBezTo>
                    <a:pt x="243" y="361"/>
                    <a:pt x="243" y="361"/>
                    <a:pt x="243" y="361"/>
                  </a:cubicBezTo>
                  <a:cubicBezTo>
                    <a:pt x="241" y="363"/>
                    <a:pt x="239" y="365"/>
                    <a:pt x="237" y="366"/>
                  </a:cubicBezTo>
                  <a:cubicBezTo>
                    <a:pt x="234" y="370"/>
                    <a:pt x="230" y="374"/>
                    <a:pt x="226" y="377"/>
                  </a:cubicBezTo>
                  <a:cubicBezTo>
                    <a:pt x="222" y="380"/>
                    <a:pt x="217" y="384"/>
                    <a:pt x="213" y="387"/>
                  </a:cubicBezTo>
                  <a:cubicBezTo>
                    <a:pt x="212" y="387"/>
                    <a:pt x="211" y="388"/>
                    <a:pt x="210" y="389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07" y="390"/>
                    <a:pt x="207" y="390"/>
                    <a:pt x="207" y="390"/>
                  </a:cubicBezTo>
                  <a:cubicBezTo>
                    <a:pt x="206" y="391"/>
                    <a:pt x="206" y="391"/>
                    <a:pt x="206" y="391"/>
                  </a:cubicBezTo>
                  <a:cubicBezTo>
                    <a:pt x="205" y="392"/>
                    <a:pt x="204" y="392"/>
                    <a:pt x="203" y="393"/>
                  </a:cubicBezTo>
                  <a:cubicBezTo>
                    <a:pt x="202" y="393"/>
                    <a:pt x="201" y="394"/>
                    <a:pt x="200" y="394"/>
                  </a:cubicBezTo>
                  <a:cubicBezTo>
                    <a:pt x="198" y="395"/>
                    <a:pt x="196" y="396"/>
                    <a:pt x="194" y="397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184" y="378"/>
                    <a:pt x="184" y="378"/>
                    <a:pt x="184" y="378"/>
                  </a:cubicBezTo>
                  <a:cubicBezTo>
                    <a:pt x="182" y="374"/>
                    <a:pt x="179" y="370"/>
                    <a:pt x="177" y="367"/>
                  </a:cubicBezTo>
                  <a:cubicBezTo>
                    <a:pt x="174" y="363"/>
                    <a:pt x="170" y="360"/>
                    <a:pt x="167" y="358"/>
                  </a:cubicBezTo>
                  <a:cubicBezTo>
                    <a:pt x="163" y="356"/>
                    <a:pt x="159" y="355"/>
                    <a:pt x="155" y="355"/>
                  </a:cubicBezTo>
                  <a:cubicBezTo>
                    <a:pt x="152" y="355"/>
                    <a:pt x="148" y="356"/>
                    <a:pt x="144" y="358"/>
                  </a:cubicBezTo>
                  <a:cubicBezTo>
                    <a:pt x="141" y="361"/>
                    <a:pt x="138" y="363"/>
                    <a:pt x="137" y="367"/>
                  </a:cubicBezTo>
                  <a:cubicBezTo>
                    <a:pt x="136" y="370"/>
                    <a:pt x="135" y="374"/>
                    <a:pt x="136" y="378"/>
                  </a:cubicBezTo>
                  <a:cubicBezTo>
                    <a:pt x="137" y="382"/>
                    <a:pt x="139" y="386"/>
                    <a:pt x="141" y="389"/>
                  </a:cubicBezTo>
                  <a:cubicBezTo>
                    <a:pt x="141" y="388"/>
                    <a:pt x="139" y="386"/>
                    <a:pt x="139" y="386"/>
                  </a:cubicBezTo>
                  <a:cubicBezTo>
                    <a:pt x="139" y="385"/>
                    <a:pt x="139" y="386"/>
                    <a:pt x="139" y="387"/>
                  </a:cubicBezTo>
                  <a:cubicBezTo>
                    <a:pt x="140" y="388"/>
                    <a:pt x="141" y="389"/>
                    <a:pt x="142" y="392"/>
                  </a:cubicBezTo>
                  <a:cubicBezTo>
                    <a:pt x="140" y="388"/>
                    <a:pt x="137" y="384"/>
                    <a:pt x="136" y="380"/>
                  </a:cubicBezTo>
                  <a:close/>
                  <a:moveTo>
                    <a:pt x="183" y="623"/>
                  </a:moveTo>
                  <a:cubicBezTo>
                    <a:pt x="180" y="624"/>
                    <a:pt x="177" y="625"/>
                    <a:pt x="175" y="626"/>
                  </a:cubicBezTo>
                  <a:cubicBezTo>
                    <a:pt x="172" y="628"/>
                    <a:pt x="170" y="630"/>
                    <a:pt x="169" y="632"/>
                  </a:cubicBezTo>
                  <a:cubicBezTo>
                    <a:pt x="166" y="637"/>
                    <a:pt x="165" y="642"/>
                    <a:pt x="165" y="648"/>
                  </a:cubicBezTo>
                  <a:cubicBezTo>
                    <a:pt x="165" y="653"/>
                    <a:pt x="167" y="658"/>
                    <a:pt x="171" y="662"/>
                  </a:cubicBezTo>
                  <a:cubicBezTo>
                    <a:pt x="173" y="664"/>
                    <a:pt x="175" y="666"/>
                    <a:pt x="178" y="667"/>
                  </a:cubicBezTo>
                  <a:cubicBezTo>
                    <a:pt x="179" y="668"/>
                    <a:pt x="181" y="668"/>
                    <a:pt x="182" y="668"/>
                  </a:cubicBezTo>
                  <a:cubicBezTo>
                    <a:pt x="183" y="669"/>
                    <a:pt x="184" y="669"/>
                    <a:pt x="184" y="669"/>
                  </a:cubicBezTo>
                  <a:cubicBezTo>
                    <a:pt x="185" y="669"/>
                    <a:pt x="185" y="669"/>
                    <a:pt x="185" y="669"/>
                  </a:cubicBezTo>
                  <a:cubicBezTo>
                    <a:pt x="186" y="669"/>
                    <a:pt x="186" y="669"/>
                    <a:pt x="186" y="669"/>
                  </a:cubicBezTo>
                  <a:cubicBezTo>
                    <a:pt x="199" y="669"/>
                    <a:pt x="199" y="669"/>
                    <a:pt x="199" y="669"/>
                  </a:cubicBezTo>
                  <a:cubicBezTo>
                    <a:pt x="224" y="669"/>
                    <a:pt x="224" y="669"/>
                    <a:pt x="224" y="669"/>
                  </a:cubicBezTo>
                  <a:cubicBezTo>
                    <a:pt x="257" y="669"/>
                    <a:pt x="290" y="670"/>
                    <a:pt x="325" y="669"/>
                  </a:cubicBezTo>
                  <a:cubicBezTo>
                    <a:pt x="325" y="670"/>
                    <a:pt x="325" y="670"/>
                    <a:pt x="325" y="670"/>
                  </a:cubicBezTo>
                  <a:cubicBezTo>
                    <a:pt x="311" y="670"/>
                    <a:pt x="311" y="670"/>
                    <a:pt x="311" y="670"/>
                  </a:cubicBezTo>
                  <a:cubicBezTo>
                    <a:pt x="298" y="670"/>
                    <a:pt x="298" y="670"/>
                    <a:pt x="298" y="670"/>
                  </a:cubicBezTo>
                  <a:cubicBezTo>
                    <a:pt x="273" y="670"/>
                    <a:pt x="248" y="670"/>
                    <a:pt x="223" y="670"/>
                  </a:cubicBezTo>
                  <a:cubicBezTo>
                    <a:pt x="198" y="670"/>
                    <a:pt x="198" y="670"/>
                    <a:pt x="198" y="670"/>
                  </a:cubicBezTo>
                  <a:cubicBezTo>
                    <a:pt x="186" y="670"/>
                    <a:pt x="186" y="670"/>
                    <a:pt x="186" y="670"/>
                  </a:cubicBezTo>
                  <a:cubicBezTo>
                    <a:pt x="185" y="670"/>
                    <a:pt x="185" y="670"/>
                    <a:pt x="185" y="670"/>
                  </a:cubicBezTo>
                  <a:cubicBezTo>
                    <a:pt x="184" y="670"/>
                    <a:pt x="184" y="670"/>
                    <a:pt x="184" y="670"/>
                  </a:cubicBezTo>
                  <a:cubicBezTo>
                    <a:pt x="183" y="670"/>
                    <a:pt x="182" y="669"/>
                    <a:pt x="181" y="669"/>
                  </a:cubicBezTo>
                  <a:cubicBezTo>
                    <a:pt x="180" y="669"/>
                    <a:pt x="178" y="669"/>
                    <a:pt x="177" y="668"/>
                  </a:cubicBezTo>
                  <a:cubicBezTo>
                    <a:pt x="174" y="667"/>
                    <a:pt x="172" y="665"/>
                    <a:pt x="170" y="663"/>
                  </a:cubicBezTo>
                  <a:cubicBezTo>
                    <a:pt x="166" y="658"/>
                    <a:pt x="164" y="653"/>
                    <a:pt x="164" y="648"/>
                  </a:cubicBezTo>
                  <a:cubicBezTo>
                    <a:pt x="164" y="642"/>
                    <a:pt x="165" y="637"/>
                    <a:pt x="168" y="632"/>
                  </a:cubicBezTo>
                  <a:cubicBezTo>
                    <a:pt x="170" y="630"/>
                    <a:pt x="172" y="627"/>
                    <a:pt x="174" y="626"/>
                  </a:cubicBezTo>
                  <a:cubicBezTo>
                    <a:pt x="176" y="624"/>
                    <a:pt x="179" y="623"/>
                    <a:pt x="182" y="623"/>
                  </a:cubicBezTo>
                  <a:cubicBezTo>
                    <a:pt x="182" y="623"/>
                    <a:pt x="183" y="623"/>
                    <a:pt x="183" y="623"/>
                  </a:cubicBezTo>
                  <a:cubicBezTo>
                    <a:pt x="183" y="623"/>
                    <a:pt x="183" y="623"/>
                    <a:pt x="183" y="623"/>
                  </a:cubicBezTo>
                  <a:close/>
                  <a:moveTo>
                    <a:pt x="248" y="379"/>
                  </a:moveTo>
                  <a:cubicBezTo>
                    <a:pt x="251" y="377"/>
                    <a:pt x="253" y="375"/>
                    <a:pt x="255" y="372"/>
                  </a:cubicBezTo>
                  <a:cubicBezTo>
                    <a:pt x="259" y="368"/>
                    <a:pt x="259" y="368"/>
                    <a:pt x="259" y="368"/>
                  </a:cubicBezTo>
                  <a:cubicBezTo>
                    <a:pt x="260" y="368"/>
                    <a:pt x="261" y="369"/>
                    <a:pt x="262" y="369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4" y="370"/>
                    <a:pt x="264" y="370"/>
                    <a:pt x="264" y="370"/>
                  </a:cubicBezTo>
                  <a:cubicBezTo>
                    <a:pt x="266" y="371"/>
                    <a:pt x="266" y="371"/>
                    <a:pt x="266" y="371"/>
                  </a:cubicBezTo>
                  <a:cubicBezTo>
                    <a:pt x="270" y="372"/>
                    <a:pt x="273" y="373"/>
                    <a:pt x="276" y="374"/>
                  </a:cubicBezTo>
                  <a:cubicBezTo>
                    <a:pt x="283" y="376"/>
                    <a:pt x="290" y="377"/>
                    <a:pt x="297" y="377"/>
                  </a:cubicBezTo>
                  <a:cubicBezTo>
                    <a:pt x="304" y="377"/>
                    <a:pt x="311" y="377"/>
                    <a:pt x="318" y="376"/>
                  </a:cubicBezTo>
                  <a:cubicBezTo>
                    <a:pt x="321" y="375"/>
                    <a:pt x="324" y="375"/>
                    <a:pt x="328" y="374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32" y="372"/>
                    <a:pt x="332" y="372"/>
                    <a:pt x="332" y="372"/>
                  </a:cubicBezTo>
                  <a:cubicBezTo>
                    <a:pt x="333" y="372"/>
                    <a:pt x="334" y="372"/>
                    <a:pt x="334" y="371"/>
                  </a:cubicBezTo>
                  <a:cubicBezTo>
                    <a:pt x="334" y="372"/>
                    <a:pt x="334" y="372"/>
                    <a:pt x="335" y="372"/>
                  </a:cubicBezTo>
                  <a:cubicBezTo>
                    <a:pt x="335" y="373"/>
                    <a:pt x="335" y="373"/>
                    <a:pt x="335" y="374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6"/>
                    <a:pt x="337" y="377"/>
                    <a:pt x="337" y="378"/>
                  </a:cubicBezTo>
                  <a:cubicBezTo>
                    <a:pt x="338" y="380"/>
                    <a:pt x="340" y="383"/>
                    <a:pt x="341" y="386"/>
                  </a:cubicBezTo>
                  <a:cubicBezTo>
                    <a:pt x="345" y="391"/>
                    <a:pt x="348" y="396"/>
                    <a:pt x="352" y="400"/>
                  </a:cubicBezTo>
                  <a:cubicBezTo>
                    <a:pt x="356" y="405"/>
                    <a:pt x="361" y="409"/>
                    <a:pt x="365" y="413"/>
                  </a:cubicBezTo>
                  <a:cubicBezTo>
                    <a:pt x="368" y="415"/>
                    <a:pt x="370" y="416"/>
                    <a:pt x="373" y="418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6" y="420"/>
                    <a:pt x="376" y="420"/>
                    <a:pt x="376" y="420"/>
                  </a:cubicBezTo>
                  <a:cubicBezTo>
                    <a:pt x="376" y="420"/>
                    <a:pt x="377" y="420"/>
                    <a:pt x="378" y="421"/>
                  </a:cubicBezTo>
                  <a:cubicBezTo>
                    <a:pt x="372" y="434"/>
                    <a:pt x="372" y="434"/>
                    <a:pt x="372" y="434"/>
                  </a:cubicBezTo>
                  <a:cubicBezTo>
                    <a:pt x="369" y="440"/>
                    <a:pt x="367" y="445"/>
                    <a:pt x="364" y="451"/>
                  </a:cubicBezTo>
                  <a:cubicBezTo>
                    <a:pt x="359" y="462"/>
                    <a:pt x="355" y="473"/>
                    <a:pt x="350" y="484"/>
                  </a:cubicBezTo>
                  <a:cubicBezTo>
                    <a:pt x="355" y="473"/>
                    <a:pt x="359" y="462"/>
                    <a:pt x="364" y="451"/>
                  </a:cubicBezTo>
                  <a:cubicBezTo>
                    <a:pt x="367" y="445"/>
                    <a:pt x="369" y="439"/>
                    <a:pt x="371" y="434"/>
                  </a:cubicBezTo>
                  <a:cubicBezTo>
                    <a:pt x="377" y="421"/>
                    <a:pt x="377" y="421"/>
                    <a:pt x="377" y="421"/>
                  </a:cubicBezTo>
                  <a:cubicBezTo>
                    <a:pt x="377" y="420"/>
                    <a:pt x="376" y="420"/>
                    <a:pt x="376" y="420"/>
                  </a:cubicBezTo>
                  <a:cubicBezTo>
                    <a:pt x="375" y="419"/>
                    <a:pt x="375" y="419"/>
                    <a:pt x="375" y="419"/>
                  </a:cubicBezTo>
                  <a:cubicBezTo>
                    <a:pt x="373" y="418"/>
                    <a:pt x="373" y="418"/>
                    <a:pt x="373" y="418"/>
                  </a:cubicBezTo>
                  <a:cubicBezTo>
                    <a:pt x="370" y="417"/>
                    <a:pt x="368" y="415"/>
                    <a:pt x="365" y="413"/>
                  </a:cubicBezTo>
                  <a:cubicBezTo>
                    <a:pt x="360" y="409"/>
                    <a:pt x="356" y="405"/>
                    <a:pt x="352" y="400"/>
                  </a:cubicBezTo>
                  <a:cubicBezTo>
                    <a:pt x="348" y="396"/>
                    <a:pt x="344" y="391"/>
                    <a:pt x="341" y="386"/>
                  </a:cubicBezTo>
                  <a:cubicBezTo>
                    <a:pt x="340" y="383"/>
                    <a:pt x="338" y="380"/>
                    <a:pt x="337" y="378"/>
                  </a:cubicBezTo>
                  <a:cubicBezTo>
                    <a:pt x="336" y="376"/>
                    <a:pt x="336" y="376"/>
                    <a:pt x="336" y="376"/>
                  </a:cubicBezTo>
                  <a:cubicBezTo>
                    <a:pt x="336" y="375"/>
                    <a:pt x="336" y="375"/>
                    <a:pt x="336" y="375"/>
                  </a:cubicBezTo>
                  <a:cubicBezTo>
                    <a:pt x="335" y="374"/>
                    <a:pt x="335" y="374"/>
                    <a:pt x="335" y="374"/>
                  </a:cubicBezTo>
                  <a:cubicBezTo>
                    <a:pt x="335" y="373"/>
                    <a:pt x="335" y="373"/>
                    <a:pt x="335" y="372"/>
                  </a:cubicBezTo>
                  <a:cubicBezTo>
                    <a:pt x="334" y="372"/>
                    <a:pt x="334" y="372"/>
                    <a:pt x="334" y="371"/>
                  </a:cubicBezTo>
                  <a:cubicBezTo>
                    <a:pt x="334" y="372"/>
                    <a:pt x="333" y="372"/>
                    <a:pt x="332" y="372"/>
                  </a:cubicBezTo>
                  <a:cubicBezTo>
                    <a:pt x="330" y="373"/>
                    <a:pt x="330" y="373"/>
                    <a:pt x="330" y="373"/>
                  </a:cubicBezTo>
                  <a:cubicBezTo>
                    <a:pt x="328" y="374"/>
                    <a:pt x="328" y="374"/>
                    <a:pt x="328" y="374"/>
                  </a:cubicBezTo>
                  <a:cubicBezTo>
                    <a:pt x="324" y="375"/>
                    <a:pt x="321" y="375"/>
                    <a:pt x="318" y="376"/>
                  </a:cubicBezTo>
                  <a:cubicBezTo>
                    <a:pt x="311" y="377"/>
                    <a:pt x="304" y="378"/>
                    <a:pt x="297" y="377"/>
                  </a:cubicBezTo>
                  <a:cubicBezTo>
                    <a:pt x="290" y="377"/>
                    <a:pt x="283" y="376"/>
                    <a:pt x="276" y="374"/>
                  </a:cubicBezTo>
                  <a:cubicBezTo>
                    <a:pt x="273" y="374"/>
                    <a:pt x="270" y="373"/>
                    <a:pt x="266" y="371"/>
                  </a:cubicBezTo>
                  <a:cubicBezTo>
                    <a:pt x="265" y="371"/>
                    <a:pt x="265" y="371"/>
                    <a:pt x="264" y="370"/>
                  </a:cubicBezTo>
                  <a:cubicBezTo>
                    <a:pt x="263" y="370"/>
                    <a:pt x="263" y="370"/>
                    <a:pt x="263" y="370"/>
                  </a:cubicBezTo>
                  <a:cubicBezTo>
                    <a:pt x="262" y="370"/>
                    <a:pt x="262" y="370"/>
                    <a:pt x="262" y="370"/>
                  </a:cubicBezTo>
                  <a:cubicBezTo>
                    <a:pt x="262" y="369"/>
                    <a:pt x="262" y="369"/>
                    <a:pt x="262" y="369"/>
                  </a:cubicBezTo>
                  <a:cubicBezTo>
                    <a:pt x="261" y="369"/>
                    <a:pt x="260" y="369"/>
                    <a:pt x="259" y="368"/>
                  </a:cubicBezTo>
                  <a:cubicBezTo>
                    <a:pt x="258" y="369"/>
                    <a:pt x="257" y="370"/>
                    <a:pt x="255" y="373"/>
                  </a:cubicBezTo>
                  <a:cubicBezTo>
                    <a:pt x="253" y="375"/>
                    <a:pt x="250" y="377"/>
                    <a:pt x="248" y="379"/>
                  </a:cubicBezTo>
                  <a:cubicBezTo>
                    <a:pt x="244" y="384"/>
                    <a:pt x="239" y="388"/>
                    <a:pt x="235" y="392"/>
                  </a:cubicBezTo>
                  <a:cubicBezTo>
                    <a:pt x="234" y="393"/>
                    <a:pt x="235" y="393"/>
                    <a:pt x="236" y="393"/>
                  </a:cubicBezTo>
                  <a:cubicBezTo>
                    <a:pt x="236" y="392"/>
                    <a:pt x="238" y="391"/>
                    <a:pt x="242" y="388"/>
                  </a:cubicBezTo>
                  <a:cubicBezTo>
                    <a:pt x="244" y="386"/>
                    <a:pt x="247" y="384"/>
                    <a:pt x="251" y="380"/>
                  </a:cubicBezTo>
                  <a:cubicBezTo>
                    <a:pt x="252" y="378"/>
                    <a:pt x="254" y="377"/>
                    <a:pt x="256" y="374"/>
                  </a:cubicBezTo>
                  <a:cubicBezTo>
                    <a:pt x="259" y="372"/>
                    <a:pt x="259" y="372"/>
                    <a:pt x="259" y="372"/>
                  </a:cubicBezTo>
                  <a:cubicBezTo>
                    <a:pt x="259" y="371"/>
                    <a:pt x="259" y="371"/>
                    <a:pt x="260" y="371"/>
                  </a:cubicBezTo>
                  <a:cubicBezTo>
                    <a:pt x="260" y="371"/>
                    <a:pt x="260" y="371"/>
                    <a:pt x="260" y="371"/>
                  </a:cubicBezTo>
                  <a:cubicBezTo>
                    <a:pt x="261" y="371"/>
                    <a:pt x="261" y="371"/>
                    <a:pt x="261" y="371"/>
                  </a:cubicBezTo>
                  <a:cubicBezTo>
                    <a:pt x="262" y="372"/>
                    <a:pt x="262" y="372"/>
                    <a:pt x="262" y="372"/>
                  </a:cubicBezTo>
                  <a:cubicBezTo>
                    <a:pt x="264" y="373"/>
                    <a:pt x="266" y="374"/>
                    <a:pt x="268" y="374"/>
                  </a:cubicBezTo>
                  <a:cubicBezTo>
                    <a:pt x="273" y="376"/>
                    <a:pt x="277" y="377"/>
                    <a:pt x="282" y="378"/>
                  </a:cubicBezTo>
                  <a:cubicBezTo>
                    <a:pt x="291" y="379"/>
                    <a:pt x="299" y="379"/>
                    <a:pt x="307" y="379"/>
                  </a:cubicBezTo>
                  <a:cubicBezTo>
                    <a:pt x="312" y="379"/>
                    <a:pt x="317" y="378"/>
                    <a:pt x="323" y="377"/>
                  </a:cubicBezTo>
                  <a:cubicBezTo>
                    <a:pt x="325" y="377"/>
                    <a:pt x="328" y="376"/>
                    <a:pt x="331" y="375"/>
                  </a:cubicBezTo>
                  <a:cubicBezTo>
                    <a:pt x="332" y="375"/>
                    <a:pt x="332" y="375"/>
                    <a:pt x="332" y="375"/>
                  </a:cubicBezTo>
                  <a:cubicBezTo>
                    <a:pt x="333" y="374"/>
                    <a:pt x="333" y="374"/>
                    <a:pt x="333" y="374"/>
                  </a:cubicBezTo>
                  <a:cubicBezTo>
                    <a:pt x="333" y="375"/>
                    <a:pt x="333" y="375"/>
                    <a:pt x="333" y="375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6"/>
                    <a:pt x="334" y="376"/>
                    <a:pt x="334" y="376"/>
                  </a:cubicBezTo>
                  <a:cubicBezTo>
                    <a:pt x="334" y="377"/>
                    <a:pt x="334" y="377"/>
                    <a:pt x="334" y="377"/>
                  </a:cubicBezTo>
                  <a:cubicBezTo>
                    <a:pt x="334" y="378"/>
                    <a:pt x="334" y="378"/>
                    <a:pt x="334" y="378"/>
                  </a:cubicBezTo>
                  <a:cubicBezTo>
                    <a:pt x="336" y="380"/>
                    <a:pt x="337" y="383"/>
                    <a:pt x="339" y="386"/>
                  </a:cubicBezTo>
                  <a:cubicBezTo>
                    <a:pt x="342" y="391"/>
                    <a:pt x="345" y="397"/>
                    <a:pt x="350" y="401"/>
                  </a:cubicBezTo>
                  <a:cubicBezTo>
                    <a:pt x="354" y="406"/>
                    <a:pt x="358" y="411"/>
                    <a:pt x="363" y="415"/>
                  </a:cubicBezTo>
                  <a:cubicBezTo>
                    <a:pt x="366" y="417"/>
                    <a:pt x="369" y="418"/>
                    <a:pt x="371" y="420"/>
                  </a:cubicBezTo>
                  <a:cubicBezTo>
                    <a:pt x="374" y="421"/>
                    <a:pt x="374" y="421"/>
                    <a:pt x="374" y="421"/>
                  </a:cubicBezTo>
                  <a:cubicBezTo>
                    <a:pt x="374" y="422"/>
                    <a:pt x="374" y="422"/>
                    <a:pt x="374" y="422"/>
                  </a:cubicBezTo>
                  <a:cubicBezTo>
                    <a:pt x="374" y="422"/>
                    <a:pt x="374" y="422"/>
                    <a:pt x="374" y="423"/>
                  </a:cubicBezTo>
                  <a:cubicBezTo>
                    <a:pt x="372" y="428"/>
                    <a:pt x="372" y="428"/>
                    <a:pt x="372" y="428"/>
                  </a:cubicBezTo>
                  <a:cubicBezTo>
                    <a:pt x="366" y="440"/>
                    <a:pt x="366" y="440"/>
                    <a:pt x="366" y="440"/>
                  </a:cubicBezTo>
                  <a:cubicBezTo>
                    <a:pt x="363" y="448"/>
                    <a:pt x="360" y="456"/>
                    <a:pt x="356" y="464"/>
                  </a:cubicBezTo>
                  <a:cubicBezTo>
                    <a:pt x="350" y="480"/>
                    <a:pt x="344" y="495"/>
                    <a:pt x="338" y="511"/>
                  </a:cubicBezTo>
                  <a:cubicBezTo>
                    <a:pt x="330" y="534"/>
                    <a:pt x="322" y="557"/>
                    <a:pt x="315" y="580"/>
                  </a:cubicBezTo>
                  <a:cubicBezTo>
                    <a:pt x="314" y="585"/>
                    <a:pt x="312" y="591"/>
                    <a:pt x="310" y="597"/>
                  </a:cubicBezTo>
                  <a:cubicBezTo>
                    <a:pt x="308" y="606"/>
                    <a:pt x="308" y="606"/>
                    <a:pt x="308" y="606"/>
                  </a:cubicBezTo>
                  <a:cubicBezTo>
                    <a:pt x="307" y="608"/>
                    <a:pt x="307" y="608"/>
                    <a:pt x="307" y="608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7" y="609"/>
                    <a:pt x="307" y="609"/>
                    <a:pt x="307" y="609"/>
                  </a:cubicBezTo>
                  <a:cubicBezTo>
                    <a:pt x="306" y="609"/>
                    <a:pt x="306" y="609"/>
                    <a:pt x="306" y="609"/>
                  </a:cubicBezTo>
                  <a:cubicBezTo>
                    <a:pt x="304" y="609"/>
                    <a:pt x="304" y="609"/>
                    <a:pt x="304" y="609"/>
                  </a:cubicBezTo>
                  <a:cubicBezTo>
                    <a:pt x="295" y="609"/>
                    <a:pt x="295" y="609"/>
                    <a:pt x="295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6" y="609"/>
                    <a:pt x="286" y="609"/>
                    <a:pt x="286" y="609"/>
                  </a:cubicBezTo>
                  <a:cubicBezTo>
                    <a:pt x="280" y="587"/>
                    <a:pt x="280" y="587"/>
                    <a:pt x="280" y="587"/>
                  </a:cubicBezTo>
                  <a:cubicBezTo>
                    <a:pt x="277" y="579"/>
                    <a:pt x="275" y="571"/>
                    <a:pt x="272" y="563"/>
                  </a:cubicBezTo>
                  <a:cubicBezTo>
                    <a:pt x="267" y="547"/>
                    <a:pt x="262" y="531"/>
                    <a:pt x="256" y="515"/>
                  </a:cubicBezTo>
                  <a:cubicBezTo>
                    <a:pt x="246" y="484"/>
                    <a:pt x="234" y="454"/>
                    <a:pt x="222" y="429"/>
                  </a:cubicBezTo>
                  <a:cubicBezTo>
                    <a:pt x="217" y="418"/>
                    <a:pt x="214" y="411"/>
                    <a:pt x="211" y="408"/>
                  </a:cubicBezTo>
                  <a:cubicBezTo>
                    <a:pt x="210" y="406"/>
                    <a:pt x="210" y="405"/>
                    <a:pt x="209" y="405"/>
                  </a:cubicBezTo>
                  <a:cubicBezTo>
                    <a:pt x="212" y="404"/>
                    <a:pt x="215" y="402"/>
                    <a:pt x="220" y="400"/>
                  </a:cubicBezTo>
                  <a:cubicBezTo>
                    <a:pt x="223" y="398"/>
                    <a:pt x="226" y="395"/>
                    <a:pt x="229" y="393"/>
                  </a:cubicBezTo>
                  <a:cubicBezTo>
                    <a:pt x="232" y="391"/>
                    <a:pt x="234" y="389"/>
                    <a:pt x="234" y="389"/>
                  </a:cubicBezTo>
                  <a:cubicBezTo>
                    <a:pt x="237" y="388"/>
                    <a:pt x="236" y="389"/>
                    <a:pt x="235" y="391"/>
                  </a:cubicBezTo>
                  <a:cubicBezTo>
                    <a:pt x="240" y="387"/>
                    <a:pt x="244" y="383"/>
                    <a:pt x="248" y="379"/>
                  </a:cubicBezTo>
                  <a:close/>
                  <a:moveTo>
                    <a:pt x="318" y="622"/>
                  </a:moveTo>
                  <a:cubicBezTo>
                    <a:pt x="319" y="621"/>
                    <a:pt x="319" y="621"/>
                    <a:pt x="319" y="621"/>
                  </a:cubicBezTo>
                  <a:cubicBezTo>
                    <a:pt x="323" y="606"/>
                    <a:pt x="323" y="606"/>
                    <a:pt x="323" y="606"/>
                  </a:cubicBezTo>
                  <a:cubicBezTo>
                    <a:pt x="325" y="599"/>
                    <a:pt x="327" y="592"/>
                    <a:pt x="329" y="585"/>
                  </a:cubicBezTo>
                  <a:cubicBezTo>
                    <a:pt x="337" y="557"/>
                    <a:pt x="346" y="530"/>
                    <a:pt x="356" y="502"/>
                  </a:cubicBezTo>
                  <a:cubicBezTo>
                    <a:pt x="361" y="489"/>
                    <a:pt x="366" y="475"/>
                    <a:pt x="372" y="462"/>
                  </a:cubicBezTo>
                  <a:cubicBezTo>
                    <a:pt x="374" y="455"/>
                    <a:pt x="377" y="448"/>
                    <a:pt x="380" y="442"/>
                  </a:cubicBezTo>
                  <a:cubicBezTo>
                    <a:pt x="385" y="432"/>
                    <a:pt x="385" y="432"/>
                    <a:pt x="385" y="432"/>
                  </a:cubicBezTo>
                  <a:cubicBezTo>
                    <a:pt x="392" y="416"/>
                    <a:pt x="392" y="416"/>
                    <a:pt x="392" y="416"/>
                  </a:cubicBezTo>
                  <a:cubicBezTo>
                    <a:pt x="386" y="413"/>
                    <a:pt x="386" y="413"/>
                    <a:pt x="386" y="413"/>
                  </a:cubicBezTo>
                  <a:cubicBezTo>
                    <a:pt x="385" y="412"/>
                    <a:pt x="384" y="412"/>
                    <a:pt x="383" y="411"/>
                  </a:cubicBezTo>
                  <a:cubicBezTo>
                    <a:pt x="381" y="410"/>
                    <a:pt x="381" y="410"/>
                    <a:pt x="381" y="410"/>
                  </a:cubicBezTo>
                  <a:cubicBezTo>
                    <a:pt x="381" y="410"/>
                    <a:pt x="381" y="410"/>
                    <a:pt x="380" y="410"/>
                  </a:cubicBezTo>
                  <a:cubicBezTo>
                    <a:pt x="380" y="410"/>
                    <a:pt x="380" y="410"/>
                    <a:pt x="380" y="410"/>
                  </a:cubicBezTo>
                  <a:cubicBezTo>
                    <a:pt x="378" y="409"/>
                    <a:pt x="376" y="407"/>
                    <a:pt x="374" y="406"/>
                  </a:cubicBezTo>
                  <a:cubicBezTo>
                    <a:pt x="371" y="404"/>
                    <a:pt x="367" y="401"/>
                    <a:pt x="364" y="398"/>
                  </a:cubicBezTo>
                  <a:cubicBezTo>
                    <a:pt x="358" y="392"/>
                    <a:pt x="353" y="385"/>
                    <a:pt x="349" y="377"/>
                  </a:cubicBezTo>
                  <a:cubicBezTo>
                    <a:pt x="353" y="385"/>
                    <a:pt x="358" y="392"/>
                    <a:pt x="364" y="398"/>
                  </a:cubicBezTo>
                  <a:cubicBezTo>
                    <a:pt x="367" y="401"/>
                    <a:pt x="371" y="404"/>
                    <a:pt x="374" y="406"/>
                  </a:cubicBezTo>
                  <a:cubicBezTo>
                    <a:pt x="376" y="407"/>
                    <a:pt x="378" y="409"/>
                    <a:pt x="380" y="410"/>
                  </a:cubicBezTo>
                  <a:cubicBezTo>
                    <a:pt x="383" y="412"/>
                    <a:pt x="388" y="414"/>
                    <a:pt x="391" y="416"/>
                  </a:cubicBezTo>
                  <a:cubicBezTo>
                    <a:pt x="384" y="433"/>
                    <a:pt x="384" y="433"/>
                    <a:pt x="384" y="433"/>
                  </a:cubicBezTo>
                  <a:cubicBezTo>
                    <a:pt x="379" y="445"/>
                    <a:pt x="379" y="445"/>
                    <a:pt x="379" y="445"/>
                  </a:cubicBezTo>
                  <a:cubicBezTo>
                    <a:pt x="375" y="452"/>
                    <a:pt x="372" y="460"/>
                    <a:pt x="369" y="468"/>
                  </a:cubicBezTo>
                  <a:cubicBezTo>
                    <a:pt x="363" y="483"/>
                    <a:pt x="357" y="499"/>
                    <a:pt x="351" y="515"/>
                  </a:cubicBezTo>
                  <a:cubicBezTo>
                    <a:pt x="340" y="546"/>
                    <a:pt x="330" y="578"/>
                    <a:pt x="321" y="612"/>
                  </a:cubicBezTo>
                  <a:cubicBezTo>
                    <a:pt x="321" y="611"/>
                    <a:pt x="321" y="609"/>
                    <a:pt x="320" y="612"/>
                  </a:cubicBezTo>
                  <a:cubicBezTo>
                    <a:pt x="329" y="579"/>
                    <a:pt x="339" y="546"/>
                    <a:pt x="350" y="515"/>
                  </a:cubicBezTo>
                  <a:cubicBezTo>
                    <a:pt x="356" y="499"/>
                    <a:pt x="362" y="483"/>
                    <a:pt x="368" y="468"/>
                  </a:cubicBezTo>
                  <a:cubicBezTo>
                    <a:pt x="371" y="460"/>
                    <a:pt x="375" y="452"/>
                    <a:pt x="378" y="444"/>
                  </a:cubicBezTo>
                  <a:cubicBezTo>
                    <a:pt x="383" y="433"/>
                    <a:pt x="383" y="433"/>
                    <a:pt x="383" y="433"/>
                  </a:cubicBezTo>
                  <a:cubicBezTo>
                    <a:pt x="391" y="416"/>
                    <a:pt x="391" y="416"/>
                    <a:pt x="391" y="416"/>
                  </a:cubicBezTo>
                  <a:cubicBezTo>
                    <a:pt x="384" y="413"/>
                    <a:pt x="384" y="413"/>
                    <a:pt x="384" y="413"/>
                  </a:cubicBezTo>
                  <a:cubicBezTo>
                    <a:pt x="383" y="413"/>
                    <a:pt x="383" y="412"/>
                    <a:pt x="382" y="412"/>
                  </a:cubicBezTo>
                  <a:cubicBezTo>
                    <a:pt x="380" y="411"/>
                    <a:pt x="380" y="411"/>
                    <a:pt x="380" y="411"/>
                  </a:cubicBezTo>
                  <a:cubicBezTo>
                    <a:pt x="379" y="410"/>
                    <a:pt x="379" y="410"/>
                    <a:pt x="379" y="410"/>
                  </a:cubicBezTo>
                  <a:cubicBezTo>
                    <a:pt x="377" y="409"/>
                    <a:pt x="375" y="408"/>
                    <a:pt x="373" y="406"/>
                  </a:cubicBezTo>
                  <a:cubicBezTo>
                    <a:pt x="369" y="404"/>
                    <a:pt x="366" y="401"/>
                    <a:pt x="363" y="397"/>
                  </a:cubicBezTo>
                  <a:cubicBezTo>
                    <a:pt x="356" y="391"/>
                    <a:pt x="350" y="383"/>
                    <a:pt x="346" y="374"/>
                  </a:cubicBezTo>
                  <a:cubicBezTo>
                    <a:pt x="347" y="374"/>
                    <a:pt x="347" y="374"/>
                    <a:pt x="347" y="374"/>
                  </a:cubicBezTo>
                  <a:cubicBezTo>
                    <a:pt x="347" y="373"/>
                    <a:pt x="346" y="372"/>
                    <a:pt x="346" y="372"/>
                  </a:cubicBezTo>
                  <a:cubicBezTo>
                    <a:pt x="346" y="371"/>
                    <a:pt x="346" y="371"/>
                    <a:pt x="346" y="371"/>
                  </a:cubicBezTo>
                  <a:cubicBezTo>
                    <a:pt x="345" y="371"/>
                    <a:pt x="345" y="371"/>
                    <a:pt x="345" y="371"/>
                  </a:cubicBezTo>
                  <a:cubicBezTo>
                    <a:pt x="345" y="370"/>
                    <a:pt x="345" y="370"/>
                    <a:pt x="345" y="370"/>
                  </a:cubicBezTo>
                  <a:cubicBezTo>
                    <a:pt x="344" y="368"/>
                    <a:pt x="344" y="368"/>
                    <a:pt x="344" y="368"/>
                  </a:cubicBezTo>
                  <a:cubicBezTo>
                    <a:pt x="343" y="364"/>
                    <a:pt x="342" y="361"/>
                    <a:pt x="340" y="358"/>
                  </a:cubicBezTo>
                  <a:cubicBezTo>
                    <a:pt x="337" y="359"/>
                    <a:pt x="334" y="360"/>
                    <a:pt x="331" y="361"/>
                  </a:cubicBezTo>
                  <a:cubicBezTo>
                    <a:pt x="330" y="362"/>
                    <a:pt x="330" y="362"/>
                    <a:pt x="329" y="362"/>
                  </a:cubicBezTo>
                  <a:cubicBezTo>
                    <a:pt x="327" y="363"/>
                    <a:pt x="327" y="363"/>
                    <a:pt x="327" y="363"/>
                  </a:cubicBezTo>
                  <a:cubicBezTo>
                    <a:pt x="325" y="363"/>
                    <a:pt x="325" y="363"/>
                    <a:pt x="325" y="363"/>
                  </a:cubicBezTo>
                  <a:cubicBezTo>
                    <a:pt x="322" y="364"/>
                    <a:pt x="319" y="365"/>
                    <a:pt x="316" y="365"/>
                  </a:cubicBezTo>
                  <a:cubicBezTo>
                    <a:pt x="310" y="366"/>
                    <a:pt x="304" y="367"/>
                    <a:pt x="297" y="367"/>
                  </a:cubicBezTo>
                  <a:cubicBezTo>
                    <a:pt x="291" y="366"/>
                    <a:pt x="285" y="365"/>
                    <a:pt x="279" y="364"/>
                  </a:cubicBezTo>
                  <a:cubicBezTo>
                    <a:pt x="276" y="363"/>
                    <a:pt x="273" y="362"/>
                    <a:pt x="270" y="361"/>
                  </a:cubicBezTo>
                  <a:cubicBezTo>
                    <a:pt x="269" y="361"/>
                    <a:pt x="269" y="361"/>
                    <a:pt x="268" y="360"/>
                  </a:cubicBezTo>
                  <a:cubicBezTo>
                    <a:pt x="267" y="360"/>
                    <a:pt x="267" y="360"/>
                    <a:pt x="267" y="360"/>
                  </a:cubicBezTo>
                  <a:cubicBezTo>
                    <a:pt x="266" y="360"/>
                    <a:pt x="266" y="360"/>
                    <a:pt x="266" y="360"/>
                  </a:cubicBezTo>
                  <a:cubicBezTo>
                    <a:pt x="265" y="359"/>
                    <a:pt x="265" y="359"/>
                    <a:pt x="265" y="359"/>
                  </a:cubicBezTo>
                  <a:cubicBezTo>
                    <a:pt x="263" y="358"/>
                    <a:pt x="263" y="358"/>
                    <a:pt x="263" y="358"/>
                  </a:cubicBezTo>
                  <a:cubicBezTo>
                    <a:pt x="261" y="357"/>
                    <a:pt x="261" y="357"/>
                    <a:pt x="261" y="357"/>
                  </a:cubicBezTo>
                  <a:cubicBezTo>
                    <a:pt x="256" y="354"/>
                    <a:pt x="256" y="354"/>
                    <a:pt x="256" y="354"/>
                  </a:cubicBezTo>
                  <a:cubicBezTo>
                    <a:pt x="251" y="361"/>
                    <a:pt x="251" y="361"/>
                    <a:pt x="251" y="361"/>
                  </a:cubicBezTo>
                  <a:cubicBezTo>
                    <a:pt x="248" y="364"/>
                    <a:pt x="248" y="364"/>
                    <a:pt x="248" y="364"/>
                  </a:cubicBezTo>
                  <a:cubicBezTo>
                    <a:pt x="246" y="366"/>
                    <a:pt x="246" y="366"/>
                    <a:pt x="246" y="366"/>
                  </a:cubicBezTo>
                  <a:cubicBezTo>
                    <a:pt x="243" y="369"/>
                    <a:pt x="243" y="369"/>
                    <a:pt x="243" y="369"/>
                  </a:cubicBezTo>
                  <a:cubicBezTo>
                    <a:pt x="241" y="371"/>
                    <a:pt x="239" y="373"/>
                    <a:pt x="237" y="375"/>
                  </a:cubicBezTo>
                  <a:cubicBezTo>
                    <a:pt x="233" y="379"/>
                    <a:pt x="230" y="383"/>
                    <a:pt x="226" y="386"/>
                  </a:cubicBezTo>
                  <a:cubicBezTo>
                    <a:pt x="231" y="383"/>
                    <a:pt x="236" y="378"/>
                    <a:pt x="241" y="374"/>
                  </a:cubicBezTo>
                  <a:cubicBezTo>
                    <a:pt x="243" y="372"/>
                    <a:pt x="245" y="370"/>
                    <a:pt x="247" y="367"/>
                  </a:cubicBezTo>
                  <a:cubicBezTo>
                    <a:pt x="249" y="366"/>
                    <a:pt x="249" y="366"/>
                    <a:pt x="249" y="366"/>
                  </a:cubicBezTo>
                  <a:cubicBezTo>
                    <a:pt x="250" y="365"/>
                    <a:pt x="250" y="365"/>
                    <a:pt x="250" y="365"/>
                  </a:cubicBezTo>
                  <a:cubicBezTo>
                    <a:pt x="251" y="363"/>
                    <a:pt x="251" y="363"/>
                    <a:pt x="251" y="363"/>
                  </a:cubicBezTo>
                  <a:cubicBezTo>
                    <a:pt x="257" y="357"/>
                    <a:pt x="257" y="357"/>
                    <a:pt x="257" y="357"/>
                  </a:cubicBezTo>
                  <a:cubicBezTo>
                    <a:pt x="261" y="359"/>
                    <a:pt x="261" y="359"/>
                    <a:pt x="261" y="359"/>
                  </a:cubicBezTo>
                  <a:cubicBezTo>
                    <a:pt x="263" y="360"/>
                    <a:pt x="263" y="360"/>
                    <a:pt x="263" y="360"/>
                  </a:cubicBezTo>
                  <a:cubicBezTo>
                    <a:pt x="264" y="361"/>
                    <a:pt x="264" y="361"/>
                    <a:pt x="264" y="361"/>
                  </a:cubicBezTo>
                  <a:cubicBezTo>
                    <a:pt x="266" y="362"/>
                    <a:pt x="266" y="362"/>
                    <a:pt x="267" y="362"/>
                  </a:cubicBezTo>
                  <a:cubicBezTo>
                    <a:pt x="269" y="363"/>
                    <a:pt x="269" y="363"/>
                    <a:pt x="269" y="363"/>
                  </a:cubicBezTo>
                  <a:cubicBezTo>
                    <a:pt x="272" y="364"/>
                    <a:pt x="275" y="365"/>
                    <a:pt x="278" y="366"/>
                  </a:cubicBezTo>
                  <a:cubicBezTo>
                    <a:pt x="284" y="367"/>
                    <a:pt x="291" y="368"/>
                    <a:pt x="297" y="369"/>
                  </a:cubicBezTo>
                  <a:cubicBezTo>
                    <a:pt x="303" y="369"/>
                    <a:pt x="310" y="369"/>
                    <a:pt x="316" y="368"/>
                  </a:cubicBezTo>
                  <a:cubicBezTo>
                    <a:pt x="319" y="367"/>
                    <a:pt x="322" y="367"/>
                    <a:pt x="325" y="366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9" y="365"/>
                    <a:pt x="329" y="365"/>
                    <a:pt x="329" y="365"/>
                  </a:cubicBezTo>
                  <a:cubicBezTo>
                    <a:pt x="330" y="364"/>
                    <a:pt x="331" y="364"/>
                    <a:pt x="331" y="364"/>
                  </a:cubicBezTo>
                  <a:cubicBezTo>
                    <a:pt x="334" y="363"/>
                    <a:pt x="336" y="362"/>
                    <a:pt x="339" y="361"/>
                  </a:cubicBezTo>
                  <a:cubicBezTo>
                    <a:pt x="342" y="368"/>
                    <a:pt x="342" y="368"/>
                    <a:pt x="342" y="368"/>
                  </a:cubicBezTo>
                  <a:cubicBezTo>
                    <a:pt x="342" y="369"/>
                    <a:pt x="342" y="370"/>
                    <a:pt x="343" y="371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4" y="373"/>
                    <a:pt x="344" y="373"/>
                    <a:pt x="344" y="373"/>
                  </a:cubicBezTo>
                  <a:cubicBezTo>
                    <a:pt x="345" y="376"/>
                    <a:pt x="346" y="378"/>
                    <a:pt x="348" y="381"/>
                  </a:cubicBezTo>
                  <a:cubicBezTo>
                    <a:pt x="351" y="386"/>
                    <a:pt x="354" y="390"/>
                    <a:pt x="358" y="394"/>
                  </a:cubicBezTo>
                  <a:cubicBezTo>
                    <a:pt x="361" y="399"/>
                    <a:pt x="366" y="403"/>
                    <a:pt x="370" y="406"/>
                  </a:cubicBezTo>
                  <a:cubicBezTo>
                    <a:pt x="372" y="408"/>
                    <a:pt x="375" y="409"/>
                    <a:pt x="377" y="411"/>
                  </a:cubicBezTo>
                  <a:cubicBezTo>
                    <a:pt x="378" y="411"/>
                    <a:pt x="378" y="411"/>
                    <a:pt x="378" y="411"/>
                  </a:cubicBezTo>
                  <a:cubicBezTo>
                    <a:pt x="379" y="412"/>
                    <a:pt x="379" y="412"/>
                    <a:pt x="379" y="412"/>
                  </a:cubicBezTo>
                  <a:cubicBezTo>
                    <a:pt x="380" y="413"/>
                    <a:pt x="381" y="413"/>
                    <a:pt x="382" y="414"/>
                  </a:cubicBezTo>
                  <a:cubicBezTo>
                    <a:pt x="384" y="415"/>
                    <a:pt x="386" y="416"/>
                    <a:pt x="388" y="417"/>
                  </a:cubicBezTo>
                  <a:cubicBezTo>
                    <a:pt x="381" y="433"/>
                    <a:pt x="381" y="433"/>
                    <a:pt x="381" y="433"/>
                  </a:cubicBezTo>
                  <a:cubicBezTo>
                    <a:pt x="376" y="445"/>
                    <a:pt x="376" y="445"/>
                    <a:pt x="376" y="445"/>
                  </a:cubicBezTo>
                  <a:cubicBezTo>
                    <a:pt x="372" y="454"/>
                    <a:pt x="369" y="462"/>
                    <a:pt x="365" y="471"/>
                  </a:cubicBezTo>
                  <a:cubicBezTo>
                    <a:pt x="359" y="488"/>
                    <a:pt x="352" y="504"/>
                    <a:pt x="346" y="521"/>
                  </a:cubicBezTo>
                  <a:cubicBezTo>
                    <a:pt x="352" y="505"/>
                    <a:pt x="358" y="488"/>
                    <a:pt x="365" y="471"/>
                  </a:cubicBezTo>
                  <a:cubicBezTo>
                    <a:pt x="368" y="462"/>
                    <a:pt x="372" y="454"/>
                    <a:pt x="375" y="445"/>
                  </a:cubicBezTo>
                  <a:cubicBezTo>
                    <a:pt x="377" y="441"/>
                    <a:pt x="379" y="437"/>
                    <a:pt x="381" y="433"/>
                  </a:cubicBezTo>
                  <a:cubicBezTo>
                    <a:pt x="388" y="417"/>
                    <a:pt x="388" y="417"/>
                    <a:pt x="388" y="417"/>
                  </a:cubicBezTo>
                  <a:cubicBezTo>
                    <a:pt x="385" y="416"/>
                    <a:pt x="382" y="414"/>
                    <a:pt x="380" y="413"/>
                  </a:cubicBezTo>
                  <a:cubicBezTo>
                    <a:pt x="380" y="413"/>
                    <a:pt x="379" y="413"/>
                    <a:pt x="379" y="412"/>
                  </a:cubicBezTo>
                  <a:cubicBezTo>
                    <a:pt x="378" y="412"/>
                    <a:pt x="378" y="412"/>
                    <a:pt x="378" y="412"/>
                  </a:cubicBezTo>
                  <a:cubicBezTo>
                    <a:pt x="377" y="411"/>
                    <a:pt x="377" y="411"/>
                    <a:pt x="377" y="411"/>
                  </a:cubicBezTo>
                  <a:cubicBezTo>
                    <a:pt x="376" y="411"/>
                    <a:pt x="375" y="410"/>
                    <a:pt x="375" y="410"/>
                  </a:cubicBezTo>
                  <a:cubicBezTo>
                    <a:pt x="372" y="408"/>
                    <a:pt x="369" y="406"/>
                    <a:pt x="366" y="403"/>
                  </a:cubicBezTo>
                  <a:cubicBezTo>
                    <a:pt x="360" y="398"/>
                    <a:pt x="355" y="392"/>
                    <a:pt x="351" y="386"/>
                  </a:cubicBezTo>
                  <a:cubicBezTo>
                    <a:pt x="349" y="382"/>
                    <a:pt x="347" y="379"/>
                    <a:pt x="345" y="376"/>
                  </a:cubicBezTo>
                  <a:cubicBezTo>
                    <a:pt x="345" y="375"/>
                    <a:pt x="344" y="374"/>
                    <a:pt x="344" y="373"/>
                  </a:cubicBezTo>
                  <a:cubicBezTo>
                    <a:pt x="343" y="372"/>
                    <a:pt x="343" y="372"/>
                    <a:pt x="343" y="372"/>
                  </a:cubicBezTo>
                  <a:cubicBezTo>
                    <a:pt x="342" y="370"/>
                    <a:pt x="342" y="370"/>
                    <a:pt x="342" y="370"/>
                  </a:cubicBezTo>
                  <a:cubicBezTo>
                    <a:pt x="341" y="367"/>
                    <a:pt x="340" y="364"/>
                    <a:pt x="339" y="361"/>
                  </a:cubicBezTo>
                  <a:cubicBezTo>
                    <a:pt x="336" y="362"/>
                    <a:pt x="334" y="363"/>
                    <a:pt x="331" y="364"/>
                  </a:cubicBezTo>
                  <a:cubicBezTo>
                    <a:pt x="330" y="364"/>
                    <a:pt x="330" y="365"/>
                    <a:pt x="329" y="365"/>
                  </a:cubicBezTo>
                  <a:cubicBezTo>
                    <a:pt x="328" y="365"/>
                    <a:pt x="328" y="365"/>
                    <a:pt x="328" y="365"/>
                  </a:cubicBezTo>
                  <a:cubicBezTo>
                    <a:pt x="325" y="366"/>
                    <a:pt x="325" y="366"/>
                    <a:pt x="325" y="366"/>
                  </a:cubicBezTo>
                  <a:cubicBezTo>
                    <a:pt x="322" y="367"/>
                    <a:pt x="319" y="368"/>
                    <a:pt x="316" y="368"/>
                  </a:cubicBezTo>
                  <a:cubicBezTo>
                    <a:pt x="309" y="369"/>
                    <a:pt x="303" y="369"/>
                    <a:pt x="297" y="369"/>
                  </a:cubicBezTo>
                  <a:cubicBezTo>
                    <a:pt x="290" y="369"/>
                    <a:pt x="284" y="368"/>
                    <a:pt x="278" y="366"/>
                  </a:cubicBezTo>
                  <a:cubicBezTo>
                    <a:pt x="275" y="366"/>
                    <a:pt x="272" y="365"/>
                    <a:pt x="269" y="364"/>
                  </a:cubicBezTo>
                  <a:cubicBezTo>
                    <a:pt x="268" y="363"/>
                    <a:pt x="267" y="363"/>
                    <a:pt x="267" y="363"/>
                  </a:cubicBezTo>
                  <a:cubicBezTo>
                    <a:pt x="266" y="362"/>
                    <a:pt x="266" y="362"/>
                    <a:pt x="264" y="362"/>
                  </a:cubicBezTo>
                  <a:cubicBezTo>
                    <a:pt x="262" y="361"/>
                    <a:pt x="262" y="361"/>
                    <a:pt x="262" y="361"/>
                  </a:cubicBezTo>
                  <a:cubicBezTo>
                    <a:pt x="261" y="360"/>
                    <a:pt x="261" y="360"/>
                    <a:pt x="261" y="360"/>
                  </a:cubicBezTo>
                  <a:cubicBezTo>
                    <a:pt x="257" y="358"/>
                    <a:pt x="257" y="358"/>
                    <a:pt x="257" y="358"/>
                  </a:cubicBezTo>
                  <a:cubicBezTo>
                    <a:pt x="252" y="364"/>
                    <a:pt x="252" y="364"/>
                    <a:pt x="252" y="364"/>
                  </a:cubicBezTo>
                  <a:cubicBezTo>
                    <a:pt x="250" y="366"/>
                    <a:pt x="250" y="366"/>
                    <a:pt x="250" y="366"/>
                  </a:cubicBezTo>
                  <a:cubicBezTo>
                    <a:pt x="248" y="368"/>
                    <a:pt x="248" y="368"/>
                    <a:pt x="248" y="368"/>
                  </a:cubicBezTo>
                  <a:cubicBezTo>
                    <a:pt x="246" y="370"/>
                    <a:pt x="244" y="372"/>
                    <a:pt x="241" y="375"/>
                  </a:cubicBezTo>
                  <a:cubicBezTo>
                    <a:pt x="237" y="379"/>
                    <a:pt x="232" y="383"/>
                    <a:pt x="227" y="387"/>
                  </a:cubicBezTo>
                  <a:cubicBezTo>
                    <a:pt x="225" y="389"/>
                    <a:pt x="222" y="391"/>
                    <a:pt x="220" y="392"/>
                  </a:cubicBezTo>
                  <a:cubicBezTo>
                    <a:pt x="217" y="395"/>
                    <a:pt x="215" y="397"/>
                    <a:pt x="212" y="398"/>
                  </a:cubicBezTo>
                  <a:cubicBezTo>
                    <a:pt x="208" y="402"/>
                    <a:pt x="204" y="405"/>
                    <a:pt x="204" y="406"/>
                  </a:cubicBezTo>
                  <a:cubicBezTo>
                    <a:pt x="205" y="406"/>
                    <a:pt x="206" y="406"/>
                    <a:pt x="208" y="405"/>
                  </a:cubicBezTo>
                  <a:cubicBezTo>
                    <a:pt x="208" y="405"/>
                    <a:pt x="208" y="406"/>
                    <a:pt x="208" y="406"/>
                  </a:cubicBezTo>
                  <a:cubicBezTo>
                    <a:pt x="209" y="411"/>
                    <a:pt x="214" y="426"/>
                    <a:pt x="223" y="449"/>
                  </a:cubicBezTo>
                  <a:cubicBezTo>
                    <a:pt x="222" y="449"/>
                    <a:pt x="222" y="449"/>
                    <a:pt x="222" y="449"/>
                  </a:cubicBezTo>
                  <a:cubicBezTo>
                    <a:pt x="217" y="438"/>
                    <a:pt x="214" y="431"/>
                    <a:pt x="212" y="427"/>
                  </a:cubicBezTo>
                  <a:cubicBezTo>
                    <a:pt x="210" y="423"/>
                    <a:pt x="209" y="422"/>
                    <a:pt x="209" y="422"/>
                  </a:cubicBezTo>
                  <a:cubicBezTo>
                    <a:pt x="207" y="421"/>
                    <a:pt x="208" y="426"/>
                    <a:pt x="206" y="423"/>
                  </a:cubicBezTo>
                  <a:cubicBezTo>
                    <a:pt x="216" y="445"/>
                    <a:pt x="225" y="467"/>
                    <a:pt x="232" y="490"/>
                  </a:cubicBezTo>
                  <a:cubicBezTo>
                    <a:pt x="234" y="496"/>
                    <a:pt x="238" y="507"/>
                    <a:pt x="240" y="513"/>
                  </a:cubicBezTo>
                  <a:cubicBezTo>
                    <a:pt x="251" y="541"/>
                    <a:pt x="260" y="569"/>
                    <a:pt x="268" y="598"/>
                  </a:cubicBezTo>
                  <a:cubicBezTo>
                    <a:pt x="271" y="608"/>
                    <a:pt x="271" y="608"/>
                    <a:pt x="271" y="608"/>
                  </a:cubicBezTo>
                  <a:cubicBezTo>
                    <a:pt x="273" y="614"/>
                    <a:pt x="273" y="614"/>
                    <a:pt x="273" y="614"/>
                  </a:cubicBezTo>
                  <a:cubicBezTo>
                    <a:pt x="274" y="619"/>
                    <a:pt x="274" y="619"/>
                    <a:pt x="274" y="619"/>
                  </a:cubicBezTo>
                  <a:cubicBezTo>
                    <a:pt x="275" y="622"/>
                    <a:pt x="275" y="622"/>
                    <a:pt x="275" y="622"/>
                  </a:cubicBezTo>
                  <a:cubicBezTo>
                    <a:pt x="268" y="622"/>
                    <a:pt x="268" y="622"/>
                    <a:pt x="268" y="622"/>
                  </a:cubicBezTo>
                  <a:cubicBezTo>
                    <a:pt x="268" y="621"/>
                    <a:pt x="268" y="621"/>
                    <a:pt x="268" y="621"/>
                  </a:cubicBezTo>
                  <a:cubicBezTo>
                    <a:pt x="263" y="604"/>
                    <a:pt x="263" y="604"/>
                    <a:pt x="263" y="604"/>
                  </a:cubicBezTo>
                  <a:cubicBezTo>
                    <a:pt x="261" y="595"/>
                    <a:pt x="261" y="595"/>
                    <a:pt x="261" y="595"/>
                  </a:cubicBezTo>
                  <a:cubicBezTo>
                    <a:pt x="257" y="582"/>
                    <a:pt x="253" y="570"/>
                    <a:pt x="249" y="557"/>
                  </a:cubicBezTo>
                  <a:cubicBezTo>
                    <a:pt x="241" y="532"/>
                    <a:pt x="232" y="507"/>
                    <a:pt x="223" y="483"/>
                  </a:cubicBezTo>
                  <a:cubicBezTo>
                    <a:pt x="218" y="471"/>
                    <a:pt x="213" y="459"/>
                    <a:pt x="208" y="447"/>
                  </a:cubicBezTo>
                  <a:cubicBezTo>
                    <a:pt x="206" y="441"/>
                    <a:pt x="203" y="435"/>
                    <a:pt x="201" y="429"/>
                  </a:cubicBezTo>
                  <a:cubicBezTo>
                    <a:pt x="196" y="420"/>
                    <a:pt x="196" y="420"/>
                    <a:pt x="196" y="420"/>
                  </a:cubicBezTo>
                  <a:cubicBezTo>
                    <a:pt x="190" y="406"/>
                    <a:pt x="190" y="406"/>
                    <a:pt x="190" y="406"/>
                  </a:cubicBezTo>
                  <a:cubicBezTo>
                    <a:pt x="185" y="407"/>
                    <a:pt x="185" y="407"/>
                    <a:pt x="185" y="407"/>
                  </a:cubicBezTo>
                  <a:cubicBezTo>
                    <a:pt x="182" y="407"/>
                    <a:pt x="182" y="407"/>
                    <a:pt x="182" y="407"/>
                  </a:cubicBezTo>
                  <a:cubicBezTo>
                    <a:pt x="182" y="407"/>
                    <a:pt x="181" y="408"/>
                    <a:pt x="181" y="408"/>
                  </a:cubicBezTo>
                  <a:cubicBezTo>
                    <a:pt x="180" y="408"/>
                    <a:pt x="180" y="408"/>
                    <a:pt x="180" y="408"/>
                  </a:cubicBezTo>
                  <a:cubicBezTo>
                    <a:pt x="178" y="408"/>
                    <a:pt x="177" y="408"/>
                    <a:pt x="175" y="408"/>
                  </a:cubicBezTo>
                  <a:cubicBezTo>
                    <a:pt x="172" y="408"/>
                    <a:pt x="169" y="407"/>
                    <a:pt x="166" y="407"/>
                  </a:cubicBezTo>
                  <a:cubicBezTo>
                    <a:pt x="159" y="405"/>
                    <a:pt x="154" y="402"/>
                    <a:pt x="149" y="397"/>
                  </a:cubicBezTo>
                  <a:cubicBezTo>
                    <a:pt x="144" y="393"/>
                    <a:pt x="140" y="388"/>
                    <a:pt x="138" y="382"/>
                  </a:cubicBezTo>
                  <a:cubicBezTo>
                    <a:pt x="136" y="376"/>
                    <a:pt x="136" y="370"/>
                    <a:pt x="138" y="366"/>
                  </a:cubicBezTo>
                  <a:cubicBezTo>
                    <a:pt x="139" y="364"/>
                    <a:pt x="141" y="362"/>
                    <a:pt x="143" y="360"/>
                  </a:cubicBezTo>
                  <a:cubicBezTo>
                    <a:pt x="145" y="358"/>
                    <a:pt x="148" y="357"/>
                    <a:pt x="151" y="356"/>
                  </a:cubicBezTo>
                  <a:cubicBezTo>
                    <a:pt x="156" y="355"/>
                    <a:pt x="162" y="356"/>
                    <a:pt x="167" y="359"/>
                  </a:cubicBezTo>
                  <a:cubicBezTo>
                    <a:pt x="172" y="362"/>
                    <a:pt x="177" y="367"/>
                    <a:pt x="180" y="373"/>
                  </a:cubicBezTo>
                  <a:cubicBezTo>
                    <a:pt x="181" y="374"/>
                    <a:pt x="182" y="375"/>
                    <a:pt x="183" y="377"/>
                  </a:cubicBezTo>
                  <a:cubicBezTo>
                    <a:pt x="185" y="382"/>
                    <a:pt x="185" y="382"/>
                    <a:pt x="185" y="382"/>
                  </a:cubicBezTo>
                  <a:cubicBezTo>
                    <a:pt x="193" y="398"/>
                    <a:pt x="193" y="398"/>
                    <a:pt x="193" y="398"/>
                  </a:cubicBezTo>
                  <a:cubicBezTo>
                    <a:pt x="195" y="397"/>
                    <a:pt x="197" y="396"/>
                    <a:pt x="200" y="395"/>
                  </a:cubicBezTo>
                  <a:cubicBezTo>
                    <a:pt x="201" y="394"/>
                    <a:pt x="202" y="394"/>
                    <a:pt x="203" y="393"/>
                  </a:cubicBezTo>
                  <a:cubicBezTo>
                    <a:pt x="204" y="393"/>
                    <a:pt x="205" y="392"/>
                    <a:pt x="206" y="392"/>
                  </a:cubicBezTo>
                  <a:cubicBezTo>
                    <a:pt x="207" y="391"/>
                    <a:pt x="207" y="391"/>
                    <a:pt x="207" y="391"/>
                  </a:cubicBezTo>
                  <a:cubicBezTo>
                    <a:pt x="208" y="390"/>
                    <a:pt x="208" y="390"/>
                    <a:pt x="208" y="390"/>
                  </a:cubicBezTo>
                  <a:cubicBezTo>
                    <a:pt x="210" y="389"/>
                    <a:pt x="210" y="389"/>
                    <a:pt x="210" y="389"/>
                  </a:cubicBezTo>
                  <a:cubicBezTo>
                    <a:pt x="211" y="388"/>
                    <a:pt x="212" y="388"/>
                    <a:pt x="213" y="387"/>
                  </a:cubicBezTo>
                  <a:cubicBezTo>
                    <a:pt x="218" y="384"/>
                    <a:pt x="222" y="381"/>
                    <a:pt x="226" y="378"/>
                  </a:cubicBezTo>
                  <a:cubicBezTo>
                    <a:pt x="230" y="374"/>
                    <a:pt x="234" y="371"/>
                    <a:pt x="238" y="367"/>
                  </a:cubicBezTo>
                  <a:cubicBezTo>
                    <a:pt x="240" y="365"/>
                    <a:pt x="242" y="363"/>
                    <a:pt x="243" y="361"/>
                  </a:cubicBezTo>
                  <a:cubicBezTo>
                    <a:pt x="244" y="360"/>
                    <a:pt x="244" y="360"/>
                    <a:pt x="244" y="360"/>
                  </a:cubicBezTo>
                  <a:cubicBezTo>
                    <a:pt x="245" y="359"/>
                    <a:pt x="245" y="359"/>
                    <a:pt x="245" y="359"/>
                  </a:cubicBezTo>
                  <a:cubicBezTo>
                    <a:pt x="246" y="358"/>
                    <a:pt x="246" y="358"/>
                    <a:pt x="247" y="357"/>
                  </a:cubicBezTo>
                  <a:cubicBezTo>
                    <a:pt x="249" y="355"/>
                    <a:pt x="250" y="353"/>
                    <a:pt x="252" y="351"/>
                  </a:cubicBezTo>
                  <a:cubicBezTo>
                    <a:pt x="250" y="349"/>
                    <a:pt x="249" y="347"/>
                    <a:pt x="248" y="345"/>
                  </a:cubicBezTo>
                  <a:cubicBezTo>
                    <a:pt x="247" y="344"/>
                    <a:pt x="247" y="344"/>
                    <a:pt x="247" y="344"/>
                  </a:cubicBezTo>
                  <a:cubicBezTo>
                    <a:pt x="247" y="344"/>
                    <a:pt x="246" y="343"/>
                    <a:pt x="246" y="343"/>
                  </a:cubicBezTo>
                  <a:cubicBezTo>
                    <a:pt x="246" y="343"/>
                    <a:pt x="246" y="343"/>
                    <a:pt x="246" y="343"/>
                  </a:cubicBezTo>
                  <a:cubicBezTo>
                    <a:pt x="246" y="342"/>
                    <a:pt x="246" y="342"/>
                    <a:pt x="245" y="341"/>
                  </a:cubicBezTo>
                  <a:cubicBezTo>
                    <a:pt x="245" y="340"/>
                    <a:pt x="244" y="338"/>
                    <a:pt x="243" y="336"/>
                  </a:cubicBezTo>
                  <a:cubicBezTo>
                    <a:pt x="243" y="335"/>
                    <a:pt x="243" y="334"/>
                    <a:pt x="243" y="333"/>
                  </a:cubicBezTo>
                  <a:cubicBezTo>
                    <a:pt x="243" y="332"/>
                    <a:pt x="243" y="332"/>
                    <a:pt x="242" y="331"/>
                  </a:cubicBezTo>
                  <a:cubicBezTo>
                    <a:pt x="242" y="331"/>
                    <a:pt x="242" y="330"/>
                    <a:pt x="242" y="330"/>
                  </a:cubicBezTo>
                  <a:cubicBezTo>
                    <a:pt x="242" y="328"/>
                    <a:pt x="242" y="326"/>
                    <a:pt x="243" y="324"/>
                  </a:cubicBezTo>
                  <a:cubicBezTo>
                    <a:pt x="244" y="315"/>
                    <a:pt x="247" y="306"/>
                    <a:pt x="252" y="299"/>
                  </a:cubicBezTo>
                  <a:cubicBezTo>
                    <a:pt x="254" y="296"/>
                    <a:pt x="257" y="293"/>
                    <a:pt x="260" y="291"/>
                  </a:cubicBezTo>
                  <a:cubicBezTo>
                    <a:pt x="263" y="289"/>
                    <a:pt x="267" y="288"/>
                    <a:pt x="270" y="288"/>
                  </a:cubicBezTo>
                  <a:cubicBezTo>
                    <a:pt x="274" y="288"/>
                    <a:pt x="277" y="290"/>
                    <a:pt x="280" y="292"/>
                  </a:cubicBezTo>
                  <a:cubicBezTo>
                    <a:pt x="283" y="294"/>
                    <a:pt x="286" y="297"/>
                    <a:pt x="287" y="300"/>
                  </a:cubicBezTo>
                  <a:cubicBezTo>
                    <a:pt x="288" y="304"/>
                    <a:pt x="288" y="307"/>
                    <a:pt x="287" y="311"/>
                  </a:cubicBezTo>
                  <a:cubicBezTo>
                    <a:pt x="287" y="315"/>
                    <a:pt x="285" y="319"/>
                    <a:pt x="283" y="323"/>
                  </a:cubicBezTo>
                  <a:cubicBezTo>
                    <a:pt x="280" y="327"/>
                    <a:pt x="278" y="330"/>
                    <a:pt x="275" y="334"/>
                  </a:cubicBezTo>
                  <a:cubicBezTo>
                    <a:pt x="274" y="336"/>
                    <a:pt x="274" y="336"/>
                    <a:pt x="274" y="336"/>
                  </a:cubicBezTo>
                  <a:cubicBezTo>
                    <a:pt x="272" y="338"/>
                    <a:pt x="272" y="338"/>
                    <a:pt x="272" y="338"/>
                  </a:cubicBezTo>
                  <a:cubicBezTo>
                    <a:pt x="267" y="344"/>
                    <a:pt x="267" y="344"/>
                    <a:pt x="267" y="344"/>
                  </a:cubicBezTo>
                  <a:cubicBezTo>
                    <a:pt x="266" y="346"/>
                    <a:pt x="265" y="347"/>
                    <a:pt x="265" y="349"/>
                  </a:cubicBezTo>
                  <a:cubicBezTo>
                    <a:pt x="265" y="349"/>
                    <a:pt x="265" y="350"/>
                    <a:pt x="265" y="350"/>
                  </a:cubicBezTo>
                  <a:cubicBezTo>
                    <a:pt x="265" y="351"/>
                    <a:pt x="266" y="351"/>
                    <a:pt x="266" y="351"/>
                  </a:cubicBezTo>
                  <a:cubicBezTo>
                    <a:pt x="266" y="351"/>
                    <a:pt x="266" y="351"/>
                    <a:pt x="266" y="351"/>
                  </a:cubicBezTo>
                  <a:cubicBezTo>
                    <a:pt x="266" y="352"/>
                    <a:pt x="266" y="352"/>
                    <a:pt x="266" y="352"/>
                  </a:cubicBezTo>
                  <a:cubicBezTo>
                    <a:pt x="267" y="354"/>
                    <a:pt x="268" y="354"/>
                    <a:pt x="270" y="355"/>
                  </a:cubicBezTo>
                  <a:cubicBezTo>
                    <a:pt x="272" y="356"/>
                    <a:pt x="274" y="357"/>
                    <a:pt x="276" y="357"/>
                  </a:cubicBezTo>
                  <a:cubicBezTo>
                    <a:pt x="277" y="358"/>
                    <a:pt x="278" y="358"/>
                    <a:pt x="280" y="358"/>
                  </a:cubicBezTo>
                  <a:cubicBezTo>
                    <a:pt x="281" y="358"/>
                    <a:pt x="282" y="359"/>
                    <a:pt x="283" y="359"/>
                  </a:cubicBezTo>
                  <a:cubicBezTo>
                    <a:pt x="285" y="359"/>
                    <a:pt x="285" y="359"/>
                    <a:pt x="285" y="359"/>
                  </a:cubicBezTo>
                  <a:cubicBezTo>
                    <a:pt x="287" y="360"/>
                    <a:pt x="287" y="360"/>
                    <a:pt x="287" y="360"/>
                  </a:cubicBezTo>
                  <a:cubicBezTo>
                    <a:pt x="292" y="360"/>
                    <a:pt x="297" y="361"/>
                    <a:pt x="302" y="361"/>
                  </a:cubicBezTo>
                  <a:cubicBezTo>
                    <a:pt x="308" y="361"/>
                    <a:pt x="313" y="360"/>
                    <a:pt x="318" y="359"/>
                  </a:cubicBezTo>
                  <a:cubicBezTo>
                    <a:pt x="321" y="359"/>
                    <a:pt x="324" y="358"/>
                    <a:pt x="327" y="357"/>
                  </a:cubicBezTo>
                  <a:cubicBezTo>
                    <a:pt x="327" y="357"/>
                    <a:pt x="328" y="356"/>
                    <a:pt x="329" y="356"/>
                  </a:cubicBezTo>
                  <a:cubicBezTo>
                    <a:pt x="330" y="355"/>
                    <a:pt x="331" y="355"/>
                    <a:pt x="332" y="355"/>
                  </a:cubicBezTo>
                  <a:cubicBezTo>
                    <a:pt x="338" y="352"/>
                    <a:pt x="338" y="352"/>
                    <a:pt x="338" y="352"/>
                  </a:cubicBezTo>
                  <a:cubicBezTo>
                    <a:pt x="338" y="347"/>
                    <a:pt x="338" y="347"/>
                    <a:pt x="338" y="347"/>
                  </a:cubicBezTo>
                  <a:cubicBezTo>
                    <a:pt x="337" y="344"/>
                    <a:pt x="337" y="344"/>
                    <a:pt x="337" y="344"/>
                  </a:cubicBezTo>
                  <a:cubicBezTo>
                    <a:pt x="337" y="343"/>
                    <a:pt x="337" y="343"/>
                    <a:pt x="337" y="343"/>
                  </a:cubicBezTo>
                  <a:cubicBezTo>
                    <a:pt x="337" y="342"/>
                    <a:pt x="337" y="342"/>
                    <a:pt x="337" y="342"/>
                  </a:cubicBezTo>
                  <a:cubicBezTo>
                    <a:pt x="336" y="340"/>
                    <a:pt x="336" y="340"/>
                    <a:pt x="336" y="340"/>
                  </a:cubicBezTo>
                  <a:cubicBezTo>
                    <a:pt x="336" y="339"/>
                    <a:pt x="336" y="339"/>
                    <a:pt x="336" y="339"/>
                  </a:cubicBezTo>
                  <a:cubicBezTo>
                    <a:pt x="336" y="336"/>
                    <a:pt x="336" y="336"/>
                    <a:pt x="336" y="336"/>
                  </a:cubicBezTo>
                  <a:cubicBezTo>
                    <a:pt x="336" y="333"/>
                    <a:pt x="335" y="330"/>
                    <a:pt x="335" y="327"/>
                  </a:cubicBezTo>
                  <a:cubicBezTo>
                    <a:pt x="336" y="321"/>
                    <a:pt x="337" y="315"/>
                    <a:pt x="340" y="310"/>
                  </a:cubicBezTo>
                  <a:cubicBezTo>
                    <a:pt x="342" y="307"/>
                    <a:pt x="343" y="305"/>
                    <a:pt x="345" y="303"/>
                  </a:cubicBezTo>
                  <a:cubicBezTo>
                    <a:pt x="347" y="302"/>
                    <a:pt x="348" y="301"/>
                    <a:pt x="349" y="300"/>
                  </a:cubicBezTo>
                  <a:cubicBezTo>
                    <a:pt x="350" y="299"/>
                    <a:pt x="351" y="299"/>
                    <a:pt x="352" y="298"/>
                  </a:cubicBezTo>
                  <a:cubicBezTo>
                    <a:pt x="357" y="296"/>
                    <a:pt x="363" y="295"/>
                    <a:pt x="367" y="297"/>
                  </a:cubicBezTo>
                  <a:cubicBezTo>
                    <a:pt x="368" y="297"/>
                    <a:pt x="369" y="298"/>
                    <a:pt x="370" y="299"/>
                  </a:cubicBezTo>
                  <a:cubicBezTo>
                    <a:pt x="370" y="299"/>
                    <a:pt x="371" y="299"/>
                    <a:pt x="371" y="300"/>
                  </a:cubicBezTo>
                  <a:cubicBezTo>
                    <a:pt x="372" y="300"/>
                    <a:pt x="372" y="301"/>
                    <a:pt x="373" y="301"/>
                  </a:cubicBezTo>
                  <a:cubicBezTo>
                    <a:pt x="374" y="304"/>
                    <a:pt x="376" y="306"/>
                    <a:pt x="377" y="308"/>
                  </a:cubicBezTo>
                  <a:cubicBezTo>
                    <a:pt x="378" y="311"/>
                    <a:pt x="378" y="313"/>
                    <a:pt x="378" y="316"/>
                  </a:cubicBezTo>
                  <a:cubicBezTo>
                    <a:pt x="378" y="319"/>
                    <a:pt x="377" y="322"/>
                    <a:pt x="376" y="324"/>
                  </a:cubicBezTo>
                  <a:cubicBezTo>
                    <a:pt x="374" y="330"/>
                    <a:pt x="371" y="335"/>
                    <a:pt x="366" y="339"/>
                  </a:cubicBezTo>
                  <a:cubicBezTo>
                    <a:pt x="364" y="342"/>
                    <a:pt x="362" y="344"/>
                    <a:pt x="359" y="346"/>
                  </a:cubicBezTo>
                  <a:cubicBezTo>
                    <a:pt x="359" y="346"/>
                    <a:pt x="358" y="347"/>
                    <a:pt x="357" y="347"/>
                  </a:cubicBezTo>
                  <a:cubicBezTo>
                    <a:pt x="356" y="348"/>
                    <a:pt x="356" y="348"/>
                    <a:pt x="356" y="348"/>
                  </a:cubicBezTo>
                  <a:cubicBezTo>
                    <a:pt x="355" y="349"/>
                    <a:pt x="355" y="349"/>
                    <a:pt x="355" y="349"/>
                  </a:cubicBezTo>
                  <a:cubicBezTo>
                    <a:pt x="352" y="351"/>
                    <a:pt x="349" y="353"/>
                    <a:pt x="346" y="355"/>
                  </a:cubicBezTo>
                  <a:cubicBezTo>
                    <a:pt x="347" y="357"/>
                    <a:pt x="348" y="359"/>
                    <a:pt x="349" y="361"/>
                  </a:cubicBezTo>
                  <a:cubicBezTo>
                    <a:pt x="349" y="362"/>
                    <a:pt x="350" y="363"/>
                    <a:pt x="350" y="364"/>
                  </a:cubicBezTo>
                  <a:cubicBezTo>
                    <a:pt x="351" y="366"/>
                    <a:pt x="351" y="366"/>
                    <a:pt x="351" y="366"/>
                  </a:cubicBezTo>
                  <a:cubicBezTo>
                    <a:pt x="351" y="367"/>
                    <a:pt x="351" y="367"/>
                    <a:pt x="351" y="367"/>
                  </a:cubicBezTo>
                  <a:cubicBezTo>
                    <a:pt x="352" y="369"/>
                    <a:pt x="353" y="372"/>
                    <a:pt x="354" y="374"/>
                  </a:cubicBezTo>
                  <a:cubicBezTo>
                    <a:pt x="357" y="378"/>
                    <a:pt x="360" y="383"/>
                    <a:pt x="363" y="387"/>
                  </a:cubicBezTo>
                  <a:cubicBezTo>
                    <a:pt x="366" y="392"/>
                    <a:pt x="370" y="396"/>
                    <a:pt x="374" y="399"/>
                  </a:cubicBezTo>
                  <a:cubicBezTo>
                    <a:pt x="375" y="400"/>
                    <a:pt x="377" y="401"/>
                    <a:pt x="378" y="401"/>
                  </a:cubicBezTo>
                  <a:cubicBezTo>
                    <a:pt x="378" y="402"/>
                    <a:pt x="379" y="402"/>
                    <a:pt x="379" y="403"/>
                  </a:cubicBezTo>
                  <a:cubicBezTo>
                    <a:pt x="380" y="403"/>
                    <a:pt x="380" y="403"/>
                    <a:pt x="380" y="403"/>
                  </a:cubicBezTo>
                  <a:cubicBezTo>
                    <a:pt x="381" y="403"/>
                    <a:pt x="381" y="403"/>
                    <a:pt x="381" y="403"/>
                  </a:cubicBezTo>
                  <a:cubicBezTo>
                    <a:pt x="382" y="404"/>
                    <a:pt x="382" y="404"/>
                    <a:pt x="382" y="404"/>
                  </a:cubicBezTo>
                  <a:cubicBezTo>
                    <a:pt x="384" y="405"/>
                    <a:pt x="386" y="406"/>
                    <a:pt x="388" y="407"/>
                  </a:cubicBezTo>
                  <a:cubicBezTo>
                    <a:pt x="390" y="408"/>
                    <a:pt x="392" y="409"/>
                    <a:pt x="394" y="410"/>
                  </a:cubicBezTo>
                  <a:cubicBezTo>
                    <a:pt x="402" y="394"/>
                    <a:pt x="402" y="394"/>
                    <a:pt x="402" y="394"/>
                  </a:cubicBezTo>
                  <a:cubicBezTo>
                    <a:pt x="407" y="384"/>
                    <a:pt x="407" y="384"/>
                    <a:pt x="407" y="384"/>
                  </a:cubicBezTo>
                  <a:cubicBezTo>
                    <a:pt x="409" y="379"/>
                    <a:pt x="409" y="379"/>
                    <a:pt x="409" y="379"/>
                  </a:cubicBezTo>
                  <a:cubicBezTo>
                    <a:pt x="410" y="378"/>
                    <a:pt x="410" y="378"/>
                    <a:pt x="410" y="378"/>
                  </a:cubicBezTo>
                  <a:cubicBezTo>
                    <a:pt x="410" y="377"/>
                    <a:pt x="410" y="377"/>
                    <a:pt x="410" y="377"/>
                  </a:cubicBezTo>
                  <a:cubicBezTo>
                    <a:pt x="411" y="377"/>
                    <a:pt x="411" y="376"/>
                    <a:pt x="412" y="375"/>
                  </a:cubicBezTo>
                  <a:cubicBezTo>
                    <a:pt x="414" y="373"/>
                    <a:pt x="416" y="370"/>
                    <a:pt x="418" y="368"/>
                  </a:cubicBezTo>
                  <a:cubicBezTo>
                    <a:pt x="420" y="366"/>
                    <a:pt x="423" y="364"/>
                    <a:pt x="425" y="363"/>
                  </a:cubicBezTo>
                  <a:cubicBezTo>
                    <a:pt x="426" y="362"/>
                    <a:pt x="428" y="362"/>
                    <a:pt x="429" y="362"/>
                  </a:cubicBezTo>
                  <a:cubicBezTo>
                    <a:pt x="429" y="362"/>
                    <a:pt x="430" y="362"/>
                    <a:pt x="430" y="362"/>
                  </a:cubicBezTo>
                  <a:cubicBezTo>
                    <a:pt x="431" y="362"/>
                    <a:pt x="431" y="362"/>
                    <a:pt x="432" y="362"/>
                  </a:cubicBezTo>
                  <a:cubicBezTo>
                    <a:pt x="436" y="363"/>
                    <a:pt x="441" y="367"/>
                    <a:pt x="443" y="372"/>
                  </a:cubicBezTo>
                  <a:cubicBezTo>
                    <a:pt x="445" y="377"/>
                    <a:pt x="446" y="384"/>
                    <a:pt x="445" y="390"/>
                  </a:cubicBezTo>
                  <a:cubicBezTo>
                    <a:pt x="445" y="393"/>
                    <a:pt x="444" y="396"/>
                    <a:pt x="442" y="399"/>
                  </a:cubicBezTo>
                  <a:cubicBezTo>
                    <a:pt x="441" y="402"/>
                    <a:pt x="440" y="404"/>
                    <a:pt x="438" y="406"/>
                  </a:cubicBezTo>
                  <a:cubicBezTo>
                    <a:pt x="434" y="411"/>
                    <a:pt x="428" y="414"/>
                    <a:pt x="422" y="416"/>
                  </a:cubicBezTo>
                  <a:cubicBezTo>
                    <a:pt x="419" y="417"/>
                    <a:pt x="416" y="417"/>
                    <a:pt x="413" y="417"/>
                  </a:cubicBezTo>
                  <a:cubicBezTo>
                    <a:pt x="411" y="418"/>
                    <a:pt x="410" y="418"/>
                    <a:pt x="408" y="418"/>
                  </a:cubicBezTo>
                  <a:cubicBezTo>
                    <a:pt x="407" y="418"/>
                    <a:pt x="407" y="418"/>
                    <a:pt x="407" y="418"/>
                  </a:cubicBezTo>
                  <a:cubicBezTo>
                    <a:pt x="407" y="418"/>
                    <a:pt x="406" y="418"/>
                    <a:pt x="406" y="418"/>
                  </a:cubicBezTo>
                  <a:cubicBezTo>
                    <a:pt x="405" y="417"/>
                    <a:pt x="404" y="417"/>
                    <a:pt x="403" y="417"/>
                  </a:cubicBezTo>
                  <a:cubicBezTo>
                    <a:pt x="398" y="417"/>
                    <a:pt x="398" y="417"/>
                    <a:pt x="398" y="417"/>
                  </a:cubicBezTo>
                  <a:cubicBezTo>
                    <a:pt x="394" y="426"/>
                    <a:pt x="394" y="426"/>
                    <a:pt x="394" y="426"/>
                  </a:cubicBezTo>
                  <a:cubicBezTo>
                    <a:pt x="392" y="432"/>
                    <a:pt x="392" y="432"/>
                    <a:pt x="392" y="432"/>
                  </a:cubicBezTo>
                  <a:cubicBezTo>
                    <a:pt x="387" y="442"/>
                    <a:pt x="387" y="442"/>
                    <a:pt x="387" y="442"/>
                  </a:cubicBezTo>
                  <a:cubicBezTo>
                    <a:pt x="384" y="449"/>
                    <a:pt x="381" y="456"/>
                    <a:pt x="378" y="463"/>
                  </a:cubicBezTo>
                  <a:cubicBezTo>
                    <a:pt x="372" y="477"/>
                    <a:pt x="367" y="492"/>
                    <a:pt x="362" y="506"/>
                  </a:cubicBezTo>
                  <a:cubicBezTo>
                    <a:pt x="351" y="535"/>
                    <a:pt x="342" y="564"/>
                    <a:pt x="333" y="593"/>
                  </a:cubicBezTo>
                  <a:cubicBezTo>
                    <a:pt x="330" y="604"/>
                    <a:pt x="330" y="604"/>
                    <a:pt x="330" y="604"/>
                  </a:cubicBezTo>
                  <a:cubicBezTo>
                    <a:pt x="327" y="613"/>
                    <a:pt x="327" y="613"/>
                    <a:pt x="327" y="613"/>
                  </a:cubicBezTo>
                  <a:cubicBezTo>
                    <a:pt x="326" y="619"/>
                    <a:pt x="326" y="619"/>
                    <a:pt x="326" y="619"/>
                  </a:cubicBezTo>
                  <a:cubicBezTo>
                    <a:pt x="325" y="621"/>
                    <a:pt x="325" y="621"/>
                    <a:pt x="325" y="621"/>
                  </a:cubicBezTo>
                  <a:cubicBezTo>
                    <a:pt x="325" y="622"/>
                    <a:pt x="325" y="622"/>
                    <a:pt x="325" y="622"/>
                  </a:cubicBezTo>
                  <a:lnTo>
                    <a:pt x="318" y="6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2412925" y="4648924"/>
            <a:ext cx="843326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THỰC HÀNH TIẾNG VIỆT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9679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50"/>
                            </p:stCondLst>
                            <p:childTnLst>
                              <p:par>
                                <p:cTn id="5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3953" y="202795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5CA1FEB-78EC-7CCF-DC66-C6E568EA1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5170348"/>
              </p:ext>
            </p:extLst>
          </p:nvPr>
        </p:nvGraphicFramePr>
        <p:xfrm>
          <a:off x="295422" y="1196770"/>
          <a:ext cx="11714667" cy="51819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441428">
                  <a:extLst>
                    <a:ext uri="{9D8B030D-6E8A-4147-A177-3AD203B41FA5}">
                      <a16:colId xmlns:a16="http://schemas.microsoft.com/office/drawing/2014/main" val="4131048283"/>
                    </a:ext>
                  </a:extLst>
                </a:gridCol>
                <a:gridCol w="1880954">
                  <a:extLst>
                    <a:ext uri="{9D8B030D-6E8A-4147-A177-3AD203B41FA5}">
                      <a16:colId xmlns:a16="http://schemas.microsoft.com/office/drawing/2014/main" val="2300985738"/>
                    </a:ext>
                  </a:extLst>
                </a:gridCol>
                <a:gridCol w="6392285">
                  <a:extLst>
                    <a:ext uri="{9D8B030D-6E8A-4147-A177-3AD203B41FA5}">
                      <a16:colId xmlns:a16="http://schemas.microsoft.com/office/drawing/2014/main" val="2595134230"/>
                    </a:ext>
                  </a:extLst>
                </a:gridCol>
              </a:tblGrid>
              <a:tr h="38339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văn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31255631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Chúng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bay..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39065560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đó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(sao),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2374440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tướng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chăng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(chăng),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00517501"/>
                  </a:ext>
                </a:extLst>
              </a:tr>
              <a:tr h="5823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Hoài Văn Hầu…phau.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4521205"/>
                  </a:ext>
                </a:extLst>
              </a:tr>
              <a:tr h="76678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Lá cờ…ngược gió.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9350249"/>
                  </a:ext>
                </a:extLst>
              </a:tr>
              <a:tr h="114914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Vương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ngước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lên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…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miệng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kể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</a:t>
                      </a:r>
                      <a:r>
                        <a:rPr lang="en-US" sz="24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5122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28975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C8E3D5-2177-3BD5-3861-7161FC3A7E0D}"/>
              </a:ext>
            </a:extLst>
          </p:cNvPr>
          <p:cNvSpPr txBox="1"/>
          <p:nvPr/>
        </p:nvSpPr>
        <p:spPr>
          <a:xfrm>
            <a:off x="1365660" y="1196770"/>
            <a:ext cx="980408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Quang Trung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tướng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Tác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dụng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vua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tỏa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tin,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khích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lệ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chấn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chiến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thắng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tướng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sĩ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quân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lính</a:t>
            </a:r>
            <a:r>
              <a:rPr lang="en-US" sz="3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558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37B6CC-DBA2-06BD-01CD-FEB8718E7E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661866"/>
              </p:ext>
            </p:extLst>
          </p:nvPr>
        </p:nvGraphicFramePr>
        <p:xfrm>
          <a:off x="731520" y="1453674"/>
          <a:ext cx="11033316" cy="40527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77772">
                  <a:extLst>
                    <a:ext uri="{9D8B030D-6E8A-4147-A177-3AD203B41FA5}">
                      <a16:colId xmlns:a16="http://schemas.microsoft.com/office/drawing/2014/main" val="2216072583"/>
                    </a:ext>
                  </a:extLst>
                </a:gridCol>
                <a:gridCol w="1808628">
                  <a:extLst>
                    <a:ext uri="{9D8B030D-6E8A-4147-A177-3AD203B41FA5}">
                      <a16:colId xmlns:a16="http://schemas.microsoft.com/office/drawing/2014/main" val="2266578064"/>
                    </a:ext>
                  </a:extLst>
                </a:gridCol>
                <a:gridCol w="5546916">
                  <a:extLst>
                    <a:ext uri="{9D8B030D-6E8A-4147-A177-3AD203B41FA5}">
                      <a16:colId xmlns:a16="http://schemas.microsoft.com/office/drawing/2014/main" val="3752489231"/>
                    </a:ext>
                  </a:extLst>
                </a:gridCol>
              </a:tblGrid>
              <a:tr h="45030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văn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7079134"/>
                  </a:ext>
                </a:extLst>
              </a:tr>
              <a:tr h="900609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đang đọc truyện lịch sử đấy à? 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hỏi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 nghi vấn (à), kết thúc dấu chấm hỏi, nội dung hỏi.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67118640"/>
                  </a:ext>
                </a:extLst>
              </a:tr>
              <a:tr h="1350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Ồ, Nam chăm đọc truyện lịch sử quá!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cảm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(ồ,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quá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54809584"/>
                  </a:ext>
                </a:extLst>
              </a:tr>
              <a:tr h="1350915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Nam hãy đọc truyện lịch sử đi!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cầu khiến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hãy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thúc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chấm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than,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khiến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7322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31248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427165" y="13787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465722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9443" y="28601"/>
            <a:ext cx="1837722" cy="1300440"/>
          </a:xfrm>
          <a:prstGeom prst="rect">
            <a:avLst/>
          </a:prstGeom>
        </p:spPr>
      </p:pic>
      <p:grpSp>
        <p:nvGrpSpPr>
          <p:cNvPr id="12" name="组合 2">
            <a:extLst>
              <a:ext uri="{FF2B5EF4-FFF2-40B4-BE49-F238E27FC236}">
                <a16:creationId xmlns:a16="http://schemas.microsoft.com/office/drawing/2014/main" id="{A9E0867F-8F29-4E00-B435-BA978145D5BB}"/>
              </a:ext>
            </a:extLst>
          </p:cNvPr>
          <p:cNvGrpSpPr/>
          <p:nvPr/>
        </p:nvGrpSpPr>
        <p:grpSpPr>
          <a:xfrm>
            <a:off x="2777663" y="5544439"/>
            <a:ext cx="6965448" cy="503056"/>
            <a:chOff x="2453503" y="5381090"/>
            <a:chExt cx="6965448" cy="503056"/>
          </a:xfrm>
        </p:grpSpPr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45142FC3-DF4B-478E-AD98-839708B103D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5557" y="538109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AE7F4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4" name="任意多边形 98">
              <a:extLst>
                <a:ext uri="{FF2B5EF4-FFF2-40B4-BE49-F238E27FC236}">
                  <a16:creationId xmlns:a16="http://schemas.microsoft.com/office/drawing/2014/main" id="{87735227-AE59-4F4F-B4D4-1F93D2478687}"/>
                </a:ext>
              </a:extLst>
            </p:cNvPr>
            <p:cNvSpPr/>
            <p:nvPr/>
          </p:nvSpPr>
          <p:spPr>
            <a:xfrm>
              <a:off x="3532280" y="5475339"/>
              <a:ext cx="5024077" cy="40111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53" y="connsiteY0-154"/>
                </a:cxn>
                <a:cxn ang="0">
                  <a:pos x="connsiteX1-155" y="connsiteY1-156"/>
                </a:cxn>
                <a:cxn ang="0">
                  <a:pos x="connsiteX2-157" y="connsiteY2-158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  <p:sp>
          <p:nvSpPr>
            <p:cNvPr id="15" name="任意多边形 99">
              <a:extLst>
                <a:ext uri="{FF2B5EF4-FFF2-40B4-BE49-F238E27FC236}">
                  <a16:creationId xmlns:a16="http://schemas.microsoft.com/office/drawing/2014/main" id="{28A9E23E-3093-427E-8EFC-5F2DC6DB5FDB}"/>
                </a:ext>
              </a:extLst>
            </p:cNvPr>
            <p:cNvSpPr/>
            <p:nvPr/>
          </p:nvSpPr>
          <p:spPr>
            <a:xfrm>
              <a:off x="2453503" y="5467647"/>
              <a:ext cx="988875" cy="416499"/>
            </a:xfrm>
            <a:custGeom>
              <a:avLst/>
              <a:gdLst>
                <a:gd name="connsiteX0" fmla="*/ 755361 w 755361"/>
                <a:gd name="connsiteY0" fmla="*/ 383586 h 416878"/>
                <a:gd name="connsiteX1" fmla="*/ 1599 w 755361"/>
                <a:gd name="connsiteY1" fmla="*/ 383586 h 416878"/>
                <a:gd name="connsiteX2" fmla="*/ 557653 w 755361"/>
                <a:gd name="connsiteY2" fmla="*/ 37597 h 416878"/>
                <a:gd name="connsiteX3" fmla="*/ 619437 w 755361"/>
                <a:gd name="connsiteY3" fmla="*/ 25240 h 416878"/>
                <a:gd name="connsiteX0-1" fmla="*/ 754492 w 754492"/>
                <a:gd name="connsiteY0-2" fmla="*/ 358346 h 392510"/>
                <a:gd name="connsiteX1-3" fmla="*/ 730 w 754492"/>
                <a:gd name="connsiteY1-4" fmla="*/ 358346 h 392510"/>
                <a:gd name="connsiteX2-5" fmla="*/ 618568 w 754492"/>
                <a:gd name="connsiteY2-6" fmla="*/ 0 h 392510"/>
                <a:gd name="connsiteX0-7" fmla="*/ 1458409 w 1458409"/>
                <a:gd name="connsiteY0-8" fmla="*/ 358346 h 379568"/>
                <a:gd name="connsiteX1-9" fmla="*/ 312 w 1458409"/>
                <a:gd name="connsiteY1-10" fmla="*/ 333633 h 379568"/>
                <a:gd name="connsiteX2-11" fmla="*/ 1322485 w 1458409"/>
                <a:gd name="connsiteY2-12" fmla="*/ 0 h 379568"/>
                <a:gd name="connsiteX0-13" fmla="*/ 1483885 w 1483885"/>
                <a:gd name="connsiteY0-14" fmla="*/ 457200 h 484234"/>
                <a:gd name="connsiteX1-15" fmla="*/ 25788 w 1483885"/>
                <a:gd name="connsiteY1-16" fmla="*/ 432487 h 484234"/>
                <a:gd name="connsiteX2-17" fmla="*/ 569485 w 1483885"/>
                <a:gd name="connsiteY2-18" fmla="*/ 0 h 484234"/>
                <a:gd name="connsiteX0-19" fmla="*/ 1475175 w 1475175"/>
                <a:gd name="connsiteY0-20" fmla="*/ 469557 h 497359"/>
                <a:gd name="connsiteX1-21" fmla="*/ 17078 w 1475175"/>
                <a:gd name="connsiteY1-22" fmla="*/ 444844 h 497359"/>
                <a:gd name="connsiteX2-23" fmla="*/ 684342 w 1475175"/>
                <a:gd name="connsiteY2-24" fmla="*/ 0 h 497359"/>
                <a:gd name="connsiteX0-25" fmla="*/ 1482176 w 1482176"/>
                <a:gd name="connsiteY0-26" fmla="*/ 469557 h 497359"/>
                <a:gd name="connsiteX1-27" fmla="*/ 24079 w 1482176"/>
                <a:gd name="connsiteY1-28" fmla="*/ 444844 h 497359"/>
                <a:gd name="connsiteX2-29" fmla="*/ 691343 w 1482176"/>
                <a:gd name="connsiteY2-30" fmla="*/ 0 h 497359"/>
                <a:gd name="connsiteX0-31" fmla="*/ 1496003 w 1496003"/>
                <a:gd name="connsiteY0-32" fmla="*/ 383060 h 405670"/>
                <a:gd name="connsiteX1-33" fmla="*/ 37906 w 1496003"/>
                <a:gd name="connsiteY1-34" fmla="*/ 358347 h 405670"/>
                <a:gd name="connsiteX2-35" fmla="*/ 581603 w 1496003"/>
                <a:gd name="connsiteY2-36" fmla="*/ 0 h 405670"/>
                <a:gd name="connsiteX0-37" fmla="*/ 1498863 w 1498863"/>
                <a:gd name="connsiteY0-38" fmla="*/ 383060 h 405670"/>
                <a:gd name="connsiteX1-39" fmla="*/ 40766 w 1498863"/>
                <a:gd name="connsiteY1-40" fmla="*/ 358347 h 405670"/>
                <a:gd name="connsiteX2-41" fmla="*/ 584463 w 1498863"/>
                <a:gd name="connsiteY2-42" fmla="*/ 0 h 405670"/>
                <a:gd name="connsiteX0-43" fmla="*/ 1473706 w 1473706"/>
                <a:gd name="connsiteY0-44" fmla="*/ 383060 h 440354"/>
                <a:gd name="connsiteX1-45" fmla="*/ 15609 w 1473706"/>
                <a:gd name="connsiteY1-46" fmla="*/ 358347 h 440354"/>
                <a:gd name="connsiteX2-47" fmla="*/ 559306 w 1473706"/>
                <a:gd name="connsiteY2-48" fmla="*/ 0 h 440354"/>
                <a:gd name="connsiteX0-49" fmla="*/ 1682620 w 1682620"/>
                <a:gd name="connsiteY0-50" fmla="*/ 383060 h 405670"/>
                <a:gd name="connsiteX1-51" fmla="*/ 51528 w 1682620"/>
                <a:gd name="connsiteY1-52" fmla="*/ 358347 h 405670"/>
                <a:gd name="connsiteX2-53" fmla="*/ 595225 w 1682620"/>
                <a:gd name="connsiteY2-54" fmla="*/ 0 h 405670"/>
                <a:gd name="connsiteX0-55" fmla="*/ 1653020 w 1653020"/>
                <a:gd name="connsiteY0-56" fmla="*/ 320540 h 339742"/>
                <a:gd name="connsiteX1-57" fmla="*/ 21928 w 1653020"/>
                <a:gd name="connsiteY1-58" fmla="*/ 295827 h 339742"/>
                <a:gd name="connsiteX2-59" fmla="*/ 825980 w 1653020"/>
                <a:gd name="connsiteY2-60" fmla="*/ 0 h 339742"/>
                <a:gd name="connsiteX0-61" fmla="*/ 1717144 w 1717144"/>
                <a:gd name="connsiteY0-62" fmla="*/ 381397 h 403200"/>
                <a:gd name="connsiteX1-63" fmla="*/ 86052 w 1717144"/>
                <a:gd name="connsiteY1-64" fmla="*/ 356684 h 403200"/>
                <a:gd name="connsiteX2-65" fmla="*/ 296123 w 1717144"/>
                <a:gd name="connsiteY2-66" fmla="*/ 12588 h 403200"/>
                <a:gd name="connsiteX3-67" fmla="*/ 890104 w 1717144"/>
                <a:gd name="connsiteY3-68" fmla="*/ 60857 h 403200"/>
                <a:gd name="connsiteX0-69" fmla="*/ 1717144 w 1717144"/>
                <a:gd name="connsiteY0-70" fmla="*/ 376649 h 398452"/>
                <a:gd name="connsiteX1-71" fmla="*/ 86052 w 1717144"/>
                <a:gd name="connsiteY1-72" fmla="*/ 351936 h 398452"/>
                <a:gd name="connsiteX2-73" fmla="*/ 296123 w 1717144"/>
                <a:gd name="connsiteY2-74" fmla="*/ 7840 h 398452"/>
                <a:gd name="connsiteX3-75" fmla="*/ 651445 w 1717144"/>
                <a:gd name="connsiteY3-76" fmla="*/ 143636 h 398452"/>
                <a:gd name="connsiteX0-77" fmla="*/ 1717144 w 1717144"/>
                <a:gd name="connsiteY0-78" fmla="*/ 384043 h 405846"/>
                <a:gd name="connsiteX1-79" fmla="*/ 86052 w 1717144"/>
                <a:gd name="connsiteY1-80" fmla="*/ 359330 h 405846"/>
                <a:gd name="connsiteX2-81" fmla="*/ 296123 w 1717144"/>
                <a:gd name="connsiteY2-82" fmla="*/ 15234 h 405846"/>
                <a:gd name="connsiteX3-83" fmla="*/ 1237241 w 1717144"/>
                <a:gd name="connsiteY3-84" fmla="*/ 38495 h 405846"/>
                <a:gd name="connsiteX0-85" fmla="*/ 1717144 w 1717144"/>
                <a:gd name="connsiteY0-86" fmla="*/ 377444 h 399247"/>
                <a:gd name="connsiteX1-87" fmla="*/ 86052 w 1717144"/>
                <a:gd name="connsiteY1-88" fmla="*/ 352731 h 399247"/>
                <a:gd name="connsiteX2-89" fmla="*/ 296123 w 1717144"/>
                <a:gd name="connsiteY2-90" fmla="*/ 8635 h 399247"/>
                <a:gd name="connsiteX3-91" fmla="*/ 1237241 w 1717144"/>
                <a:gd name="connsiteY3-92" fmla="*/ 31896 h 399247"/>
                <a:gd name="connsiteX0-93" fmla="*/ 1717144 w 1717144"/>
                <a:gd name="connsiteY0-94" fmla="*/ 416694 h 438497"/>
                <a:gd name="connsiteX1-95" fmla="*/ 86052 w 1717144"/>
                <a:gd name="connsiteY1-96" fmla="*/ 391981 h 438497"/>
                <a:gd name="connsiteX2-97" fmla="*/ 296123 w 1717144"/>
                <a:gd name="connsiteY2-98" fmla="*/ 47885 h 438497"/>
                <a:gd name="connsiteX3-99" fmla="*/ 1237241 w 1717144"/>
                <a:gd name="connsiteY3-100" fmla="*/ 71146 h 438497"/>
                <a:gd name="connsiteX0-101" fmla="*/ 1717144 w 1717144"/>
                <a:gd name="connsiteY0-102" fmla="*/ 385519 h 407322"/>
                <a:gd name="connsiteX1-103" fmla="*/ 86052 w 1717144"/>
                <a:gd name="connsiteY1-104" fmla="*/ 360806 h 407322"/>
                <a:gd name="connsiteX2-105" fmla="*/ 296123 w 1717144"/>
                <a:gd name="connsiteY2-106" fmla="*/ 16710 h 407322"/>
                <a:gd name="connsiteX3-107" fmla="*/ 751724 w 1717144"/>
                <a:gd name="connsiteY3-108" fmla="*/ 141722 h 407322"/>
                <a:gd name="connsiteX0-109" fmla="*/ 1717144 w 1717144"/>
                <a:gd name="connsiteY0-110" fmla="*/ 385132 h 406935"/>
                <a:gd name="connsiteX1-111" fmla="*/ 86052 w 1717144"/>
                <a:gd name="connsiteY1-112" fmla="*/ 360419 h 406935"/>
                <a:gd name="connsiteX2-113" fmla="*/ 296123 w 1717144"/>
                <a:gd name="connsiteY2-114" fmla="*/ 16323 h 406935"/>
                <a:gd name="connsiteX3-115" fmla="*/ 751724 w 1717144"/>
                <a:gd name="connsiteY3-116" fmla="*/ 141335 h 406935"/>
                <a:gd name="connsiteX0-117" fmla="*/ 1717144 w 1717144"/>
                <a:gd name="connsiteY0-118" fmla="*/ 402465 h 424268"/>
                <a:gd name="connsiteX1-119" fmla="*/ 86052 w 1717144"/>
                <a:gd name="connsiteY1-120" fmla="*/ 377752 h 424268"/>
                <a:gd name="connsiteX2-121" fmla="*/ 296123 w 1717144"/>
                <a:gd name="connsiteY2-122" fmla="*/ 33656 h 424268"/>
                <a:gd name="connsiteX3-123" fmla="*/ 751724 w 1717144"/>
                <a:gd name="connsiteY3-124" fmla="*/ 158668 h 424268"/>
                <a:gd name="connsiteX0-125" fmla="*/ 1703068 w 1703068"/>
                <a:gd name="connsiteY0-126" fmla="*/ 402465 h 433569"/>
                <a:gd name="connsiteX1-127" fmla="*/ 71976 w 1703068"/>
                <a:gd name="connsiteY1-128" fmla="*/ 377752 h 433569"/>
                <a:gd name="connsiteX2-129" fmla="*/ 282047 w 1703068"/>
                <a:gd name="connsiteY2-130" fmla="*/ 33656 h 433569"/>
                <a:gd name="connsiteX3-131" fmla="*/ 737648 w 1703068"/>
                <a:gd name="connsiteY3-132" fmla="*/ 158668 h 433569"/>
                <a:gd name="connsiteX0-133" fmla="*/ 1703068 w 1703068"/>
                <a:gd name="connsiteY0-134" fmla="*/ 402465 h 433569"/>
                <a:gd name="connsiteX1-135" fmla="*/ 71976 w 1703068"/>
                <a:gd name="connsiteY1-136" fmla="*/ 377752 h 433569"/>
                <a:gd name="connsiteX2-137" fmla="*/ 282047 w 1703068"/>
                <a:gd name="connsiteY2-138" fmla="*/ 33656 h 433569"/>
                <a:gd name="connsiteX3-139" fmla="*/ 737648 w 1703068"/>
                <a:gd name="connsiteY3-140" fmla="*/ 158668 h 433569"/>
                <a:gd name="connsiteX0-141" fmla="*/ 1736283 w 1736283"/>
                <a:gd name="connsiteY0-142" fmla="*/ 399831 h 421458"/>
                <a:gd name="connsiteX1-143" fmla="*/ 105191 w 1736283"/>
                <a:gd name="connsiteY1-144" fmla="*/ 375118 h 421458"/>
                <a:gd name="connsiteX2-145" fmla="*/ 243539 w 1736283"/>
                <a:gd name="connsiteY2-146" fmla="*/ 34201 h 421458"/>
                <a:gd name="connsiteX3-147" fmla="*/ 770863 w 1736283"/>
                <a:gd name="connsiteY3-148" fmla="*/ 156034 h 421458"/>
              </a:gdLst>
              <a:ahLst/>
              <a:cxnLst>
                <a:cxn ang="0">
                  <a:pos x="connsiteX0-141" y="connsiteY0-142"/>
                </a:cxn>
                <a:cxn ang="0">
                  <a:pos x="connsiteX1-143" y="connsiteY1-144"/>
                </a:cxn>
                <a:cxn ang="0">
                  <a:pos x="connsiteX2-145" y="connsiteY2-146"/>
                </a:cxn>
                <a:cxn ang="0">
                  <a:pos x="connsiteX3-147" y="connsiteY3-148"/>
                </a:cxn>
              </a:cxnLst>
              <a:rect l="l" t="t" r="r" b="b"/>
              <a:pathLst>
                <a:path w="1736283" h="421458">
                  <a:moveTo>
                    <a:pt x="1736283" y="399831"/>
                  </a:moveTo>
                  <a:cubicBezTo>
                    <a:pt x="1375877" y="428663"/>
                    <a:pt x="353982" y="436056"/>
                    <a:pt x="105191" y="375118"/>
                  </a:cubicBezTo>
                  <a:cubicBezTo>
                    <a:pt x="-143600" y="314180"/>
                    <a:pt x="109530" y="83505"/>
                    <a:pt x="243539" y="34201"/>
                  </a:cubicBezTo>
                  <a:cubicBezTo>
                    <a:pt x="438239" y="-56438"/>
                    <a:pt x="1137030" y="50085"/>
                    <a:pt x="770863" y="156034"/>
                  </a:cubicBezTo>
                </a:path>
              </a:pathLst>
            </a:custGeom>
            <a:noFill/>
            <a:ln w="25400" cap="rnd">
              <a:solidFill>
                <a:srgbClr val="AE7F4F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Unicode MS"/>
                <a:ea typeface="黑体"/>
                <a:cs typeface="+mn-cs"/>
              </a:endParaRPr>
            </a:p>
          </p:txBody>
        </p:sp>
      </p:grpSp>
      <p:sp>
        <p:nvSpPr>
          <p:cNvPr id="65" name="文本框 17">
            <a:extLst>
              <a:ext uri="{FF2B5EF4-FFF2-40B4-BE49-F238E27FC236}">
                <a16:creationId xmlns:a16="http://schemas.microsoft.com/office/drawing/2014/main" id="{069AB095-F8D2-4BC8-A6FB-89AEAB009398}"/>
              </a:ext>
            </a:extLst>
          </p:cNvPr>
          <p:cNvSpPr txBox="1"/>
          <p:nvPr/>
        </p:nvSpPr>
        <p:spPr>
          <a:xfrm>
            <a:off x="363364" y="354613"/>
            <a:ext cx="1247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36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36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25E4DC2-FB82-2539-F51C-A278A8D1B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9937507"/>
              </p:ext>
            </p:extLst>
          </p:nvPr>
        </p:nvGraphicFramePr>
        <p:xfrm>
          <a:off x="135046" y="1545783"/>
          <a:ext cx="11629789" cy="47050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98665">
                  <a:extLst>
                    <a:ext uri="{9D8B030D-6E8A-4147-A177-3AD203B41FA5}">
                      <a16:colId xmlns:a16="http://schemas.microsoft.com/office/drawing/2014/main" val="3728277751"/>
                    </a:ext>
                  </a:extLst>
                </a:gridCol>
                <a:gridCol w="4360984">
                  <a:extLst>
                    <a:ext uri="{9D8B030D-6E8A-4147-A177-3AD203B41FA5}">
                      <a16:colId xmlns:a16="http://schemas.microsoft.com/office/drawing/2014/main" val="232053766"/>
                    </a:ext>
                  </a:extLst>
                </a:gridCol>
                <a:gridCol w="4970140">
                  <a:extLst>
                    <a:ext uri="{9D8B030D-6E8A-4147-A177-3AD203B41FA5}">
                      <a16:colId xmlns:a16="http://schemas.microsoft.com/office/drawing/2014/main" val="26472577"/>
                    </a:ext>
                  </a:extLst>
                </a:gridCol>
              </a:tblGrid>
              <a:tr h="3888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Kiểu câu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văn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1692171597"/>
                  </a:ext>
                </a:extLst>
              </a:tr>
              <a:tr h="1982790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khẳng định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 quân…cũng chạy nốt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Khẳng định các hành động trạng thái, tính chất, đối tượng, sự việc… trong câu.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Không có sự xuất hiện của các từ ngữ phủ định.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3423536286"/>
                  </a:ext>
                </a:extLst>
              </a:tr>
              <a:tr h="2333341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 phủ định</a:t>
                      </a:r>
                      <a:endParaRPr lang="en-US" sz="2400" kern="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Vua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Quang Trung…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nào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trốn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thoát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Bởi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ai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chạy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b="1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trạng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thái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tính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đối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từu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phủ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như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hề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kern="12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kern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kern="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2" marR="49952" marT="0" marB="0"/>
                </a:tc>
                <a:extLst>
                  <a:ext uri="{0D108BD9-81ED-4DB2-BD59-A6C34878D82A}">
                    <a16:rowId xmlns:a16="http://schemas.microsoft.com/office/drawing/2014/main" val="1899801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8885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6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9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2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  <p:bldP spid="6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3378732E-4E49-4ADA-9A59-34FF8418106A}"/>
              </a:ext>
            </a:extLst>
          </p:cNvPr>
          <p:cNvGrpSpPr/>
          <p:nvPr/>
        </p:nvGrpSpPr>
        <p:grpSpPr>
          <a:xfrm>
            <a:off x="3297693" y="-487254"/>
            <a:ext cx="5809496" cy="5760000"/>
            <a:chOff x="3084810" y="-335112"/>
            <a:chExt cx="5809496" cy="5760000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FDD56F46-78C0-48A0-80AE-43E1B08C2906}"/>
                </a:ext>
              </a:extLst>
            </p:cNvPr>
            <p:cNvGrpSpPr/>
            <p:nvPr/>
          </p:nvGrpSpPr>
          <p:grpSpPr>
            <a:xfrm>
              <a:off x="3297693" y="-335112"/>
              <a:ext cx="5596613" cy="5760000"/>
              <a:chOff x="3297693" y="-335112"/>
              <a:chExt cx="5596613" cy="5760000"/>
            </a:xfrm>
          </p:grpSpPr>
          <p:cxnSp>
            <p:nvCxnSpPr>
              <p:cNvPr id="16" name="直接连接符 15">
                <a:extLst>
                  <a:ext uri="{FF2B5EF4-FFF2-40B4-BE49-F238E27FC236}">
                    <a16:creationId xmlns:a16="http://schemas.microsoft.com/office/drawing/2014/main" id="{9E63ACBC-0502-4C24-A228-135B9D7FD2C8}"/>
                  </a:ext>
                </a:extLst>
              </p:cNvPr>
              <p:cNvCxnSpPr/>
              <p:nvPr/>
            </p:nvCxnSpPr>
            <p:spPr>
              <a:xfrm>
                <a:off x="6154058" y="-335112"/>
                <a:ext cx="0" cy="5760000"/>
              </a:xfrm>
              <a:prstGeom prst="line">
                <a:avLst/>
              </a:prstGeom>
              <a:ln w="76200" cap="rnd">
                <a:solidFill>
                  <a:srgbClr val="F7E3A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id="{2785C2FF-6646-4D8E-A4D4-4477539FA40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t="48492"/>
              <a:stretch/>
            </p:blipFill>
            <p:spPr>
              <a:xfrm>
                <a:off x="3297693" y="2256270"/>
                <a:ext cx="5596613" cy="2885850"/>
              </a:xfrm>
              <a:prstGeom prst="rect">
                <a:avLst/>
              </a:prstGeom>
            </p:spPr>
          </p:pic>
        </p:grpSp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E3262840-AD48-47F6-A0A1-446DB5425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7243" b="95561" l="226" r="99266">
                          <a14:foregroundMark x1="16431" y1="13785" x2="20327" y2="37150"/>
                          <a14:foregroundMark x1="39921" y1="33178" x2="43422" y2="49065"/>
                          <a14:foregroundMark x1="55901" y1="12617" x2="55901" y2="27336"/>
                          <a14:foregroundMark x1="85545" y1="32710" x2="90683" y2="77804"/>
                          <a14:foregroundMark x1="93958" y1="35514" x2="97233" y2="58178"/>
                          <a14:foregroundMark x1="74534" y1="26636" x2="79616" y2="28271"/>
                          <a14:foregroundMark x1="76228" y1="80374" x2="79390" y2="63551"/>
                          <a14:foregroundMark x1="90006" y1="92523" x2="82778" y2="45794"/>
                          <a14:foregroundMark x1="93958" y1="84813" x2="89723" y2="80374"/>
                          <a14:foregroundMark x1="95652" y1="27336" x2="282" y2="15888"/>
                          <a14:foregroundMark x1="14568" y1="7710" x2="21287" y2="10514"/>
                          <a14:foregroundMark x1="46979" y1="10514" x2="48278" y2="17523"/>
                          <a14:foregroundMark x1="45398" y1="13084" x2="53473" y2="3505"/>
                          <a14:foregroundMark x1="53473" y1="3505" x2="62055" y2="14720"/>
                          <a14:foregroundMark x1="62055" y1="14720" x2="44156" y2="29907"/>
                          <a14:foregroundMark x1="44156" y1="29907" x2="45680" y2="7243"/>
                          <a14:foregroundMark x1="99209" y1="50000" x2="565" y2="68692"/>
                          <a14:foregroundMark x1="565" y1="68692" x2="734" y2="27336"/>
                          <a14:foregroundMark x1="734" y1="27336" x2="9034" y2="5140"/>
                          <a14:foregroundMark x1="9034" y1="5140" x2="28176" y2="234"/>
                          <a14:foregroundMark x1="28176" y1="234" x2="99774" y2="1168"/>
                          <a14:foregroundMark x1="99774" y1="1168" x2="99322" y2="48131"/>
                          <a14:foregroundMark x1="99322" y1="48131" x2="90175" y2="56776"/>
                          <a14:foregroundMark x1="90175" y1="56776" x2="86957" y2="50701"/>
                          <a14:foregroundMark x1="30322" y1="26168" x2="29136" y2="37150"/>
                          <a14:foregroundMark x1="2146" y1="13785" x2="3670" y2="47196"/>
                          <a14:foregroundMark x1="3670" y1="47196" x2="10446" y2="71028"/>
                          <a14:foregroundMark x1="10446" y1="71028" x2="12366" y2="73364"/>
                          <a14:foregroundMark x1="10277" y1="52804" x2="10277" y2="45794"/>
                          <a14:foregroundMark x1="31508" y1="27336" x2="39582" y2="13084"/>
                          <a14:foregroundMark x1="39582" y1="13084" x2="43704" y2="13084"/>
                          <a14:foregroundMark x1="51158" y1="26168" x2="42801" y2="28037"/>
                          <a14:foregroundMark x1="42801" y1="28037" x2="27612" y2="62617"/>
                          <a14:foregroundMark x1="27612" y1="62617" x2="33879" y2="85981"/>
                          <a14:foregroundMark x1="33879" y1="85981" x2="42518" y2="86449"/>
                          <a14:foregroundMark x1="42518" y1="86449" x2="67024" y2="84346"/>
                          <a14:foregroundMark x1="67024" y1="84346" x2="79503" y2="84346"/>
                          <a14:foregroundMark x1="79503" y1="84346" x2="97233" y2="81075"/>
                          <a14:foregroundMark x1="97233" y1="81075" x2="95088" y2="43458"/>
                          <a14:foregroundMark x1="95088" y1="43458" x2="85432" y2="37150"/>
                          <a14:foregroundMark x1="64427" y1="26636" x2="58667" y2="53972"/>
                          <a14:foregroundMark x1="58667" y1="53972" x2="58667" y2="54907"/>
                          <a14:foregroundMark x1="94579" y1="84813" x2="91417" y2="95561"/>
                          <a14:foregroundMark x1="51553" y1="37150" x2="53924" y2="45093"/>
                          <a14:foregroundMark x1="56973" y1="42991" x2="59063" y2="49065"/>
                          <a14:foregroundMark x1="48278" y1="59346" x2="51835" y2="45794"/>
                          <a14:foregroundMark x1="47883" y1="32243" x2="46979" y2="56075"/>
                          <a14:foregroundMark x1="50367" y1="47430" x2="48842" y2="54907"/>
                          <a14:foregroundMark x1="18102" y1="77255" x2="19198" y2="71262"/>
                          <a14:foregroundMark x1="12366" y1="81542" x2="12971" y2="82201"/>
                          <a14:foregroundMark x1="16750" y1="77255" x2="14003" y2="67991"/>
                          <a14:foregroundMark x1="14003" y1="67991" x2="11971" y2="80374"/>
                          <a14:foregroundMark x1="9091" y1="22430" x2="10107" y2="46262"/>
                          <a14:foregroundMark x1="1863" y1="13084" x2="791" y2="22430"/>
                          <a14:foregroundMark x1="8413" y1="24065" x2="10898" y2="51168"/>
                          <a14:foregroundMark x1="8809" y1="21262" x2="9317" y2="45794"/>
                          <a14:foregroundMark x1="29305" y1="76168" x2="28684" y2="87850"/>
                          <a14:foregroundMark x1="22078" y1="78037" x2="23433" y2="85280"/>
                          <a14:foregroundMark x1="83286" y1="86449" x2="85601" y2="88785"/>
                          <a14:foregroundMark x1="94918" y1="87850" x2="93902" y2="92056"/>
                          <a14:foregroundMark x1="59458" y1="86916" x2="59797" y2="93224"/>
                          <a14:foregroundMark x1="14899" y1="78987" x2="18402" y2="79487"/>
                          <a14:foregroundMark x1="13156" y1="78738" x2="14106" y2="78874"/>
                          <a14:foregroundMark x1="19819" y1="73832" x2="19029" y2="77570"/>
                          <a14:foregroundMark x1="18690" y1="80140" x2="19819" y2="80140"/>
                          <a14:foregroundMark x1="21005" y1="77103" x2="19706" y2="74299"/>
                          <a14:backgroundMark x1="12503" y1="86288" x2="20440" y2="96028"/>
                          <a14:backgroundMark x1="12253" y1="85981" x2="12421" y2="86187"/>
                          <a14:backgroundMark x1="20440" y1="96028" x2="20553" y2="99766"/>
                          <a14:backgroundMark x1="15156" y1="86673" x2="19029" y2="89252"/>
                          <a14:backgroundMark x1="12931" y1="82477" x2="14455" y2="82009"/>
                          <a14:backgroundMark x1="17843" y1="82944" x2="18240" y2="83065"/>
                          <a14:backgroundMark x1="19255" y1="87383" x2="19819" y2="92056"/>
                          <a14:backgroundMark x1="19368" y1="85981" x2="13890" y2="8387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4810" y="1126386"/>
              <a:ext cx="5809496" cy="1403988"/>
            </a:xfrm>
            <a:prstGeom prst="rect">
              <a:avLst/>
            </a:prstGeom>
          </p:spPr>
        </p:pic>
      </p:grp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13D66B9-4A09-462C-AA26-03692FE6AEA6}"/>
              </a:ext>
            </a:extLst>
          </p:cNvPr>
          <p:cNvSpPr txBox="1"/>
          <p:nvPr/>
        </p:nvSpPr>
        <p:spPr>
          <a:xfrm>
            <a:off x="4044916" y="2459504"/>
            <a:ext cx="45279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VẬN</a:t>
            </a:r>
            <a:r>
              <a:rPr kumimoji="0" lang="en-US" altLang="zh-CN" sz="6000" b="1" i="0" u="none" strike="noStrike" kern="1200" cap="none" spc="0" normalizeH="0" noProof="0" dirty="0">
                <a:ln>
                  <a:noFill/>
                </a:ln>
                <a:solidFill>
                  <a:srgbClr val="865B3E"/>
                </a:solidFill>
                <a:effectLst/>
                <a:uLnTx/>
                <a:uFillTx/>
                <a:latin typeface="Times New Roman" panose="02020603050405020304" pitchFamily="18" charset="0"/>
                <a:ea typeface="黑体"/>
                <a:cs typeface="Times New Roman" panose="02020603050405020304" pitchFamily="18" charset="0"/>
              </a:rPr>
              <a:t> DỤNG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srgbClr val="865B3E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8585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2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8" grpId="0"/>
      <p:bldP spid="22" grpId="0" animBg="1"/>
      <p:bldP spid="22" grpId="1" animBg="1"/>
      <p:bldP spid="23" grpId="0" animBg="1"/>
      <p:bldP spid="23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8" y="1248821"/>
            <a:ext cx="6477917" cy="4696753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436" y="698979"/>
            <a:ext cx="1105092" cy="78200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60440" y="386226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240" y="5095939"/>
            <a:ext cx="1837722" cy="1300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2453247" y="2007313"/>
            <a:ext cx="474450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cụm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Quang Trung”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Thanh”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phủ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57169"/>
            <a:ext cx="1387528" cy="263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74">
            <a:extLst>
              <a:ext uri="{FF2B5EF4-FFF2-40B4-BE49-F238E27FC236}">
                <a16:creationId xmlns:a16="http://schemas.microsoft.com/office/drawing/2014/main" id="{DAC1F1A8-A465-49CC-B15C-5AD5B59CB3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83746" y="1249506"/>
            <a:ext cx="1247331" cy="1621087"/>
          </a:xfrm>
          <a:prstGeom prst="rect">
            <a:avLst/>
          </a:prstGeom>
        </p:spPr>
      </p:pic>
      <p:pic>
        <p:nvPicPr>
          <p:cNvPr id="17" name="图片 74">
            <a:extLst>
              <a:ext uri="{FF2B5EF4-FFF2-40B4-BE49-F238E27FC236}">
                <a16:creationId xmlns:a16="http://schemas.microsoft.com/office/drawing/2014/main" id="{65E2BCA5-F0F9-4454-B4F7-CA838F924F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16752" y="2747563"/>
            <a:ext cx="1247331" cy="1621087"/>
          </a:xfrm>
          <a:prstGeom prst="rect">
            <a:avLst/>
          </a:prstGeom>
        </p:spPr>
      </p:pic>
      <p:pic>
        <p:nvPicPr>
          <p:cNvPr id="18" name="图片 74">
            <a:extLst>
              <a:ext uri="{FF2B5EF4-FFF2-40B4-BE49-F238E27FC236}">
                <a16:creationId xmlns:a16="http://schemas.microsoft.com/office/drawing/2014/main" id="{CCA80082-F573-4283-AC24-3934C13CC5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474" y="3839988"/>
            <a:ext cx="1247331" cy="1621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064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>
            <a:extLst>
              <a:ext uri="{FF2B5EF4-FFF2-40B4-BE49-F238E27FC236}">
                <a16:creationId xmlns:a16="http://schemas.microsoft.com/office/drawing/2014/main" id="{2B7810E6-3F6A-42B8-88B6-473D16B1A2BB}"/>
              </a:ext>
            </a:extLst>
          </p:cNvPr>
          <p:cNvSpPr/>
          <p:nvPr/>
        </p:nvSpPr>
        <p:spPr>
          <a:xfrm>
            <a:off x="3297693" y="4128719"/>
            <a:ext cx="2288055" cy="2288055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5" name="椭圆 4">
            <a:extLst>
              <a:ext uri="{FF2B5EF4-FFF2-40B4-BE49-F238E27FC236}">
                <a16:creationId xmlns:a16="http://schemas.microsoft.com/office/drawing/2014/main" id="{3DAE0D1A-C18C-462D-9E2C-4A65C61AECA0}"/>
              </a:ext>
            </a:extLst>
          </p:cNvPr>
          <p:cNvSpPr/>
          <p:nvPr/>
        </p:nvSpPr>
        <p:spPr>
          <a:xfrm>
            <a:off x="66716" y="4312165"/>
            <a:ext cx="2104609" cy="2104609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27020907-42DE-441D-B558-D04CF2D2FE95}"/>
              </a:ext>
            </a:extLst>
          </p:cNvPr>
          <p:cNvSpPr/>
          <p:nvPr/>
        </p:nvSpPr>
        <p:spPr>
          <a:xfrm>
            <a:off x="10441480" y="2696691"/>
            <a:ext cx="1615474" cy="1615474"/>
          </a:xfrm>
          <a:prstGeom prst="ellipse">
            <a:avLst/>
          </a:prstGeom>
          <a:solidFill>
            <a:schemeClr val="accent4">
              <a:lumMod val="40000"/>
              <a:lumOff val="60000"/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10" name="椭圆 9">
            <a:extLst>
              <a:ext uri="{FF2B5EF4-FFF2-40B4-BE49-F238E27FC236}">
                <a16:creationId xmlns:a16="http://schemas.microsoft.com/office/drawing/2014/main" id="{7DA23B47-F7D7-4911-BD6D-B6C2AB13EDAB}"/>
              </a:ext>
            </a:extLst>
          </p:cNvPr>
          <p:cNvSpPr/>
          <p:nvPr/>
        </p:nvSpPr>
        <p:spPr>
          <a:xfrm>
            <a:off x="10020674" y="3202741"/>
            <a:ext cx="1652476" cy="1652476"/>
          </a:xfrm>
          <a:prstGeom prst="ellipse">
            <a:avLst/>
          </a:prstGeom>
          <a:noFill/>
          <a:ln w="38100">
            <a:solidFill>
              <a:srgbClr val="F7E3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072D74B1-8805-4ABB-90FA-8A1540D84D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22" name="椭圆 21">
            <a:extLst>
              <a:ext uri="{FF2B5EF4-FFF2-40B4-BE49-F238E27FC236}">
                <a16:creationId xmlns:a16="http://schemas.microsoft.com/office/drawing/2014/main" id="{AA96C5E8-266D-475D-A9D2-6DFB0D82BFFF}"/>
              </a:ext>
            </a:extLst>
          </p:cNvPr>
          <p:cNvSpPr/>
          <p:nvPr/>
        </p:nvSpPr>
        <p:spPr>
          <a:xfrm>
            <a:off x="-409854" y="-345522"/>
            <a:ext cx="1183530" cy="1183530"/>
          </a:xfrm>
          <a:prstGeom prst="ellipse">
            <a:avLst/>
          </a:prstGeom>
          <a:solidFill>
            <a:srgbClr val="A5C0A4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sp>
        <p:nvSpPr>
          <p:cNvPr id="23" name="椭圆 22">
            <a:extLst>
              <a:ext uri="{FF2B5EF4-FFF2-40B4-BE49-F238E27FC236}">
                <a16:creationId xmlns:a16="http://schemas.microsoft.com/office/drawing/2014/main" id="{892D825C-2FA8-4570-B0B4-80F806B35ABE}"/>
              </a:ext>
            </a:extLst>
          </p:cNvPr>
          <p:cNvSpPr/>
          <p:nvPr/>
        </p:nvSpPr>
        <p:spPr>
          <a:xfrm>
            <a:off x="181911" y="479246"/>
            <a:ext cx="717524" cy="717524"/>
          </a:xfrm>
          <a:prstGeom prst="ellipse">
            <a:avLst/>
          </a:prstGeom>
          <a:solidFill>
            <a:srgbClr val="F7E3AD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Unicode MS"/>
              <a:ea typeface="黑体"/>
              <a:cs typeface="+mn-cs"/>
            </a:endParaRPr>
          </a:p>
        </p:txBody>
      </p:sp>
      <p:pic>
        <p:nvPicPr>
          <p:cNvPr id="15" name="图片 59">
            <a:extLst>
              <a:ext uri="{FF2B5EF4-FFF2-40B4-BE49-F238E27FC236}">
                <a16:creationId xmlns:a16="http://schemas.microsoft.com/office/drawing/2014/main" id="{0D2EF722-AC9E-4C65-A690-2FDDAAAD6C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9768" y="1248821"/>
            <a:ext cx="8107102" cy="4696753"/>
          </a:xfrm>
          <a:prstGeom prst="rect">
            <a:avLst/>
          </a:prstGeom>
        </p:spPr>
      </p:pic>
      <p:pic>
        <p:nvPicPr>
          <p:cNvPr id="21" name="图片 69">
            <a:extLst>
              <a:ext uri="{FF2B5EF4-FFF2-40B4-BE49-F238E27FC236}">
                <a16:creationId xmlns:a16="http://schemas.microsoft.com/office/drawing/2014/main" id="{65B8F962-2975-4A85-B4F0-12371E730A91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4436" y="698979"/>
            <a:ext cx="1105092" cy="782004"/>
          </a:xfrm>
          <a:prstGeom prst="rect">
            <a:avLst/>
          </a:prstGeom>
        </p:spPr>
      </p:pic>
      <p:pic>
        <p:nvPicPr>
          <p:cNvPr id="25" name="图片 74">
            <a:extLst>
              <a:ext uri="{FF2B5EF4-FFF2-40B4-BE49-F238E27FC236}">
                <a16:creationId xmlns:a16="http://schemas.microsoft.com/office/drawing/2014/main" id="{CE565F27-2DB3-464F-887A-824D0FF1F29D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25836" y="91704"/>
            <a:ext cx="1247331" cy="1621087"/>
          </a:xfrm>
          <a:prstGeom prst="rect">
            <a:avLst/>
          </a:prstGeom>
        </p:spPr>
      </p:pic>
      <p:pic>
        <p:nvPicPr>
          <p:cNvPr id="26" name="图片 75">
            <a:extLst>
              <a:ext uri="{FF2B5EF4-FFF2-40B4-BE49-F238E27FC236}">
                <a16:creationId xmlns:a16="http://schemas.microsoft.com/office/drawing/2014/main" id="{A6985571-C6E0-40B5-9EF9-5E1A78EED10C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0240" y="5095939"/>
            <a:ext cx="1837722" cy="130044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6927DBB-6E79-4F87-A7E2-B1AF9FC2FF95}"/>
              </a:ext>
            </a:extLst>
          </p:cNvPr>
          <p:cNvSpPr/>
          <p:nvPr/>
        </p:nvSpPr>
        <p:spPr>
          <a:xfrm>
            <a:off x="2555129" y="1861833"/>
            <a:ext cx="6486812" cy="830997"/>
          </a:xfrm>
          <a:prstGeom prst="rect">
            <a:avLst/>
          </a:prstGeom>
          <a:solidFill>
            <a:srgbClr val="FBE7B6"/>
          </a:solidFill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chắn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lvl="0" algn="just">
              <a:defRPr/>
            </a:pP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Vua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Quang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nhất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黑体"/>
              <a:cs typeface="Times New Roman" panose="02020603050405020304" pitchFamily="18" charset="0"/>
            </a:endParaRPr>
          </a:p>
        </p:txBody>
      </p:sp>
      <p:pic>
        <p:nvPicPr>
          <p:cNvPr id="27" name="图片 2">
            <a:extLst>
              <a:ext uri="{FF2B5EF4-FFF2-40B4-BE49-F238E27FC236}">
                <a16:creationId xmlns:a16="http://schemas.microsoft.com/office/drawing/2014/main" id="{03F0522A-2427-410F-8DD0-9EB80E452C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057169"/>
            <a:ext cx="1387528" cy="2633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图片 74">
            <a:extLst>
              <a:ext uri="{FF2B5EF4-FFF2-40B4-BE49-F238E27FC236}">
                <a16:creationId xmlns:a16="http://schemas.microsoft.com/office/drawing/2014/main" id="{DAC1F1A8-A465-49CC-B15C-5AD5B59CB316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61223" y="1110962"/>
            <a:ext cx="1247331" cy="1621087"/>
          </a:xfrm>
          <a:prstGeom prst="rect">
            <a:avLst/>
          </a:prstGeom>
        </p:spPr>
      </p:pic>
      <p:pic>
        <p:nvPicPr>
          <p:cNvPr id="17" name="图片 74">
            <a:extLst>
              <a:ext uri="{FF2B5EF4-FFF2-40B4-BE49-F238E27FC236}">
                <a16:creationId xmlns:a16="http://schemas.microsoft.com/office/drawing/2014/main" id="{65E2BCA5-F0F9-4454-B4F7-CA838F924F70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9734" y="2786653"/>
            <a:ext cx="1247331" cy="1621087"/>
          </a:xfrm>
          <a:prstGeom prst="rect">
            <a:avLst/>
          </a:prstGeom>
        </p:spPr>
      </p:pic>
      <p:pic>
        <p:nvPicPr>
          <p:cNvPr id="18" name="图片 74">
            <a:extLst>
              <a:ext uri="{FF2B5EF4-FFF2-40B4-BE49-F238E27FC236}">
                <a16:creationId xmlns:a16="http://schemas.microsoft.com/office/drawing/2014/main" id="{CCA80082-F573-4283-AC24-3934C13CC542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208474" y="3839988"/>
            <a:ext cx="1247331" cy="1621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C63A476-7C2D-AC62-2783-F6669BBBE3F8}"/>
              </a:ext>
            </a:extLst>
          </p:cNvPr>
          <p:cNvSpPr txBox="1"/>
          <p:nvPr/>
        </p:nvSpPr>
        <p:spPr>
          <a:xfrm>
            <a:off x="2555129" y="3055158"/>
            <a:ext cx="6530892" cy="2308324"/>
          </a:xfrm>
          <a:prstGeom prst="rect">
            <a:avLst/>
          </a:prstGeom>
          <a:solidFill>
            <a:srgbClr val="FFFDEE"/>
          </a:solidFill>
        </p:spPr>
        <p:txBody>
          <a:bodyPr wrap="square">
            <a:spAutoFit/>
          </a:bodyPr>
          <a:lstStyle/>
          <a:p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chống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cự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đòn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tấn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thắng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s-MX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Thanh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quân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Sơn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phòng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s-MX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s-MX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s-MX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Tx/>
              <a:buChar char="-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0465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1" dur="10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50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4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7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0" dur="10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50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3" dur="1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5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56" dur="10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7" dur="50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22" grpId="0" animBg="1"/>
      <p:bldP spid="22" grpId="1" animBg="1"/>
      <p:bldP spid="23" grpId="0" animBg="1"/>
      <p:bldP spid="23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/>
        </p:blipFill>
        <p:spPr>
          <a:xfrm>
            <a:off x="0" y="-9760"/>
            <a:ext cx="12192001" cy="6858000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2C05A27C-0C40-4CD7-93FB-419E8BBC2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274" b="93910" l="9370" r="89984">
                        <a14:foregroundMark x1="40065" y1="4487" x2="49758" y2="6090"/>
                        <a14:foregroundMark x1="23425" y1="11218" x2="22940" y2="14423"/>
                        <a14:foregroundMark x1="24071" y1="12073" x2="26010" y2="11645"/>
                        <a14:foregroundMark x1="15186" y1="75962" x2="25687" y2="79594"/>
                        <a14:foregroundMark x1="25687" y1="79594" x2="25687" y2="79594"/>
                        <a14:foregroundMark x1="46527" y1="93162" x2="46527" y2="94017"/>
                        <a14:foregroundMark x1="9370" y1="76603" x2="9370" y2="8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9198" y="-145144"/>
            <a:ext cx="4535365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3467" b="46605"/>
          <a:stretch/>
        </p:blipFill>
        <p:spPr>
          <a:xfrm>
            <a:off x="-1" y="917359"/>
            <a:ext cx="786074" cy="268218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2857"/>
            <a:ext cx="12192000" cy="398068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D3D5378D-2B37-4113-B3D8-9A2935E980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888" y="4680152"/>
            <a:ext cx="6413548" cy="1549970"/>
          </a:xfrm>
          <a:prstGeom prst="rect">
            <a:avLst/>
          </a:prstGeom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39251336-69F0-4CDA-8C7B-BC9AA8063F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06" t="-1143" r="26891" b="81649"/>
          <a:stretch/>
        </p:blipFill>
        <p:spPr>
          <a:xfrm>
            <a:off x="9418174" y="-61878"/>
            <a:ext cx="2346661" cy="979237"/>
          </a:xfrm>
          <a:prstGeom prst="rect">
            <a:avLst/>
          </a:prstGeom>
        </p:spPr>
      </p:pic>
      <p:sp>
        <p:nvSpPr>
          <p:cNvPr id="10" name="文本框 11">
            <a:extLst>
              <a:ext uri="{FF2B5EF4-FFF2-40B4-BE49-F238E27FC236}">
                <a16:creationId xmlns:a16="http://schemas.microsoft.com/office/drawing/2014/main" id="{5104E58F-C17A-47F3-B579-C51AF53AF4F2}"/>
              </a:ext>
            </a:extLst>
          </p:cNvPr>
          <p:cNvSpPr txBox="1"/>
          <p:nvPr/>
        </p:nvSpPr>
        <p:spPr>
          <a:xfrm>
            <a:off x="3635397" y="1172415"/>
            <a:ext cx="6413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srgbClr val="ED7747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CHÚC CÁC EM HỌC TỐT!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ED7747">
                  <a:lumMod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03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1: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trần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hỏi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nghị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>
              <a:gd name="adj" fmla="val 25023"/>
            </a:avLst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xúc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CCC6B5-5962-C127-F4F2-1F3DF1DC6D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966" y="4766035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916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81273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2: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trần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thuật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dùng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gì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Hùng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tám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gái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39494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165" y="2812731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22724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tả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460" y="2812731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059538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C. Thông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báo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1755" y="2812731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8891833" y="5724063"/>
            <a:ext cx="2774179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E8A31-2B88-1E63-4CFE-938A9062E1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40" y="4451009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421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3: </a:t>
            </a:r>
            <a:r>
              <a:rPr lang="en-US" sz="2800" b="1" dirty="0" err="1"/>
              <a:t>Dấu</a:t>
            </a:r>
            <a:r>
              <a:rPr lang="en-US" sz="2800" b="1" dirty="0"/>
              <a:t> </a:t>
            </a:r>
            <a:r>
              <a:rPr lang="en-US" sz="2800" b="1" dirty="0" err="1"/>
              <a:t>hiệu</a:t>
            </a:r>
            <a:r>
              <a:rPr lang="en-US" sz="2800" b="1" dirty="0"/>
              <a:t> </a:t>
            </a:r>
            <a:r>
              <a:rPr lang="en-US" sz="2800" b="1" dirty="0" err="1"/>
              <a:t>nhân</a:t>
            </a:r>
            <a:r>
              <a:rPr lang="en-US" sz="2800" b="1" dirty="0"/>
              <a:t> </a:t>
            </a:r>
            <a:r>
              <a:rPr lang="en-US" sz="2800" b="1" dirty="0" err="1"/>
              <a:t>biết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nghi</a:t>
            </a:r>
            <a:r>
              <a:rPr lang="en-US" sz="2800" b="1" dirty="0"/>
              <a:t> </a:t>
            </a:r>
            <a:r>
              <a:rPr lang="en-US" sz="2800" b="1" dirty="0" err="1"/>
              <a:t>vấn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"hay"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vế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quan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hệ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lựa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chọn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Khi </a:t>
            </a:r>
            <a:r>
              <a:rPr lang="en-US" sz="2400" dirty="0" err="1">
                <a:solidFill>
                  <a:schemeClr val="tx1"/>
                </a:solidFill>
              </a:rPr>
              <a:t>viết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các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đều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đúng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2F06F-3B84-D8FC-0DCF-465C42ECE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559" y="4052693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E12AB07-DF01-EA29-2368-9441C6AAB8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33" y="3145542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25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494155" y="48414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4: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nghi</a:t>
            </a:r>
            <a:r>
              <a:rPr lang="en-US" sz="2800" b="1" dirty="0"/>
              <a:t> </a:t>
            </a:r>
            <a:r>
              <a:rPr lang="en-US" sz="2800" b="1" dirty="0" err="1"/>
              <a:t>vấn</a:t>
            </a:r>
            <a:r>
              <a:rPr lang="en-US" sz="2800" b="1" dirty="0"/>
              <a:t>?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Bông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hồng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tuyệt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đẹp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54918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Con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nhận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254918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ai </a:t>
            </a:r>
            <a:r>
              <a:rPr lang="en-US" sz="2400" dirty="0" err="1">
                <a:solidFill>
                  <a:schemeClr val="tx1"/>
                </a:solidFill>
              </a:rPr>
              <a:t>dám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tiếng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với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hắn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Nó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bị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vì</a:t>
            </a:r>
            <a:r>
              <a:rPr lang="en-US" sz="2400" dirty="0">
                <a:solidFill>
                  <a:schemeClr val="tx1"/>
                </a:solidFill>
              </a:rPr>
              <a:t> quay </a:t>
            </a:r>
            <a:r>
              <a:rPr lang="en-US" sz="2400" dirty="0" err="1">
                <a:solidFill>
                  <a:schemeClr val="tx1"/>
                </a:solidFill>
              </a:rPr>
              <a:t>cóp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trong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giờ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kiểm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43D3F2F-6844-D7BC-DB10-AB0D647F8F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6286" y="495807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59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029260" y="4946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err="1"/>
              <a:t>Câu</a:t>
            </a:r>
            <a:r>
              <a:rPr lang="en-US" sz="2400" b="1" dirty="0"/>
              <a:t> 5: </a:t>
            </a:r>
            <a:r>
              <a:rPr lang="en-US" sz="2400" b="1" dirty="0" err="1"/>
              <a:t>Dòng</a:t>
            </a:r>
            <a:r>
              <a:rPr lang="en-US" sz="2400" b="1" dirty="0"/>
              <a:t> </a:t>
            </a:r>
            <a:r>
              <a:rPr lang="en-US" sz="2400" b="1" dirty="0" err="1"/>
              <a:t>nào</a:t>
            </a:r>
            <a:r>
              <a:rPr lang="en-US" sz="2400" b="1" dirty="0"/>
              <a:t> </a:t>
            </a:r>
            <a:r>
              <a:rPr lang="en-US" sz="2400" b="1" dirty="0" err="1"/>
              <a:t>dưới</a:t>
            </a:r>
            <a:r>
              <a:rPr lang="en-US" sz="2400" b="1" dirty="0"/>
              <a:t> </a:t>
            </a:r>
            <a:r>
              <a:rPr lang="en-US" sz="2400" b="1" dirty="0" err="1"/>
              <a:t>đây</a:t>
            </a:r>
            <a:r>
              <a:rPr lang="en-US" sz="2400" b="1" dirty="0"/>
              <a:t> </a:t>
            </a:r>
            <a:r>
              <a:rPr lang="en-US" sz="2400" b="1" dirty="0" err="1"/>
              <a:t>nói</a:t>
            </a:r>
            <a:r>
              <a:rPr lang="en-US" sz="2400" b="1" dirty="0"/>
              <a:t> </a:t>
            </a:r>
            <a:r>
              <a:rPr lang="en-US" sz="2400" b="1" dirty="0" err="1"/>
              <a:t>đúng</a:t>
            </a:r>
            <a:r>
              <a:rPr lang="en-US" sz="2400" b="1" dirty="0"/>
              <a:t> </a:t>
            </a:r>
            <a:r>
              <a:rPr lang="en-US" sz="2400" b="1" dirty="0" err="1"/>
              <a:t>nhất</a:t>
            </a:r>
            <a:r>
              <a:rPr lang="en-US" sz="2400" b="1" dirty="0"/>
              <a:t> </a:t>
            </a:r>
            <a:r>
              <a:rPr lang="en-US" sz="2400" b="1" dirty="0" err="1"/>
              <a:t>dấu</a:t>
            </a:r>
            <a:r>
              <a:rPr lang="en-US" sz="2400" b="1" dirty="0"/>
              <a:t> </a:t>
            </a:r>
            <a:r>
              <a:rPr lang="en-US" sz="2400" b="1" dirty="0" err="1"/>
              <a:t>hiệu</a:t>
            </a:r>
            <a:r>
              <a:rPr lang="en-US" sz="2400" b="1" dirty="0"/>
              <a:t> </a:t>
            </a:r>
            <a:r>
              <a:rPr lang="en-US" sz="2400" b="1" dirty="0" err="1"/>
              <a:t>nhận</a:t>
            </a:r>
            <a:r>
              <a:rPr lang="en-US" sz="2400" b="1" dirty="0"/>
              <a:t> </a:t>
            </a:r>
            <a:r>
              <a:rPr lang="en-US" sz="2400" b="1" dirty="0" err="1"/>
              <a:t>biết</a:t>
            </a:r>
            <a:r>
              <a:rPr lang="en-US" sz="2400" b="1" dirty="0"/>
              <a:t> </a:t>
            </a:r>
            <a:r>
              <a:rPr lang="en-US" sz="2400" b="1" dirty="0" err="1"/>
              <a:t>câu</a:t>
            </a:r>
            <a:r>
              <a:rPr lang="en-US" sz="2400" b="1" dirty="0"/>
              <a:t> </a:t>
            </a:r>
            <a:r>
              <a:rPr lang="en-US" sz="2400" b="1" dirty="0" err="1"/>
              <a:t>cảm</a:t>
            </a:r>
            <a:r>
              <a:rPr lang="en-US" sz="2400" b="1" dirty="0"/>
              <a:t> </a:t>
            </a:r>
            <a:r>
              <a:rPr lang="en-US" sz="2400" b="1" dirty="0" err="1"/>
              <a:t>thán</a:t>
            </a:r>
            <a:r>
              <a:rPr lang="en-US" sz="2400" b="1" dirty="0"/>
              <a:t>?</a:t>
            </a:r>
            <a:endParaRPr lang="en-US" sz="24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vấn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21660"/>
            <a:ext cx="2934336" cy="150152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205046"/>
            <a:ext cx="2851572" cy="1501522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Sử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dụng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từ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ngữ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chấm</a:t>
            </a:r>
            <a:r>
              <a:rPr lang="en-US" sz="2400" dirty="0">
                <a:solidFill>
                  <a:schemeClr val="tx1"/>
                </a:solidFill>
              </a:rPr>
              <a:t> than ở </a:t>
            </a:r>
            <a:r>
              <a:rPr lang="en-US" sz="2400" dirty="0" err="1">
                <a:solidFill>
                  <a:schemeClr val="tx1"/>
                </a:solidFill>
              </a:rPr>
              <a:t>cuối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câu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có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dấu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hiệu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hình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thức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đặc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trưng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5C6E827-E39B-B525-CACE-A183EC17287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563" y="4669107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6031" y="3787751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242670" y="394722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6:</a:t>
            </a:r>
            <a:r>
              <a:rPr lang="en-US" sz="2800" dirty="0"/>
              <a:t> </a:t>
            </a:r>
            <a:r>
              <a:rPr lang="en-US" sz="2800" b="1" dirty="0"/>
              <a:t>Trong </a:t>
            </a:r>
            <a:r>
              <a:rPr lang="en-US" sz="2800" b="1" dirty="0" err="1"/>
              <a:t>các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sau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nào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cảm</a:t>
            </a:r>
            <a:r>
              <a:rPr lang="en-US" sz="2800" b="1" dirty="0"/>
              <a:t> </a:t>
            </a:r>
            <a:r>
              <a:rPr lang="en-US" sz="2800" b="1" dirty="0" err="1"/>
              <a:t>thán</a:t>
            </a:r>
            <a:r>
              <a:rPr lang="en-US" sz="2800" b="1" dirty="0"/>
              <a:t>: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1632003" y="2361293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Thương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thay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cũng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kiếp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1653353" y="3712458"/>
            <a:ext cx="3509490" cy="992413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Sao </a:t>
            </a:r>
            <a:r>
              <a:rPr lang="en-US" sz="2400" dirty="0" err="1">
                <a:solidFill>
                  <a:schemeClr val="tx1"/>
                </a:solidFill>
              </a:rPr>
              <a:t>anh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không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chơi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thôn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Vĩ</a:t>
            </a:r>
            <a:r>
              <a:rPr lang="en-US" sz="2400" dirty="0">
                <a:solidFill>
                  <a:schemeClr val="tx1"/>
                </a:solidFill>
              </a:rPr>
              <a:t>?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664" y="3900477"/>
            <a:ext cx="2934336" cy="293433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1645913-7E23-BAAA-A4F4-3CA914DABEB6}"/>
              </a:ext>
            </a:extLst>
          </p:cNvPr>
          <p:cNvSpPr/>
          <p:nvPr/>
        </p:nvSpPr>
        <p:spPr>
          <a:xfrm>
            <a:off x="6763549" y="2318805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Tiến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lên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chiến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sĩ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đồng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bào</a:t>
            </a:r>
            <a:r>
              <a:rPr lang="en-US" sz="2400" dirty="0">
                <a:solidFill>
                  <a:schemeClr val="tx1"/>
                </a:solidFill>
              </a:rPr>
              <a:t>!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B6914C9-5591-5EAA-6146-D7005929CD7D}"/>
              </a:ext>
            </a:extLst>
          </p:cNvPr>
          <p:cNvSpPr/>
          <p:nvPr/>
        </p:nvSpPr>
        <p:spPr>
          <a:xfrm>
            <a:off x="6763549" y="3712458"/>
            <a:ext cx="3530840" cy="99241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người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đã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khóc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vì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chót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lừa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một</a:t>
            </a:r>
            <a:r>
              <a:rPr lang="en-US" sz="2400" dirty="0">
                <a:solidFill>
                  <a:schemeClr val="tx1"/>
                </a:solidFill>
              </a:rPr>
              <a:t> con </a:t>
            </a:r>
            <a:r>
              <a:rPr lang="en-US" sz="2400" dirty="0" err="1">
                <a:solidFill>
                  <a:schemeClr val="tx1"/>
                </a:solidFill>
              </a:rPr>
              <a:t>chó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20A922-335E-F896-5C6E-17B9DCD98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717" y="3787751"/>
            <a:ext cx="2934336" cy="29343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EA5C25E-69E4-7F9E-D1DC-0E88EDF4A7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356" y="1695242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7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30F87-AC3B-464A-ACE1-7680D91165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70" y="2320583"/>
            <a:ext cx="2934336" cy="29343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C0CBB39-4514-4CD8-8DF7-D11D24549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7529" y="0"/>
            <a:ext cx="2857500" cy="2857500"/>
          </a:xfrm>
          <a:prstGeom prst="rect">
            <a:avLst/>
          </a:prstGeom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0667024D-077C-41FB-84FC-D91D5651A194}"/>
              </a:ext>
            </a:extLst>
          </p:cNvPr>
          <p:cNvSpPr/>
          <p:nvPr/>
        </p:nvSpPr>
        <p:spPr>
          <a:xfrm>
            <a:off x="1029260" y="494665"/>
            <a:ext cx="7840345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/>
              <a:t>Câu</a:t>
            </a:r>
            <a:r>
              <a:rPr lang="en-US" sz="2800" b="1" dirty="0"/>
              <a:t> 7: </a:t>
            </a:r>
            <a:r>
              <a:rPr lang="en-US" sz="2800" b="1" dirty="0" err="1"/>
              <a:t>Đâu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chức</a:t>
            </a:r>
            <a:r>
              <a:rPr lang="en-US" sz="2800" b="1" dirty="0"/>
              <a:t> </a:t>
            </a:r>
            <a:r>
              <a:rPr lang="en-US" sz="2800" b="1" dirty="0" err="1"/>
              <a:t>năng</a:t>
            </a:r>
            <a:r>
              <a:rPr lang="en-US" sz="2800" b="1" dirty="0"/>
              <a:t> </a:t>
            </a:r>
            <a:r>
              <a:rPr lang="en-US" sz="2800" b="1" dirty="0" err="1"/>
              <a:t>tiêu</a:t>
            </a:r>
            <a:r>
              <a:rPr lang="en-US" sz="2800" b="1" dirty="0"/>
              <a:t> </a:t>
            </a:r>
            <a:r>
              <a:rPr lang="en-US" sz="2800" b="1" dirty="0" err="1"/>
              <a:t>biểu</a:t>
            </a:r>
            <a:r>
              <a:rPr lang="en-US" sz="2800" b="1" dirty="0"/>
              <a:t> </a:t>
            </a:r>
            <a:r>
              <a:rPr lang="en-US" sz="2800" b="1" dirty="0" err="1"/>
              <a:t>của</a:t>
            </a:r>
            <a:r>
              <a:rPr lang="en-US" sz="2800" b="1" dirty="0"/>
              <a:t> </a:t>
            </a:r>
            <a:r>
              <a:rPr lang="en-US" sz="2800" b="1" dirty="0" err="1"/>
              <a:t>câu</a:t>
            </a:r>
            <a:r>
              <a:rPr lang="en-US" sz="2800" b="1" dirty="0"/>
              <a:t> </a:t>
            </a:r>
            <a:r>
              <a:rPr lang="en-US" sz="2800" b="1" dirty="0" err="1"/>
              <a:t>cầu</a:t>
            </a:r>
            <a:r>
              <a:rPr lang="en-US" sz="2800" b="1" dirty="0"/>
              <a:t> </a:t>
            </a:r>
            <a:r>
              <a:rPr lang="en-US" sz="2800" b="1" dirty="0" err="1"/>
              <a:t>khiến</a:t>
            </a:r>
            <a:r>
              <a:rPr lang="en-US" sz="2800" b="1" dirty="0"/>
              <a:t> </a:t>
            </a:r>
            <a:r>
              <a:rPr lang="en-US" sz="2800" b="1" dirty="0" err="1"/>
              <a:t>là</a:t>
            </a:r>
            <a:r>
              <a:rPr lang="en-US" sz="2800" b="1" dirty="0"/>
              <a:t> </a:t>
            </a:r>
            <a:r>
              <a:rPr lang="en-US" sz="2800" b="1" dirty="0" err="1"/>
              <a:t>gì</a:t>
            </a:r>
            <a:r>
              <a:rPr lang="en-US" sz="2800" b="1" dirty="0"/>
              <a:t>?</a:t>
            </a:r>
            <a:endParaRPr lang="en-US" sz="28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B5AB01C-ECF4-4CC5-B79D-24017FBE3B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7" y="1603081"/>
            <a:ext cx="1600706" cy="1607820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98ECE88-115D-4A1D-8452-F943FF1AC741}"/>
              </a:ext>
            </a:extLst>
          </p:cNvPr>
          <p:cNvSpPr/>
          <p:nvPr/>
        </p:nvSpPr>
        <p:spPr>
          <a:xfrm>
            <a:off x="74901" y="5254918"/>
            <a:ext cx="2978445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A.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lộ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cảm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xúc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A2065B4-32D5-4275-B2C9-8B5FF2ACCB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5085" y="2320583"/>
            <a:ext cx="2934336" cy="2934336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88E5E567-B90E-4275-AC51-C8D58F3AA2A7}"/>
              </a:ext>
            </a:extLst>
          </p:cNvPr>
          <p:cNvSpPr/>
          <p:nvPr/>
        </p:nvSpPr>
        <p:spPr>
          <a:xfrm>
            <a:off x="3161090" y="5254918"/>
            <a:ext cx="2934336" cy="1406248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B.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yêu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cầu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đề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nghị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ra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lệnh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9116D89-5671-4377-A980-517B605BEC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269" y="2320583"/>
            <a:ext cx="2934336" cy="2934336"/>
          </a:xfrm>
          <a:prstGeom prst="rect">
            <a:avLst/>
          </a:prstGeom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4E263D4-FF99-4115-A750-399C550760EE}"/>
              </a:ext>
            </a:extLst>
          </p:cNvPr>
          <p:cNvSpPr/>
          <p:nvPr/>
        </p:nvSpPr>
        <p:spPr>
          <a:xfrm>
            <a:off x="6217384" y="5300320"/>
            <a:ext cx="2851572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C.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hỏi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D199BEE-8167-419B-B668-203E8A2CC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700" y="2320583"/>
            <a:ext cx="2934336" cy="2934336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00BEFBB1-525B-415D-8E45-ADCB8FD217EA}"/>
              </a:ext>
            </a:extLst>
          </p:cNvPr>
          <p:cNvSpPr/>
          <p:nvPr/>
        </p:nvSpPr>
        <p:spPr>
          <a:xfrm>
            <a:off x="9229113" y="5254919"/>
            <a:ext cx="2774179" cy="1310973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chemeClr val="tx1"/>
                </a:solidFill>
              </a:rPr>
              <a:t>D. </a:t>
            </a:r>
            <a:r>
              <a:rPr lang="en-US" sz="2400" dirty="0" err="1">
                <a:solidFill>
                  <a:schemeClr val="tx1"/>
                </a:solidFill>
              </a:rPr>
              <a:t>Dùng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để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kể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F2F5305-FA3C-E839-9CCE-AEAF66EE29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77" y="4958071"/>
            <a:ext cx="1600706" cy="1607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9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  <p:bldP spid="21" grpId="0" animBg="1"/>
      <p:bldP spid="23" grpId="0" animBg="1"/>
      <p:bldP spid="25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75593"/>
      </a:accent1>
      <a:accent2>
        <a:srgbClr val="3BB692"/>
      </a:accent2>
      <a:accent3>
        <a:srgbClr val="A1C450"/>
      </a:accent3>
      <a:accent4>
        <a:srgbClr val="EBBA31"/>
      </a:accent4>
      <a:accent5>
        <a:srgbClr val="ED7747"/>
      </a:accent5>
      <a:accent6>
        <a:srgbClr val="EC2B51"/>
      </a:accent6>
      <a:hlink>
        <a:srgbClr val="175593"/>
      </a:hlink>
      <a:folHlink>
        <a:srgbClr val="BFBFBF"/>
      </a:folHlink>
    </a:clrScheme>
    <a:fontScheme name="自定义 6">
      <a:majorFont>
        <a:latin typeface="Arial"/>
        <a:ea typeface="微软雅黑"/>
        <a:cs typeface=""/>
      </a:majorFont>
      <a:minorFont>
        <a:latin typeface="Arial Unicode MS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175593"/>
    </a:accent1>
    <a:accent2>
      <a:srgbClr val="3BB692"/>
    </a:accent2>
    <a:accent3>
      <a:srgbClr val="A1C450"/>
    </a:accent3>
    <a:accent4>
      <a:srgbClr val="EBBA31"/>
    </a:accent4>
    <a:accent5>
      <a:srgbClr val="ED7747"/>
    </a:accent5>
    <a:accent6>
      <a:srgbClr val="EC2B51"/>
    </a:accent6>
    <a:hlink>
      <a:srgbClr val="175593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1446</Words>
  <PresentationFormat>Widescreen</PresentationFormat>
  <Paragraphs>154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5" baseType="lpstr">
      <vt:lpstr>Arial Unicode MS</vt:lpstr>
      <vt:lpstr>Arial</vt:lpstr>
      <vt:lpstr>Calibri</vt:lpstr>
      <vt:lpstr>Calibri Light</vt:lpstr>
      <vt:lpstr>Times New Roman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2021-11-30T14:57:08Z</dcterms:created>
  <dcterms:modified xsi:type="dcterms:W3CDTF">2023-07-09T10:21:47Z</dcterms:modified>
</cp:coreProperties>
</file>