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7" r:id="rId6"/>
    <p:sldId id="260" r:id="rId7"/>
    <p:sldId id="270" r:id="rId8"/>
    <p:sldId id="262" r:id="rId9"/>
    <p:sldId id="268" r:id="rId10"/>
    <p:sldId id="259" r:id="rId11"/>
    <p:sldId id="264" r:id="rId12"/>
    <p:sldId id="265"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1" d="100"/>
          <a:sy n="61" d="100"/>
        </p:scale>
        <p:origin x="-139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p>
            <a:fld id="{348164A7-FC20-4894-98D0-6AC1F2D96FA9}" type="datetimeFigureOut">
              <a:rPr lang="en-US" smtClean="0"/>
              <a:pPr/>
              <a:t>12/29/2012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4F17AD96-6019-4B71-A7BE-184457E6BE2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348164A7-FC20-4894-98D0-6AC1F2D96FA9}" type="datetimeFigureOut">
              <a:rPr lang="en-US" smtClean="0"/>
              <a:pPr/>
              <a:t>12/29/2012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4F17AD96-6019-4B71-A7BE-184457E6BE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348164A7-FC20-4894-98D0-6AC1F2D96FA9}" type="datetimeFigureOut">
              <a:rPr lang="en-US" smtClean="0"/>
              <a:pPr/>
              <a:t>12/29/2012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4F17AD96-6019-4B71-A7BE-184457E6BE2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348164A7-FC20-4894-98D0-6AC1F2D96FA9}" type="datetimeFigureOut">
              <a:rPr lang="en-US" smtClean="0"/>
              <a:pPr/>
              <a:t>12/29/2012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4F17AD96-6019-4B71-A7BE-184457E6BE2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p>
            <a:fld id="{348164A7-FC20-4894-98D0-6AC1F2D96FA9}" type="datetimeFigureOut">
              <a:rPr lang="en-US" smtClean="0"/>
              <a:pPr/>
              <a:t>12/29/2012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4F17AD96-6019-4B71-A7BE-184457E6BE2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4"/>
          <p:cNvSpPr>
            <a:spLocks noGrp="1"/>
          </p:cNvSpPr>
          <p:nvPr>
            <p:ph type="dt" sz="half" idx="10"/>
          </p:nvPr>
        </p:nvSpPr>
        <p:spPr/>
        <p:txBody>
          <a:bodyPr/>
          <a:lstStyle/>
          <a:p>
            <a:fld id="{348164A7-FC20-4894-98D0-6AC1F2D96FA9}" type="datetimeFigureOut">
              <a:rPr lang="en-US" smtClean="0"/>
              <a:pPr/>
              <a:t>12/29/2012</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4F17AD96-6019-4B71-A7BE-184457E6BE2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6"/>
          <p:cNvSpPr>
            <a:spLocks noGrp="1"/>
          </p:cNvSpPr>
          <p:nvPr>
            <p:ph type="dt" sz="half" idx="10"/>
          </p:nvPr>
        </p:nvSpPr>
        <p:spPr/>
        <p:txBody>
          <a:bodyPr/>
          <a:lstStyle/>
          <a:p>
            <a:fld id="{348164A7-FC20-4894-98D0-6AC1F2D96FA9}" type="datetimeFigureOut">
              <a:rPr lang="en-US" smtClean="0"/>
              <a:pPr/>
              <a:t>12/29/2012</a:t>
            </a:fld>
            <a:endParaRPr lang="en-US"/>
          </a:p>
        </p:txBody>
      </p:sp>
      <p:sp>
        <p:nvSpPr>
          <p:cNvPr id="8" name="Nơi giữ chỗ cho Chân trang 7"/>
          <p:cNvSpPr>
            <a:spLocks noGrp="1"/>
          </p:cNvSpPr>
          <p:nvPr>
            <p:ph type="ftr" sz="quarter" idx="11"/>
          </p:nvPr>
        </p:nvSpPr>
        <p:spPr/>
        <p:txBody>
          <a:bodyPr/>
          <a:lstStyle/>
          <a:p>
            <a:endParaRPr lang="en-US"/>
          </a:p>
        </p:txBody>
      </p:sp>
      <p:sp>
        <p:nvSpPr>
          <p:cNvPr id="9" name="Nơi giữ chỗ cho Số hiệu Bản chiếu 8"/>
          <p:cNvSpPr>
            <a:spLocks noGrp="1"/>
          </p:cNvSpPr>
          <p:nvPr>
            <p:ph type="sldNum" sz="quarter" idx="12"/>
          </p:nvPr>
        </p:nvSpPr>
        <p:spPr/>
        <p:txBody>
          <a:bodyPr/>
          <a:lstStyle/>
          <a:p>
            <a:fld id="{4F17AD96-6019-4B71-A7BE-184457E6BE2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2"/>
          <p:cNvSpPr>
            <a:spLocks noGrp="1"/>
          </p:cNvSpPr>
          <p:nvPr>
            <p:ph type="dt" sz="half" idx="10"/>
          </p:nvPr>
        </p:nvSpPr>
        <p:spPr/>
        <p:txBody>
          <a:bodyPr/>
          <a:lstStyle/>
          <a:p>
            <a:fld id="{348164A7-FC20-4894-98D0-6AC1F2D96FA9}" type="datetimeFigureOut">
              <a:rPr lang="en-US" smtClean="0"/>
              <a:pPr/>
              <a:t>12/29/2012</a:t>
            </a:fld>
            <a:endParaRPr lang="en-US"/>
          </a:p>
        </p:txBody>
      </p:sp>
      <p:sp>
        <p:nvSpPr>
          <p:cNvPr id="4" name="Nơi giữ chỗ cho Chân trang 3"/>
          <p:cNvSpPr>
            <a:spLocks noGrp="1"/>
          </p:cNvSpPr>
          <p:nvPr>
            <p:ph type="ftr" sz="quarter" idx="11"/>
          </p:nvPr>
        </p:nvSpPr>
        <p:spPr/>
        <p:txBody>
          <a:bodyPr/>
          <a:lstStyle/>
          <a:p>
            <a:endParaRPr lang="en-US"/>
          </a:p>
        </p:txBody>
      </p:sp>
      <p:sp>
        <p:nvSpPr>
          <p:cNvPr id="5" name="Nơi giữ chỗ cho Số hiệu Bản chiếu 4"/>
          <p:cNvSpPr>
            <a:spLocks noGrp="1"/>
          </p:cNvSpPr>
          <p:nvPr>
            <p:ph type="sldNum" sz="quarter" idx="12"/>
          </p:nvPr>
        </p:nvSpPr>
        <p:spPr/>
        <p:txBody>
          <a:bodyPr/>
          <a:lstStyle/>
          <a:p>
            <a:fld id="{4F17AD96-6019-4B71-A7BE-184457E6BE2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348164A7-FC20-4894-98D0-6AC1F2D96FA9}" type="datetimeFigureOut">
              <a:rPr lang="en-US" smtClean="0"/>
              <a:pPr/>
              <a:t>12/29/2012</a:t>
            </a:fld>
            <a:endParaRPr lang="en-US"/>
          </a:p>
        </p:txBody>
      </p:sp>
      <p:sp>
        <p:nvSpPr>
          <p:cNvPr id="3" name="Nơi giữ chỗ cho Chân trang 2"/>
          <p:cNvSpPr>
            <a:spLocks noGrp="1"/>
          </p:cNvSpPr>
          <p:nvPr>
            <p:ph type="ftr" sz="quarter" idx="11"/>
          </p:nvPr>
        </p:nvSpPr>
        <p:spPr/>
        <p:txBody>
          <a:bodyPr/>
          <a:lstStyle/>
          <a:p>
            <a:endParaRPr lang="en-US"/>
          </a:p>
        </p:txBody>
      </p:sp>
      <p:sp>
        <p:nvSpPr>
          <p:cNvPr id="4" name="Nơi giữ chỗ cho Số hiệu Bản chiếu 3"/>
          <p:cNvSpPr>
            <a:spLocks noGrp="1"/>
          </p:cNvSpPr>
          <p:nvPr>
            <p:ph type="sldNum" sz="quarter" idx="12"/>
          </p:nvPr>
        </p:nvSpPr>
        <p:spPr/>
        <p:txBody>
          <a:bodyPr/>
          <a:lstStyle/>
          <a:p>
            <a:fld id="{4F17AD96-6019-4B71-A7BE-184457E6BE2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fld id="{348164A7-FC20-4894-98D0-6AC1F2D96FA9}" type="datetimeFigureOut">
              <a:rPr lang="en-US" smtClean="0"/>
              <a:pPr/>
              <a:t>12/29/2012</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4F17AD96-6019-4B71-A7BE-184457E6BE2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fld id="{348164A7-FC20-4894-98D0-6AC1F2D96FA9}" type="datetimeFigureOut">
              <a:rPr lang="en-US" smtClean="0"/>
              <a:pPr/>
              <a:t>12/29/2012</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4F17AD96-6019-4B71-A7BE-184457E6BE2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vi-VN" smtClean="0"/>
              <a:t>Bấm &amp; sửa kiểu tiêu đề</a:t>
            </a:r>
            <a:endParaRPr lang="en-US"/>
          </a:p>
        </p:txBody>
      </p:sp>
      <p:sp>
        <p:nvSpPr>
          <p:cNvPr id="3" name="Nơi giữ chỗ cho Văn bản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164A7-FC20-4894-98D0-6AC1F2D96FA9}" type="datetimeFigureOut">
              <a:rPr lang="en-US" smtClean="0"/>
              <a:pPr/>
              <a:t>12/29/2012</a:t>
            </a:fld>
            <a:endParaRPr lang="en-US"/>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7AD96-6019-4B71-A7BE-184457E6BE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E:\GA%20CUA%20GIAO%20VIEN\KIEU%20ANH\renh%20renh%20rang%20rang.mp3"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6.xml"/><Relationship Id="rId1" Type="http://schemas.openxmlformats.org/officeDocument/2006/relationships/audio" Target="file:///E:\GA%20CUA%20GIAO%20VIEN\KIEU%20ANH\Ba%20Ngon%20Nen%20Lung%20Linh%20-%20Phuong%20Thao%20ft.%20Ngoc%20Le.mp3" TargetMode="External"/><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audio" Target="file:///E:\GA%20CUA%20GIAO%20VIEN\KIEU%20ANH\_04%20Bac%20dua%20thu%20vui%20tinhbai%204%20xong.mp3" TargetMode="Externa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audio" Target="file:///E:\GA%20CUA%20GIAO%20VIEN\KIEU%20ANH\_01%20Chau%20yeu%20co%20chu%20cong%20nhanbai%201%20xong%20(1).mp3"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noithatcnc.com/mau-thiet-ke-nha-dan-mau-nha-cap-4-dep/mau-nha-cap-4-dep-15/" TargetMode="External"/><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hyperlink" Target="http://lamnha.com/photolib/thumbnails.php?album=22"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1026" name="Picture 2" descr="C:\Users\DV6T\Desktop\HÌNH NỀN MỚI TẢI\487b2764_illustration_cartoon_girl_b10-psd-020.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8" name="Tiêu đề 7"/>
          <p:cNvSpPr>
            <a:spLocks noGrp="1"/>
          </p:cNvSpPr>
          <p:nvPr>
            <p:ph type="ctrTitle"/>
          </p:nvPr>
        </p:nvSpPr>
        <p:spPr>
          <a:xfrm>
            <a:off x="1600200" y="304800"/>
            <a:ext cx="6705600" cy="1470025"/>
          </a:xfrm>
        </p:spPr>
        <p:txBody>
          <a:bodyPr/>
          <a:lstStyle/>
          <a:p>
            <a:r>
              <a:rPr lang="en-US" b="1" dirty="0" smtClean="0">
                <a:solidFill>
                  <a:srgbClr val="7030A0"/>
                </a:solidFill>
              </a:rPr>
              <a:t>TRƯỜNG MẦM NON 24/3</a:t>
            </a:r>
            <a:br>
              <a:rPr lang="en-US" b="1" dirty="0" smtClean="0">
                <a:solidFill>
                  <a:srgbClr val="7030A0"/>
                </a:solidFill>
              </a:rPr>
            </a:br>
            <a:r>
              <a:rPr lang="en-US" b="1" dirty="0" smtClean="0">
                <a:solidFill>
                  <a:srgbClr val="7030A0"/>
                </a:solidFill>
              </a:rPr>
              <a:t>LỚP: BÉ 1</a:t>
            </a:r>
            <a:endParaRPr lang="en-US" b="1" dirty="0">
              <a:solidFill>
                <a:srgbClr val="7030A0"/>
              </a:solidFill>
            </a:endParaRPr>
          </a:p>
        </p:txBody>
      </p:sp>
      <p:sp>
        <p:nvSpPr>
          <p:cNvPr id="9" name="Tiêu đề phụ 8"/>
          <p:cNvSpPr>
            <a:spLocks noGrp="1"/>
          </p:cNvSpPr>
          <p:nvPr>
            <p:ph type="subTitle" idx="1"/>
          </p:nvPr>
        </p:nvSpPr>
        <p:spPr>
          <a:xfrm>
            <a:off x="2819400" y="2286000"/>
            <a:ext cx="4800600" cy="2362200"/>
          </a:xfrm>
        </p:spPr>
        <p:txBody>
          <a:bodyPr>
            <a:normAutofit fontScale="77500" lnSpcReduction="20000"/>
          </a:bodyPr>
          <a:lstStyle/>
          <a:p>
            <a:r>
              <a:rPr lang="en-US" b="1" dirty="0" err="1" smtClean="0">
                <a:solidFill>
                  <a:srgbClr val="C00000"/>
                </a:solidFill>
              </a:rPr>
              <a:t>Chủ</a:t>
            </a:r>
            <a:r>
              <a:rPr lang="en-US" b="1" dirty="0" smtClean="0">
                <a:solidFill>
                  <a:srgbClr val="C00000"/>
                </a:solidFill>
              </a:rPr>
              <a:t> </a:t>
            </a:r>
            <a:r>
              <a:rPr lang="en-US" b="1" dirty="0" err="1" smtClean="0">
                <a:solidFill>
                  <a:srgbClr val="C00000"/>
                </a:solidFill>
              </a:rPr>
              <a:t>điểm</a:t>
            </a:r>
            <a:r>
              <a:rPr lang="en-US" b="1" dirty="0" smtClean="0">
                <a:solidFill>
                  <a:srgbClr val="C00000"/>
                </a:solidFill>
              </a:rPr>
              <a:t>: </a:t>
            </a:r>
            <a:r>
              <a:rPr lang="en-US" b="1" dirty="0" err="1" smtClean="0">
                <a:solidFill>
                  <a:srgbClr val="C00000"/>
                </a:solidFill>
              </a:rPr>
              <a:t>Nghề</a:t>
            </a:r>
            <a:r>
              <a:rPr lang="en-US" b="1" dirty="0" smtClean="0">
                <a:solidFill>
                  <a:srgbClr val="C00000"/>
                </a:solidFill>
              </a:rPr>
              <a:t> </a:t>
            </a:r>
            <a:r>
              <a:rPr lang="en-US" b="1" dirty="0" err="1" smtClean="0">
                <a:solidFill>
                  <a:srgbClr val="C00000"/>
                </a:solidFill>
              </a:rPr>
              <a:t>nghiệp</a:t>
            </a:r>
            <a:endParaRPr lang="en-US" b="1" dirty="0" smtClean="0">
              <a:solidFill>
                <a:srgbClr val="C00000"/>
              </a:solidFill>
            </a:endParaRPr>
          </a:p>
          <a:p>
            <a:r>
              <a:rPr lang="en-US" b="1" dirty="0" err="1" smtClean="0">
                <a:solidFill>
                  <a:srgbClr val="C00000"/>
                </a:solidFill>
              </a:rPr>
              <a:t>Chủ</a:t>
            </a:r>
            <a:r>
              <a:rPr lang="en-US" b="1" dirty="0" smtClean="0">
                <a:solidFill>
                  <a:srgbClr val="C00000"/>
                </a:solidFill>
              </a:rPr>
              <a:t> </a:t>
            </a:r>
            <a:r>
              <a:rPr lang="en-US" b="1" dirty="0" err="1" smtClean="0">
                <a:solidFill>
                  <a:srgbClr val="C00000"/>
                </a:solidFill>
              </a:rPr>
              <a:t>đề</a:t>
            </a:r>
            <a:r>
              <a:rPr lang="en-US" b="1" dirty="0" smtClean="0">
                <a:solidFill>
                  <a:srgbClr val="C00000"/>
                </a:solidFill>
              </a:rPr>
              <a:t>: </a:t>
            </a:r>
            <a:r>
              <a:rPr lang="en-US" b="1" dirty="0" err="1" smtClean="0">
                <a:solidFill>
                  <a:srgbClr val="C00000"/>
                </a:solidFill>
              </a:rPr>
              <a:t>Một</a:t>
            </a:r>
            <a:r>
              <a:rPr lang="en-US" b="1" dirty="0" smtClean="0">
                <a:solidFill>
                  <a:srgbClr val="C00000"/>
                </a:solidFill>
              </a:rPr>
              <a:t> </a:t>
            </a:r>
            <a:r>
              <a:rPr lang="en-US" b="1" dirty="0" err="1" smtClean="0">
                <a:solidFill>
                  <a:srgbClr val="C00000"/>
                </a:solidFill>
              </a:rPr>
              <a:t>số</a:t>
            </a:r>
            <a:r>
              <a:rPr lang="en-US" b="1" dirty="0" smtClean="0">
                <a:solidFill>
                  <a:srgbClr val="C00000"/>
                </a:solidFill>
              </a:rPr>
              <a:t> </a:t>
            </a:r>
            <a:r>
              <a:rPr lang="en-US" b="1" dirty="0" err="1" smtClean="0">
                <a:solidFill>
                  <a:srgbClr val="C00000"/>
                </a:solidFill>
              </a:rPr>
              <a:t>nghề</a:t>
            </a:r>
            <a:r>
              <a:rPr lang="en-US" b="1" dirty="0" smtClean="0">
                <a:solidFill>
                  <a:srgbClr val="C00000"/>
                </a:solidFill>
              </a:rPr>
              <a:t> </a:t>
            </a:r>
            <a:r>
              <a:rPr lang="en-US" b="1" dirty="0" err="1" smtClean="0">
                <a:solidFill>
                  <a:srgbClr val="C00000"/>
                </a:solidFill>
              </a:rPr>
              <a:t>phổ</a:t>
            </a:r>
            <a:r>
              <a:rPr lang="en-US" b="1" dirty="0" smtClean="0">
                <a:solidFill>
                  <a:srgbClr val="C00000"/>
                </a:solidFill>
              </a:rPr>
              <a:t> </a:t>
            </a:r>
            <a:r>
              <a:rPr lang="en-US" b="1" dirty="0" err="1" smtClean="0">
                <a:solidFill>
                  <a:srgbClr val="C00000"/>
                </a:solidFill>
              </a:rPr>
              <a:t>biến</a:t>
            </a:r>
            <a:endParaRPr lang="en-US" b="1" dirty="0" smtClean="0">
              <a:solidFill>
                <a:srgbClr val="C00000"/>
              </a:solidFill>
            </a:endParaRPr>
          </a:p>
          <a:p>
            <a:r>
              <a:rPr lang="en-US" b="1" dirty="0" err="1" smtClean="0">
                <a:solidFill>
                  <a:srgbClr val="C00000"/>
                </a:solidFill>
              </a:rPr>
              <a:t>Lĩnh</a:t>
            </a:r>
            <a:r>
              <a:rPr lang="en-US" b="1" dirty="0" smtClean="0">
                <a:solidFill>
                  <a:srgbClr val="C00000"/>
                </a:solidFill>
              </a:rPr>
              <a:t> </a:t>
            </a:r>
            <a:r>
              <a:rPr lang="en-US" b="1" dirty="0" err="1" smtClean="0">
                <a:solidFill>
                  <a:srgbClr val="C00000"/>
                </a:solidFill>
              </a:rPr>
              <a:t>vực</a:t>
            </a:r>
            <a:r>
              <a:rPr lang="en-US" b="1" dirty="0" smtClean="0">
                <a:solidFill>
                  <a:srgbClr val="C00000"/>
                </a:solidFill>
              </a:rPr>
              <a:t>: </a:t>
            </a:r>
            <a:r>
              <a:rPr lang="en-US" b="1" dirty="0" err="1" smtClean="0">
                <a:solidFill>
                  <a:srgbClr val="C00000"/>
                </a:solidFill>
              </a:rPr>
              <a:t>Phát</a:t>
            </a:r>
            <a:r>
              <a:rPr lang="en-US" b="1" dirty="0" smtClean="0">
                <a:solidFill>
                  <a:srgbClr val="C00000"/>
                </a:solidFill>
              </a:rPr>
              <a:t> </a:t>
            </a:r>
            <a:r>
              <a:rPr lang="en-US" b="1" dirty="0" err="1" smtClean="0">
                <a:solidFill>
                  <a:srgbClr val="C00000"/>
                </a:solidFill>
              </a:rPr>
              <a:t>triển</a:t>
            </a:r>
            <a:r>
              <a:rPr lang="en-US" b="1" dirty="0" smtClean="0">
                <a:solidFill>
                  <a:srgbClr val="C00000"/>
                </a:solidFill>
              </a:rPr>
              <a:t> </a:t>
            </a:r>
            <a:r>
              <a:rPr lang="en-US" b="1" dirty="0" err="1" smtClean="0">
                <a:solidFill>
                  <a:srgbClr val="C00000"/>
                </a:solidFill>
              </a:rPr>
              <a:t>thẩm</a:t>
            </a:r>
            <a:r>
              <a:rPr lang="en-US" b="1" dirty="0" smtClean="0">
                <a:solidFill>
                  <a:srgbClr val="C00000"/>
                </a:solidFill>
              </a:rPr>
              <a:t> </a:t>
            </a:r>
            <a:r>
              <a:rPr lang="en-US" b="1" dirty="0" err="1" smtClean="0">
                <a:solidFill>
                  <a:srgbClr val="C00000"/>
                </a:solidFill>
              </a:rPr>
              <a:t>mỹ</a:t>
            </a:r>
            <a:endParaRPr lang="en-US" b="1" dirty="0" smtClean="0">
              <a:solidFill>
                <a:srgbClr val="C00000"/>
              </a:solidFill>
            </a:endParaRPr>
          </a:p>
          <a:p>
            <a:r>
              <a:rPr lang="en-US" b="1" dirty="0" err="1" smtClean="0">
                <a:solidFill>
                  <a:srgbClr val="C00000"/>
                </a:solidFill>
              </a:rPr>
              <a:t>Đề</a:t>
            </a:r>
            <a:r>
              <a:rPr lang="en-US" b="1" dirty="0" smtClean="0">
                <a:solidFill>
                  <a:srgbClr val="C00000"/>
                </a:solidFill>
              </a:rPr>
              <a:t> </a:t>
            </a:r>
            <a:r>
              <a:rPr lang="en-US" b="1" dirty="0" err="1" smtClean="0">
                <a:solidFill>
                  <a:srgbClr val="C00000"/>
                </a:solidFill>
              </a:rPr>
              <a:t>tài</a:t>
            </a:r>
            <a:r>
              <a:rPr lang="en-US" b="1" dirty="0" smtClean="0">
                <a:solidFill>
                  <a:srgbClr val="C00000"/>
                </a:solidFill>
              </a:rPr>
              <a:t>: </a:t>
            </a:r>
            <a:r>
              <a:rPr lang="en-US" b="1" dirty="0" err="1" smtClean="0">
                <a:solidFill>
                  <a:srgbClr val="C00000"/>
                </a:solidFill>
              </a:rPr>
              <a:t>Dán</a:t>
            </a:r>
            <a:r>
              <a:rPr lang="en-US" b="1" dirty="0" smtClean="0">
                <a:solidFill>
                  <a:srgbClr val="C00000"/>
                </a:solidFill>
              </a:rPr>
              <a:t> </a:t>
            </a:r>
            <a:r>
              <a:rPr lang="en-US" b="1" dirty="0" err="1" smtClean="0">
                <a:solidFill>
                  <a:srgbClr val="C00000"/>
                </a:solidFill>
              </a:rPr>
              <a:t>ngôi</a:t>
            </a:r>
            <a:r>
              <a:rPr lang="en-US" b="1" dirty="0" smtClean="0">
                <a:solidFill>
                  <a:srgbClr val="C00000"/>
                </a:solidFill>
              </a:rPr>
              <a:t> </a:t>
            </a:r>
            <a:r>
              <a:rPr lang="en-US" b="1" dirty="0" err="1" smtClean="0">
                <a:solidFill>
                  <a:srgbClr val="C00000"/>
                </a:solidFill>
              </a:rPr>
              <a:t>nhà</a:t>
            </a:r>
            <a:endParaRPr lang="en-US" b="1" dirty="0" smtClean="0">
              <a:solidFill>
                <a:srgbClr val="C00000"/>
              </a:solidFill>
            </a:endParaRPr>
          </a:p>
          <a:p>
            <a:r>
              <a:rPr lang="en-US" b="1" dirty="0" err="1" smtClean="0">
                <a:solidFill>
                  <a:srgbClr val="C00000"/>
                </a:solidFill>
              </a:rPr>
              <a:t>Độ</a:t>
            </a:r>
            <a:r>
              <a:rPr lang="en-US" b="1" dirty="0" smtClean="0">
                <a:solidFill>
                  <a:srgbClr val="C00000"/>
                </a:solidFill>
              </a:rPr>
              <a:t> </a:t>
            </a:r>
            <a:r>
              <a:rPr lang="en-US" b="1" dirty="0" err="1" smtClean="0">
                <a:solidFill>
                  <a:srgbClr val="C00000"/>
                </a:solidFill>
              </a:rPr>
              <a:t>tuổi</a:t>
            </a:r>
            <a:r>
              <a:rPr lang="en-US" b="1" dirty="0" smtClean="0">
                <a:solidFill>
                  <a:srgbClr val="C00000"/>
                </a:solidFill>
              </a:rPr>
              <a:t>: </a:t>
            </a:r>
            <a:r>
              <a:rPr lang="en-US" b="1" dirty="0" err="1" smtClean="0">
                <a:solidFill>
                  <a:srgbClr val="C00000"/>
                </a:solidFill>
              </a:rPr>
              <a:t>mẫu</a:t>
            </a:r>
            <a:r>
              <a:rPr lang="en-US" b="1" dirty="0" smtClean="0">
                <a:solidFill>
                  <a:srgbClr val="C00000"/>
                </a:solidFill>
              </a:rPr>
              <a:t> </a:t>
            </a:r>
            <a:r>
              <a:rPr lang="en-US" b="1" dirty="0" err="1" smtClean="0">
                <a:solidFill>
                  <a:srgbClr val="C00000"/>
                </a:solidFill>
              </a:rPr>
              <a:t>giáo</a:t>
            </a:r>
            <a:r>
              <a:rPr lang="en-US" b="1" dirty="0" smtClean="0">
                <a:solidFill>
                  <a:srgbClr val="C00000"/>
                </a:solidFill>
              </a:rPr>
              <a:t> </a:t>
            </a:r>
            <a:r>
              <a:rPr lang="en-US" b="1" dirty="0" err="1" smtClean="0">
                <a:solidFill>
                  <a:srgbClr val="C00000"/>
                </a:solidFill>
              </a:rPr>
              <a:t>bé</a:t>
            </a:r>
            <a:endParaRPr lang="en-US" b="1" dirty="0" smtClean="0">
              <a:solidFill>
                <a:srgbClr val="C00000"/>
              </a:solidFill>
            </a:endParaRPr>
          </a:p>
          <a:p>
            <a:r>
              <a:rPr lang="en-US" b="1" dirty="0" err="1" smtClean="0">
                <a:solidFill>
                  <a:srgbClr val="C00000"/>
                </a:solidFill>
              </a:rPr>
              <a:t>GVTH:Nguyễn</a:t>
            </a:r>
            <a:r>
              <a:rPr lang="en-US" b="1" dirty="0" smtClean="0">
                <a:solidFill>
                  <a:srgbClr val="C00000"/>
                </a:solidFill>
              </a:rPr>
              <a:t> </a:t>
            </a:r>
            <a:r>
              <a:rPr lang="en-US" b="1" dirty="0" err="1" smtClean="0">
                <a:solidFill>
                  <a:srgbClr val="C00000"/>
                </a:solidFill>
              </a:rPr>
              <a:t>Thị</a:t>
            </a:r>
            <a:r>
              <a:rPr lang="en-US" b="1" dirty="0" smtClean="0">
                <a:solidFill>
                  <a:srgbClr val="C00000"/>
                </a:solidFill>
              </a:rPr>
              <a:t> </a:t>
            </a:r>
            <a:r>
              <a:rPr lang="en-US" b="1" dirty="0" err="1" smtClean="0">
                <a:solidFill>
                  <a:srgbClr val="C00000"/>
                </a:solidFill>
              </a:rPr>
              <a:t>Kiều</a:t>
            </a:r>
            <a:r>
              <a:rPr lang="en-US" b="1" dirty="0" smtClean="0">
                <a:solidFill>
                  <a:srgbClr val="C00000"/>
                </a:solidFill>
              </a:rPr>
              <a:t> </a:t>
            </a:r>
            <a:r>
              <a:rPr lang="en-US" b="1" dirty="0" err="1" smtClean="0">
                <a:solidFill>
                  <a:srgbClr val="C00000"/>
                </a:solidFill>
              </a:rPr>
              <a:t>Anh</a:t>
            </a:r>
            <a:endParaRPr lang="en-US" b="1" dirty="0" smtClean="0">
              <a:solidFill>
                <a:srgbClr val="C00000"/>
              </a:solidFill>
            </a:endParaRPr>
          </a:p>
          <a:p>
            <a:endParaRPr lang="en-US" dirty="0" smtClean="0"/>
          </a:p>
          <a:p>
            <a:endParaRPr lang="en-US" dirty="0"/>
          </a:p>
        </p:txBody>
      </p:sp>
      <p:pic>
        <p:nvPicPr>
          <p:cNvPr id="5" name="renh renh rang rang.mp3">
            <a:hlinkClick r:id="" action="ppaction://media"/>
          </p:cNvPr>
          <p:cNvPicPr>
            <a:picLocks noRot="1" noChangeAspect="1"/>
          </p:cNvPicPr>
          <p:nvPr>
            <a:audioFile r:link="rId1"/>
          </p:nvPr>
        </p:nvPicPr>
        <p:blipFill>
          <a:blip r:embed="rId5" cstate="print"/>
          <a:stretch>
            <a:fillRect/>
          </a:stretch>
        </p:blipFill>
        <p:spPr>
          <a:xfrm>
            <a:off x="8534400" y="62484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 calcmode="lin" valueType="num">
                                      <p:cBhvr>
                                        <p:cTn id="9" dur="2000" fill="hold"/>
                                        <p:tgtEl>
                                          <p:spTgt spid="8"/>
                                        </p:tgtEl>
                                        <p:attrNameLst>
                                          <p:attrName>style.rotation</p:attrName>
                                        </p:attrNameLst>
                                      </p:cBhvr>
                                      <p:tavLst>
                                        <p:tav tm="0">
                                          <p:val>
                                            <p:fltVal val="360"/>
                                          </p:val>
                                        </p:tav>
                                        <p:tav tm="100000">
                                          <p:val>
                                            <p:fltVal val="0"/>
                                          </p:val>
                                        </p:tav>
                                      </p:tavLst>
                                    </p:anim>
                                    <p:animEffect transition="in" filter="fade">
                                      <p:cBhvr>
                                        <p:cTn id="10" dur="2000"/>
                                        <p:tgtEl>
                                          <p:spTgt spid="8"/>
                                        </p:tgtEl>
                                      </p:cBhvr>
                                    </p:animEffect>
                                  </p:childTnLst>
                                </p:cTn>
                              </p:par>
                              <p:par>
                                <p:cTn id="11" presetID="27" presetClass="entr" presetSubtype="0" fill="hold" grpId="0" nodeType="withEffect">
                                  <p:stCondLst>
                                    <p:cond delay="0"/>
                                  </p:stCondLst>
                                  <p:iterate type="lt">
                                    <p:tmPct val="50000"/>
                                  </p:iterate>
                                  <p:childTnLst>
                                    <p:set>
                                      <p:cBhvr>
                                        <p:cTn id="12"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13"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9">
                                            <p:txEl>
                                              <p:pRg st="0" end="0"/>
                                            </p:txEl>
                                          </p:spTgt>
                                        </p:tgtEl>
                                        <p:attrNameLst>
                                          <p:attrName>fill.type</p:attrName>
                                        </p:attrNameLst>
                                      </p:cBhvr>
                                      <p:to>
                                        <p:strVal val="solid"/>
                                      </p:to>
                                    </p:set>
                                  </p:childTnLst>
                                </p:cTn>
                              </p:par>
                              <p:par>
                                <p:cTn id="16" presetID="27" presetClass="entr" presetSubtype="0" fill="hold" grpId="0" nodeType="withEffect">
                                  <p:stCondLst>
                                    <p:cond delay="0"/>
                                  </p:stCondLst>
                                  <p:iterate type="lt">
                                    <p:tmPct val="50000"/>
                                  </p:iterate>
                                  <p:childTnLst>
                                    <p:set>
                                      <p:cBhvr>
                                        <p:cTn id="17" dur="1" fill="hold">
                                          <p:stCondLst>
                                            <p:cond delay="0"/>
                                          </p:stCondLst>
                                        </p:cTn>
                                        <p:tgtEl>
                                          <p:spTgt spid="9">
                                            <p:txEl>
                                              <p:pRg st="1" end="1"/>
                                            </p:txEl>
                                          </p:spTgt>
                                        </p:tgtEl>
                                        <p:attrNameLst>
                                          <p:attrName>style.visibility</p:attrName>
                                        </p:attrNameLst>
                                      </p:cBhvr>
                                      <p:to>
                                        <p:strVal val="visible"/>
                                      </p:to>
                                    </p:set>
                                    <p:anim calcmode="discrete" valueType="clr">
                                      <p:cBhvr override="childStyle">
                                        <p:cTn id="18" dur="80"/>
                                        <p:tgtEl>
                                          <p:spTgt spid="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9">
                                            <p:txEl>
                                              <p:pRg st="1" end="1"/>
                                            </p:txEl>
                                          </p:spTgt>
                                        </p:tgtEl>
                                        <p:attrNameLst>
                                          <p:attrName>fillcolor</p:attrName>
                                        </p:attrNameLst>
                                      </p:cBhvr>
                                      <p:tavLst>
                                        <p:tav tm="0">
                                          <p:val>
                                            <p:clrVal>
                                              <a:schemeClr val="accent2"/>
                                            </p:clrVal>
                                          </p:val>
                                        </p:tav>
                                        <p:tav tm="50000">
                                          <p:val>
                                            <p:clrVal>
                                              <a:schemeClr val="hlink"/>
                                            </p:clrVal>
                                          </p:val>
                                        </p:tav>
                                      </p:tavLst>
                                    </p:anim>
                                    <p:set>
                                      <p:cBhvr>
                                        <p:cTn id="20" dur="80"/>
                                        <p:tgtEl>
                                          <p:spTgt spid="9">
                                            <p:txEl>
                                              <p:pRg st="1" end="1"/>
                                            </p:txEl>
                                          </p:spTgt>
                                        </p:tgtEl>
                                        <p:attrNameLst>
                                          <p:attrName>fill.type</p:attrName>
                                        </p:attrNameLst>
                                      </p:cBhvr>
                                      <p:to>
                                        <p:strVal val="solid"/>
                                      </p:to>
                                    </p:set>
                                  </p:childTnLst>
                                </p:cTn>
                              </p:par>
                              <p:par>
                                <p:cTn id="21" presetID="27" presetClass="entr" presetSubtype="0" fill="hold" grpId="0" nodeType="withEffect">
                                  <p:stCondLst>
                                    <p:cond delay="0"/>
                                  </p:stCondLst>
                                  <p:iterate type="lt">
                                    <p:tmPct val="50000"/>
                                  </p:iterate>
                                  <p:childTnLst>
                                    <p:set>
                                      <p:cBhvr>
                                        <p:cTn id="22" dur="1" fill="hold">
                                          <p:stCondLst>
                                            <p:cond delay="0"/>
                                          </p:stCondLst>
                                        </p:cTn>
                                        <p:tgtEl>
                                          <p:spTgt spid="9">
                                            <p:txEl>
                                              <p:pRg st="2" end="2"/>
                                            </p:txEl>
                                          </p:spTgt>
                                        </p:tgtEl>
                                        <p:attrNameLst>
                                          <p:attrName>style.visibility</p:attrName>
                                        </p:attrNameLst>
                                      </p:cBhvr>
                                      <p:to>
                                        <p:strVal val="visible"/>
                                      </p:to>
                                    </p:set>
                                    <p:anim calcmode="discrete" valueType="clr">
                                      <p:cBhvr override="childStyle">
                                        <p:cTn id="23" dur="80"/>
                                        <p:tgtEl>
                                          <p:spTgt spid="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9">
                                            <p:txEl>
                                              <p:pRg st="2" end="2"/>
                                            </p:txEl>
                                          </p:spTgt>
                                        </p:tgtEl>
                                        <p:attrNameLst>
                                          <p:attrName>fillcolor</p:attrName>
                                        </p:attrNameLst>
                                      </p:cBhvr>
                                      <p:tavLst>
                                        <p:tav tm="0">
                                          <p:val>
                                            <p:clrVal>
                                              <a:schemeClr val="accent2"/>
                                            </p:clrVal>
                                          </p:val>
                                        </p:tav>
                                        <p:tav tm="50000">
                                          <p:val>
                                            <p:clrVal>
                                              <a:schemeClr val="hlink"/>
                                            </p:clrVal>
                                          </p:val>
                                        </p:tav>
                                      </p:tavLst>
                                    </p:anim>
                                    <p:set>
                                      <p:cBhvr>
                                        <p:cTn id="25" dur="80"/>
                                        <p:tgtEl>
                                          <p:spTgt spid="9">
                                            <p:txEl>
                                              <p:pRg st="2" end="2"/>
                                            </p:txEl>
                                          </p:spTgt>
                                        </p:tgtEl>
                                        <p:attrNameLst>
                                          <p:attrName>fill.type</p:attrName>
                                        </p:attrNameLst>
                                      </p:cBhvr>
                                      <p:to>
                                        <p:strVal val="solid"/>
                                      </p:to>
                                    </p:set>
                                  </p:childTnLst>
                                </p:cTn>
                              </p:par>
                              <p:par>
                                <p:cTn id="26" presetID="27" presetClass="entr" presetSubtype="0" fill="hold" grpId="0" nodeType="withEffect">
                                  <p:stCondLst>
                                    <p:cond delay="0"/>
                                  </p:stCondLst>
                                  <p:iterate type="lt">
                                    <p:tmPct val="50000"/>
                                  </p:iterate>
                                  <p:childTnLst>
                                    <p:set>
                                      <p:cBhvr>
                                        <p:cTn id="27" dur="1" fill="hold">
                                          <p:stCondLst>
                                            <p:cond delay="0"/>
                                          </p:stCondLst>
                                        </p:cTn>
                                        <p:tgtEl>
                                          <p:spTgt spid="9">
                                            <p:txEl>
                                              <p:pRg st="3" end="3"/>
                                            </p:txEl>
                                          </p:spTgt>
                                        </p:tgtEl>
                                        <p:attrNameLst>
                                          <p:attrName>style.visibility</p:attrName>
                                        </p:attrNameLst>
                                      </p:cBhvr>
                                      <p:to>
                                        <p:strVal val="visible"/>
                                      </p:to>
                                    </p:set>
                                    <p:anim calcmode="discrete" valueType="clr">
                                      <p:cBhvr override="childStyle">
                                        <p:cTn id="28" dur="80"/>
                                        <p:tgtEl>
                                          <p:spTgt spid="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9">
                                            <p:txEl>
                                              <p:pRg st="3" end="3"/>
                                            </p:txEl>
                                          </p:spTgt>
                                        </p:tgtEl>
                                        <p:attrNameLst>
                                          <p:attrName>fill.type</p:attrName>
                                        </p:attrNameLst>
                                      </p:cBhvr>
                                      <p:to>
                                        <p:strVal val="solid"/>
                                      </p:to>
                                    </p:set>
                                  </p:childTnLst>
                                </p:cTn>
                              </p:par>
                              <p:par>
                                <p:cTn id="31" presetID="27" presetClass="entr" presetSubtype="0" fill="hold" grpId="0" nodeType="withEffect">
                                  <p:stCondLst>
                                    <p:cond delay="0"/>
                                  </p:stCondLst>
                                  <p:iterate type="lt">
                                    <p:tmPct val="50000"/>
                                  </p:iterate>
                                  <p:childTnLst>
                                    <p:set>
                                      <p:cBhvr>
                                        <p:cTn id="32" dur="1" fill="hold">
                                          <p:stCondLst>
                                            <p:cond delay="0"/>
                                          </p:stCondLst>
                                        </p:cTn>
                                        <p:tgtEl>
                                          <p:spTgt spid="9">
                                            <p:txEl>
                                              <p:pRg st="4" end="4"/>
                                            </p:txEl>
                                          </p:spTgt>
                                        </p:tgtEl>
                                        <p:attrNameLst>
                                          <p:attrName>style.visibility</p:attrName>
                                        </p:attrNameLst>
                                      </p:cBhvr>
                                      <p:to>
                                        <p:strVal val="visible"/>
                                      </p:to>
                                    </p:set>
                                    <p:anim calcmode="discrete" valueType="clr">
                                      <p:cBhvr override="childStyle">
                                        <p:cTn id="33" dur="80"/>
                                        <p:tgtEl>
                                          <p:spTgt spid="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9">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9">
                                            <p:txEl>
                                              <p:pRg st="4" end="4"/>
                                            </p:txEl>
                                          </p:spTgt>
                                        </p:tgtEl>
                                        <p:attrNameLst>
                                          <p:attrName>fill.type</p:attrName>
                                        </p:attrNameLst>
                                      </p:cBhvr>
                                      <p:to>
                                        <p:strVal val="solid"/>
                                      </p:to>
                                    </p:set>
                                  </p:childTnLst>
                                </p:cTn>
                              </p:par>
                              <p:par>
                                <p:cTn id="36" presetID="27" presetClass="entr" presetSubtype="0" fill="hold" grpId="0" nodeType="withEffect">
                                  <p:stCondLst>
                                    <p:cond delay="0"/>
                                  </p:stCondLst>
                                  <p:iterate type="lt">
                                    <p:tmPct val="50000"/>
                                  </p:iterate>
                                  <p:childTnLst>
                                    <p:set>
                                      <p:cBhvr>
                                        <p:cTn id="37" dur="1" fill="hold">
                                          <p:stCondLst>
                                            <p:cond delay="0"/>
                                          </p:stCondLst>
                                        </p:cTn>
                                        <p:tgtEl>
                                          <p:spTgt spid="9">
                                            <p:txEl>
                                              <p:pRg st="5" end="5"/>
                                            </p:txEl>
                                          </p:spTgt>
                                        </p:tgtEl>
                                        <p:attrNameLst>
                                          <p:attrName>style.visibility</p:attrName>
                                        </p:attrNameLst>
                                      </p:cBhvr>
                                      <p:to>
                                        <p:strVal val="visible"/>
                                      </p:to>
                                    </p:set>
                                    <p:anim calcmode="discrete" valueType="clr">
                                      <p:cBhvr override="childStyle">
                                        <p:cTn id="38" dur="80"/>
                                        <p:tgtEl>
                                          <p:spTgt spid="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9">
                                            <p:txEl>
                                              <p:pRg st="5" end="5"/>
                                            </p:txEl>
                                          </p:spTgt>
                                        </p:tgtEl>
                                        <p:attrNameLst>
                                          <p:attrName>fillcolor</p:attrName>
                                        </p:attrNameLst>
                                      </p:cBhvr>
                                      <p:tavLst>
                                        <p:tav tm="0">
                                          <p:val>
                                            <p:clrVal>
                                              <a:schemeClr val="accent2"/>
                                            </p:clrVal>
                                          </p:val>
                                        </p:tav>
                                        <p:tav tm="50000">
                                          <p:val>
                                            <p:clrVal>
                                              <a:schemeClr val="hlink"/>
                                            </p:clrVal>
                                          </p:val>
                                        </p:tav>
                                      </p:tavLst>
                                    </p:anim>
                                    <p:set>
                                      <p:cBhvr>
                                        <p:cTn id="40" dur="80"/>
                                        <p:tgtEl>
                                          <p:spTgt spid="9">
                                            <p:txEl>
                                              <p:pRg st="5" end="5"/>
                                            </p:txEl>
                                          </p:spTgt>
                                        </p:tgtEl>
                                        <p:attrNameLst>
                                          <p:attrName>fill.type</p:attrName>
                                        </p:attrNameLst>
                                      </p:cBhvr>
                                      <p:to>
                                        <p:strVal val="solid"/>
                                      </p:to>
                                    </p:set>
                                  </p:childTnLst>
                                </p:cTn>
                              </p:par>
                            </p:childTnLst>
                          </p:cTn>
                        </p:par>
                        <p:par>
                          <p:cTn id="41" fill="hold">
                            <p:stCondLst>
                              <p:cond delay="2000"/>
                            </p:stCondLst>
                            <p:childTnLst>
                              <p:par>
                                <p:cTn id="42" presetID="1" presetClass="mediacall" presetSubtype="0" fill="hold" nodeType="afterEffect">
                                  <p:stCondLst>
                                    <p:cond delay="0"/>
                                  </p:stCondLst>
                                  <p:childTnLst>
                                    <p:cmd type="call" cmd="playFrom(0.0)">
                                      <p:cBhvr>
                                        <p:cTn id="43" dur="19508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4"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8" grpId="0"/>
      <p:bldP spid="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DV6T\Desktop\HÌNH NỀN MỚI TẢI\images (3).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12" name="Tiêu đề 11"/>
          <p:cNvSpPr>
            <a:spLocks noGrp="1"/>
          </p:cNvSpPr>
          <p:nvPr>
            <p:ph type="title"/>
          </p:nvPr>
        </p:nvSpPr>
        <p:spPr>
          <a:xfrm>
            <a:off x="381000" y="838200"/>
            <a:ext cx="8229600" cy="1752600"/>
          </a:xfrm>
        </p:spPr>
        <p:txBody>
          <a:bodyPr>
            <a:normAutofit fontScale="90000"/>
          </a:bodyPr>
          <a:lstStyle/>
          <a:p>
            <a:r>
              <a:rPr lang="en-US" dirty="0" smtClean="0"/>
              <a:t>-</a:t>
            </a:r>
            <a:r>
              <a:rPr lang="en-US" dirty="0" err="1" smtClean="0"/>
              <a:t>Cô</a:t>
            </a:r>
            <a:r>
              <a:rPr lang="en-US" dirty="0" smtClean="0"/>
              <a:t> </a:t>
            </a:r>
            <a:r>
              <a:rPr lang="en-US" dirty="0" err="1" smtClean="0"/>
              <a:t>cất</a:t>
            </a:r>
            <a:r>
              <a:rPr lang="en-US" dirty="0" smtClean="0"/>
              <a:t> </a:t>
            </a:r>
            <a:r>
              <a:rPr lang="en-US" dirty="0" err="1" smtClean="0"/>
              <a:t>mẫu</a:t>
            </a:r>
            <a:r>
              <a:rPr lang="en-US" dirty="0" smtClean="0"/>
              <a:t/>
            </a:r>
            <a:br>
              <a:rPr lang="en-US" dirty="0" smtClean="0"/>
            </a:br>
            <a:r>
              <a:rPr lang="en-US" dirty="0" smtClean="0"/>
              <a:t>-</a:t>
            </a:r>
            <a:r>
              <a:rPr lang="en-US" dirty="0" err="1" smtClean="0"/>
              <a:t>Trẻ</a:t>
            </a:r>
            <a:r>
              <a:rPr lang="en-US" dirty="0" smtClean="0"/>
              <a:t> </a:t>
            </a:r>
            <a:r>
              <a:rPr lang="en-US" dirty="0" err="1" smtClean="0"/>
              <a:t>hát</a:t>
            </a:r>
            <a:r>
              <a:rPr lang="en-US" dirty="0" smtClean="0"/>
              <a:t> “</a:t>
            </a:r>
            <a:r>
              <a:rPr lang="en-US" dirty="0"/>
              <a:t> </a:t>
            </a:r>
            <a:r>
              <a:rPr lang="en-US" dirty="0" err="1" smtClean="0"/>
              <a:t>Nhà</a:t>
            </a:r>
            <a:r>
              <a:rPr lang="en-US" dirty="0" smtClean="0"/>
              <a:t> </a:t>
            </a:r>
            <a:r>
              <a:rPr lang="en-US" dirty="0" err="1" smtClean="0"/>
              <a:t>của</a:t>
            </a:r>
            <a:r>
              <a:rPr lang="en-US" dirty="0" smtClean="0"/>
              <a:t> </a:t>
            </a:r>
            <a:r>
              <a:rPr lang="en-US" dirty="0" err="1" smtClean="0"/>
              <a:t>tôi”đi</a:t>
            </a:r>
            <a:r>
              <a:rPr lang="en-US" dirty="0" smtClean="0"/>
              <a:t> </a:t>
            </a:r>
            <a:r>
              <a:rPr lang="en-US" dirty="0" err="1" smtClean="0"/>
              <a:t>nhẹ</a:t>
            </a:r>
            <a:r>
              <a:rPr lang="en-US" dirty="0" smtClean="0"/>
              <a:t> </a:t>
            </a:r>
            <a:r>
              <a:rPr lang="en-US" dirty="0" err="1" smtClean="0"/>
              <a:t>nhàng</a:t>
            </a:r>
            <a:r>
              <a:rPr lang="en-US" dirty="0" smtClean="0"/>
              <a:t> </a:t>
            </a:r>
            <a:r>
              <a:rPr lang="en-US" dirty="0" err="1" smtClean="0"/>
              <a:t>vào</a:t>
            </a:r>
            <a:r>
              <a:rPr lang="en-US" dirty="0" smtClean="0"/>
              <a:t> </a:t>
            </a:r>
            <a:r>
              <a:rPr lang="en-US" dirty="0" err="1" smtClean="0"/>
              <a:t>bàn</a:t>
            </a:r>
            <a:r>
              <a:rPr lang="en-US" dirty="0" smtClean="0"/>
              <a:t> </a:t>
            </a:r>
            <a:r>
              <a:rPr lang="en-US" dirty="0" err="1" smtClean="0"/>
              <a:t>thực</a:t>
            </a:r>
            <a:r>
              <a:rPr lang="en-US" dirty="0" smtClean="0"/>
              <a:t> </a:t>
            </a:r>
            <a:r>
              <a:rPr lang="en-US" dirty="0" err="1" smtClean="0"/>
              <a:t>hiện.Cô</a:t>
            </a:r>
            <a:r>
              <a:rPr lang="en-US" dirty="0" smtClean="0"/>
              <a:t> </a:t>
            </a:r>
            <a:r>
              <a:rPr lang="en-US" dirty="0" err="1" smtClean="0"/>
              <a:t>mở</a:t>
            </a:r>
            <a:r>
              <a:rPr lang="en-US" dirty="0" smtClean="0"/>
              <a:t> </a:t>
            </a:r>
            <a:r>
              <a:rPr lang="en-US" dirty="0" err="1" smtClean="0"/>
              <a:t>nhạc</a:t>
            </a:r>
            <a:r>
              <a:rPr lang="en-US" dirty="0" smtClean="0"/>
              <a:t> </a:t>
            </a:r>
            <a:r>
              <a:rPr lang="en-US" dirty="0" err="1" smtClean="0"/>
              <a:t>nền</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0" fill="hold"/>
                                        <p:tgtEl>
                                          <p:spTgt spid="12"/>
                                        </p:tgtEl>
                                        <p:attrNameLst>
                                          <p:attrName>ppt_w</p:attrName>
                                        </p:attrNameLst>
                                      </p:cBhvr>
                                      <p:tavLst>
                                        <p:tav tm="0" fmla="#ppt_w*sin(2.5*pi*$)">
                                          <p:val>
                                            <p:fltVal val="0"/>
                                          </p:val>
                                        </p:tav>
                                        <p:tav tm="100000">
                                          <p:val>
                                            <p:fltVal val="1"/>
                                          </p:val>
                                        </p:tav>
                                      </p:tavLst>
                                    </p:anim>
                                    <p:anim calcmode="lin" valueType="num">
                                      <p:cBhvr>
                                        <p:cTn id="8" dur="5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V6T\Desktop\HÌNH NỀN MỚI TẢI\images (4).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5" name="Ba Ngon Nen Lung Linh - Phuong Thao ft. Ngoc Le.mp3">
            <a:hlinkClick r:id="" action="ppaction://media"/>
          </p:cNvPr>
          <p:cNvPicPr>
            <a:picLocks noRot="1" noChangeAspect="1"/>
          </p:cNvPicPr>
          <p:nvPr>
            <a:audioFile r:link="rId1"/>
          </p:nvPr>
        </p:nvPicPr>
        <p:blipFill>
          <a:blip r:embed="rId4" cstate="print"/>
          <a:stretch>
            <a:fillRect/>
          </a:stretch>
        </p:blipFill>
        <p:spPr>
          <a:xfrm>
            <a:off x="8534400" y="6248400"/>
            <a:ext cx="304800" cy="304800"/>
          </a:xfrm>
          <a:prstGeom prst="rect">
            <a:avLst/>
          </a:prstGeom>
        </p:spPr>
      </p:pic>
      <p:pic>
        <p:nvPicPr>
          <p:cNvPr id="4" name="Picture 3" descr="4.jpg"/>
          <p:cNvPicPr>
            <a:picLocks noChangeAspect="1"/>
          </p:cNvPicPr>
          <p:nvPr/>
        </p:nvPicPr>
        <p:blipFill>
          <a:blip r:embed="rId5"/>
          <a:stretch>
            <a:fillRect/>
          </a:stretch>
        </p:blipFill>
        <p:spPr>
          <a:xfrm>
            <a:off x="4191000" y="381000"/>
            <a:ext cx="3810000" cy="2857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26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V6T\Desktop\HÌNH NỀN MỚI TẢI\416_546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Hình Chữ nhật 3"/>
          <p:cNvSpPr/>
          <p:nvPr/>
        </p:nvSpPr>
        <p:spPr>
          <a:xfrm>
            <a:off x="2286000" y="1295400"/>
            <a:ext cx="6400800" cy="4524315"/>
          </a:xfrm>
          <a:prstGeom prst="rect">
            <a:avLst/>
          </a:prstGeom>
        </p:spPr>
        <p:txBody>
          <a:bodyPr wrap="square">
            <a:spAutoFit/>
          </a:bodyPr>
          <a:lstStyle/>
          <a:p>
            <a:r>
              <a:rPr lang="en-US" sz="3200" dirty="0" smtClean="0"/>
              <a:t>-</a:t>
            </a:r>
            <a:r>
              <a:rPr lang="en-US" sz="3200" dirty="0" err="1" smtClean="0"/>
              <a:t>Trẻ</a:t>
            </a:r>
            <a:r>
              <a:rPr lang="en-US" sz="3200" dirty="0" smtClean="0"/>
              <a:t> </a:t>
            </a:r>
            <a:r>
              <a:rPr lang="en-US" sz="3200" dirty="0" err="1" smtClean="0"/>
              <a:t>thực</a:t>
            </a:r>
            <a:r>
              <a:rPr lang="en-US" sz="3200" dirty="0" smtClean="0"/>
              <a:t> </a:t>
            </a:r>
            <a:r>
              <a:rPr lang="en-US" sz="3200" dirty="0" err="1" smtClean="0"/>
              <a:t>hiện</a:t>
            </a:r>
            <a:r>
              <a:rPr lang="en-US" sz="3200" dirty="0" smtClean="0"/>
              <a:t> </a:t>
            </a:r>
            <a:r>
              <a:rPr lang="en-US" sz="3200" dirty="0" err="1" smtClean="0"/>
              <a:t>xong</a:t>
            </a:r>
            <a:r>
              <a:rPr lang="en-US" sz="3200" dirty="0" smtClean="0"/>
              <a:t>. </a:t>
            </a:r>
            <a:r>
              <a:rPr lang="en-US" sz="3200" dirty="0" err="1" smtClean="0"/>
              <a:t>Đem</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đến</a:t>
            </a:r>
            <a:r>
              <a:rPr lang="en-US" sz="3200" dirty="0" smtClean="0"/>
              <a:t> </a:t>
            </a:r>
            <a:r>
              <a:rPr lang="en-US" sz="3200" dirty="0" err="1" smtClean="0"/>
              <a:t>góc</a:t>
            </a:r>
            <a:r>
              <a:rPr lang="en-US" sz="3200" dirty="0" smtClean="0"/>
              <a:t> </a:t>
            </a:r>
            <a:r>
              <a:rPr lang="en-US" sz="3200" dirty="0" err="1" smtClean="0"/>
              <a:t>tạo</a:t>
            </a:r>
            <a:r>
              <a:rPr lang="en-US" sz="3200" dirty="0" smtClean="0"/>
              <a:t> </a:t>
            </a:r>
            <a:r>
              <a:rPr lang="en-US" sz="3200" dirty="0" err="1" smtClean="0"/>
              <a:t>hình</a:t>
            </a:r>
            <a:r>
              <a:rPr lang="en-US" sz="3200" dirty="0" smtClean="0"/>
              <a:t> </a:t>
            </a:r>
            <a:r>
              <a:rPr lang="en-US" sz="3200" dirty="0" err="1" smtClean="0"/>
              <a:t>để</a:t>
            </a:r>
            <a:r>
              <a:rPr lang="en-US" sz="3200" dirty="0" smtClean="0"/>
              <a:t> </a:t>
            </a:r>
            <a:r>
              <a:rPr lang="en-US" sz="3200" dirty="0" err="1" smtClean="0"/>
              <a:t>trưng</a:t>
            </a:r>
            <a:r>
              <a:rPr lang="en-US" sz="3200" dirty="0" smtClean="0"/>
              <a:t> </a:t>
            </a:r>
            <a:r>
              <a:rPr lang="en-US" sz="3200" dirty="0" err="1" smtClean="0"/>
              <a:t>bày</a:t>
            </a:r>
            <a:r>
              <a:rPr lang="en-US" sz="3200" dirty="0" smtClean="0"/>
              <a:t>.</a:t>
            </a:r>
            <a:br>
              <a:rPr lang="en-US" sz="3200" dirty="0" smtClean="0"/>
            </a:br>
            <a:r>
              <a:rPr lang="en-US" sz="3200" dirty="0" smtClean="0"/>
              <a:t>-</a:t>
            </a:r>
            <a:r>
              <a:rPr lang="en-US" sz="3200" dirty="0" err="1" smtClean="0"/>
              <a:t>Trẻ</a:t>
            </a:r>
            <a:r>
              <a:rPr lang="en-US" sz="3200" dirty="0" smtClean="0"/>
              <a:t> </a:t>
            </a:r>
            <a:r>
              <a:rPr lang="en-US" sz="3200" dirty="0" err="1" smtClean="0"/>
              <a:t>nhận</a:t>
            </a:r>
            <a:r>
              <a:rPr lang="en-US" sz="3200" dirty="0" smtClean="0"/>
              <a:t> </a:t>
            </a:r>
            <a:r>
              <a:rPr lang="en-US" sz="3200" dirty="0" err="1" smtClean="0"/>
              <a:t>xét</a:t>
            </a:r>
            <a:r>
              <a:rPr lang="en-US" sz="3200" dirty="0" smtClean="0"/>
              <a:t> </a:t>
            </a:r>
            <a:r>
              <a:rPr lang="en-US" sz="3200" dirty="0" err="1" smtClean="0"/>
              <a:t>bài</a:t>
            </a:r>
            <a:r>
              <a:rPr lang="en-US" sz="3200" dirty="0" smtClean="0"/>
              <a:t> </a:t>
            </a:r>
            <a:r>
              <a:rPr lang="en-US" sz="3200" dirty="0" err="1" smtClean="0"/>
              <a:t>của</a:t>
            </a:r>
            <a:r>
              <a:rPr lang="en-US" sz="3200" dirty="0" smtClean="0"/>
              <a:t> </a:t>
            </a:r>
            <a:r>
              <a:rPr lang="en-US" sz="3200" dirty="0" err="1" smtClean="0"/>
              <a:t>bạn</a:t>
            </a:r>
            <a:r>
              <a:rPr lang="en-US" sz="3200" dirty="0" smtClean="0"/>
              <a:t>, </a:t>
            </a:r>
            <a:r>
              <a:rPr lang="en-US" sz="3200" dirty="0" err="1" smtClean="0"/>
              <a:t>bài</a:t>
            </a:r>
            <a:r>
              <a:rPr lang="en-US" sz="3200" dirty="0" smtClean="0"/>
              <a:t> </a:t>
            </a:r>
            <a:r>
              <a:rPr lang="en-US" sz="3200" dirty="0" err="1" smtClean="0"/>
              <a:t>của</a:t>
            </a:r>
            <a:r>
              <a:rPr lang="en-US" sz="3200" dirty="0" smtClean="0"/>
              <a:t> </a:t>
            </a:r>
            <a:r>
              <a:rPr lang="en-US" sz="3200" dirty="0" err="1" smtClean="0"/>
              <a:t>mình</a:t>
            </a:r>
            <a:r>
              <a:rPr lang="en-US" sz="3200" dirty="0" smtClean="0"/>
              <a:t>. </a:t>
            </a:r>
            <a:r>
              <a:rPr lang="en-US" sz="3200" dirty="0" err="1" smtClean="0"/>
              <a:t>Thích</a:t>
            </a:r>
            <a:r>
              <a:rPr lang="en-US" sz="3200" dirty="0" smtClean="0"/>
              <a:t> </a:t>
            </a:r>
            <a:r>
              <a:rPr lang="en-US" sz="3200" dirty="0" err="1" smtClean="0"/>
              <a:t>bài</a:t>
            </a:r>
            <a:r>
              <a:rPr lang="en-US" sz="3200" dirty="0" smtClean="0"/>
              <a:t> </a:t>
            </a:r>
            <a:r>
              <a:rPr lang="en-US" sz="3200" dirty="0" err="1" smtClean="0"/>
              <a:t>nào</a:t>
            </a:r>
            <a:r>
              <a:rPr lang="en-US" sz="3200" dirty="0" smtClean="0"/>
              <a:t> </a:t>
            </a:r>
            <a:r>
              <a:rPr lang="en-US" sz="3200" dirty="0" err="1" smtClean="0"/>
              <a:t>nhất</a:t>
            </a:r>
            <a:r>
              <a:rPr lang="en-US" sz="3200" dirty="0" smtClean="0"/>
              <a:t>? </a:t>
            </a:r>
            <a:r>
              <a:rPr lang="en-US" sz="3200" dirty="0" err="1" smtClean="0"/>
              <a:t>Vì</a:t>
            </a:r>
            <a:r>
              <a:rPr lang="en-US" sz="3200" dirty="0" smtClean="0"/>
              <a:t> </a:t>
            </a:r>
            <a:r>
              <a:rPr lang="en-US" sz="3200" dirty="0" err="1" smtClean="0"/>
              <a:t>sao</a:t>
            </a:r>
            <a:r>
              <a:rPr lang="en-US" sz="3200" dirty="0" smtClean="0"/>
              <a:t>?</a:t>
            </a:r>
            <a:br>
              <a:rPr lang="en-US" sz="3200" dirty="0" smtClean="0"/>
            </a:br>
            <a:r>
              <a:rPr lang="en-US" sz="3200" dirty="0" smtClean="0"/>
              <a:t>-</a:t>
            </a:r>
            <a:r>
              <a:rPr lang="en-US" sz="3200" dirty="0" err="1" smtClean="0"/>
              <a:t>Cô</a:t>
            </a:r>
            <a:r>
              <a:rPr lang="en-US" sz="3200" dirty="0" smtClean="0"/>
              <a:t> </a:t>
            </a:r>
            <a:r>
              <a:rPr lang="en-US" sz="3200" dirty="0" err="1" smtClean="0"/>
              <a:t>chọn</a:t>
            </a:r>
            <a:r>
              <a:rPr lang="en-US" sz="3200" dirty="0" smtClean="0"/>
              <a:t> </a:t>
            </a:r>
            <a:r>
              <a:rPr lang="en-US" sz="3200" dirty="0" err="1" smtClean="0"/>
              <a:t>bài</a:t>
            </a:r>
            <a:r>
              <a:rPr lang="en-US" sz="3200" dirty="0" smtClean="0"/>
              <a:t> </a:t>
            </a:r>
            <a:r>
              <a:rPr lang="en-US" sz="3200" dirty="0" err="1" smtClean="0"/>
              <a:t>đẹp</a:t>
            </a:r>
            <a:r>
              <a:rPr lang="en-US" sz="3200" dirty="0" smtClean="0"/>
              <a:t> </a:t>
            </a:r>
            <a:r>
              <a:rPr lang="en-US" sz="3200" dirty="0" err="1" smtClean="0"/>
              <a:t>nhất</a:t>
            </a:r>
            <a:r>
              <a:rPr lang="en-US" sz="3200" dirty="0" smtClean="0"/>
              <a:t> </a:t>
            </a:r>
            <a:r>
              <a:rPr lang="en-US" sz="3200" dirty="0" err="1" smtClean="0"/>
              <a:t>nhận</a:t>
            </a:r>
            <a:r>
              <a:rPr lang="en-US" sz="3200" dirty="0" smtClean="0"/>
              <a:t> </a:t>
            </a:r>
            <a:r>
              <a:rPr lang="en-US" sz="3200" dirty="0" err="1" smtClean="0"/>
              <a:t>xét</a:t>
            </a:r>
            <a:r>
              <a:rPr lang="en-US" sz="3200" dirty="0" smtClean="0"/>
              <a:t>.</a:t>
            </a:r>
            <a:br>
              <a:rPr lang="en-US" sz="3200" dirty="0" smtClean="0"/>
            </a:br>
            <a:r>
              <a:rPr lang="en-US" sz="3200" dirty="0" smtClean="0"/>
              <a:t>-</a:t>
            </a:r>
            <a:r>
              <a:rPr lang="en-US" sz="3200" dirty="0" err="1" smtClean="0"/>
              <a:t>Cô</a:t>
            </a:r>
            <a:r>
              <a:rPr lang="en-US" sz="3200" dirty="0" smtClean="0"/>
              <a:t> </a:t>
            </a:r>
            <a:r>
              <a:rPr lang="en-US" sz="3200" dirty="0" err="1" smtClean="0"/>
              <a:t>nhận</a:t>
            </a:r>
            <a:r>
              <a:rPr lang="en-US" sz="3200" dirty="0" smtClean="0"/>
              <a:t> </a:t>
            </a:r>
            <a:r>
              <a:rPr lang="en-US" sz="3200" dirty="0" err="1" smtClean="0"/>
              <a:t>xét</a:t>
            </a:r>
            <a:r>
              <a:rPr lang="en-US" sz="3200" dirty="0" smtClean="0"/>
              <a:t>, </a:t>
            </a:r>
            <a:r>
              <a:rPr lang="en-US" sz="3200" dirty="0" err="1" smtClean="0"/>
              <a:t>giáo</a:t>
            </a:r>
            <a:r>
              <a:rPr lang="en-US" sz="3200" dirty="0" smtClean="0"/>
              <a:t> </a:t>
            </a:r>
            <a:r>
              <a:rPr lang="en-US" sz="3200" dirty="0" err="1" smtClean="0"/>
              <a:t>dục</a:t>
            </a:r>
            <a:r>
              <a:rPr lang="en-US" sz="3200" dirty="0" smtClean="0"/>
              <a:t> </a:t>
            </a:r>
            <a:r>
              <a:rPr lang="en-US" sz="3200" dirty="0" err="1" smtClean="0"/>
              <a:t>trẻ</a:t>
            </a:r>
            <a:r>
              <a:rPr lang="en-US" sz="3200" dirty="0" smtClean="0"/>
              <a:t>.</a:t>
            </a:r>
          </a:p>
          <a:p>
            <a:r>
              <a:rPr lang="en-US" sz="3200" dirty="0" smtClean="0"/>
              <a:t>3.Hoạt </a:t>
            </a:r>
            <a:r>
              <a:rPr lang="en-US" sz="3200" dirty="0" err="1" smtClean="0"/>
              <a:t>động</a:t>
            </a:r>
            <a:r>
              <a:rPr lang="en-US" sz="3200" dirty="0" smtClean="0"/>
              <a:t> 3:</a:t>
            </a:r>
          </a:p>
          <a:p>
            <a:r>
              <a:rPr lang="en-US" sz="3200" dirty="0" smtClean="0"/>
              <a:t>-</a:t>
            </a:r>
            <a:r>
              <a:rPr lang="en-US" sz="3200" dirty="0" err="1" smtClean="0"/>
              <a:t>Trẻ</a:t>
            </a:r>
            <a:r>
              <a:rPr lang="en-US" sz="3200" dirty="0" smtClean="0"/>
              <a:t> </a:t>
            </a:r>
            <a:r>
              <a:rPr lang="en-US" sz="3200" dirty="0" err="1" smtClean="0"/>
              <a:t>hát</a:t>
            </a:r>
            <a:r>
              <a:rPr lang="en-US" sz="3200" dirty="0" smtClean="0"/>
              <a:t> “</a:t>
            </a:r>
            <a:r>
              <a:rPr lang="en-US" sz="3200" dirty="0" err="1" smtClean="0"/>
              <a:t>Bác</a:t>
            </a:r>
            <a:r>
              <a:rPr lang="en-US" sz="3200" dirty="0" smtClean="0"/>
              <a:t> </a:t>
            </a:r>
            <a:r>
              <a:rPr lang="en-US" sz="3200" dirty="0" err="1" smtClean="0"/>
              <a:t>đưa</a:t>
            </a:r>
            <a:r>
              <a:rPr lang="en-US" sz="3200" dirty="0" smtClean="0"/>
              <a:t> </a:t>
            </a:r>
            <a:r>
              <a:rPr lang="en-US" sz="3200" dirty="0" err="1" smtClean="0"/>
              <a:t>thư</a:t>
            </a:r>
            <a:r>
              <a:rPr lang="en-US" sz="3200" dirty="0" smtClean="0"/>
              <a:t> </a:t>
            </a:r>
            <a:r>
              <a:rPr lang="en-US" sz="3200" dirty="0" err="1" smtClean="0"/>
              <a:t>vui</a:t>
            </a:r>
            <a:r>
              <a:rPr lang="en-US" sz="3200" dirty="0" smtClean="0"/>
              <a:t> </a:t>
            </a:r>
            <a:r>
              <a:rPr lang="en-US" sz="3200" dirty="0" err="1" smtClean="0"/>
              <a:t>tính</a:t>
            </a:r>
            <a:r>
              <a:rPr lang="en-US" sz="3200" dirty="0" smtClean="0"/>
              <a:t>” </a:t>
            </a:r>
            <a:r>
              <a:rPr lang="en-US" sz="3200" dirty="0" err="1" smtClean="0"/>
              <a:t>rồi</a:t>
            </a:r>
            <a:r>
              <a:rPr lang="en-US" sz="3200" dirty="0" smtClean="0"/>
              <a:t> </a:t>
            </a:r>
            <a:r>
              <a:rPr lang="en-US" sz="3200" dirty="0" err="1" smtClean="0"/>
              <a:t>nghỉ</a:t>
            </a:r>
            <a:r>
              <a:rPr lang="en-US" sz="32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DV6T\Desktop\HÌNH NỀN MỚI TẢI\416_546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Nơi giữ chỗ cho Nội dung 4"/>
          <p:cNvSpPr>
            <a:spLocks noGrp="1"/>
          </p:cNvSpPr>
          <p:nvPr>
            <p:ph idx="1"/>
          </p:nvPr>
        </p:nvSpPr>
        <p:spPr>
          <a:xfrm>
            <a:off x="914400" y="3352800"/>
            <a:ext cx="7239000" cy="1524000"/>
          </a:xfrm>
        </p:spPr>
        <p:txBody>
          <a:bodyPr>
            <a:normAutofit fontScale="92500"/>
          </a:bodyPr>
          <a:lstStyle/>
          <a:p>
            <a:pPr algn="ctr">
              <a:buNone/>
            </a:pPr>
            <a:r>
              <a:rPr lang="en-US" sz="3600" b="1" dirty="0" smtClean="0"/>
              <a:t>CHÚC QUÝ THẦY CÔ SỨC KHỎE</a:t>
            </a:r>
          </a:p>
          <a:p>
            <a:pPr algn="ctr">
              <a:buNone/>
            </a:pPr>
            <a:r>
              <a:rPr lang="en-US" sz="3600" b="1" dirty="0" smtClean="0"/>
              <a:t>CHÚC HỘI THI THÀNH CÔNG TỐT ĐẸP</a:t>
            </a:r>
            <a:endParaRPr lang="en-US" sz="3600" b="1" dirty="0"/>
          </a:p>
        </p:txBody>
      </p:sp>
      <p:sp>
        <p:nvSpPr>
          <p:cNvPr id="7" name="Hình Chữ nhật 6"/>
          <p:cNvSpPr/>
          <p:nvPr/>
        </p:nvSpPr>
        <p:spPr>
          <a:xfrm>
            <a:off x="533400" y="533400"/>
            <a:ext cx="7924800" cy="1754326"/>
          </a:xfrm>
          <a:prstGeom prst="rect">
            <a:avLst/>
          </a:prstGeom>
          <a:noFill/>
          <a:effectLst>
            <a:innerShdw blurRad="63500" dist="50800" dir="10800000">
              <a:prstClr val="black">
                <a:alpha val="50000"/>
              </a:prstClr>
            </a:innerShdw>
          </a:effectLst>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BÀI HỌC ĐẾN ĐÂY LÀ KẾT THÚC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_04 Bac dua thu vui tinhbai 4 xong.mp3">
            <a:hlinkClick r:id="" action="ppaction://media"/>
          </p:cNvPr>
          <p:cNvPicPr>
            <a:picLocks noRot="1" noChangeAspect="1"/>
          </p:cNvPicPr>
          <p:nvPr>
            <a:audioFile r:link="rId1"/>
          </p:nvPr>
        </p:nvPicPr>
        <p:blipFill>
          <a:blip r:embed="rId4" cstate="print"/>
          <a:stretch>
            <a:fillRect/>
          </a:stretch>
        </p:blipFill>
        <p:spPr>
          <a:xfrm>
            <a:off x="8382000" y="6324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8" presetClass="emph" presetSubtype="0" fill="hold" grpId="0" nodeType="withEffect">
                                  <p:stCondLst>
                                    <p:cond delay="0"/>
                                  </p:stCondLst>
                                  <p:childTnLst>
                                    <p:animRot by="21600000">
                                      <p:cBhvr>
                                        <p:cTn id="11" dur="2000" fill="hold"/>
                                        <p:tgtEl>
                                          <p:spTgt spid="5">
                                            <p:txEl>
                                              <p:pRg st="0" end="0"/>
                                            </p:txEl>
                                          </p:spTgt>
                                        </p:tgtEl>
                                        <p:attrNameLst>
                                          <p:attrName>r</p:attrName>
                                        </p:attrNameLst>
                                      </p:cBhvr>
                                    </p:animRot>
                                  </p:childTnLst>
                                </p:cTn>
                              </p:par>
                              <p:par>
                                <p:cTn id="12" presetID="8" presetClass="emph" presetSubtype="0" fill="hold" grpId="0" nodeType="withEffect">
                                  <p:stCondLst>
                                    <p:cond delay="0"/>
                                  </p:stCondLst>
                                  <p:childTnLst>
                                    <p:animRot by="21600000">
                                      <p:cBhvr>
                                        <p:cTn id="13" dur="2000" fill="hold"/>
                                        <p:tgtEl>
                                          <p:spTgt spid="5">
                                            <p:txEl>
                                              <p:pRg st="1" end="1"/>
                                            </p:txEl>
                                          </p:spTgt>
                                        </p:tgtEl>
                                        <p:attrNameLst>
                                          <p:attrName>r</p:attrName>
                                        </p:attrNameLst>
                                      </p:cBhvr>
                                    </p:animRot>
                                  </p:childTnLst>
                                </p:cTn>
                              </p:par>
                            </p:childTnLst>
                          </p:cTn>
                        </p:par>
                        <p:par>
                          <p:cTn id="14" fill="hold">
                            <p:stCondLst>
                              <p:cond delay="2000"/>
                            </p:stCondLst>
                            <p:childTnLst>
                              <p:par>
                                <p:cTn id="15" presetID="1" presetClass="mediacall" presetSubtype="0" fill="hold" nodeType="afterEffect">
                                  <p:stCondLst>
                                    <p:cond delay="0"/>
                                  </p:stCondLst>
                                  <p:childTnLst>
                                    <p:cmd type="call" cmd="playFrom(0.0)">
                                      <p:cBhvr>
                                        <p:cTn id="16" dur="3599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5" grpId="0" build="p"/>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V6T\Desktop\HÌNH NỀN MỚI TẢI\416_546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iêu đề 4"/>
          <p:cNvSpPr>
            <a:spLocks noGrp="1"/>
          </p:cNvSpPr>
          <p:nvPr>
            <p:ph type="title"/>
          </p:nvPr>
        </p:nvSpPr>
        <p:spPr>
          <a:xfrm>
            <a:off x="1828800" y="274638"/>
            <a:ext cx="5562600" cy="1143000"/>
          </a:xfrm>
        </p:spPr>
        <p:txBody>
          <a:bodyPr/>
          <a:lstStyle/>
          <a:p>
            <a:r>
              <a:rPr lang="en-US" dirty="0" smtClean="0"/>
              <a:t>I.MỤC ĐÍCH- YÊU CẦU:</a:t>
            </a:r>
            <a:endParaRPr lang="en-US" dirty="0"/>
          </a:p>
        </p:txBody>
      </p:sp>
      <p:sp>
        <p:nvSpPr>
          <p:cNvPr id="6" name="Nơi giữ chỗ cho Nội dung 5"/>
          <p:cNvSpPr>
            <a:spLocks noGrp="1"/>
          </p:cNvSpPr>
          <p:nvPr>
            <p:ph idx="1"/>
          </p:nvPr>
        </p:nvSpPr>
        <p:spPr>
          <a:xfrm>
            <a:off x="1981200" y="1600200"/>
            <a:ext cx="6934200" cy="4038599"/>
          </a:xfrm>
        </p:spPr>
        <p:txBody>
          <a:bodyPr>
            <a:normAutofit fontScale="92500" lnSpcReduction="20000"/>
          </a:bodyPr>
          <a:lstStyle/>
          <a:p>
            <a:pPr>
              <a:buNone/>
            </a:pPr>
            <a:r>
              <a:rPr lang="en-US" dirty="0" smtClean="0"/>
              <a:t>- </a:t>
            </a:r>
            <a:r>
              <a:rPr lang="en-US" dirty="0" err="1" smtClean="0"/>
              <a:t>Trẻ</a:t>
            </a:r>
            <a:r>
              <a:rPr lang="en-US" dirty="0" smtClean="0"/>
              <a:t> </a:t>
            </a:r>
            <a:r>
              <a:rPr lang="en-US" dirty="0" err="1" smtClean="0"/>
              <a:t>biết</a:t>
            </a:r>
            <a:r>
              <a:rPr lang="en-US" dirty="0" smtClean="0"/>
              <a:t> </a:t>
            </a:r>
            <a:r>
              <a:rPr lang="en-US" dirty="0" err="1" smtClean="0"/>
              <a:t>lấy</a:t>
            </a:r>
            <a:r>
              <a:rPr lang="en-US" dirty="0" smtClean="0"/>
              <a:t> </a:t>
            </a:r>
            <a:r>
              <a:rPr lang="en-US" dirty="0" err="1" smtClean="0"/>
              <a:t>hình</a:t>
            </a:r>
            <a:r>
              <a:rPr lang="en-US" dirty="0" smtClean="0"/>
              <a:t> tam </a:t>
            </a:r>
            <a:r>
              <a:rPr lang="en-US" dirty="0" err="1" smtClean="0"/>
              <a:t>giác</a:t>
            </a:r>
            <a:r>
              <a:rPr lang="en-US" dirty="0" smtClean="0"/>
              <a:t> </a:t>
            </a:r>
            <a:r>
              <a:rPr lang="en-US" dirty="0" err="1" smtClean="0"/>
              <a:t>làm</a:t>
            </a:r>
            <a:r>
              <a:rPr lang="en-US" dirty="0" smtClean="0"/>
              <a:t> </a:t>
            </a:r>
            <a:r>
              <a:rPr lang="en-US" dirty="0" err="1" smtClean="0"/>
              <a:t>mái</a:t>
            </a:r>
            <a:r>
              <a:rPr lang="en-US" dirty="0" smtClean="0"/>
              <a:t> </a:t>
            </a:r>
            <a:r>
              <a:rPr lang="en-US" dirty="0" err="1" smtClean="0"/>
              <a:t>nhà</a:t>
            </a:r>
            <a:r>
              <a:rPr lang="en-US" dirty="0" smtClean="0"/>
              <a:t>, </a:t>
            </a:r>
            <a:r>
              <a:rPr lang="en-US" dirty="0" err="1" smtClean="0"/>
              <a:t>hình</a:t>
            </a:r>
            <a:r>
              <a:rPr lang="en-US" dirty="0" smtClean="0"/>
              <a:t> </a:t>
            </a:r>
            <a:r>
              <a:rPr lang="en-US" dirty="0" err="1" smtClean="0"/>
              <a:t>vuông</a:t>
            </a:r>
            <a:r>
              <a:rPr lang="en-US" dirty="0" smtClean="0"/>
              <a:t> </a:t>
            </a:r>
            <a:r>
              <a:rPr lang="en-US" dirty="0" err="1" smtClean="0"/>
              <a:t>lớn</a:t>
            </a:r>
            <a:r>
              <a:rPr lang="en-US" dirty="0" smtClean="0"/>
              <a:t> </a:t>
            </a:r>
            <a:r>
              <a:rPr lang="en-US" dirty="0" err="1" smtClean="0"/>
              <a:t>làm</a:t>
            </a:r>
            <a:r>
              <a:rPr lang="en-US" dirty="0" smtClean="0"/>
              <a:t> </a:t>
            </a:r>
            <a:r>
              <a:rPr lang="en-US" dirty="0" err="1" smtClean="0"/>
              <a:t>thân</a:t>
            </a:r>
            <a:r>
              <a:rPr lang="en-US" dirty="0" smtClean="0"/>
              <a:t> </a:t>
            </a:r>
            <a:r>
              <a:rPr lang="en-US" dirty="0" err="1" smtClean="0"/>
              <a:t>nhà</a:t>
            </a:r>
            <a:r>
              <a:rPr lang="en-US" dirty="0" smtClean="0"/>
              <a:t>, </a:t>
            </a:r>
            <a:r>
              <a:rPr lang="en-US" dirty="0" err="1" smtClean="0"/>
              <a:t>hình</a:t>
            </a:r>
            <a:r>
              <a:rPr lang="en-US" dirty="0" smtClean="0"/>
              <a:t> </a:t>
            </a:r>
            <a:r>
              <a:rPr lang="en-US" dirty="0" err="1" smtClean="0"/>
              <a:t>vuông</a:t>
            </a:r>
            <a:r>
              <a:rPr lang="en-US" dirty="0" smtClean="0"/>
              <a:t> </a:t>
            </a:r>
            <a:r>
              <a:rPr lang="en-US" dirty="0" err="1" smtClean="0"/>
              <a:t>nhỏ</a:t>
            </a:r>
            <a:r>
              <a:rPr lang="en-US" dirty="0" smtClean="0"/>
              <a:t> </a:t>
            </a:r>
            <a:r>
              <a:rPr lang="en-US" dirty="0" err="1" smtClean="0"/>
              <a:t>làm</a:t>
            </a:r>
            <a:r>
              <a:rPr lang="en-US" dirty="0" smtClean="0"/>
              <a:t> </a:t>
            </a:r>
            <a:r>
              <a:rPr lang="en-US" dirty="0" err="1" smtClean="0"/>
              <a:t>cửa</a:t>
            </a:r>
            <a:r>
              <a:rPr lang="en-US" dirty="0" smtClean="0"/>
              <a:t> </a:t>
            </a:r>
            <a:r>
              <a:rPr lang="en-US" dirty="0" err="1" smtClean="0"/>
              <a:t>sổ</a:t>
            </a:r>
            <a:r>
              <a:rPr lang="en-US" dirty="0" smtClean="0"/>
              <a:t>, </a:t>
            </a:r>
            <a:r>
              <a:rPr lang="en-US" dirty="0" err="1" smtClean="0"/>
              <a:t>hình</a:t>
            </a:r>
            <a:r>
              <a:rPr lang="en-US" dirty="0" smtClean="0"/>
              <a:t> </a:t>
            </a:r>
            <a:r>
              <a:rPr lang="en-US" dirty="0" err="1" smtClean="0"/>
              <a:t>chữ</a:t>
            </a:r>
            <a:r>
              <a:rPr lang="en-US" dirty="0" smtClean="0"/>
              <a:t> </a:t>
            </a:r>
            <a:r>
              <a:rPr lang="en-US" dirty="0" err="1" smtClean="0"/>
              <a:t>nhật</a:t>
            </a:r>
            <a:r>
              <a:rPr lang="en-US" dirty="0" smtClean="0"/>
              <a:t> </a:t>
            </a:r>
            <a:r>
              <a:rPr lang="en-US" dirty="0" err="1" smtClean="0"/>
              <a:t>làm</a:t>
            </a:r>
            <a:r>
              <a:rPr lang="en-US" dirty="0" smtClean="0"/>
              <a:t> </a:t>
            </a:r>
            <a:r>
              <a:rPr lang="en-US" dirty="0" err="1" smtClean="0"/>
              <a:t>cửa</a:t>
            </a:r>
            <a:r>
              <a:rPr lang="en-US" dirty="0" smtClean="0"/>
              <a:t> </a:t>
            </a:r>
            <a:r>
              <a:rPr lang="en-US" dirty="0" err="1" smtClean="0"/>
              <a:t>chính</a:t>
            </a:r>
            <a:r>
              <a:rPr lang="en-US" dirty="0" smtClean="0"/>
              <a:t>.</a:t>
            </a:r>
          </a:p>
          <a:p>
            <a:pPr>
              <a:buNone/>
            </a:pPr>
            <a:r>
              <a:rPr lang="en-US" dirty="0"/>
              <a:t>-</a:t>
            </a:r>
            <a:r>
              <a:rPr lang="en-US" dirty="0" err="1" smtClean="0"/>
              <a:t>Trẻ</a:t>
            </a:r>
            <a:r>
              <a:rPr lang="en-US" dirty="0" smtClean="0"/>
              <a:t> </a:t>
            </a:r>
            <a:r>
              <a:rPr lang="en-US" dirty="0" err="1" smtClean="0"/>
              <a:t>biết</a:t>
            </a:r>
            <a:r>
              <a:rPr lang="en-US" dirty="0" smtClean="0"/>
              <a:t> </a:t>
            </a:r>
            <a:r>
              <a:rPr lang="en-US" dirty="0" err="1" smtClean="0"/>
              <a:t>dùng</a:t>
            </a:r>
            <a:r>
              <a:rPr lang="en-US" dirty="0" smtClean="0"/>
              <a:t> </a:t>
            </a:r>
            <a:r>
              <a:rPr lang="en-US" dirty="0" err="1" smtClean="0"/>
              <a:t>ngón</a:t>
            </a:r>
            <a:r>
              <a:rPr lang="en-US" dirty="0" smtClean="0"/>
              <a:t> </a:t>
            </a:r>
            <a:r>
              <a:rPr lang="en-US" dirty="0" err="1" smtClean="0"/>
              <a:t>tay</a:t>
            </a:r>
            <a:r>
              <a:rPr lang="en-US" dirty="0" smtClean="0"/>
              <a:t> </a:t>
            </a:r>
            <a:r>
              <a:rPr lang="en-US" dirty="0" err="1" smtClean="0"/>
              <a:t>trỏ</a:t>
            </a:r>
            <a:r>
              <a:rPr lang="en-US" dirty="0" smtClean="0"/>
              <a:t> </a:t>
            </a:r>
            <a:r>
              <a:rPr lang="en-US" dirty="0" err="1" smtClean="0"/>
              <a:t>chấm</a:t>
            </a:r>
            <a:r>
              <a:rPr lang="en-US" dirty="0" smtClean="0"/>
              <a:t> </a:t>
            </a:r>
            <a:r>
              <a:rPr lang="en-US" dirty="0" err="1" smtClean="0"/>
              <a:t>hồ</a:t>
            </a:r>
            <a:r>
              <a:rPr lang="en-US" dirty="0" smtClean="0"/>
              <a:t>, </a:t>
            </a:r>
            <a:r>
              <a:rPr lang="en-US" dirty="0" err="1" smtClean="0"/>
              <a:t>phết</a:t>
            </a:r>
            <a:r>
              <a:rPr lang="en-US" dirty="0" smtClean="0"/>
              <a:t> </a:t>
            </a:r>
            <a:r>
              <a:rPr lang="en-US" dirty="0" err="1" smtClean="0"/>
              <a:t>vào</a:t>
            </a:r>
            <a:r>
              <a:rPr lang="en-US" dirty="0" smtClean="0"/>
              <a:t> </a:t>
            </a:r>
            <a:r>
              <a:rPr lang="en-US" dirty="0" err="1" smtClean="0"/>
              <a:t>mặt</a:t>
            </a:r>
            <a:r>
              <a:rPr lang="en-US" dirty="0" smtClean="0"/>
              <a:t> </a:t>
            </a:r>
            <a:r>
              <a:rPr lang="en-US" dirty="0" err="1" smtClean="0"/>
              <a:t>trái</a:t>
            </a:r>
            <a:r>
              <a:rPr lang="en-US" dirty="0"/>
              <a:t> </a:t>
            </a:r>
            <a:r>
              <a:rPr lang="en-US" dirty="0" err="1" smtClean="0"/>
              <a:t>rồi</a:t>
            </a:r>
            <a:r>
              <a:rPr lang="en-US" dirty="0" smtClean="0"/>
              <a:t> </a:t>
            </a:r>
            <a:r>
              <a:rPr lang="en-US" dirty="0" err="1" smtClean="0"/>
              <a:t>dán</a:t>
            </a:r>
            <a:r>
              <a:rPr lang="en-US" dirty="0" smtClean="0"/>
              <a:t> </a:t>
            </a:r>
            <a:r>
              <a:rPr lang="en-US" dirty="0" err="1" smtClean="0"/>
              <a:t>phẳng</a:t>
            </a:r>
            <a:r>
              <a:rPr lang="en-US" dirty="0" smtClean="0"/>
              <a:t>, </a:t>
            </a:r>
            <a:r>
              <a:rPr lang="en-US" dirty="0" err="1" smtClean="0"/>
              <a:t>cân</a:t>
            </a:r>
            <a:r>
              <a:rPr lang="en-US" dirty="0" smtClean="0"/>
              <a:t> </a:t>
            </a:r>
            <a:r>
              <a:rPr lang="en-US" dirty="0" err="1" smtClean="0"/>
              <a:t>đối</a:t>
            </a:r>
            <a:r>
              <a:rPr lang="en-US" dirty="0" smtClean="0"/>
              <a:t>.</a:t>
            </a:r>
          </a:p>
          <a:p>
            <a:pPr>
              <a:buNone/>
            </a:pPr>
            <a:r>
              <a:rPr lang="en-US" dirty="0" smtClean="0"/>
              <a:t>-</a:t>
            </a:r>
            <a:r>
              <a:rPr lang="en-US" dirty="0" err="1" smtClean="0"/>
              <a:t>Phát</a:t>
            </a:r>
            <a:r>
              <a:rPr lang="en-US" dirty="0" smtClean="0"/>
              <a:t> </a:t>
            </a:r>
            <a:r>
              <a:rPr lang="en-US" dirty="0" err="1" smtClean="0"/>
              <a:t>triển</a:t>
            </a:r>
            <a:r>
              <a:rPr lang="en-US" dirty="0" smtClean="0"/>
              <a:t> </a:t>
            </a:r>
            <a:r>
              <a:rPr lang="en-US" dirty="0" err="1" smtClean="0"/>
              <a:t>óc</a:t>
            </a:r>
            <a:r>
              <a:rPr lang="en-US" dirty="0" smtClean="0"/>
              <a:t> </a:t>
            </a:r>
            <a:r>
              <a:rPr lang="en-US" dirty="0" err="1" smtClean="0"/>
              <a:t>sáng</a:t>
            </a:r>
            <a:r>
              <a:rPr lang="en-US" dirty="0" smtClean="0"/>
              <a:t> </a:t>
            </a:r>
            <a:r>
              <a:rPr lang="en-US" dirty="0" err="1" smtClean="0"/>
              <a:t>tạo</a:t>
            </a:r>
            <a:r>
              <a:rPr lang="en-US" dirty="0" smtClean="0"/>
              <a:t> </a:t>
            </a:r>
            <a:r>
              <a:rPr lang="en-US" dirty="0" err="1" smtClean="0"/>
              <a:t>của</a:t>
            </a:r>
            <a:r>
              <a:rPr lang="en-US" dirty="0" smtClean="0"/>
              <a:t> </a:t>
            </a:r>
            <a:r>
              <a:rPr lang="en-US" dirty="0" err="1" smtClean="0"/>
              <a:t>trẻ</a:t>
            </a:r>
            <a:r>
              <a:rPr lang="en-US" dirty="0" smtClean="0"/>
              <a:t>.</a:t>
            </a:r>
          </a:p>
          <a:p>
            <a:pPr>
              <a:buNone/>
            </a:pPr>
            <a:r>
              <a:rPr lang="en-US" dirty="0" smtClean="0"/>
              <a:t>-</a:t>
            </a:r>
            <a:r>
              <a:rPr lang="en-US" dirty="0" err="1" smtClean="0"/>
              <a:t>Giáo</a:t>
            </a:r>
            <a:r>
              <a:rPr lang="en-US" dirty="0" smtClean="0"/>
              <a:t> </a:t>
            </a:r>
            <a:r>
              <a:rPr lang="en-US" dirty="0" err="1" smtClean="0"/>
              <a:t>dục</a:t>
            </a:r>
            <a:r>
              <a:rPr lang="en-US" dirty="0" smtClean="0"/>
              <a:t> </a:t>
            </a:r>
            <a:r>
              <a:rPr lang="en-US" dirty="0" err="1" smtClean="0"/>
              <a:t>trẻ</a:t>
            </a:r>
            <a:r>
              <a:rPr lang="en-US" dirty="0" smtClean="0"/>
              <a:t> </a:t>
            </a:r>
            <a:r>
              <a:rPr lang="en-US" dirty="0" err="1" smtClean="0"/>
              <a:t>biết</a:t>
            </a:r>
            <a:r>
              <a:rPr lang="en-US" dirty="0" smtClean="0"/>
              <a:t> </a:t>
            </a:r>
            <a:r>
              <a:rPr lang="en-US" dirty="0" err="1" smtClean="0"/>
              <a:t>yêu</a:t>
            </a:r>
            <a:r>
              <a:rPr lang="en-US" dirty="0" smtClean="0"/>
              <a:t> </a:t>
            </a:r>
            <a:r>
              <a:rPr lang="en-US" dirty="0" err="1" smtClean="0"/>
              <a:t>quý</a:t>
            </a:r>
            <a:r>
              <a:rPr lang="en-US" dirty="0" smtClean="0"/>
              <a:t>, </a:t>
            </a:r>
            <a:r>
              <a:rPr lang="en-US" dirty="0" err="1" smtClean="0"/>
              <a:t>giữ</a:t>
            </a:r>
            <a:r>
              <a:rPr lang="en-US" dirty="0" smtClean="0"/>
              <a:t> </a:t>
            </a:r>
            <a:r>
              <a:rPr lang="en-US" dirty="0" err="1" smtClean="0"/>
              <a:t>gìn</a:t>
            </a:r>
            <a:r>
              <a:rPr lang="en-US" dirty="0" smtClean="0"/>
              <a:t> </a:t>
            </a:r>
            <a:r>
              <a:rPr lang="en-US" dirty="0" err="1" smtClean="0"/>
              <a:t>ngôi</a:t>
            </a:r>
            <a:r>
              <a:rPr lang="en-US" dirty="0"/>
              <a:t> </a:t>
            </a:r>
            <a:r>
              <a:rPr lang="en-US" dirty="0" err="1" smtClean="0"/>
              <a:t>nhà</a:t>
            </a:r>
            <a:r>
              <a:rPr lang="en-US" dirty="0" smtClean="0"/>
              <a:t> </a:t>
            </a:r>
            <a:r>
              <a:rPr lang="en-US" dirty="0" err="1" smtClean="0"/>
              <a:t>của</a:t>
            </a:r>
            <a:r>
              <a:rPr lang="en-US" dirty="0" smtClean="0"/>
              <a:t> </a:t>
            </a:r>
            <a:r>
              <a:rPr lang="en-US" dirty="0" err="1" smtClean="0"/>
              <a:t>mình</a:t>
            </a:r>
            <a:r>
              <a:rPr lang="en-US" dirty="0" smtClean="0"/>
              <a:t>, </a:t>
            </a:r>
            <a:r>
              <a:rPr lang="en-US" dirty="0" err="1" smtClean="0"/>
              <a:t>biết</a:t>
            </a:r>
            <a:r>
              <a:rPr lang="en-US" dirty="0" smtClean="0"/>
              <a:t> </a:t>
            </a:r>
            <a:r>
              <a:rPr lang="en-US" dirty="0" err="1" smtClean="0"/>
              <a:t>quý</a:t>
            </a:r>
            <a:r>
              <a:rPr lang="en-US" dirty="0" smtClean="0"/>
              <a:t> </a:t>
            </a:r>
            <a:r>
              <a:rPr lang="en-US" dirty="0" err="1" smtClean="0"/>
              <a:t>trọng</a:t>
            </a:r>
            <a:r>
              <a:rPr lang="en-US" dirty="0" smtClean="0"/>
              <a:t> </a:t>
            </a:r>
            <a:r>
              <a:rPr lang="en-US" dirty="0" err="1" smtClean="0"/>
              <a:t>những</a:t>
            </a:r>
            <a:r>
              <a:rPr lang="en-US" dirty="0" smtClean="0"/>
              <a:t> </a:t>
            </a:r>
            <a:r>
              <a:rPr lang="en-US" dirty="0" err="1" smtClean="0"/>
              <a:t>sản</a:t>
            </a:r>
            <a:r>
              <a:rPr lang="en-US" dirty="0" smtClean="0"/>
              <a:t> </a:t>
            </a:r>
            <a:r>
              <a:rPr lang="en-US" dirty="0" err="1" smtClean="0"/>
              <a:t>phẩm</a:t>
            </a:r>
            <a:r>
              <a:rPr lang="en-US" dirty="0" smtClean="0"/>
              <a:t> </a:t>
            </a:r>
            <a:r>
              <a:rPr lang="en-US" dirty="0" err="1" smtClean="0"/>
              <a:t>của</a:t>
            </a:r>
            <a:r>
              <a:rPr lang="en-US" dirty="0" smtClean="0"/>
              <a:t> </a:t>
            </a:r>
            <a:r>
              <a:rPr lang="en-US" dirty="0" err="1" smtClean="0"/>
              <a:t>các</a:t>
            </a:r>
            <a:r>
              <a:rPr lang="en-US" dirty="0" smtClean="0"/>
              <a:t> </a:t>
            </a:r>
            <a:r>
              <a:rPr lang="en-US" dirty="0" err="1" smtClean="0"/>
              <a:t>nghề</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linds(horizontal)">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V6T\Desktop\HÌNH NỀN MỚI TẢI\12949220512059867599_574_57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iêu đề 4"/>
          <p:cNvSpPr>
            <a:spLocks noGrp="1"/>
          </p:cNvSpPr>
          <p:nvPr>
            <p:ph type="ctrTitle"/>
          </p:nvPr>
        </p:nvSpPr>
        <p:spPr>
          <a:xfrm>
            <a:off x="609600" y="838200"/>
            <a:ext cx="3276600" cy="762000"/>
          </a:xfrm>
        </p:spPr>
        <p:txBody>
          <a:bodyPr>
            <a:normAutofit/>
          </a:bodyPr>
          <a:lstStyle/>
          <a:p>
            <a:r>
              <a:rPr lang="en-US" b="1" dirty="0" smtClean="0"/>
              <a:t>II. CHUẨN BỊ:</a:t>
            </a:r>
            <a:endParaRPr lang="en-US" b="1" dirty="0"/>
          </a:p>
        </p:txBody>
      </p:sp>
      <p:sp>
        <p:nvSpPr>
          <p:cNvPr id="6" name="Tiêu đề phụ 5"/>
          <p:cNvSpPr>
            <a:spLocks noGrp="1"/>
          </p:cNvSpPr>
          <p:nvPr>
            <p:ph type="subTitle" idx="1"/>
          </p:nvPr>
        </p:nvSpPr>
        <p:spPr>
          <a:xfrm>
            <a:off x="533400" y="1752600"/>
            <a:ext cx="8001000" cy="3733800"/>
          </a:xfrm>
        </p:spPr>
        <p:txBody>
          <a:bodyPr>
            <a:normAutofit fontScale="77500" lnSpcReduction="20000"/>
          </a:bodyPr>
          <a:lstStyle/>
          <a:p>
            <a:pPr algn="l"/>
            <a:r>
              <a:rPr lang="en-US" sz="3800" dirty="0" smtClean="0"/>
              <a:t>-</a:t>
            </a:r>
            <a:r>
              <a:rPr lang="en-US" sz="3800" dirty="0" err="1" smtClean="0"/>
              <a:t>Đĩa</a:t>
            </a:r>
            <a:r>
              <a:rPr lang="en-US" sz="3800" dirty="0" smtClean="0"/>
              <a:t> </a:t>
            </a:r>
            <a:r>
              <a:rPr lang="en-US" sz="3800" dirty="0" err="1" smtClean="0"/>
              <a:t>nhạc</a:t>
            </a:r>
            <a:r>
              <a:rPr lang="en-US" sz="3800" dirty="0" smtClean="0"/>
              <a:t>: “</a:t>
            </a:r>
            <a:r>
              <a:rPr lang="en-US" sz="3800" dirty="0" err="1" smtClean="0"/>
              <a:t>cháu</a:t>
            </a:r>
            <a:r>
              <a:rPr lang="en-US" sz="3800" dirty="0" smtClean="0"/>
              <a:t> </a:t>
            </a:r>
            <a:r>
              <a:rPr lang="en-US" sz="3800" dirty="0" err="1" smtClean="0"/>
              <a:t>yêu</a:t>
            </a:r>
            <a:r>
              <a:rPr lang="en-US" sz="3800" dirty="0" smtClean="0"/>
              <a:t> </a:t>
            </a:r>
            <a:r>
              <a:rPr lang="en-US" sz="3800" dirty="0" err="1" smtClean="0"/>
              <a:t>cô</a:t>
            </a:r>
            <a:r>
              <a:rPr lang="en-US" sz="3800" dirty="0" smtClean="0"/>
              <a:t> </a:t>
            </a:r>
            <a:r>
              <a:rPr lang="en-US" sz="3800" dirty="0" err="1" smtClean="0"/>
              <a:t>chú</a:t>
            </a:r>
            <a:r>
              <a:rPr lang="en-US" sz="3800" dirty="0" smtClean="0"/>
              <a:t> </a:t>
            </a:r>
            <a:r>
              <a:rPr lang="en-US" sz="3800" dirty="0" err="1" smtClean="0"/>
              <a:t>công</a:t>
            </a:r>
            <a:r>
              <a:rPr lang="en-US" sz="3800" dirty="0" smtClean="0"/>
              <a:t> </a:t>
            </a:r>
            <a:r>
              <a:rPr lang="en-US" sz="3800" dirty="0" err="1" smtClean="0"/>
              <a:t>nhân</a:t>
            </a:r>
            <a:r>
              <a:rPr lang="en-US" sz="3800" dirty="0" smtClean="0"/>
              <a:t>”, </a:t>
            </a:r>
            <a:r>
              <a:rPr lang="en-US" sz="3800" dirty="0" err="1" smtClean="0"/>
              <a:t>các</a:t>
            </a:r>
            <a:r>
              <a:rPr lang="en-US" sz="3800" dirty="0" smtClean="0"/>
              <a:t> </a:t>
            </a:r>
            <a:r>
              <a:rPr lang="en-US" sz="3800" dirty="0" err="1" smtClean="0"/>
              <a:t>bài</a:t>
            </a:r>
            <a:r>
              <a:rPr lang="en-US" sz="3800" dirty="0" smtClean="0"/>
              <a:t> </a:t>
            </a:r>
            <a:r>
              <a:rPr lang="en-US" sz="3800" dirty="0" err="1" smtClean="0"/>
              <a:t>hát</a:t>
            </a:r>
            <a:r>
              <a:rPr lang="en-US" sz="3800" dirty="0" smtClean="0"/>
              <a:t> </a:t>
            </a:r>
            <a:r>
              <a:rPr lang="en-US" sz="3800" dirty="0" err="1" smtClean="0"/>
              <a:t>có</a:t>
            </a:r>
            <a:r>
              <a:rPr lang="en-US" sz="3800" dirty="0" smtClean="0"/>
              <a:t> </a:t>
            </a:r>
            <a:r>
              <a:rPr lang="en-US" sz="3800" dirty="0" err="1" smtClean="0"/>
              <a:t>trong</a:t>
            </a:r>
            <a:r>
              <a:rPr lang="en-US" sz="3800" dirty="0" smtClean="0"/>
              <a:t> </a:t>
            </a:r>
            <a:r>
              <a:rPr lang="en-US" sz="3800" dirty="0" err="1" smtClean="0"/>
              <a:t>chủ</a:t>
            </a:r>
            <a:r>
              <a:rPr lang="en-US" sz="3800" dirty="0" smtClean="0"/>
              <a:t> </a:t>
            </a:r>
            <a:r>
              <a:rPr lang="en-US" sz="3800" dirty="0" err="1" smtClean="0"/>
              <a:t>điểm</a:t>
            </a:r>
            <a:r>
              <a:rPr lang="en-US" sz="3800" dirty="0" smtClean="0"/>
              <a:t>.</a:t>
            </a:r>
          </a:p>
          <a:p>
            <a:pPr algn="l"/>
            <a:r>
              <a:rPr lang="en-US" sz="3800" dirty="0" smtClean="0"/>
              <a:t>-</a:t>
            </a:r>
            <a:r>
              <a:rPr lang="en-US" sz="3800" dirty="0" err="1" smtClean="0"/>
              <a:t>Hai</a:t>
            </a:r>
            <a:r>
              <a:rPr lang="en-US" sz="3800" dirty="0" smtClean="0"/>
              <a:t> </a:t>
            </a:r>
            <a:r>
              <a:rPr lang="en-US" sz="3800" dirty="0" err="1" smtClean="0"/>
              <a:t>ngôi</a:t>
            </a:r>
            <a:r>
              <a:rPr lang="en-US" sz="3800" dirty="0" smtClean="0"/>
              <a:t> </a:t>
            </a:r>
            <a:r>
              <a:rPr lang="en-US" sz="3800" dirty="0" err="1" smtClean="0"/>
              <a:t>nhà</a:t>
            </a:r>
            <a:r>
              <a:rPr lang="en-US" sz="3800" dirty="0" smtClean="0"/>
              <a:t> ( </a:t>
            </a:r>
            <a:r>
              <a:rPr lang="en-US" sz="3800" dirty="0" err="1" smtClean="0"/>
              <a:t>một</a:t>
            </a:r>
            <a:r>
              <a:rPr lang="en-US" sz="3800" dirty="0" smtClean="0"/>
              <a:t> </a:t>
            </a:r>
            <a:r>
              <a:rPr lang="en-US" sz="3800" dirty="0" err="1" smtClean="0"/>
              <a:t>ngôi</a:t>
            </a:r>
            <a:r>
              <a:rPr lang="en-US" sz="3800" dirty="0" smtClean="0"/>
              <a:t> </a:t>
            </a:r>
            <a:r>
              <a:rPr lang="en-US" sz="3800" dirty="0" err="1" smtClean="0"/>
              <a:t>nhà</a:t>
            </a:r>
            <a:r>
              <a:rPr lang="en-US" sz="3800" dirty="0" smtClean="0"/>
              <a:t> </a:t>
            </a:r>
            <a:r>
              <a:rPr lang="en-US" sz="3800" dirty="0" err="1" smtClean="0"/>
              <a:t>dán</a:t>
            </a:r>
            <a:r>
              <a:rPr lang="en-US" sz="3800" dirty="0" smtClean="0"/>
              <a:t> </a:t>
            </a:r>
            <a:r>
              <a:rPr lang="en-US" sz="3800" dirty="0" err="1" smtClean="0"/>
              <a:t>rồi</a:t>
            </a:r>
            <a:r>
              <a:rPr lang="en-US" sz="3800" dirty="0" smtClean="0"/>
              <a:t>, </a:t>
            </a:r>
            <a:r>
              <a:rPr lang="en-US" sz="3800" dirty="0" err="1" smtClean="0"/>
              <a:t>một</a:t>
            </a:r>
            <a:r>
              <a:rPr lang="en-US" sz="3800" dirty="0" smtClean="0"/>
              <a:t> </a:t>
            </a:r>
            <a:r>
              <a:rPr lang="en-US" sz="3800" dirty="0" err="1" smtClean="0"/>
              <a:t>ngôi</a:t>
            </a:r>
            <a:r>
              <a:rPr lang="en-US" sz="3800" dirty="0" smtClean="0"/>
              <a:t> </a:t>
            </a:r>
            <a:r>
              <a:rPr lang="en-US" sz="3800" dirty="0" err="1" smtClean="0"/>
              <a:t>nhà</a:t>
            </a:r>
            <a:r>
              <a:rPr lang="en-US" sz="3800" dirty="0" smtClean="0"/>
              <a:t> </a:t>
            </a:r>
            <a:r>
              <a:rPr lang="en-US" sz="3800" dirty="0" err="1" smtClean="0"/>
              <a:t>chưa</a:t>
            </a:r>
            <a:r>
              <a:rPr lang="en-US" sz="3800" dirty="0" smtClean="0"/>
              <a:t> </a:t>
            </a:r>
            <a:r>
              <a:rPr lang="en-US" sz="3800" dirty="0" err="1" smtClean="0"/>
              <a:t>dán</a:t>
            </a:r>
            <a:r>
              <a:rPr lang="en-US" sz="3800" dirty="0" smtClean="0"/>
              <a:t>: </a:t>
            </a:r>
            <a:r>
              <a:rPr lang="en-US" sz="3800" dirty="0" err="1" smtClean="0"/>
              <a:t>mái</a:t>
            </a:r>
            <a:r>
              <a:rPr lang="en-US" sz="3800" dirty="0" smtClean="0"/>
              <a:t> </a:t>
            </a:r>
            <a:r>
              <a:rPr lang="en-US" sz="3800" dirty="0" err="1" smtClean="0"/>
              <a:t>nhà</a:t>
            </a:r>
            <a:r>
              <a:rPr lang="en-US" sz="3800" dirty="0" smtClean="0"/>
              <a:t> </a:t>
            </a:r>
            <a:r>
              <a:rPr lang="en-US" sz="3800" dirty="0" err="1" smtClean="0"/>
              <a:t>hình</a:t>
            </a:r>
            <a:r>
              <a:rPr lang="en-US" sz="3800" dirty="0" smtClean="0"/>
              <a:t> tam </a:t>
            </a:r>
            <a:r>
              <a:rPr lang="en-US" sz="3800" dirty="0" err="1" smtClean="0"/>
              <a:t>giác</a:t>
            </a:r>
            <a:r>
              <a:rPr lang="en-US" sz="3800" dirty="0" smtClean="0"/>
              <a:t>, </a:t>
            </a:r>
            <a:r>
              <a:rPr lang="en-US" sz="3800" dirty="0" err="1" smtClean="0"/>
              <a:t>thân</a:t>
            </a:r>
            <a:r>
              <a:rPr lang="en-US" sz="3800" dirty="0" smtClean="0"/>
              <a:t> </a:t>
            </a:r>
            <a:r>
              <a:rPr lang="en-US" sz="3800" dirty="0" err="1" smtClean="0"/>
              <a:t>nhà</a:t>
            </a:r>
            <a:r>
              <a:rPr lang="en-US" sz="3800" dirty="0" smtClean="0"/>
              <a:t> </a:t>
            </a:r>
            <a:r>
              <a:rPr lang="en-US" sz="3800" dirty="0" err="1" smtClean="0"/>
              <a:t>hình</a:t>
            </a:r>
            <a:r>
              <a:rPr lang="en-US" sz="3800" dirty="0" smtClean="0"/>
              <a:t> </a:t>
            </a:r>
            <a:r>
              <a:rPr lang="en-US" sz="3800" dirty="0" err="1" smtClean="0"/>
              <a:t>vuông</a:t>
            </a:r>
            <a:r>
              <a:rPr lang="en-US" sz="3800" dirty="0" smtClean="0"/>
              <a:t> </a:t>
            </a:r>
            <a:r>
              <a:rPr lang="en-US" sz="3800" dirty="0" err="1" smtClean="0"/>
              <a:t>lớn</a:t>
            </a:r>
            <a:r>
              <a:rPr lang="en-US" sz="3800" dirty="0" smtClean="0"/>
              <a:t>, </a:t>
            </a:r>
            <a:r>
              <a:rPr lang="en-US" sz="3800" dirty="0" err="1" smtClean="0"/>
              <a:t>cửa</a:t>
            </a:r>
            <a:r>
              <a:rPr lang="en-US" sz="3800" dirty="0" smtClean="0"/>
              <a:t> </a:t>
            </a:r>
            <a:r>
              <a:rPr lang="en-US" sz="3800" dirty="0" err="1" smtClean="0"/>
              <a:t>sổ</a:t>
            </a:r>
            <a:r>
              <a:rPr lang="en-US" sz="3800" dirty="0" smtClean="0"/>
              <a:t> </a:t>
            </a:r>
            <a:r>
              <a:rPr lang="en-US" sz="3800" dirty="0" err="1" smtClean="0"/>
              <a:t>hình</a:t>
            </a:r>
            <a:r>
              <a:rPr lang="en-US" sz="3800" dirty="0" smtClean="0"/>
              <a:t> </a:t>
            </a:r>
            <a:r>
              <a:rPr lang="en-US" sz="3800" dirty="0" err="1" smtClean="0"/>
              <a:t>vuông</a:t>
            </a:r>
            <a:r>
              <a:rPr lang="en-US" sz="3800" dirty="0" smtClean="0"/>
              <a:t> </a:t>
            </a:r>
            <a:r>
              <a:rPr lang="en-US" sz="3800" dirty="0" err="1" smtClean="0"/>
              <a:t>nhỏ</a:t>
            </a:r>
            <a:r>
              <a:rPr lang="en-US" sz="3800" dirty="0" smtClean="0"/>
              <a:t>, </a:t>
            </a:r>
            <a:r>
              <a:rPr lang="en-US" sz="3800" dirty="0" err="1" smtClean="0"/>
              <a:t>cửa</a:t>
            </a:r>
            <a:r>
              <a:rPr lang="en-US" sz="3800" dirty="0" smtClean="0"/>
              <a:t> </a:t>
            </a:r>
            <a:r>
              <a:rPr lang="en-US" sz="3800" dirty="0" err="1" smtClean="0"/>
              <a:t>chính</a:t>
            </a:r>
            <a:r>
              <a:rPr lang="en-US" sz="3800" dirty="0" smtClean="0"/>
              <a:t> </a:t>
            </a:r>
            <a:r>
              <a:rPr lang="en-US" sz="3800" dirty="0" err="1" smtClean="0"/>
              <a:t>hình</a:t>
            </a:r>
            <a:r>
              <a:rPr lang="en-US" sz="3800" dirty="0" smtClean="0"/>
              <a:t> </a:t>
            </a:r>
            <a:r>
              <a:rPr lang="en-US" sz="3800" dirty="0" err="1" smtClean="0"/>
              <a:t>chữ</a:t>
            </a:r>
            <a:r>
              <a:rPr lang="en-US" sz="3800" dirty="0" smtClean="0"/>
              <a:t> </a:t>
            </a:r>
            <a:r>
              <a:rPr lang="en-US" sz="3800" dirty="0" err="1" smtClean="0"/>
              <a:t>nhật</a:t>
            </a:r>
            <a:r>
              <a:rPr lang="en-US" sz="3800" dirty="0" smtClean="0"/>
              <a:t>.</a:t>
            </a:r>
          </a:p>
          <a:p>
            <a:pPr algn="l"/>
            <a:r>
              <a:rPr lang="en-US" sz="3800" dirty="0" smtClean="0"/>
              <a:t>-</a:t>
            </a:r>
            <a:r>
              <a:rPr lang="en-US" sz="3800" dirty="0" err="1" smtClean="0"/>
              <a:t>Ngôi</a:t>
            </a:r>
            <a:r>
              <a:rPr lang="en-US" sz="3800" dirty="0" smtClean="0"/>
              <a:t> </a:t>
            </a:r>
            <a:r>
              <a:rPr lang="en-US" sz="3800" dirty="0" err="1" smtClean="0"/>
              <a:t>nhà</a:t>
            </a:r>
            <a:r>
              <a:rPr lang="en-US" sz="3800" dirty="0" smtClean="0"/>
              <a:t> ( </a:t>
            </a:r>
            <a:r>
              <a:rPr lang="en-US" sz="3800" dirty="0" err="1" smtClean="0"/>
              <a:t>các</a:t>
            </a:r>
            <a:r>
              <a:rPr lang="en-US" sz="3800" dirty="0" smtClean="0"/>
              <a:t> </a:t>
            </a:r>
            <a:r>
              <a:rPr lang="en-US" sz="3800" dirty="0" err="1" smtClean="0"/>
              <a:t>bộ</a:t>
            </a:r>
            <a:r>
              <a:rPr lang="en-US" sz="3800" dirty="0" smtClean="0"/>
              <a:t> </a:t>
            </a:r>
            <a:r>
              <a:rPr lang="en-US" sz="3800" dirty="0" err="1" smtClean="0"/>
              <a:t>phận</a:t>
            </a:r>
            <a:r>
              <a:rPr lang="en-US" sz="3800" dirty="0" smtClean="0"/>
              <a:t> </a:t>
            </a:r>
            <a:r>
              <a:rPr lang="en-US" sz="3800" dirty="0" err="1" smtClean="0"/>
              <a:t>ngôi</a:t>
            </a:r>
            <a:r>
              <a:rPr lang="en-US" sz="3800" dirty="0" smtClean="0"/>
              <a:t> </a:t>
            </a:r>
            <a:r>
              <a:rPr lang="en-US" sz="3800" dirty="0" err="1" smtClean="0"/>
              <a:t>nhà</a:t>
            </a:r>
            <a:r>
              <a:rPr lang="en-US" sz="3800" dirty="0" smtClean="0"/>
              <a:t> </a:t>
            </a:r>
            <a:r>
              <a:rPr lang="en-US" sz="3800" dirty="0" err="1" smtClean="0"/>
              <a:t>cắt</a:t>
            </a:r>
            <a:r>
              <a:rPr lang="en-US" sz="3800" dirty="0" smtClean="0"/>
              <a:t> </a:t>
            </a:r>
            <a:r>
              <a:rPr lang="en-US" sz="3800" dirty="0" err="1" smtClean="0"/>
              <a:t>rời</a:t>
            </a:r>
            <a:r>
              <a:rPr lang="en-US" sz="3800" dirty="0" smtClean="0"/>
              <a:t>).1 </a:t>
            </a:r>
            <a:r>
              <a:rPr lang="en-US" sz="3800" dirty="0" err="1" smtClean="0"/>
              <a:t>bộ</a:t>
            </a:r>
            <a:r>
              <a:rPr lang="en-US" sz="3800" dirty="0" smtClean="0"/>
              <a:t>/ 1 </a:t>
            </a:r>
            <a:r>
              <a:rPr lang="en-US" sz="3800" dirty="0" err="1" smtClean="0"/>
              <a:t>trẻ</a:t>
            </a:r>
            <a:r>
              <a:rPr lang="en-US" sz="3800" dirty="0" smtClean="0"/>
              <a:t>.</a:t>
            </a:r>
          </a:p>
          <a:p>
            <a:pPr algn="l"/>
            <a:r>
              <a:rPr lang="en-US" sz="3800" dirty="0" smtClean="0"/>
              <a:t>-</a:t>
            </a:r>
            <a:r>
              <a:rPr lang="en-US" sz="3800" dirty="0" err="1" smtClean="0"/>
              <a:t>Hồ</a:t>
            </a:r>
            <a:r>
              <a:rPr lang="en-US" sz="3800" dirty="0" smtClean="0"/>
              <a:t> </a:t>
            </a:r>
            <a:r>
              <a:rPr lang="en-US" sz="3800" dirty="0" err="1" smtClean="0"/>
              <a:t>dán</a:t>
            </a:r>
            <a:r>
              <a:rPr lang="en-US" sz="3800" dirty="0" smtClean="0"/>
              <a:t>, </a:t>
            </a:r>
            <a:r>
              <a:rPr lang="en-US" sz="3800" dirty="0" err="1" smtClean="0"/>
              <a:t>khăn</a:t>
            </a:r>
            <a:r>
              <a:rPr lang="en-US" sz="3800" dirty="0" smtClean="0"/>
              <a:t> </a:t>
            </a:r>
            <a:r>
              <a:rPr lang="en-US" sz="3800" dirty="0" err="1" smtClean="0"/>
              <a:t>lau</a:t>
            </a:r>
            <a:r>
              <a:rPr lang="en-US" sz="3800" dirty="0" smtClean="0"/>
              <a:t> </a:t>
            </a:r>
            <a:r>
              <a:rPr lang="en-US" sz="3800" dirty="0" err="1" smtClean="0"/>
              <a:t>tay</a:t>
            </a:r>
            <a:r>
              <a:rPr lang="en-US" sz="3800" dirty="0" smtClean="0"/>
              <a:t>, </a:t>
            </a:r>
            <a:r>
              <a:rPr lang="en-US" sz="3800" dirty="0" err="1" smtClean="0"/>
              <a:t>giấy</a:t>
            </a:r>
            <a:r>
              <a:rPr lang="en-US" sz="3800" dirty="0" smtClean="0"/>
              <a:t> A4.</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2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15" dur="2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2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2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22" dur="2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20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p:cTn id="28" dur="2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29" dur="2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20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p:cTn id="35" dur="2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36" dur="2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iêu đề 3"/>
          <p:cNvSpPr>
            <a:spLocks noGrp="1"/>
          </p:cNvSpPr>
          <p:nvPr>
            <p:ph type="ctrTitle"/>
          </p:nvPr>
        </p:nvSpPr>
        <p:spPr>
          <a:xfrm>
            <a:off x="0" y="0"/>
            <a:ext cx="7772400" cy="1527175"/>
          </a:xfrm>
        </p:spPr>
        <p:txBody>
          <a:bodyPr>
            <a:normAutofit/>
          </a:bodyPr>
          <a:lstStyle/>
          <a:p>
            <a:pPr algn="l"/>
            <a:r>
              <a:rPr lang="en-US" sz="3200" dirty="0" err="1" smtClean="0">
                <a:solidFill>
                  <a:srgbClr val="FF0000"/>
                </a:solidFill>
              </a:rPr>
              <a:t>III.Phương</a:t>
            </a:r>
            <a:r>
              <a:rPr lang="en-US" sz="3200" dirty="0" smtClean="0">
                <a:solidFill>
                  <a:srgbClr val="FF0000"/>
                </a:solidFill>
              </a:rPr>
              <a:t> </a:t>
            </a:r>
            <a:r>
              <a:rPr lang="en-US" sz="3200" dirty="0" err="1" smtClean="0">
                <a:solidFill>
                  <a:srgbClr val="FF0000"/>
                </a:solidFill>
              </a:rPr>
              <a:t>pháp</a:t>
            </a:r>
            <a:r>
              <a:rPr lang="en-US" sz="3200" dirty="0" smtClean="0">
                <a:solidFill>
                  <a:srgbClr val="FF0000"/>
                </a:solidFill>
              </a:rPr>
              <a:t>:</a:t>
            </a:r>
            <a:r>
              <a:rPr lang="en-US" sz="2800" dirty="0" smtClean="0"/>
              <a:t/>
            </a:r>
            <a:br>
              <a:rPr lang="en-US" sz="2800" dirty="0" smtClean="0"/>
            </a:br>
            <a:r>
              <a:rPr lang="en-US" sz="2800" dirty="0" smtClean="0"/>
              <a:t>	-</a:t>
            </a:r>
            <a:r>
              <a:rPr lang="en-US" sz="2800" dirty="0" err="1" smtClean="0"/>
              <a:t>Trực</a:t>
            </a:r>
            <a:r>
              <a:rPr lang="en-US" sz="2800" dirty="0" smtClean="0"/>
              <a:t> </a:t>
            </a:r>
            <a:r>
              <a:rPr lang="en-US" sz="2800" dirty="0" err="1" smtClean="0"/>
              <a:t>quan</a:t>
            </a:r>
            <a:r>
              <a:rPr lang="en-US" sz="2800" dirty="0" smtClean="0"/>
              <a:t>, </a:t>
            </a:r>
            <a:r>
              <a:rPr lang="en-US" sz="2800" dirty="0" err="1" smtClean="0"/>
              <a:t>đàm</a:t>
            </a:r>
            <a:r>
              <a:rPr lang="en-US" sz="2800" dirty="0" smtClean="0"/>
              <a:t> </a:t>
            </a:r>
            <a:r>
              <a:rPr lang="en-US" sz="2800" dirty="0" err="1" smtClean="0"/>
              <a:t>thoại</a:t>
            </a:r>
            <a:r>
              <a:rPr lang="en-US" sz="2800" dirty="0" smtClean="0"/>
              <a:t>, </a:t>
            </a:r>
            <a:r>
              <a:rPr lang="en-US" sz="2800" dirty="0" err="1" smtClean="0"/>
              <a:t>thực</a:t>
            </a:r>
            <a:r>
              <a:rPr lang="en-US" sz="2800" dirty="0" smtClean="0"/>
              <a:t> </a:t>
            </a:r>
            <a:r>
              <a:rPr lang="en-US" sz="2800" dirty="0" err="1" smtClean="0"/>
              <a:t>hành</a:t>
            </a:r>
            <a:r>
              <a:rPr lang="en-US" sz="2800" dirty="0" smtClean="0"/>
              <a:t/>
            </a:r>
            <a:br>
              <a:rPr lang="en-US" sz="2800" dirty="0" smtClean="0"/>
            </a:br>
            <a:r>
              <a:rPr lang="en-US" sz="3200" dirty="0" smtClean="0">
                <a:solidFill>
                  <a:srgbClr val="FF0000"/>
                </a:solidFill>
              </a:rPr>
              <a:t>IV. </a:t>
            </a:r>
            <a:r>
              <a:rPr lang="en-US" sz="3200" dirty="0" err="1" smtClean="0">
                <a:solidFill>
                  <a:srgbClr val="FF0000"/>
                </a:solidFill>
              </a:rPr>
              <a:t>Tiến</a:t>
            </a:r>
            <a:r>
              <a:rPr lang="en-US" sz="3200" dirty="0" smtClean="0">
                <a:solidFill>
                  <a:srgbClr val="FF0000"/>
                </a:solidFill>
              </a:rPr>
              <a:t> </a:t>
            </a:r>
            <a:r>
              <a:rPr lang="en-US" sz="3200" dirty="0" err="1" smtClean="0">
                <a:solidFill>
                  <a:srgbClr val="FF0000"/>
                </a:solidFill>
              </a:rPr>
              <a:t>hành</a:t>
            </a:r>
            <a:r>
              <a:rPr lang="en-US" sz="3200" dirty="0" smtClean="0">
                <a:solidFill>
                  <a:srgbClr val="FF0000"/>
                </a:solidFill>
              </a:rPr>
              <a:t>:</a:t>
            </a:r>
            <a:endParaRPr lang="en-US" sz="3200" dirty="0">
              <a:solidFill>
                <a:srgbClr val="FF0000"/>
              </a:solidFill>
            </a:endParaRPr>
          </a:p>
        </p:txBody>
      </p:sp>
      <p:sp>
        <p:nvSpPr>
          <p:cNvPr id="5" name="Tiêu đề phụ 4"/>
          <p:cNvSpPr>
            <a:spLocks noGrp="1"/>
          </p:cNvSpPr>
          <p:nvPr>
            <p:ph type="subTitle" idx="1"/>
          </p:nvPr>
        </p:nvSpPr>
        <p:spPr>
          <a:xfrm>
            <a:off x="0" y="1828800"/>
            <a:ext cx="9144000" cy="4419600"/>
          </a:xfrm>
        </p:spPr>
        <p:txBody>
          <a:bodyPr>
            <a:normAutofit fontScale="25000" lnSpcReduction="20000"/>
          </a:bodyPr>
          <a:lstStyle/>
          <a:p>
            <a:pPr algn="l"/>
            <a:r>
              <a:rPr lang="en-US" sz="11200" dirty="0" smtClean="0"/>
              <a:t>1.Hoạt </a:t>
            </a:r>
            <a:r>
              <a:rPr lang="en-US" sz="11200" dirty="0" err="1" smtClean="0"/>
              <a:t>động</a:t>
            </a:r>
            <a:r>
              <a:rPr lang="en-US" sz="11200" dirty="0" smtClean="0"/>
              <a:t> 1:</a:t>
            </a:r>
          </a:p>
          <a:p>
            <a:pPr algn="l"/>
            <a:r>
              <a:rPr lang="en-US" sz="11200" dirty="0" smtClean="0"/>
              <a:t>-</a:t>
            </a:r>
            <a:r>
              <a:rPr lang="en-US" sz="11200" dirty="0" err="1" smtClean="0"/>
              <a:t>Cô</a:t>
            </a:r>
            <a:r>
              <a:rPr lang="en-US" sz="11200" dirty="0" smtClean="0"/>
              <a:t> </a:t>
            </a:r>
            <a:r>
              <a:rPr lang="en-US" sz="11200" dirty="0" err="1" smtClean="0"/>
              <a:t>cho</a:t>
            </a:r>
            <a:r>
              <a:rPr lang="en-US" sz="11200" dirty="0" smtClean="0"/>
              <a:t> </a:t>
            </a:r>
            <a:r>
              <a:rPr lang="en-US" sz="11200" dirty="0" err="1" smtClean="0"/>
              <a:t>trẻ</a:t>
            </a:r>
            <a:r>
              <a:rPr lang="en-US" sz="11200" dirty="0" smtClean="0"/>
              <a:t> </a:t>
            </a:r>
            <a:r>
              <a:rPr lang="en-US" sz="11200" dirty="0" err="1" smtClean="0"/>
              <a:t>hát</a:t>
            </a:r>
            <a:r>
              <a:rPr lang="en-US" sz="11200" dirty="0" smtClean="0"/>
              <a:t> “ </a:t>
            </a:r>
            <a:r>
              <a:rPr lang="en-US" sz="11200" dirty="0" err="1" smtClean="0"/>
              <a:t>Cháu</a:t>
            </a:r>
            <a:r>
              <a:rPr lang="en-US" sz="11200" dirty="0" smtClean="0"/>
              <a:t> </a:t>
            </a:r>
            <a:r>
              <a:rPr lang="en-US" sz="11200" dirty="0" err="1" smtClean="0"/>
              <a:t>yêu</a:t>
            </a:r>
            <a:r>
              <a:rPr lang="en-US" sz="11200" dirty="0" smtClean="0"/>
              <a:t> </a:t>
            </a:r>
            <a:r>
              <a:rPr lang="en-US" sz="11200" dirty="0" err="1" smtClean="0"/>
              <a:t>cô</a:t>
            </a:r>
            <a:r>
              <a:rPr lang="en-US" sz="11200" dirty="0" smtClean="0"/>
              <a:t> </a:t>
            </a:r>
            <a:r>
              <a:rPr lang="en-US" sz="11200" dirty="0" err="1" smtClean="0"/>
              <a:t>chú</a:t>
            </a:r>
            <a:r>
              <a:rPr lang="en-US" sz="11200" dirty="0" smtClean="0"/>
              <a:t> </a:t>
            </a:r>
            <a:r>
              <a:rPr lang="en-US" sz="11200" dirty="0" err="1" smtClean="0"/>
              <a:t>công</a:t>
            </a:r>
            <a:r>
              <a:rPr lang="en-US" sz="11200" dirty="0" smtClean="0"/>
              <a:t> </a:t>
            </a:r>
            <a:r>
              <a:rPr lang="en-US" sz="11200" dirty="0" err="1" smtClean="0"/>
              <a:t>nhân</a:t>
            </a:r>
            <a:r>
              <a:rPr lang="en-US" sz="11200" dirty="0" smtClean="0"/>
              <a:t>”.</a:t>
            </a:r>
          </a:p>
          <a:p>
            <a:pPr algn="l"/>
            <a:r>
              <a:rPr lang="en-US" sz="11200" dirty="0" smtClean="0"/>
              <a:t>-</a:t>
            </a:r>
            <a:r>
              <a:rPr lang="en-US" sz="11200" dirty="0" err="1" smtClean="0"/>
              <a:t>Cô</a:t>
            </a:r>
            <a:r>
              <a:rPr lang="en-US" sz="11200" dirty="0" smtClean="0"/>
              <a:t> </a:t>
            </a:r>
            <a:r>
              <a:rPr lang="en-US" sz="11200" dirty="0" err="1" smtClean="0"/>
              <a:t>đàm</a:t>
            </a:r>
            <a:r>
              <a:rPr lang="en-US" sz="11200" dirty="0" smtClean="0"/>
              <a:t> </a:t>
            </a:r>
            <a:r>
              <a:rPr lang="en-US" sz="11200" dirty="0" err="1" smtClean="0"/>
              <a:t>thoại</a:t>
            </a:r>
            <a:r>
              <a:rPr lang="en-US" sz="11200" dirty="0" smtClean="0"/>
              <a:t> </a:t>
            </a:r>
            <a:r>
              <a:rPr lang="en-US" sz="11200" dirty="0" err="1" smtClean="0"/>
              <a:t>với</a:t>
            </a:r>
            <a:r>
              <a:rPr lang="en-US" sz="11200" dirty="0" smtClean="0"/>
              <a:t> </a:t>
            </a:r>
            <a:r>
              <a:rPr lang="en-US" sz="11200" dirty="0" err="1" smtClean="0"/>
              <a:t>trẻ</a:t>
            </a:r>
            <a:r>
              <a:rPr lang="en-US" sz="11200" dirty="0" smtClean="0"/>
              <a:t> </a:t>
            </a:r>
            <a:r>
              <a:rPr lang="en-US" sz="11200" dirty="0" err="1" smtClean="0"/>
              <a:t>về</a:t>
            </a:r>
            <a:r>
              <a:rPr lang="en-US" sz="11200" dirty="0" smtClean="0"/>
              <a:t> </a:t>
            </a:r>
            <a:r>
              <a:rPr lang="en-US" sz="11200" dirty="0" err="1" smtClean="0"/>
              <a:t>nội</a:t>
            </a:r>
            <a:r>
              <a:rPr lang="en-US" sz="11200" dirty="0" smtClean="0"/>
              <a:t> dung </a:t>
            </a:r>
            <a:r>
              <a:rPr lang="en-US" sz="11200" dirty="0" err="1" smtClean="0"/>
              <a:t>bài</a:t>
            </a:r>
            <a:r>
              <a:rPr lang="en-US" sz="11200" dirty="0" smtClean="0"/>
              <a:t> </a:t>
            </a:r>
            <a:r>
              <a:rPr lang="en-US" sz="11200" dirty="0" err="1" smtClean="0"/>
              <a:t>hát</a:t>
            </a:r>
            <a:r>
              <a:rPr lang="en-US" sz="11200" dirty="0" smtClean="0"/>
              <a:t>.</a:t>
            </a:r>
          </a:p>
          <a:p>
            <a:pPr algn="l"/>
            <a:r>
              <a:rPr lang="en-US" sz="11200" dirty="0" smtClean="0"/>
              <a:t>2.Hoạt </a:t>
            </a:r>
            <a:r>
              <a:rPr lang="en-US" sz="11200" dirty="0" err="1" smtClean="0"/>
              <a:t>động</a:t>
            </a:r>
            <a:r>
              <a:rPr lang="en-US" sz="11200" dirty="0" smtClean="0"/>
              <a:t> 2:</a:t>
            </a:r>
          </a:p>
          <a:p>
            <a:pPr algn="l"/>
            <a:r>
              <a:rPr lang="en-US" sz="11200" dirty="0" smtClean="0"/>
              <a:t>-</a:t>
            </a:r>
            <a:r>
              <a:rPr lang="en-US" sz="11200" dirty="0" err="1" smtClean="0"/>
              <a:t>Cô</a:t>
            </a:r>
            <a:r>
              <a:rPr lang="en-US" sz="11200" dirty="0" smtClean="0"/>
              <a:t> </a:t>
            </a:r>
            <a:r>
              <a:rPr lang="en-US" sz="11200" dirty="0" err="1" smtClean="0"/>
              <a:t>tạo</a:t>
            </a:r>
            <a:r>
              <a:rPr lang="en-US" sz="11200" dirty="0" smtClean="0"/>
              <a:t> </a:t>
            </a:r>
            <a:r>
              <a:rPr lang="en-US" sz="11200" dirty="0" err="1" smtClean="0"/>
              <a:t>tình</a:t>
            </a:r>
            <a:r>
              <a:rPr lang="en-US" sz="11200" dirty="0" smtClean="0"/>
              <a:t> </a:t>
            </a:r>
            <a:r>
              <a:rPr lang="en-US" sz="11200" dirty="0" err="1" smtClean="0"/>
              <a:t>huống</a:t>
            </a:r>
            <a:r>
              <a:rPr lang="en-US" sz="11200" dirty="0" smtClean="0"/>
              <a:t>: Cho </a:t>
            </a:r>
            <a:r>
              <a:rPr lang="en-US" sz="11200" dirty="0" err="1" smtClean="0"/>
              <a:t>trẻ</a:t>
            </a:r>
            <a:r>
              <a:rPr lang="en-US" sz="11200" dirty="0" smtClean="0"/>
              <a:t> </a:t>
            </a:r>
            <a:r>
              <a:rPr lang="en-US" sz="11200" dirty="0" err="1" smtClean="0"/>
              <a:t>đóng</a:t>
            </a:r>
            <a:r>
              <a:rPr lang="en-US" sz="11200" dirty="0" smtClean="0"/>
              <a:t> </a:t>
            </a:r>
            <a:r>
              <a:rPr lang="en-US" sz="11200" dirty="0" err="1" smtClean="0"/>
              <a:t>vai</a:t>
            </a:r>
            <a:r>
              <a:rPr lang="en-US" sz="11200" dirty="0" smtClean="0"/>
              <a:t> </a:t>
            </a:r>
            <a:r>
              <a:rPr lang="en-US" sz="11200" dirty="0" err="1" smtClean="0"/>
              <a:t>bạn</a:t>
            </a:r>
            <a:r>
              <a:rPr lang="en-US" sz="11200" dirty="0" smtClean="0"/>
              <a:t> </a:t>
            </a:r>
            <a:r>
              <a:rPr lang="en-US" sz="11200" dirty="0" err="1" smtClean="0"/>
              <a:t>sóc</a:t>
            </a:r>
            <a:r>
              <a:rPr lang="en-US" sz="11200" dirty="0" smtClean="0"/>
              <a:t> </a:t>
            </a:r>
            <a:r>
              <a:rPr lang="en-US" sz="11200" dirty="0" err="1" smtClean="0"/>
              <a:t>nâu</a:t>
            </a:r>
            <a:r>
              <a:rPr lang="en-US" sz="11200" dirty="0" smtClean="0"/>
              <a:t>, </a:t>
            </a:r>
            <a:r>
              <a:rPr lang="en-US" sz="11200" dirty="0" err="1" smtClean="0"/>
              <a:t>chạy</a:t>
            </a:r>
            <a:r>
              <a:rPr lang="en-US" sz="11200" dirty="0" smtClean="0"/>
              <a:t> </a:t>
            </a:r>
            <a:r>
              <a:rPr lang="en-US" sz="11200" dirty="0" err="1" smtClean="0"/>
              <a:t>vào</a:t>
            </a:r>
            <a:r>
              <a:rPr lang="en-US" sz="11200" dirty="0" smtClean="0"/>
              <a:t> </a:t>
            </a:r>
            <a:r>
              <a:rPr lang="en-US" sz="11200" dirty="0" err="1" smtClean="0"/>
              <a:t>lớp</a:t>
            </a:r>
            <a:r>
              <a:rPr lang="en-US" sz="11200" dirty="0" smtClean="0"/>
              <a:t> </a:t>
            </a:r>
            <a:r>
              <a:rPr lang="en-US" sz="11200" dirty="0" err="1" smtClean="0"/>
              <a:t>khóc</a:t>
            </a:r>
            <a:r>
              <a:rPr lang="en-US" sz="11200" dirty="0" smtClean="0"/>
              <a:t>. </a:t>
            </a:r>
            <a:r>
              <a:rPr lang="en-US" sz="11200" dirty="0" err="1" smtClean="0"/>
              <a:t>Cô</a:t>
            </a:r>
            <a:r>
              <a:rPr lang="en-US" sz="11200" dirty="0" smtClean="0"/>
              <a:t> </a:t>
            </a:r>
            <a:r>
              <a:rPr lang="en-US" sz="11200" dirty="0" err="1" smtClean="0"/>
              <a:t>hỏi</a:t>
            </a:r>
            <a:r>
              <a:rPr lang="en-US" sz="11200" dirty="0" smtClean="0"/>
              <a:t> : “</a:t>
            </a:r>
            <a:r>
              <a:rPr lang="en-US" sz="11200" dirty="0" err="1" smtClean="0"/>
              <a:t>Vì</a:t>
            </a:r>
            <a:r>
              <a:rPr lang="en-US" sz="11200" dirty="0" smtClean="0"/>
              <a:t> </a:t>
            </a:r>
            <a:r>
              <a:rPr lang="en-US" sz="11200" dirty="0" err="1" smtClean="0"/>
              <a:t>sao</a:t>
            </a:r>
            <a:r>
              <a:rPr lang="en-US" sz="11200" dirty="0" smtClean="0"/>
              <a:t> </a:t>
            </a:r>
            <a:r>
              <a:rPr lang="en-US" sz="11200" dirty="0" err="1" smtClean="0"/>
              <a:t>bạn</a:t>
            </a:r>
            <a:r>
              <a:rPr lang="en-US" sz="11200" dirty="0" smtClean="0"/>
              <a:t> </a:t>
            </a:r>
            <a:r>
              <a:rPr lang="en-US" sz="11200" dirty="0" err="1" smtClean="0"/>
              <a:t>khóc</a:t>
            </a:r>
            <a:r>
              <a:rPr lang="en-US" sz="11200" dirty="0" smtClean="0"/>
              <a:t>?”, “ </a:t>
            </a:r>
            <a:r>
              <a:rPr lang="en-US" sz="11200" dirty="0" err="1" smtClean="0"/>
              <a:t>Vì</a:t>
            </a:r>
            <a:r>
              <a:rPr lang="en-US" sz="11200" dirty="0" smtClean="0"/>
              <a:t> </a:t>
            </a:r>
            <a:r>
              <a:rPr lang="en-US" sz="11200" dirty="0" err="1" smtClean="0"/>
              <a:t>nhà</a:t>
            </a:r>
            <a:r>
              <a:rPr lang="en-US" sz="11200" dirty="0" smtClean="0"/>
              <a:t> </a:t>
            </a:r>
            <a:r>
              <a:rPr lang="en-US" sz="11200" dirty="0" err="1" smtClean="0"/>
              <a:t>tôi</a:t>
            </a:r>
            <a:r>
              <a:rPr lang="en-US" sz="11200" dirty="0" smtClean="0"/>
              <a:t> </a:t>
            </a:r>
            <a:r>
              <a:rPr lang="en-US" sz="11200" dirty="0" err="1" smtClean="0"/>
              <a:t>bị</a:t>
            </a:r>
            <a:r>
              <a:rPr lang="en-US" sz="11200" dirty="0" smtClean="0"/>
              <a:t> </a:t>
            </a:r>
            <a:r>
              <a:rPr lang="en-US" sz="11200" dirty="0" err="1" smtClean="0"/>
              <a:t>mưa</a:t>
            </a:r>
            <a:r>
              <a:rPr lang="en-US" sz="11200" dirty="0" smtClean="0"/>
              <a:t> </a:t>
            </a:r>
            <a:r>
              <a:rPr lang="en-US" sz="11200" dirty="0" err="1" smtClean="0"/>
              <a:t>làm</a:t>
            </a:r>
            <a:r>
              <a:rPr lang="en-US" sz="11200" dirty="0" smtClean="0"/>
              <a:t> </a:t>
            </a:r>
            <a:r>
              <a:rPr lang="en-US" sz="11200" dirty="0" err="1" smtClean="0"/>
              <a:t>đổ</a:t>
            </a:r>
            <a:r>
              <a:rPr lang="en-US" sz="11200" dirty="0" smtClean="0"/>
              <a:t> </a:t>
            </a:r>
            <a:r>
              <a:rPr lang="en-US" sz="11200" dirty="0" err="1" smtClean="0"/>
              <a:t>mất</a:t>
            </a:r>
            <a:r>
              <a:rPr lang="en-US" sz="11200" dirty="0" smtClean="0"/>
              <a:t> </a:t>
            </a:r>
            <a:r>
              <a:rPr lang="en-US" sz="11200" dirty="0" err="1" smtClean="0"/>
              <a:t>nhà</a:t>
            </a:r>
            <a:r>
              <a:rPr lang="en-US" sz="11200" dirty="0" smtClean="0"/>
              <a:t> </a:t>
            </a:r>
            <a:r>
              <a:rPr lang="en-US" sz="11200" dirty="0" err="1" smtClean="0"/>
              <a:t>rồi</a:t>
            </a:r>
            <a:r>
              <a:rPr lang="en-US" sz="11200" dirty="0" smtClean="0"/>
              <a:t>”.</a:t>
            </a:r>
          </a:p>
          <a:p>
            <a:pPr algn="l"/>
            <a:r>
              <a:rPr lang="en-US" sz="11200" dirty="0" smtClean="0"/>
              <a:t>-</a:t>
            </a:r>
            <a:r>
              <a:rPr lang="en-US" sz="11200" dirty="0" err="1" smtClean="0"/>
              <a:t>Bạn</a:t>
            </a:r>
            <a:r>
              <a:rPr lang="en-US" sz="11200" dirty="0" smtClean="0"/>
              <a:t> </a:t>
            </a:r>
            <a:r>
              <a:rPr lang="en-US" sz="11200" dirty="0" err="1" smtClean="0"/>
              <a:t>Sóc</a:t>
            </a:r>
            <a:r>
              <a:rPr lang="en-US" sz="11200" dirty="0" smtClean="0"/>
              <a:t> </a:t>
            </a:r>
            <a:r>
              <a:rPr lang="en-US" sz="11200" dirty="0" err="1" smtClean="0"/>
              <a:t>Nâu</a:t>
            </a:r>
            <a:r>
              <a:rPr lang="en-US" sz="11200" dirty="0" smtClean="0"/>
              <a:t> </a:t>
            </a:r>
            <a:r>
              <a:rPr lang="en-US" sz="11200" dirty="0" err="1" smtClean="0"/>
              <a:t>thật</a:t>
            </a:r>
            <a:r>
              <a:rPr lang="en-US" sz="11200" dirty="0" smtClean="0"/>
              <a:t> </a:t>
            </a:r>
            <a:r>
              <a:rPr lang="en-US" sz="11200" dirty="0" err="1" smtClean="0"/>
              <a:t>tội</a:t>
            </a:r>
            <a:r>
              <a:rPr lang="en-US" sz="11200" dirty="0" smtClean="0"/>
              <a:t> </a:t>
            </a:r>
            <a:r>
              <a:rPr lang="en-US" sz="11200" dirty="0" err="1" smtClean="0"/>
              <a:t>nghiệp</a:t>
            </a:r>
            <a:r>
              <a:rPr lang="en-US" sz="11200" dirty="0" smtClean="0"/>
              <a:t>, </a:t>
            </a:r>
            <a:r>
              <a:rPr lang="en-US" sz="11200" dirty="0" err="1" smtClean="0"/>
              <a:t>vậy</a:t>
            </a:r>
            <a:r>
              <a:rPr lang="en-US" sz="11200" dirty="0" smtClean="0"/>
              <a:t> </a:t>
            </a:r>
            <a:r>
              <a:rPr lang="en-US" sz="11200" dirty="0" err="1" smtClean="0"/>
              <a:t>lớp</a:t>
            </a:r>
            <a:r>
              <a:rPr lang="en-US" sz="11200" dirty="0" smtClean="0"/>
              <a:t> </a:t>
            </a:r>
            <a:r>
              <a:rPr lang="en-US" sz="11200" dirty="0" err="1" smtClean="0"/>
              <a:t>mình</a:t>
            </a:r>
            <a:r>
              <a:rPr lang="en-US" sz="11200" dirty="0" smtClean="0"/>
              <a:t> </a:t>
            </a:r>
            <a:r>
              <a:rPr lang="en-US" sz="11200" dirty="0" err="1" smtClean="0"/>
              <a:t>cùng</a:t>
            </a:r>
            <a:r>
              <a:rPr lang="en-US" sz="11200" dirty="0" smtClean="0"/>
              <a:t> </a:t>
            </a:r>
            <a:r>
              <a:rPr lang="en-US" sz="11200" dirty="0" err="1" smtClean="0"/>
              <a:t>xây</a:t>
            </a:r>
            <a:r>
              <a:rPr lang="en-US" sz="11200" dirty="0" smtClean="0"/>
              <a:t> </a:t>
            </a:r>
            <a:r>
              <a:rPr lang="en-US" sz="11200" dirty="0" err="1" smtClean="0"/>
              <a:t>lại</a:t>
            </a:r>
            <a:r>
              <a:rPr lang="en-US" sz="11200" dirty="0" smtClean="0"/>
              <a:t> </a:t>
            </a:r>
            <a:r>
              <a:rPr lang="en-US" sz="11200" dirty="0" err="1" smtClean="0"/>
              <a:t>nhà</a:t>
            </a:r>
            <a:r>
              <a:rPr lang="en-US" sz="11200" dirty="0" smtClean="0"/>
              <a:t> </a:t>
            </a:r>
            <a:r>
              <a:rPr lang="en-US" sz="11200" dirty="0" err="1" smtClean="0"/>
              <a:t>giúp</a:t>
            </a:r>
            <a:r>
              <a:rPr lang="en-US" sz="11200" dirty="0" smtClean="0"/>
              <a:t> </a:t>
            </a:r>
            <a:r>
              <a:rPr lang="en-US" sz="11200" dirty="0" err="1" smtClean="0"/>
              <a:t>bạn</a:t>
            </a:r>
            <a:r>
              <a:rPr lang="en-US" sz="11200" dirty="0" smtClean="0"/>
              <a:t> </a:t>
            </a:r>
            <a:r>
              <a:rPr lang="en-US" sz="11200" dirty="0" err="1" smtClean="0"/>
              <a:t>sóc</a:t>
            </a:r>
            <a:r>
              <a:rPr lang="en-US" sz="11200" dirty="0" smtClean="0"/>
              <a:t> </a:t>
            </a:r>
            <a:r>
              <a:rPr lang="en-US" sz="11200" dirty="0" err="1" smtClean="0"/>
              <a:t>được</a:t>
            </a:r>
            <a:r>
              <a:rPr lang="en-US" sz="11200" dirty="0" smtClean="0"/>
              <a:t> </a:t>
            </a:r>
            <a:r>
              <a:rPr lang="en-US" sz="11200" dirty="0" err="1" smtClean="0"/>
              <a:t>không</a:t>
            </a:r>
            <a:r>
              <a:rPr lang="en-US" sz="11200" dirty="0" smtClean="0"/>
              <a:t> </a:t>
            </a:r>
            <a:r>
              <a:rPr lang="en-US" sz="11200" dirty="0" err="1" smtClean="0"/>
              <a:t>nào</a:t>
            </a:r>
            <a:r>
              <a:rPr lang="en-US" sz="11200" dirty="0" smtClean="0"/>
              <a:t>?</a:t>
            </a:r>
          </a:p>
          <a:p>
            <a:pPr algn="l"/>
            <a:r>
              <a:rPr lang="en-US" sz="11200" dirty="0" smtClean="0"/>
              <a:t>-</a:t>
            </a:r>
            <a:r>
              <a:rPr lang="en-US" sz="11200" dirty="0" err="1" smtClean="0"/>
              <a:t>Cô</a:t>
            </a:r>
            <a:r>
              <a:rPr lang="en-US" sz="11200" dirty="0" smtClean="0"/>
              <a:t> </a:t>
            </a:r>
            <a:r>
              <a:rPr lang="en-US" sz="11200" dirty="0" err="1" smtClean="0"/>
              <a:t>cho</a:t>
            </a:r>
            <a:r>
              <a:rPr lang="en-US" sz="11200" dirty="0" smtClean="0"/>
              <a:t> </a:t>
            </a:r>
            <a:r>
              <a:rPr lang="en-US" sz="11200" dirty="0" err="1" smtClean="0"/>
              <a:t>trẻ</a:t>
            </a:r>
            <a:r>
              <a:rPr lang="en-US" sz="11200" dirty="0" smtClean="0"/>
              <a:t> </a:t>
            </a:r>
            <a:r>
              <a:rPr lang="en-US" sz="11200" dirty="0" err="1" smtClean="0"/>
              <a:t>quan</a:t>
            </a:r>
            <a:r>
              <a:rPr lang="en-US" sz="11200" dirty="0" smtClean="0"/>
              <a:t> </a:t>
            </a:r>
            <a:r>
              <a:rPr lang="en-US" sz="11200" dirty="0" err="1" smtClean="0"/>
              <a:t>sát</a:t>
            </a:r>
            <a:r>
              <a:rPr lang="en-US" sz="11200" dirty="0" smtClean="0"/>
              <a:t> </a:t>
            </a:r>
            <a:r>
              <a:rPr lang="en-US" sz="11200" dirty="0" err="1" smtClean="0"/>
              <a:t>mẫu</a:t>
            </a:r>
            <a:r>
              <a:rPr lang="en-US" sz="11200" dirty="0" smtClean="0"/>
              <a:t>:</a:t>
            </a:r>
          </a:p>
          <a:p>
            <a:pPr algn="l"/>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to="" calcmode="lin" valueType="num">
                                      <p:cBhvr>
                                        <p:cTn id="13" dur="1" fill="hold"/>
                                        <p:tgtEl>
                                          <p:spTgt spid="5">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to="" calcmode="lin" valueType="num">
                                      <p:cBhvr>
                                        <p:cTn id="18" dur="1" fill="hold"/>
                                        <p:tgtEl>
                                          <p:spTgt spid="5">
                                            <p:txEl>
                                              <p:pRg st="1" end="1"/>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to="" calcmode="lin" valueType="num">
                                      <p:cBhvr>
                                        <p:cTn id="21" dur="1" fill="hold"/>
                                        <p:tgtEl>
                                          <p:spTgt spid="5">
                                            <p:txEl>
                                              <p:pRg st="2" end="2"/>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to="" calcmode="lin" valueType="num">
                                      <p:cBhvr>
                                        <p:cTn id="24" dur="1" fill="hold"/>
                                        <p:tgtEl>
                                          <p:spTgt spid="5">
                                            <p:txEl>
                                              <p:pRg st="3" end="3"/>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to="" calcmode="lin" valueType="num">
                                      <p:cBhvr>
                                        <p:cTn id="27" dur="1" fill="hold"/>
                                        <p:tgtEl>
                                          <p:spTgt spid="5">
                                            <p:txEl>
                                              <p:pRg st="4" end="4"/>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 to="" calcmode="lin" valueType="num">
                                      <p:cBhvr>
                                        <p:cTn id="30" dur="1" fill="hold"/>
                                        <p:tgtEl>
                                          <p:spTgt spid="5">
                                            <p:txEl>
                                              <p:pRg st="5" end="5"/>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to="" calcmode="lin" valueType="num">
                                      <p:cBhvr>
                                        <p:cTn id="33" dur="1" fill="hold"/>
                                        <p:tgtEl>
                                          <p:spTgt spid="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DV6T\Desktop\HÌNH NỀN MỚI TẢI\470f46e7_2_resize.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Tiêu đề 4"/>
          <p:cNvSpPr>
            <a:spLocks noGrp="1"/>
          </p:cNvSpPr>
          <p:nvPr>
            <p:ph type="title"/>
          </p:nvPr>
        </p:nvSpPr>
        <p:spPr>
          <a:xfrm>
            <a:off x="685800" y="1752600"/>
            <a:ext cx="6400800" cy="1676400"/>
          </a:xfrm>
        </p:spPr>
        <p:txBody>
          <a:bodyPr>
            <a:normAutofit/>
          </a:bodyPr>
          <a:lstStyle/>
          <a:p>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Hát</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Cháu</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yêu</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cô</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chú</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công</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nhân</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_01 Chau yeu co chu cong nhanbai 1 xong (1).mp3">
            <a:hlinkClick r:id="" action="ppaction://media"/>
          </p:cNvPr>
          <p:cNvPicPr>
            <a:picLocks noRot="1" noChangeAspect="1"/>
          </p:cNvPicPr>
          <p:nvPr>
            <a:audioFile r:link="rId1"/>
          </p:nvPr>
        </p:nvPicPr>
        <p:blipFill>
          <a:blip r:embed="rId4" cstate="print"/>
          <a:stretch>
            <a:fillRect/>
          </a:stretch>
        </p:blipFill>
        <p:spPr>
          <a:xfrm>
            <a:off x="8458200" y="6019800"/>
            <a:ext cx="685800" cy="685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252"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am Giác Cân 3"/>
          <p:cNvSpPr/>
          <p:nvPr/>
        </p:nvSpPr>
        <p:spPr>
          <a:xfrm>
            <a:off x="2133600" y="1219200"/>
            <a:ext cx="3581400" cy="15240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ình Chữ nhật 4"/>
          <p:cNvSpPr/>
          <p:nvPr/>
        </p:nvSpPr>
        <p:spPr>
          <a:xfrm>
            <a:off x="2133600" y="2743200"/>
            <a:ext cx="3581400" cy="2971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ình Chữ nhật 5"/>
          <p:cNvSpPr/>
          <p:nvPr/>
        </p:nvSpPr>
        <p:spPr>
          <a:xfrm>
            <a:off x="2743200" y="3581400"/>
            <a:ext cx="990600" cy="2133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ình Chữ nhật 6"/>
          <p:cNvSpPr/>
          <p:nvPr/>
        </p:nvSpPr>
        <p:spPr>
          <a:xfrm>
            <a:off x="4495800" y="3962400"/>
            <a:ext cx="685800" cy="685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êu đề 8"/>
          <p:cNvSpPr>
            <a:spLocks noGrp="1"/>
          </p:cNvSpPr>
          <p:nvPr>
            <p:ph type="title"/>
          </p:nvPr>
        </p:nvSpPr>
        <p:spPr>
          <a:xfrm>
            <a:off x="1447800" y="0"/>
            <a:ext cx="6248400" cy="1066800"/>
          </a:xfrm>
        </p:spPr>
        <p:txBody>
          <a:bodyPr>
            <a:normAutofit/>
          </a:bodyPr>
          <a:lstStyle/>
          <a:p>
            <a:r>
              <a:rPr lang="en-US" dirty="0" err="1" smtClean="0">
                <a:solidFill>
                  <a:srgbClr val="FF0000"/>
                </a:solidFill>
              </a:rPr>
              <a:t>Cô</a:t>
            </a:r>
            <a:r>
              <a:rPr lang="en-US" dirty="0" smtClean="0">
                <a:solidFill>
                  <a:srgbClr val="FF0000"/>
                </a:solidFill>
              </a:rPr>
              <a:t> </a:t>
            </a:r>
            <a:r>
              <a:rPr lang="en-US" dirty="0" err="1" smtClean="0">
                <a:solidFill>
                  <a:srgbClr val="FF0000"/>
                </a:solidFill>
              </a:rPr>
              <a:t>cho</a:t>
            </a:r>
            <a:r>
              <a:rPr lang="en-US" dirty="0" smtClean="0">
                <a:solidFill>
                  <a:srgbClr val="FF0000"/>
                </a:solidFill>
              </a:rPr>
              <a:t> </a:t>
            </a:r>
            <a:r>
              <a:rPr lang="en-US" dirty="0" err="1" smtClean="0">
                <a:solidFill>
                  <a:srgbClr val="FF0000"/>
                </a:solidFill>
              </a:rPr>
              <a:t>trẻ</a:t>
            </a:r>
            <a:r>
              <a:rPr lang="en-US" dirty="0" smtClean="0">
                <a:solidFill>
                  <a:srgbClr val="FF0000"/>
                </a:solidFill>
              </a:rPr>
              <a:t> </a:t>
            </a:r>
            <a:r>
              <a:rPr lang="en-US" dirty="0" err="1" smtClean="0">
                <a:solidFill>
                  <a:srgbClr val="FF0000"/>
                </a:solidFill>
              </a:rPr>
              <a:t>quan</a:t>
            </a:r>
            <a:r>
              <a:rPr lang="en-US" dirty="0" smtClean="0">
                <a:solidFill>
                  <a:srgbClr val="FF0000"/>
                </a:solidFill>
              </a:rPr>
              <a:t> </a:t>
            </a:r>
            <a:r>
              <a:rPr lang="en-US" dirty="0" err="1" smtClean="0">
                <a:solidFill>
                  <a:srgbClr val="FF0000"/>
                </a:solidFill>
              </a:rPr>
              <a:t>sát</a:t>
            </a:r>
            <a:r>
              <a:rPr lang="en-US" dirty="0" smtClean="0">
                <a:solidFill>
                  <a:srgbClr val="FF0000"/>
                </a:solidFill>
              </a:rPr>
              <a:t> </a:t>
            </a:r>
            <a:r>
              <a:rPr lang="en-US" dirty="0" err="1" smtClean="0">
                <a:solidFill>
                  <a:srgbClr val="FF0000"/>
                </a:solidFill>
              </a:rPr>
              <a:t>mẫu</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m Giác Cân 3"/>
          <p:cNvSpPr/>
          <p:nvPr/>
        </p:nvSpPr>
        <p:spPr>
          <a:xfrm>
            <a:off x="2057400" y="1219200"/>
            <a:ext cx="3657600" cy="15240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ình Chữ nhật 4"/>
          <p:cNvSpPr/>
          <p:nvPr/>
        </p:nvSpPr>
        <p:spPr>
          <a:xfrm>
            <a:off x="2133600" y="2743200"/>
            <a:ext cx="3581400" cy="2971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ình Chữ nhật 5"/>
          <p:cNvSpPr/>
          <p:nvPr/>
        </p:nvSpPr>
        <p:spPr>
          <a:xfrm>
            <a:off x="2743200" y="3733800"/>
            <a:ext cx="990600" cy="1981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ình Chữ nhật 6"/>
          <p:cNvSpPr/>
          <p:nvPr/>
        </p:nvSpPr>
        <p:spPr>
          <a:xfrm>
            <a:off x="4495800" y="3962400"/>
            <a:ext cx="685800" cy="685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êu đề 8"/>
          <p:cNvSpPr>
            <a:spLocks noGrp="1"/>
          </p:cNvSpPr>
          <p:nvPr>
            <p:ph type="title"/>
          </p:nvPr>
        </p:nvSpPr>
        <p:spPr>
          <a:xfrm>
            <a:off x="0" y="0"/>
            <a:ext cx="8001000" cy="1066800"/>
          </a:xfrm>
        </p:spPr>
        <p:txBody>
          <a:bodyPr>
            <a:normAutofit/>
          </a:bodyPr>
          <a:lstStyle/>
          <a:p>
            <a:r>
              <a:rPr lang="en-US" dirty="0" err="1" smtClean="0"/>
              <a:t>Đàm</a:t>
            </a:r>
            <a:r>
              <a:rPr lang="en-US" dirty="0" smtClean="0"/>
              <a:t> </a:t>
            </a:r>
            <a:r>
              <a:rPr lang="en-US" dirty="0" err="1" smtClean="0"/>
              <a:t>thoại</a:t>
            </a:r>
            <a:r>
              <a:rPr lang="en-US" dirty="0" smtClean="0"/>
              <a:t> </a:t>
            </a:r>
            <a:r>
              <a:rPr lang="en-US" dirty="0" err="1" smtClean="0"/>
              <a:t>với</a:t>
            </a:r>
            <a:r>
              <a:rPr lang="en-US" dirty="0" smtClean="0"/>
              <a:t> </a:t>
            </a:r>
            <a:r>
              <a:rPr lang="en-US" dirty="0" err="1" smtClean="0"/>
              <a:t>trẻ</a:t>
            </a:r>
            <a:r>
              <a:rPr lang="en-US" dirty="0" smtClean="0"/>
              <a:t>, </a:t>
            </a:r>
            <a:r>
              <a:rPr lang="en-US" dirty="0" err="1" smtClean="0"/>
              <a:t>phân</a:t>
            </a:r>
            <a:r>
              <a:rPr lang="en-US" dirty="0" smtClean="0"/>
              <a:t> </a:t>
            </a:r>
            <a:r>
              <a:rPr lang="en-US" dirty="0" err="1" smtClean="0"/>
              <a:t>tích</a:t>
            </a:r>
            <a:r>
              <a:rPr lang="en-US" dirty="0" smtClean="0"/>
              <a:t> </a:t>
            </a:r>
            <a:r>
              <a:rPr lang="en-US" dirty="0" err="1" smtClean="0"/>
              <a:t>mẫu</a:t>
            </a:r>
            <a:r>
              <a:rPr lang="en-US" dirty="0" smtClean="0"/>
              <a:t>.</a:t>
            </a:r>
            <a:endParaRPr lang="en-US" dirty="0"/>
          </a:p>
        </p:txBody>
      </p:sp>
      <p:sp>
        <p:nvSpPr>
          <p:cNvPr id="10" name="Khung Chú Thích Hình Đám Mây 9"/>
          <p:cNvSpPr/>
          <p:nvPr/>
        </p:nvSpPr>
        <p:spPr>
          <a:xfrm>
            <a:off x="1219200" y="1371600"/>
            <a:ext cx="914400" cy="304800"/>
          </a:xfrm>
          <a:prstGeom prst="cloud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Khung Chú Thích Hình Đám Mây 10"/>
          <p:cNvSpPr/>
          <p:nvPr/>
        </p:nvSpPr>
        <p:spPr>
          <a:xfrm>
            <a:off x="304800" y="1143000"/>
            <a:ext cx="914400" cy="304800"/>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Khung Chú Thích Hình Đám Mây 11"/>
          <p:cNvSpPr/>
          <p:nvPr/>
        </p:nvSpPr>
        <p:spPr>
          <a:xfrm>
            <a:off x="2133600" y="1219200"/>
            <a:ext cx="914400" cy="304800"/>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Đường kết nối cong 13"/>
          <p:cNvCxnSpPr/>
          <p:nvPr/>
        </p:nvCxnSpPr>
        <p:spPr>
          <a:xfrm rot="16200000" flipH="1">
            <a:off x="2705100" y="5753100"/>
            <a:ext cx="1143000" cy="1066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7" name="Đường kết nối cong 16"/>
          <p:cNvCxnSpPr/>
          <p:nvPr/>
        </p:nvCxnSpPr>
        <p:spPr>
          <a:xfrm rot="16200000" flipH="1">
            <a:off x="3695700" y="5753100"/>
            <a:ext cx="1143000" cy="1066800"/>
          </a:xfrm>
          <a:prstGeom prst="curvedConnector3">
            <a:avLst>
              <a:gd name="adj1" fmla="val 25593"/>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to="" calcmode="lin" valueType="num">
                                      <p:cBhvr>
                                        <p:cTn id="13" dur="1" fill="hold"/>
                                        <p:tgtEl>
                                          <p:spTgt spid="5"/>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1"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linds(horizont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20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7" grpId="1"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V6T\Desktop\HÌNH NỀN MỚI TẢI\images (12).jpg"/>
          <p:cNvPicPr>
            <a:picLocks noChangeAspect="1" noChangeArrowheads="1"/>
          </p:cNvPicPr>
          <p:nvPr/>
        </p:nvPicPr>
        <p:blipFill>
          <a:blip r:embed="rId2" cstate="print"/>
          <a:srcRect/>
          <a:stretch>
            <a:fillRect/>
          </a:stretch>
        </p:blipFill>
        <p:spPr bwMode="auto">
          <a:xfrm>
            <a:off x="-228600" y="0"/>
            <a:ext cx="9829800" cy="7315200"/>
          </a:xfrm>
          <a:prstGeom prst="rect">
            <a:avLst/>
          </a:prstGeom>
          <a:noFill/>
        </p:spPr>
      </p:pic>
      <p:sp>
        <p:nvSpPr>
          <p:cNvPr id="5" name="Tiêu đề 4"/>
          <p:cNvSpPr>
            <a:spLocks noGrp="1"/>
          </p:cNvSpPr>
          <p:nvPr>
            <p:ph type="ctrTitle"/>
          </p:nvPr>
        </p:nvSpPr>
        <p:spPr>
          <a:xfrm>
            <a:off x="533400" y="1219200"/>
            <a:ext cx="8610600" cy="5410200"/>
          </a:xfrm>
        </p:spPr>
        <p:txBody>
          <a:bodyPr>
            <a:normAutofit fontScale="90000"/>
          </a:bodyPr>
          <a:lstStyle/>
          <a:p>
            <a:pPr algn="l"/>
            <a:r>
              <a:rPr lang="en-US" sz="4000" dirty="0" smtClean="0"/>
              <a:t/>
            </a:r>
            <a:br>
              <a:rPr lang="en-US" sz="4000" dirty="0" smtClean="0"/>
            </a:br>
            <a:r>
              <a:rPr lang="en-US" sz="4000" dirty="0"/>
              <a:t/>
            </a:r>
            <a:br>
              <a:rPr lang="en-US" sz="4000" dirty="0"/>
            </a:br>
            <a:r>
              <a:rPr lang="en-US" sz="4000" dirty="0" smtClean="0"/>
              <a:t>-</a:t>
            </a:r>
            <a:r>
              <a:rPr lang="en-US" sz="4000" dirty="0" err="1" smtClean="0"/>
              <a:t>Cô</a:t>
            </a:r>
            <a:r>
              <a:rPr lang="en-US" sz="4000" dirty="0" smtClean="0"/>
              <a:t> </a:t>
            </a:r>
            <a:r>
              <a:rPr lang="en-US" sz="4000" dirty="0" err="1" smtClean="0"/>
              <a:t>thực</a:t>
            </a:r>
            <a:r>
              <a:rPr lang="en-US" sz="4000" dirty="0" smtClean="0"/>
              <a:t> </a:t>
            </a:r>
            <a:r>
              <a:rPr lang="en-US" sz="4000" dirty="0" err="1" smtClean="0"/>
              <a:t>hiện</a:t>
            </a:r>
            <a:r>
              <a:rPr lang="en-US" sz="4000" dirty="0" smtClean="0"/>
              <a:t> </a:t>
            </a:r>
            <a:r>
              <a:rPr lang="en-US" sz="4000" dirty="0" err="1" smtClean="0"/>
              <a:t>lần</a:t>
            </a:r>
            <a:r>
              <a:rPr lang="en-US" sz="4000" dirty="0" smtClean="0"/>
              <a:t> 1 </a:t>
            </a:r>
            <a:r>
              <a:rPr lang="en-US" sz="4000" dirty="0" err="1" smtClean="0"/>
              <a:t>không</a:t>
            </a:r>
            <a:r>
              <a:rPr lang="en-US" sz="4000" dirty="0" smtClean="0"/>
              <a:t> </a:t>
            </a:r>
            <a:r>
              <a:rPr lang="en-US" sz="4000" dirty="0" err="1" smtClean="0"/>
              <a:t>phân</a:t>
            </a:r>
            <a:r>
              <a:rPr lang="en-US" sz="4000" dirty="0" smtClean="0"/>
              <a:t> </a:t>
            </a:r>
            <a:r>
              <a:rPr lang="en-US" sz="4000" dirty="0" err="1" smtClean="0"/>
              <a:t>tích</a:t>
            </a:r>
            <a:r>
              <a:rPr lang="en-US" sz="4000" dirty="0" smtClean="0"/>
              <a:t>.</a:t>
            </a:r>
            <a:br>
              <a:rPr lang="en-US" sz="4000" dirty="0" smtClean="0"/>
            </a:br>
            <a:r>
              <a:rPr lang="en-US" sz="4000" dirty="0" smtClean="0"/>
              <a:t>-</a:t>
            </a:r>
            <a:r>
              <a:rPr lang="en-US" sz="4000" dirty="0" err="1" smtClean="0"/>
              <a:t>Cô</a:t>
            </a:r>
            <a:r>
              <a:rPr lang="en-US" sz="4000" dirty="0" smtClean="0"/>
              <a:t> </a:t>
            </a:r>
            <a:r>
              <a:rPr lang="en-US" sz="4000" dirty="0" err="1" smtClean="0"/>
              <a:t>thực</a:t>
            </a:r>
            <a:r>
              <a:rPr lang="en-US" sz="4000" dirty="0" smtClean="0"/>
              <a:t> </a:t>
            </a:r>
            <a:r>
              <a:rPr lang="en-US" sz="4000" dirty="0" err="1" smtClean="0"/>
              <a:t>hiện</a:t>
            </a:r>
            <a:r>
              <a:rPr lang="en-US" sz="4000" dirty="0" smtClean="0"/>
              <a:t> </a:t>
            </a:r>
            <a:r>
              <a:rPr lang="en-US" sz="4000" dirty="0" err="1" smtClean="0"/>
              <a:t>lần</a:t>
            </a:r>
            <a:r>
              <a:rPr lang="en-US" sz="4000" dirty="0" smtClean="0"/>
              <a:t> 2 </a:t>
            </a:r>
            <a:r>
              <a:rPr lang="en-US" sz="4000" dirty="0" err="1" smtClean="0"/>
              <a:t>kèm</a:t>
            </a:r>
            <a:r>
              <a:rPr lang="en-US" sz="4000" dirty="0" smtClean="0"/>
              <a:t> </a:t>
            </a:r>
            <a:r>
              <a:rPr lang="en-US" sz="4000" dirty="0" err="1" smtClean="0"/>
              <a:t>theo</a:t>
            </a:r>
            <a:r>
              <a:rPr lang="en-US" sz="4000" dirty="0" smtClean="0"/>
              <a:t> </a:t>
            </a:r>
            <a:r>
              <a:rPr lang="en-US" sz="4000" dirty="0" err="1" smtClean="0"/>
              <a:t>phân</a:t>
            </a:r>
            <a:r>
              <a:rPr lang="en-US" sz="4000" dirty="0" smtClean="0"/>
              <a:t> </a:t>
            </a:r>
            <a:r>
              <a:rPr lang="en-US" sz="4000" dirty="0" err="1" smtClean="0"/>
              <a:t>tích</a:t>
            </a:r>
            <a:r>
              <a:rPr lang="en-US" sz="4000" dirty="0" smtClean="0"/>
              <a:t>.</a:t>
            </a:r>
            <a:br>
              <a:rPr lang="en-US" sz="4000" dirty="0" smtClean="0"/>
            </a:br>
            <a:r>
              <a:rPr lang="en-US" sz="4000" dirty="0" smtClean="0"/>
              <a:t>+</a:t>
            </a:r>
            <a:r>
              <a:rPr lang="en-US" sz="4000" dirty="0" err="1" smtClean="0"/>
              <a:t>Cô</a:t>
            </a:r>
            <a:r>
              <a:rPr lang="en-US" sz="4000" dirty="0" smtClean="0"/>
              <a:t> </a:t>
            </a:r>
            <a:r>
              <a:rPr lang="en-US" sz="4000" dirty="0" err="1" smtClean="0"/>
              <a:t>chọn</a:t>
            </a:r>
            <a:r>
              <a:rPr lang="en-US" sz="4000" dirty="0" smtClean="0"/>
              <a:t> </a:t>
            </a:r>
            <a:r>
              <a:rPr lang="en-US" sz="4000" dirty="0" err="1" smtClean="0"/>
              <a:t>thân</a:t>
            </a:r>
            <a:r>
              <a:rPr lang="en-US" sz="4000" dirty="0" smtClean="0"/>
              <a:t> </a:t>
            </a:r>
            <a:r>
              <a:rPr lang="en-US" sz="4000" dirty="0" err="1" smtClean="0"/>
              <a:t>nhà</a:t>
            </a:r>
            <a:r>
              <a:rPr lang="en-US" sz="4000" dirty="0" smtClean="0"/>
              <a:t> </a:t>
            </a:r>
            <a:r>
              <a:rPr lang="en-US" sz="4000" dirty="0" err="1" smtClean="0"/>
              <a:t>dán</a:t>
            </a:r>
            <a:r>
              <a:rPr lang="en-US" sz="4000" dirty="0" smtClean="0"/>
              <a:t> </a:t>
            </a:r>
            <a:r>
              <a:rPr lang="en-US" sz="4000" dirty="0" err="1" smtClean="0"/>
              <a:t>trước</a:t>
            </a:r>
            <a:r>
              <a:rPr lang="en-US" sz="4000" dirty="0" smtClean="0"/>
              <a:t>, </a:t>
            </a:r>
            <a:r>
              <a:rPr lang="en-US" sz="4000" dirty="0" err="1" smtClean="0"/>
              <a:t>dùng</a:t>
            </a:r>
            <a:r>
              <a:rPr lang="en-US" sz="4000" dirty="0" smtClean="0"/>
              <a:t> </a:t>
            </a:r>
            <a:r>
              <a:rPr lang="en-US" sz="4000" dirty="0" err="1" smtClean="0"/>
              <a:t>ngón</a:t>
            </a:r>
            <a:r>
              <a:rPr lang="en-US" sz="4000" dirty="0" smtClean="0"/>
              <a:t> </a:t>
            </a:r>
            <a:r>
              <a:rPr lang="en-US" sz="4000" dirty="0" err="1" smtClean="0"/>
              <a:t>tay</a:t>
            </a:r>
            <a:r>
              <a:rPr lang="en-US" sz="4000" dirty="0" smtClean="0"/>
              <a:t> </a:t>
            </a:r>
            <a:r>
              <a:rPr lang="en-US" sz="4000" dirty="0" err="1" smtClean="0"/>
              <a:t>chỉ</a:t>
            </a:r>
            <a:r>
              <a:rPr lang="en-US" sz="4000" dirty="0" smtClean="0"/>
              <a:t> </a:t>
            </a:r>
            <a:r>
              <a:rPr lang="en-US" sz="4000" dirty="0" err="1" smtClean="0"/>
              <a:t>chấm</a:t>
            </a:r>
            <a:r>
              <a:rPr lang="en-US" sz="4000" dirty="0" smtClean="0"/>
              <a:t> </a:t>
            </a:r>
            <a:r>
              <a:rPr lang="en-US" sz="4000" dirty="0" err="1" smtClean="0"/>
              <a:t>hồ</a:t>
            </a:r>
            <a:r>
              <a:rPr lang="en-US" sz="4000" dirty="0" smtClean="0"/>
              <a:t>, </a:t>
            </a:r>
            <a:r>
              <a:rPr lang="en-US" sz="4000" dirty="0" err="1" smtClean="0"/>
              <a:t>tay</a:t>
            </a:r>
            <a:r>
              <a:rPr lang="en-US" sz="4000" dirty="0" smtClean="0"/>
              <a:t> </a:t>
            </a:r>
            <a:r>
              <a:rPr lang="en-US" sz="4000" dirty="0" err="1" smtClean="0"/>
              <a:t>trái</a:t>
            </a:r>
            <a:r>
              <a:rPr lang="en-US" sz="4000" dirty="0" smtClean="0"/>
              <a:t> </a:t>
            </a:r>
            <a:r>
              <a:rPr lang="en-US" sz="4000" dirty="0" err="1" smtClean="0"/>
              <a:t>cô</a:t>
            </a:r>
            <a:r>
              <a:rPr lang="en-US" sz="4000" dirty="0" smtClean="0"/>
              <a:t> </a:t>
            </a:r>
            <a:r>
              <a:rPr lang="en-US" sz="4000" dirty="0" err="1" smtClean="0"/>
              <a:t>giữ</a:t>
            </a:r>
            <a:r>
              <a:rPr lang="en-US" sz="4000" dirty="0" smtClean="0"/>
              <a:t> </a:t>
            </a:r>
            <a:r>
              <a:rPr lang="en-US" sz="4000" dirty="0" err="1" smtClean="0"/>
              <a:t>tờ</a:t>
            </a:r>
            <a:r>
              <a:rPr lang="en-US" sz="4000" dirty="0" smtClean="0"/>
              <a:t> </a:t>
            </a:r>
            <a:r>
              <a:rPr lang="en-US" sz="4000" dirty="0" err="1" smtClean="0"/>
              <a:t>giấy</a:t>
            </a:r>
            <a:r>
              <a:rPr lang="en-US" sz="4000" dirty="0" smtClean="0"/>
              <a:t>, </a:t>
            </a:r>
            <a:r>
              <a:rPr lang="en-US" sz="4000" dirty="0" err="1" smtClean="0"/>
              <a:t>cô</a:t>
            </a:r>
            <a:r>
              <a:rPr lang="en-US" sz="4000" dirty="0" smtClean="0"/>
              <a:t> </a:t>
            </a:r>
            <a:r>
              <a:rPr lang="en-US" sz="4000" dirty="0" err="1" smtClean="0"/>
              <a:t>phết</a:t>
            </a:r>
            <a:r>
              <a:rPr lang="en-US" sz="4000" dirty="0" smtClean="0"/>
              <a:t> </a:t>
            </a:r>
            <a:r>
              <a:rPr lang="en-US" sz="4000" dirty="0" err="1" smtClean="0"/>
              <a:t>hồ</a:t>
            </a:r>
            <a:r>
              <a:rPr lang="en-US" sz="4000" dirty="0" smtClean="0"/>
              <a:t> </a:t>
            </a:r>
            <a:r>
              <a:rPr lang="en-US" sz="4000" dirty="0" err="1" smtClean="0"/>
              <a:t>vào</a:t>
            </a:r>
            <a:r>
              <a:rPr lang="en-US" sz="4000" dirty="0" smtClean="0"/>
              <a:t> </a:t>
            </a:r>
            <a:r>
              <a:rPr lang="en-US" sz="4000" dirty="0" err="1" smtClean="0"/>
              <a:t>mặt</a:t>
            </a:r>
            <a:r>
              <a:rPr lang="en-US" sz="4000" dirty="0" smtClean="0"/>
              <a:t> </a:t>
            </a:r>
            <a:r>
              <a:rPr lang="en-US" sz="4000" dirty="0" err="1" smtClean="0"/>
              <a:t>trái</a:t>
            </a:r>
            <a:r>
              <a:rPr lang="en-US" sz="4000" dirty="0" smtClean="0"/>
              <a:t> </a:t>
            </a:r>
            <a:r>
              <a:rPr lang="en-US" sz="4000" dirty="0" err="1" smtClean="0"/>
              <a:t>của</a:t>
            </a:r>
            <a:r>
              <a:rPr lang="en-US" sz="4000" dirty="0" smtClean="0"/>
              <a:t> </a:t>
            </a:r>
            <a:r>
              <a:rPr lang="en-US" sz="4000" dirty="0" err="1" smtClean="0"/>
              <a:t>thân</a:t>
            </a:r>
            <a:r>
              <a:rPr lang="en-US" sz="4000" dirty="0" smtClean="0"/>
              <a:t> </a:t>
            </a:r>
            <a:r>
              <a:rPr lang="en-US" sz="4000" dirty="0" err="1" smtClean="0"/>
              <a:t>nhà</a:t>
            </a:r>
            <a:r>
              <a:rPr lang="en-US" sz="4000" dirty="0" smtClean="0"/>
              <a:t>. </a:t>
            </a:r>
            <a:r>
              <a:rPr lang="en-US" sz="4000" dirty="0" err="1" smtClean="0"/>
              <a:t>Cô</a:t>
            </a:r>
            <a:r>
              <a:rPr lang="en-US" sz="4000" dirty="0" smtClean="0"/>
              <a:t> </a:t>
            </a:r>
            <a:r>
              <a:rPr lang="en-US" sz="4000" dirty="0" err="1" smtClean="0"/>
              <a:t>bôi</a:t>
            </a:r>
            <a:r>
              <a:rPr lang="en-US" sz="4000" dirty="0" smtClean="0"/>
              <a:t> </a:t>
            </a:r>
            <a:r>
              <a:rPr lang="en-US" sz="4000" dirty="0" err="1" smtClean="0"/>
              <a:t>nhẹ</a:t>
            </a:r>
            <a:r>
              <a:rPr lang="en-US" sz="4000" dirty="0" smtClean="0"/>
              <a:t> </a:t>
            </a:r>
            <a:r>
              <a:rPr lang="en-US" sz="4000" dirty="0" err="1" smtClean="0"/>
              <a:t>nhàng</a:t>
            </a:r>
            <a:r>
              <a:rPr lang="en-US" sz="4000" dirty="0" smtClean="0"/>
              <a:t>, </a:t>
            </a:r>
            <a:r>
              <a:rPr lang="en-US" sz="4000" dirty="0" err="1" smtClean="0"/>
              <a:t>đều</a:t>
            </a:r>
            <a:r>
              <a:rPr lang="en-US" sz="4000" dirty="0" smtClean="0"/>
              <a:t> </a:t>
            </a:r>
            <a:r>
              <a:rPr lang="en-US" sz="4000" dirty="0" err="1" smtClean="0"/>
              <a:t>hồ</a:t>
            </a:r>
            <a:r>
              <a:rPr lang="en-US" sz="4000" dirty="0" smtClean="0"/>
              <a:t>. </a:t>
            </a:r>
            <a:r>
              <a:rPr lang="en-US" sz="4000" dirty="0" err="1" smtClean="0"/>
              <a:t>Cô</a:t>
            </a:r>
            <a:r>
              <a:rPr lang="en-US" sz="4000" dirty="0" smtClean="0"/>
              <a:t> </a:t>
            </a:r>
            <a:r>
              <a:rPr lang="en-US" sz="4000" dirty="0" err="1" smtClean="0"/>
              <a:t>dán</a:t>
            </a:r>
            <a:r>
              <a:rPr lang="en-US" sz="4000" dirty="0" smtClean="0"/>
              <a:t> </a:t>
            </a:r>
            <a:r>
              <a:rPr lang="en-US" sz="4000" dirty="0" err="1" smtClean="0"/>
              <a:t>vào</a:t>
            </a:r>
            <a:r>
              <a:rPr lang="en-US" sz="4000" dirty="0" smtClean="0"/>
              <a:t> </a:t>
            </a:r>
            <a:r>
              <a:rPr lang="en-US" sz="4000" dirty="0" err="1" smtClean="0"/>
              <a:t>giữa</a:t>
            </a:r>
            <a:r>
              <a:rPr lang="en-US" sz="4000" dirty="0" smtClean="0"/>
              <a:t> </a:t>
            </a:r>
            <a:r>
              <a:rPr lang="en-US" sz="4000" dirty="0" err="1" smtClean="0"/>
              <a:t>trang</a:t>
            </a:r>
            <a:r>
              <a:rPr lang="en-US" sz="4000" dirty="0" smtClean="0"/>
              <a:t> </a:t>
            </a:r>
            <a:r>
              <a:rPr lang="en-US" sz="4000" dirty="0" err="1" smtClean="0"/>
              <a:t>giấy</a:t>
            </a:r>
            <a:r>
              <a:rPr lang="en-US" sz="4000" dirty="0" smtClean="0"/>
              <a:t>.</a:t>
            </a:r>
            <a:br>
              <a:rPr lang="en-US" sz="4000" dirty="0" smtClean="0"/>
            </a:br>
            <a:r>
              <a:rPr lang="en-US" sz="4000" dirty="0" smtClean="0"/>
              <a:t>+</a:t>
            </a:r>
            <a:r>
              <a:rPr lang="en-US" sz="4000" dirty="0" err="1" smtClean="0"/>
              <a:t>Tương</a:t>
            </a:r>
            <a:r>
              <a:rPr lang="en-US" sz="4000" dirty="0" smtClean="0"/>
              <a:t> </a:t>
            </a:r>
            <a:r>
              <a:rPr lang="en-US" sz="4000" dirty="0" err="1" smtClean="0"/>
              <a:t>tự</a:t>
            </a:r>
            <a:r>
              <a:rPr lang="en-US" sz="4000" dirty="0" smtClean="0"/>
              <a:t> </a:t>
            </a:r>
            <a:r>
              <a:rPr lang="en-US" sz="4000" dirty="0" err="1" smtClean="0"/>
              <a:t>đối</a:t>
            </a:r>
            <a:r>
              <a:rPr lang="en-US" sz="4000" dirty="0" smtClean="0"/>
              <a:t> </a:t>
            </a:r>
            <a:r>
              <a:rPr lang="en-US" sz="4000" dirty="0" err="1" smtClean="0"/>
              <a:t>với</a:t>
            </a:r>
            <a:r>
              <a:rPr lang="en-US" sz="4000" dirty="0" smtClean="0"/>
              <a:t> </a:t>
            </a:r>
            <a:r>
              <a:rPr lang="en-US" sz="4000" dirty="0" err="1" smtClean="0"/>
              <a:t>mái</a:t>
            </a:r>
            <a:r>
              <a:rPr lang="en-US" sz="4000" dirty="0" smtClean="0"/>
              <a:t> </a:t>
            </a:r>
            <a:r>
              <a:rPr lang="en-US" sz="4000" dirty="0" err="1" smtClean="0"/>
              <a:t>nhà</a:t>
            </a:r>
            <a:r>
              <a:rPr lang="en-US" sz="4000" dirty="0" smtClean="0"/>
              <a:t>, </a:t>
            </a:r>
            <a:r>
              <a:rPr lang="en-US" sz="4000" dirty="0" err="1" smtClean="0"/>
              <a:t>cửa</a:t>
            </a:r>
            <a:r>
              <a:rPr lang="en-US" sz="4000" dirty="0" smtClean="0"/>
              <a:t> </a:t>
            </a:r>
            <a:r>
              <a:rPr lang="en-US" sz="4000" dirty="0" err="1" smtClean="0"/>
              <a:t>sổ</a:t>
            </a:r>
            <a:r>
              <a:rPr lang="en-US" sz="4000" dirty="0" smtClean="0"/>
              <a:t>, </a:t>
            </a:r>
            <a:r>
              <a:rPr lang="en-US" sz="4000" dirty="0" err="1" smtClean="0"/>
              <a:t>cửa</a:t>
            </a:r>
            <a:r>
              <a:rPr lang="en-US" sz="4000" dirty="0" smtClean="0"/>
              <a:t> </a:t>
            </a:r>
            <a:r>
              <a:rPr lang="en-US" sz="4000" dirty="0" err="1" smtClean="0"/>
              <a:t>chính</a:t>
            </a:r>
            <a:r>
              <a:rPr lang="en-US" sz="4000" dirty="0" smtClean="0"/>
              <a:t>.</a:t>
            </a:r>
            <a:br>
              <a:rPr lang="en-US" sz="4000" dirty="0" smtClean="0"/>
            </a:br>
            <a:r>
              <a:rPr lang="en-US" sz="4000" dirty="0" smtClean="0"/>
              <a:t>+</a:t>
            </a:r>
            <a:r>
              <a:rPr lang="en-US" sz="4000" dirty="0" err="1" smtClean="0"/>
              <a:t>Các</a:t>
            </a:r>
            <a:r>
              <a:rPr lang="en-US" sz="4000" dirty="0" smtClean="0"/>
              <a:t> con </a:t>
            </a:r>
            <a:r>
              <a:rPr lang="en-US" sz="4000" dirty="0" err="1" smtClean="0"/>
              <a:t>có</a:t>
            </a:r>
            <a:r>
              <a:rPr lang="en-US" sz="4000" dirty="0" smtClean="0"/>
              <a:t> </a:t>
            </a:r>
            <a:r>
              <a:rPr lang="en-US" sz="4000" dirty="0" err="1" smtClean="0"/>
              <a:t>thể</a:t>
            </a:r>
            <a:r>
              <a:rPr lang="en-US" sz="4000" dirty="0" smtClean="0"/>
              <a:t>  </a:t>
            </a:r>
            <a:r>
              <a:rPr lang="en-US" sz="4000" dirty="0" err="1" smtClean="0"/>
              <a:t>dùng</a:t>
            </a:r>
            <a:r>
              <a:rPr lang="en-US" sz="4000" dirty="0" smtClean="0"/>
              <a:t> </a:t>
            </a:r>
            <a:r>
              <a:rPr lang="en-US" sz="4000" dirty="0" err="1" smtClean="0"/>
              <a:t>bút</a:t>
            </a:r>
            <a:r>
              <a:rPr lang="en-US" sz="4000" dirty="0" smtClean="0"/>
              <a:t> </a:t>
            </a:r>
            <a:r>
              <a:rPr lang="en-US" sz="4000" dirty="0" err="1" smtClean="0"/>
              <a:t>màu</a:t>
            </a:r>
            <a:r>
              <a:rPr lang="en-US" sz="4000" dirty="0" smtClean="0"/>
              <a:t> </a:t>
            </a:r>
            <a:r>
              <a:rPr lang="en-US" sz="4000" dirty="0" err="1" smtClean="0"/>
              <a:t>trang</a:t>
            </a:r>
            <a:r>
              <a:rPr lang="en-US" sz="4000" dirty="0" smtClean="0"/>
              <a:t> </a:t>
            </a:r>
            <a:r>
              <a:rPr lang="en-US" sz="4000" dirty="0" err="1" smtClean="0"/>
              <a:t>trí</a:t>
            </a:r>
            <a:r>
              <a:rPr lang="en-US" sz="4000" dirty="0" smtClean="0"/>
              <a:t> </a:t>
            </a:r>
            <a:r>
              <a:rPr lang="en-US" sz="4000" dirty="0" err="1" smtClean="0"/>
              <a:t>thêm</a:t>
            </a:r>
            <a:r>
              <a:rPr lang="en-US" sz="4000" dirty="0" smtClean="0"/>
              <a:t> </a:t>
            </a:r>
            <a:r>
              <a:rPr lang="en-US" sz="4000" dirty="0" err="1" smtClean="0"/>
              <a:t>cho</a:t>
            </a:r>
            <a:r>
              <a:rPr lang="en-US" sz="4000" dirty="0" smtClean="0"/>
              <a:t> </a:t>
            </a:r>
            <a:r>
              <a:rPr lang="en-US" sz="4000" dirty="0" err="1" smtClean="0"/>
              <a:t>ngôi</a:t>
            </a:r>
            <a:r>
              <a:rPr lang="en-US" sz="4000" dirty="0" smtClean="0"/>
              <a:t> </a:t>
            </a:r>
            <a:r>
              <a:rPr lang="en-US" sz="4000" dirty="0" err="1" smtClean="0"/>
              <a:t>nhà</a:t>
            </a:r>
            <a:r>
              <a:rPr lang="en-US" sz="4000" dirty="0" smtClean="0"/>
              <a:t>: </a:t>
            </a:r>
            <a:r>
              <a:rPr lang="en-US" sz="4000" dirty="0" err="1" smtClean="0"/>
              <a:t>mây</a:t>
            </a:r>
            <a:r>
              <a:rPr lang="en-US" sz="4000" dirty="0" smtClean="0"/>
              <a:t>, </a:t>
            </a:r>
            <a:r>
              <a:rPr lang="en-US" sz="4000" dirty="0" err="1" smtClean="0"/>
              <a:t>ao</a:t>
            </a:r>
            <a:r>
              <a:rPr lang="en-US" sz="4000" dirty="0" smtClean="0"/>
              <a:t> </a:t>
            </a:r>
            <a:r>
              <a:rPr lang="en-US" sz="4000" dirty="0" err="1" smtClean="0"/>
              <a:t>cá</a:t>
            </a:r>
            <a:r>
              <a:rPr lang="en-US" sz="4000" dirty="0" smtClean="0"/>
              <a:t>, </a:t>
            </a:r>
            <a:r>
              <a:rPr lang="en-US" sz="4000" dirty="0" err="1" smtClean="0"/>
              <a:t>cây</a:t>
            </a:r>
            <a:r>
              <a:rPr lang="en-US" sz="4000" dirty="0" smtClean="0"/>
              <a:t> </a:t>
            </a:r>
            <a:r>
              <a:rPr lang="en-US" sz="4000" dirty="0" err="1" smtClean="0"/>
              <a:t>cối</a:t>
            </a:r>
            <a:r>
              <a:rPr lang="en-US" sz="4000" dirty="0" smtClean="0"/>
              <a:t>…</a:t>
            </a:r>
            <a:r>
              <a:rPr lang="en-US" dirty="0"/>
              <a:t/>
            </a:r>
            <a:br>
              <a:rPr lang="en-US" dirty="0"/>
            </a:br>
            <a:r>
              <a:rPr lang="en-US" dirty="0"/>
              <a:t/>
            </a:r>
            <a:br>
              <a:rPr lang="en-US"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iêu đề 3"/>
          <p:cNvSpPr>
            <a:spLocks noGrp="1"/>
          </p:cNvSpPr>
          <p:nvPr>
            <p:ph type="title"/>
          </p:nvPr>
        </p:nvSpPr>
        <p:spPr>
          <a:xfrm>
            <a:off x="457200" y="0"/>
            <a:ext cx="8229600" cy="1417638"/>
          </a:xfrm>
        </p:spPr>
        <p:txBody>
          <a:bodyPr>
            <a:normAutofit fontScale="90000"/>
          </a:bodyPr>
          <a:lstStyle/>
          <a:p>
            <a:r>
              <a:rPr lang="en-US" dirty="0" smtClean="0">
                <a:solidFill>
                  <a:srgbClr val="00B050"/>
                </a:solidFill>
              </a:rPr>
              <a:t>Cho </a:t>
            </a:r>
            <a:r>
              <a:rPr lang="en-US" dirty="0" err="1" smtClean="0">
                <a:solidFill>
                  <a:srgbClr val="00B050"/>
                </a:solidFill>
              </a:rPr>
              <a:t>trẻ</a:t>
            </a:r>
            <a:r>
              <a:rPr lang="en-US" dirty="0" smtClean="0">
                <a:solidFill>
                  <a:srgbClr val="00B050"/>
                </a:solidFill>
              </a:rPr>
              <a:t> </a:t>
            </a:r>
            <a:r>
              <a:rPr lang="en-US" dirty="0" err="1" smtClean="0">
                <a:solidFill>
                  <a:srgbClr val="00B050"/>
                </a:solidFill>
              </a:rPr>
              <a:t>xem</a:t>
            </a:r>
            <a:r>
              <a:rPr lang="en-US" dirty="0" smtClean="0">
                <a:solidFill>
                  <a:srgbClr val="00B050"/>
                </a:solidFill>
              </a:rPr>
              <a:t> </a:t>
            </a:r>
            <a:r>
              <a:rPr lang="en-US" dirty="0" err="1" smtClean="0">
                <a:solidFill>
                  <a:srgbClr val="00B050"/>
                </a:solidFill>
              </a:rPr>
              <a:t>nhiều</a:t>
            </a:r>
            <a:r>
              <a:rPr lang="en-US" dirty="0" smtClean="0">
                <a:solidFill>
                  <a:srgbClr val="00B050"/>
                </a:solidFill>
              </a:rPr>
              <a:t> </a:t>
            </a:r>
            <a:r>
              <a:rPr lang="en-US" dirty="0" err="1" smtClean="0">
                <a:solidFill>
                  <a:srgbClr val="00B050"/>
                </a:solidFill>
              </a:rPr>
              <a:t>kiểu</a:t>
            </a:r>
            <a:r>
              <a:rPr lang="en-US" dirty="0" smtClean="0">
                <a:solidFill>
                  <a:srgbClr val="00B050"/>
                </a:solidFill>
              </a:rPr>
              <a:t> </a:t>
            </a:r>
            <a:r>
              <a:rPr lang="en-US" dirty="0" err="1" smtClean="0">
                <a:solidFill>
                  <a:srgbClr val="00B050"/>
                </a:solidFill>
              </a:rPr>
              <a:t>nhà</a:t>
            </a:r>
            <a:r>
              <a:rPr lang="en-US" dirty="0" smtClean="0">
                <a:solidFill>
                  <a:srgbClr val="00B050"/>
                </a:solidFill>
              </a:rPr>
              <a:t> </a:t>
            </a:r>
            <a:r>
              <a:rPr lang="en-US" dirty="0" err="1" smtClean="0">
                <a:solidFill>
                  <a:srgbClr val="00B050"/>
                </a:solidFill>
              </a:rPr>
              <a:t>khác</a:t>
            </a:r>
            <a:r>
              <a:rPr lang="en-US" dirty="0" smtClean="0">
                <a:solidFill>
                  <a:srgbClr val="00B050"/>
                </a:solidFill>
              </a:rPr>
              <a:t> </a:t>
            </a:r>
            <a:r>
              <a:rPr lang="en-US" dirty="0" err="1" smtClean="0">
                <a:solidFill>
                  <a:srgbClr val="00B050"/>
                </a:solidFill>
              </a:rPr>
              <a:t>nhau</a:t>
            </a:r>
            <a:r>
              <a:rPr lang="en-US" dirty="0" smtClean="0">
                <a:solidFill>
                  <a:srgbClr val="00B050"/>
                </a:solidFill>
              </a:rPr>
              <a:t>:</a:t>
            </a:r>
            <a:endParaRPr lang="en-US" dirty="0">
              <a:solidFill>
                <a:srgbClr val="00B050"/>
              </a:solidFill>
            </a:endParaRPr>
          </a:p>
        </p:txBody>
      </p:sp>
      <p:pic>
        <p:nvPicPr>
          <p:cNvPr id="1026" name="Picture 2" descr="mau nha cap 4 dep 15 150x150 Mẫu thiết kế nhà dân   mẫu nhà phố đẹp   mẫu nhà cấp 4 đẹp">
            <a:hlinkClick r:id="rId3" tooltip="Mẫu nhà cấp 4 đẹp 12"/>
          </p:cNvPr>
          <p:cNvPicPr>
            <a:picLocks noChangeAspect="1" noChangeArrowheads="1"/>
          </p:cNvPicPr>
          <p:nvPr/>
        </p:nvPicPr>
        <p:blipFill>
          <a:blip r:embed="rId4" cstate="print"/>
          <a:srcRect/>
          <a:stretch>
            <a:fillRect/>
          </a:stretch>
        </p:blipFill>
        <p:spPr bwMode="auto">
          <a:xfrm>
            <a:off x="0" y="1295400"/>
            <a:ext cx="4267200" cy="5562600"/>
          </a:xfrm>
          <a:prstGeom prst="rect">
            <a:avLst/>
          </a:prstGeom>
          <a:noFill/>
        </p:spPr>
      </p:pic>
      <p:pic>
        <p:nvPicPr>
          <p:cNvPr id="1030" name="Picture 6" descr="sudung-ngoimau-xm1315_dic.jpg">
            <a:hlinkClick r:id="rId5"/>
          </p:cNvPr>
          <p:cNvPicPr>
            <a:picLocks noChangeAspect="1" noChangeArrowheads="1"/>
          </p:cNvPicPr>
          <p:nvPr/>
        </p:nvPicPr>
        <p:blipFill>
          <a:blip r:embed="rId6" cstate="print"/>
          <a:srcRect/>
          <a:stretch>
            <a:fillRect/>
          </a:stretch>
        </p:blipFill>
        <p:spPr bwMode="auto">
          <a:xfrm>
            <a:off x="4495800" y="1295400"/>
            <a:ext cx="4648200" cy="556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 calcmode="lin" valueType="num">
                                      <p:cBhvr>
                                        <p:cTn id="21" dur="1000" fill="hold"/>
                                        <p:tgtEl>
                                          <p:spTgt spid="1030"/>
                                        </p:tgtEl>
                                        <p:attrNameLst>
                                          <p:attrName>ppt_w</p:attrName>
                                        </p:attrNameLst>
                                      </p:cBhvr>
                                      <p:tavLst>
                                        <p:tav tm="0">
                                          <p:val>
                                            <p:fltVal val="0"/>
                                          </p:val>
                                        </p:tav>
                                        <p:tav tm="100000">
                                          <p:val>
                                            <p:strVal val="#ppt_w"/>
                                          </p:val>
                                        </p:tav>
                                      </p:tavLst>
                                    </p:anim>
                                    <p:anim calcmode="lin" valueType="num">
                                      <p:cBhvr>
                                        <p:cTn id="22" dur="1000" fill="hold"/>
                                        <p:tgtEl>
                                          <p:spTgt spid="1030"/>
                                        </p:tgtEl>
                                        <p:attrNameLst>
                                          <p:attrName>ppt_h</p:attrName>
                                        </p:attrNameLst>
                                      </p:cBhvr>
                                      <p:tavLst>
                                        <p:tav tm="0">
                                          <p:val>
                                            <p:fltVal val="0"/>
                                          </p:val>
                                        </p:tav>
                                        <p:tav tm="100000">
                                          <p:val>
                                            <p:strVal val="#ppt_h"/>
                                          </p:val>
                                        </p:tav>
                                      </p:tavLst>
                                    </p:anim>
                                    <p:anim calcmode="lin" valueType="num">
                                      <p:cBhvr>
                                        <p:cTn id="23" dur="1000" fill="hold"/>
                                        <p:tgtEl>
                                          <p:spTgt spid="1030"/>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03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406</Words>
  <Application>Microsoft Office PowerPoint</Application>
  <PresentationFormat>On-screen Show (4:3)</PresentationFormat>
  <Paragraphs>37</Paragraphs>
  <Slides>13</Slides>
  <Notes>0</Notes>
  <HiddenSlides>0</HiddenSlides>
  <MMClips>4</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Chủ đề của Office</vt:lpstr>
      <vt:lpstr>TRƯỜNG MẦM NON 24/3 LỚP: BÉ 1</vt:lpstr>
      <vt:lpstr>I.MỤC ĐÍCH- YÊU CẦU:</vt:lpstr>
      <vt:lpstr>II. CHUẨN BỊ:</vt:lpstr>
      <vt:lpstr>III.Phương pháp:  -Trực quan, đàm thoại, thực hành IV. Tiến hành:</vt:lpstr>
      <vt:lpstr>Hát: Cháu yêu cô chú công nhân</vt:lpstr>
      <vt:lpstr>Cô cho trẻ quan sát mẫu</vt:lpstr>
      <vt:lpstr>Đàm thoại với trẻ, phân tích mẫu.</vt:lpstr>
      <vt:lpstr>  -Cô thực hiện lần 1 không phân tích. -Cô thực hiện lần 2 kèm theo phân tích. +Cô chọn thân nhà dán trước, dùng ngón tay chỉ chấm hồ, tay trái cô giữ tờ giấy, cô phết hồ vào mặt trái của thân nhà. Cô bôi nhẹ nhàng, đều hồ. Cô dán vào giữa trang giấy. +Tương tự đối với mái nhà, cửa sổ, cửa chính. +Các con có thể  dùng bút màu trang trí thêm cho ngôi nhà: mây, ao cá, cây cối…  </vt:lpstr>
      <vt:lpstr>Cho trẻ xem nhiều kiểu nhà khác nhau:</vt:lpstr>
      <vt:lpstr>-Cô cất mẫu -Trẻ hát “ Nhà của tôi”đi nhẹ nhàng vào bàn thực hiện.Cô mở nhạc nền.</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chiếu 1</dc:title>
  <dc:creator>DV6T</dc:creator>
  <cp:lastModifiedBy>Admin</cp:lastModifiedBy>
  <cp:revision>36</cp:revision>
  <dcterms:created xsi:type="dcterms:W3CDTF">2012-03-29T01:51:15Z</dcterms:created>
  <dcterms:modified xsi:type="dcterms:W3CDTF">2012-12-29T08:37:06Z</dcterms:modified>
</cp:coreProperties>
</file>