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1" r:id="rId3"/>
    <p:sldId id="272" r:id="rId4"/>
    <p:sldId id="256" r:id="rId5"/>
    <p:sldId id="257" r:id="rId6"/>
    <p:sldId id="258" r:id="rId7"/>
    <p:sldId id="260" r:id="rId8"/>
    <p:sldId id="261" r:id="rId9"/>
    <p:sldId id="284" r:id="rId10"/>
    <p:sldId id="263" r:id="rId11"/>
    <p:sldId id="273" r:id="rId12"/>
    <p:sldId id="274" r:id="rId13"/>
    <p:sldId id="285" r:id="rId14"/>
    <p:sldId id="286" r:id="rId15"/>
    <p:sldId id="287" r:id="rId16"/>
    <p:sldId id="288" r:id="rId17"/>
    <p:sldId id="289" r:id="rId18"/>
    <p:sldId id="290" r:id="rId19"/>
    <p:sldId id="4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2" autoAdjust="0"/>
    <p:restoredTop sz="94660"/>
  </p:normalViewPr>
  <p:slideViewPr>
    <p:cSldViewPr>
      <p:cViewPr varScale="1">
        <p:scale>
          <a:sx n="62" d="100"/>
          <a:sy n="62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37413-64EC-4599-9B0C-764800BC1D74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86B4-AC75-45C1-9D7B-3F0728E6A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186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89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47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12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31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80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217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333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9581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6611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21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9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 </a:t>
            </a:r>
            <a:r>
              <a:rPr lang="en-US" dirty="0" err="1"/>
              <a:t>Qủa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khỉ</a:t>
            </a:r>
            <a:r>
              <a:rPr lang="en-US" dirty="0"/>
              <a:t> 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táo</a:t>
            </a:r>
            <a:endParaRPr lang="en-US" dirty="0"/>
          </a:p>
          <a:p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2.0</a:t>
            </a:r>
          </a:p>
          <a:p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:D</a:t>
            </a:r>
          </a:p>
          <a:p>
            <a:r>
              <a:rPr lang="en-US" dirty="0" err="1"/>
              <a:t>Qúy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/>
              <a:t>ở side 2 ^^</a:t>
            </a:r>
            <a:endParaRPr lang="en-US" dirty="0"/>
          </a:p>
          <a:p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: </a:t>
            </a:r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đây9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2468564"/>
            <a:ext cx="4648200" cy="4648200"/>
          </a:xfr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981200" y="3657600"/>
            <a:ext cx="1905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 RỒI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nè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5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239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838200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05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8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1799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24398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đây3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44958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đây4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đây5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đây6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đây7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đây8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419600"/>
            <a:ext cx="1900084" cy="184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276</Words>
  <PresentationFormat>Trình chiếu Trên màn hình (4:3)</PresentationFormat>
  <Paragraphs>36</Paragraphs>
  <Slides>18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Office</vt:lpstr>
      <vt:lpstr>HSDD</vt:lpstr>
      <vt:lpstr>Giúp Khỉ lấy Táo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2023-09-16T10:34:15Z</dcterms:modified>
</cp:coreProperties>
</file>