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38" r:id="rId2"/>
    <p:sldId id="339" r:id="rId3"/>
    <p:sldId id="340" r:id="rId4"/>
    <p:sldId id="341" r:id="rId5"/>
    <p:sldId id="342" r:id="rId6"/>
    <p:sldId id="361" r:id="rId7"/>
    <p:sldId id="346" r:id="rId8"/>
    <p:sldId id="269" r:id="rId9"/>
    <p:sldId id="270" r:id="rId10"/>
    <p:sldId id="29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47" autoAdjust="0"/>
  </p:normalViewPr>
  <p:slideViewPr>
    <p:cSldViewPr snapToGrid="0">
      <p:cViewPr varScale="1">
        <p:scale>
          <a:sx n="58" d="100"/>
          <a:sy n="58" d="100"/>
        </p:scale>
        <p:origin x="96" y="10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F5-46E3-82B5-E38AD17078B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F5-46E3-82B5-E38AD17078B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FF5-46E3-82B5-E38AD17078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08361608"/>
        <c:axId val="408369808"/>
      </c:barChart>
      <c:catAx>
        <c:axId val="4083616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369808"/>
        <c:crosses val="autoZero"/>
        <c:auto val="1"/>
        <c:lblAlgn val="ctr"/>
        <c:lblOffset val="100"/>
        <c:noMultiLvlLbl val="0"/>
      </c:catAx>
      <c:valAx>
        <c:axId val="4083698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361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7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B7A-474C-9BE0-CF023C8B2B3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B7A-474C-9BE0-CF023C8B2B3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B7A-474C-9BE0-CF023C8B2B3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B7A-474C-9BE0-CF023C8B2B30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B7A-474C-9BE0-CF023C8B2B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7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Sheet1!$A$2:$A$6</c:f>
              <c:numCache>
                <c:formatCode>m/d/yyyy</c:formatCode>
                <c:ptCount val="5"/>
                <c:pt idx="0">
                  <c:v>37377</c:v>
                </c:pt>
                <c:pt idx="1">
                  <c:v>37408</c:v>
                </c:pt>
                <c:pt idx="2">
                  <c:v>37438</c:v>
                </c:pt>
                <c:pt idx="3">
                  <c:v>37469</c:v>
                </c:pt>
                <c:pt idx="4">
                  <c:v>37500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32</c:v>
                </c:pt>
                <c:pt idx="1">
                  <c:v>32</c:v>
                </c:pt>
                <c:pt idx="2">
                  <c:v>28</c:v>
                </c:pt>
                <c:pt idx="3">
                  <c:v>12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8A-44BC-9CCF-DA090AB8283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Sheet1!$A$2:$A$6</c:f>
              <c:numCache>
                <c:formatCode>m/d/yyyy</c:formatCode>
                <c:ptCount val="5"/>
                <c:pt idx="0">
                  <c:v>37377</c:v>
                </c:pt>
                <c:pt idx="1">
                  <c:v>37408</c:v>
                </c:pt>
                <c:pt idx="2">
                  <c:v>37438</c:v>
                </c:pt>
                <c:pt idx="3">
                  <c:v>37469</c:v>
                </c:pt>
                <c:pt idx="4">
                  <c:v>37500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12</c:v>
                </c:pt>
                <c:pt idx="1">
                  <c:v>12</c:v>
                </c:pt>
                <c:pt idx="2">
                  <c:v>12</c:v>
                </c:pt>
                <c:pt idx="3">
                  <c:v>21</c:v>
                </c:pt>
                <c:pt idx="4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8A-44BC-9CCF-DA090AB828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5113184"/>
        <c:axId val="335108920"/>
      </c:areaChart>
      <c:dateAx>
        <c:axId val="335113184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335108920"/>
        <c:crosses val="autoZero"/>
        <c:auto val="1"/>
        <c:lblOffset val="100"/>
        <c:baseTimeUnit val="months"/>
      </c:dateAx>
      <c:valAx>
        <c:axId val="335108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511318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8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D57409-780B-43BC-A1CC-806FFB417F69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AAC87E-7B83-4AFA-88DE-65F077722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093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84129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A86EFD4-C600-449F-A0EF-C31FBFB18722}"/>
              </a:ext>
            </a:extLst>
          </p:cNvPr>
          <p:cNvSpPr txBox="1"/>
          <p:nvPr userDrawn="1"/>
        </p:nvSpPr>
        <p:spPr>
          <a:xfrm>
            <a:off x="355891" y="6364837"/>
            <a:ext cx="22401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>
                <a:solidFill>
                  <a:schemeClr val="bg1">
                    <a:lumMod val="75000"/>
                  </a:schemeClr>
                </a:solidFill>
              </a:rPr>
              <a:t>www.website.com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7205A6-620A-463D-A812-FC889A644D01}"/>
              </a:ext>
            </a:extLst>
          </p:cNvPr>
          <p:cNvSpPr txBox="1"/>
          <p:nvPr userDrawn="1"/>
        </p:nvSpPr>
        <p:spPr>
          <a:xfrm>
            <a:off x="10999694" y="6364837"/>
            <a:ext cx="836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/>
            <a:fld id="{260E2A6B-A809-4840-BF14-8648BC0BDF87}" type="slidenum">
              <a:rPr lang="id-ID" smtClean="0"/>
              <a:pPr lvl="0"/>
              <a:t>‹#›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10380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B647AB2D-8F67-4923-BAB0-315B439F6CEB}"/>
              </a:ext>
            </a:extLst>
          </p:cNvPr>
          <p:cNvGrpSpPr/>
          <p:nvPr/>
        </p:nvGrpSpPr>
        <p:grpSpPr>
          <a:xfrm>
            <a:off x="921012" y="1413346"/>
            <a:ext cx="10455991" cy="3898788"/>
            <a:chOff x="1013778" y="1413346"/>
            <a:chExt cx="10455991" cy="3898788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9E9B7E6E-DD28-48E9-A223-080B46F17F34}"/>
                </a:ext>
              </a:extLst>
            </p:cNvPr>
            <p:cNvGrpSpPr/>
            <p:nvPr/>
          </p:nvGrpSpPr>
          <p:grpSpPr>
            <a:xfrm>
              <a:off x="4068851" y="1413346"/>
              <a:ext cx="7400918" cy="3898788"/>
              <a:chOff x="1645848" y="1783550"/>
              <a:chExt cx="7400918" cy="3898788"/>
            </a:xfrm>
          </p:grpSpPr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E8D05E32-B092-45E8-9508-D7441F5687B0}"/>
                  </a:ext>
                </a:extLst>
              </p:cNvPr>
              <p:cNvGrpSpPr/>
              <p:nvPr/>
            </p:nvGrpSpPr>
            <p:grpSpPr>
              <a:xfrm>
                <a:off x="5443981" y="1783550"/>
                <a:ext cx="3583735" cy="1042043"/>
                <a:chOff x="6769199" y="1783550"/>
                <a:chExt cx="3583735" cy="1042043"/>
              </a:xfrm>
            </p:grpSpPr>
            <p:sp>
              <p:nvSpPr>
                <p:cNvPr id="74" name="Rectangle: Rounded Corners 73">
                  <a:extLst>
                    <a:ext uri="{FF2B5EF4-FFF2-40B4-BE49-F238E27FC236}">
                      <a16:creationId xmlns:a16="http://schemas.microsoft.com/office/drawing/2014/main" id="{95AF8F07-7274-4936-8156-237DBD415A12}"/>
                    </a:ext>
                  </a:extLst>
                </p:cNvPr>
                <p:cNvSpPr/>
                <p:nvPr/>
              </p:nvSpPr>
              <p:spPr>
                <a:xfrm>
                  <a:off x="7084073" y="1818796"/>
                  <a:ext cx="3268861" cy="971550"/>
                </a:xfrm>
                <a:prstGeom prst="roundRect">
                  <a:avLst>
                    <a:gd name="adj" fmla="val 7292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 dirty="0"/>
                </a:p>
              </p:txBody>
            </p:sp>
            <p:sp>
              <p:nvSpPr>
                <p:cNvPr id="75" name="Teardrop 74">
                  <a:extLst>
                    <a:ext uri="{FF2B5EF4-FFF2-40B4-BE49-F238E27FC236}">
                      <a16:creationId xmlns:a16="http://schemas.microsoft.com/office/drawing/2014/main" id="{5324EF60-26F1-4E9C-9231-FEB01068E987}"/>
                    </a:ext>
                  </a:extLst>
                </p:cNvPr>
                <p:cNvSpPr/>
                <p:nvPr/>
              </p:nvSpPr>
              <p:spPr>
                <a:xfrm rot="8100000">
                  <a:off x="6769199" y="1783550"/>
                  <a:ext cx="1042039" cy="1042043"/>
                </a:xfrm>
                <a:prstGeom prst="teardrop">
                  <a:avLst/>
                </a:prstGeom>
                <a:solidFill>
                  <a:schemeClr val="accent4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TextBox 84">
                  <a:extLst>
                    <a:ext uri="{FF2B5EF4-FFF2-40B4-BE49-F238E27FC236}">
                      <a16:creationId xmlns:a16="http://schemas.microsoft.com/office/drawing/2014/main" id="{8378168C-B39D-4309-86E1-5C6BED985D46}"/>
                    </a:ext>
                  </a:extLst>
                </p:cNvPr>
                <p:cNvSpPr txBox="1"/>
                <p:nvPr/>
              </p:nvSpPr>
              <p:spPr>
                <a:xfrm>
                  <a:off x="7903665" y="1970794"/>
                  <a:ext cx="2449269" cy="6675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</a:p>
              </p:txBody>
            </p:sp>
            <p:sp>
              <p:nvSpPr>
                <p:cNvPr id="89" name="Freeform 20">
                  <a:extLst>
                    <a:ext uri="{FF2B5EF4-FFF2-40B4-BE49-F238E27FC236}">
                      <a16:creationId xmlns:a16="http://schemas.microsoft.com/office/drawing/2014/main" id="{AF0090BA-5660-440F-AF01-6CB315EB90E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111114" y="2122927"/>
                  <a:ext cx="358208" cy="363288"/>
                </a:xfrm>
                <a:custGeom>
                  <a:avLst/>
                  <a:gdLst>
                    <a:gd name="T0" fmla="*/ 211227 w 497"/>
                    <a:gd name="T1" fmla="*/ 3596 h 505"/>
                    <a:gd name="T2" fmla="*/ 211227 w 497"/>
                    <a:gd name="T3" fmla="*/ 3596 h 505"/>
                    <a:gd name="T4" fmla="*/ 203571 w 497"/>
                    <a:gd name="T5" fmla="*/ 0 h 505"/>
                    <a:gd name="T6" fmla="*/ 199518 w 497"/>
                    <a:gd name="T7" fmla="*/ 7642 h 505"/>
                    <a:gd name="T8" fmla="*/ 171594 w 497"/>
                    <a:gd name="T9" fmla="*/ 75521 h 505"/>
                    <a:gd name="T10" fmla="*/ 167541 w 497"/>
                    <a:gd name="T11" fmla="*/ 63384 h 505"/>
                    <a:gd name="T12" fmla="*/ 155831 w 497"/>
                    <a:gd name="T13" fmla="*/ 59338 h 505"/>
                    <a:gd name="T14" fmla="*/ 119350 w 497"/>
                    <a:gd name="T15" fmla="*/ 59338 h 505"/>
                    <a:gd name="T16" fmla="*/ 108091 w 497"/>
                    <a:gd name="T17" fmla="*/ 63384 h 505"/>
                    <a:gd name="T18" fmla="*/ 4053 w 497"/>
                    <a:gd name="T19" fmla="*/ 134859 h 505"/>
                    <a:gd name="T20" fmla="*/ 4053 w 497"/>
                    <a:gd name="T21" fmla="*/ 151042 h 505"/>
                    <a:gd name="T22" fmla="*/ 47740 w 497"/>
                    <a:gd name="T23" fmla="*/ 218472 h 505"/>
                    <a:gd name="T24" fmla="*/ 63954 w 497"/>
                    <a:gd name="T25" fmla="*/ 222518 h 505"/>
                    <a:gd name="T26" fmla="*/ 167541 w 497"/>
                    <a:gd name="T27" fmla="*/ 146997 h 505"/>
                    <a:gd name="T28" fmla="*/ 175648 w 497"/>
                    <a:gd name="T29" fmla="*/ 138905 h 505"/>
                    <a:gd name="T30" fmla="*/ 187357 w 497"/>
                    <a:gd name="T31" fmla="*/ 102943 h 505"/>
                    <a:gd name="T32" fmla="*/ 183754 w 497"/>
                    <a:gd name="T33" fmla="*/ 91255 h 505"/>
                    <a:gd name="T34" fmla="*/ 179701 w 497"/>
                    <a:gd name="T35" fmla="*/ 83163 h 505"/>
                    <a:gd name="T36" fmla="*/ 211227 w 497"/>
                    <a:gd name="T37" fmla="*/ 3596 h 505"/>
                    <a:gd name="T38" fmla="*/ 163487 w 497"/>
                    <a:gd name="T39" fmla="*/ 111034 h 505"/>
                    <a:gd name="T40" fmla="*/ 163487 w 497"/>
                    <a:gd name="T41" fmla="*/ 111034 h 505"/>
                    <a:gd name="T42" fmla="*/ 139617 w 497"/>
                    <a:gd name="T43" fmla="*/ 102943 h 505"/>
                    <a:gd name="T44" fmla="*/ 143671 w 497"/>
                    <a:gd name="T45" fmla="*/ 79117 h 505"/>
                    <a:gd name="T46" fmla="*/ 163487 w 497"/>
                    <a:gd name="T47" fmla="*/ 79117 h 505"/>
                    <a:gd name="T48" fmla="*/ 159884 w 497"/>
                    <a:gd name="T49" fmla="*/ 83163 h 505"/>
                    <a:gd name="T50" fmla="*/ 155831 w 497"/>
                    <a:gd name="T51" fmla="*/ 91255 h 505"/>
                    <a:gd name="T52" fmla="*/ 159884 w 497"/>
                    <a:gd name="T53" fmla="*/ 95301 h 505"/>
                    <a:gd name="T54" fmla="*/ 163487 w 497"/>
                    <a:gd name="T55" fmla="*/ 95301 h 505"/>
                    <a:gd name="T56" fmla="*/ 171594 w 497"/>
                    <a:gd name="T57" fmla="*/ 91255 h 505"/>
                    <a:gd name="T58" fmla="*/ 163487 w 497"/>
                    <a:gd name="T59" fmla="*/ 111034 h 505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497" h="505">
                      <a:moveTo>
                        <a:pt x="469" y="8"/>
                      </a:moveTo>
                      <a:lnTo>
                        <a:pt x="469" y="8"/>
                      </a:lnTo>
                      <a:cubicBezTo>
                        <a:pt x="469" y="8"/>
                        <a:pt x="461" y="0"/>
                        <a:pt x="452" y="0"/>
                      </a:cubicBezTo>
                      <a:cubicBezTo>
                        <a:pt x="443" y="8"/>
                        <a:pt x="443" y="17"/>
                        <a:pt x="443" y="17"/>
                      </a:cubicBezTo>
                      <a:cubicBezTo>
                        <a:pt x="461" y="88"/>
                        <a:pt x="416" y="141"/>
                        <a:pt x="381" y="168"/>
                      </a:cubicBezTo>
                      <a:cubicBezTo>
                        <a:pt x="372" y="141"/>
                        <a:pt x="372" y="141"/>
                        <a:pt x="372" y="141"/>
                      </a:cubicBezTo>
                      <a:cubicBezTo>
                        <a:pt x="363" y="141"/>
                        <a:pt x="355" y="132"/>
                        <a:pt x="346" y="132"/>
                      </a:cubicBezTo>
                      <a:cubicBezTo>
                        <a:pt x="265" y="132"/>
                        <a:pt x="265" y="132"/>
                        <a:pt x="265" y="132"/>
                      </a:cubicBezTo>
                      <a:cubicBezTo>
                        <a:pt x="257" y="132"/>
                        <a:pt x="248" y="132"/>
                        <a:pt x="240" y="141"/>
                      </a:cubicBezTo>
                      <a:cubicBezTo>
                        <a:pt x="9" y="300"/>
                        <a:pt x="9" y="300"/>
                        <a:pt x="9" y="300"/>
                      </a:cubicBezTo>
                      <a:cubicBezTo>
                        <a:pt x="0" y="309"/>
                        <a:pt x="0" y="327"/>
                        <a:pt x="9" y="336"/>
                      </a:cubicBezTo>
                      <a:cubicBezTo>
                        <a:pt x="106" y="486"/>
                        <a:pt x="106" y="486"/>
                        <a:pt x="106" y="486"/>
                      </a:cubicBezTo>
                      <a:cubicBezTo>
                        <a:pt x="115" y="504"/>
                        <a:pt x="133" y="495"/>
                        <a:pt x="142" y="495"/>
                      </a:cubicBezTo>
                      <a:cubicBezTo>
                        <a:pt x="372" y="327"/>
                        <a:pt x="372" y="327"/>
                        <a:pt x="372" y="327"/>
                      </a:cubicBezTo>
                      <a:cubicBezTo>
                        <a:pt x="381" y="327"/>
                        <a:pt x="390" y="309"/>
                        <a:pt x="390" y="309"/>
                      </a:cubicBezTo>
                      <a:cubicBezTo>
                        <a:pt x="416" y="229"/>
                        <a:pt x="416" y="229"/>
                        <a:pt x="416" y="229"/>
                      </a:cubicBezTo>
                      <a:cubicBezTo>
                        <a:pt x="416" y="221"/>
                        <a:pt x="416" y="212"/>
                        <a:pt x="408" y="203"/>
                      </a:cubicBezTo>
                      <a:cubicBezTo>
                        <a:pt x="399" y="185"/>
                        <a:pt x="399" y="185"/>
                        <a:pt x="399" y="185"/>
                      </a:cubicBezTo>
                      <a:cubicBezTo>
                        <a:pt x="452" y="150"/>
                        <a:pt x="496" y="88"/>
                        <a:pt x="469" y="8"/>
                      </a:cubicBezTo>
                      <a:close/>
                      <a:moveTo>
                        <a:pt x="363" y="247"/>
                      </a:moveTo>
                      <a:lnTo>
                        <a:pt x="363" y="247"/>
                      </a:lnTo>
                      <a:cubicBezTo>
                        <a:pt x="346" y="256"/>
                        <a:pt x="319" y="256"/>
                        <a:pt x="310" y="229"/>
                      </a:cubicBezTo>
                      <a:cubicBezTo>
                        <a:pt x="293" y="212"/>
                        <a:pt x="301" y="194"/>
                        <a:pt x="319" y="176"/>
                      </a:cubicBezTo>
                      <a:cubicBezTo>
                        <a:pt x="328" y="168"/>
                        <a:pt x="346" y="168"/>
                        <a:pt x="363" y="176"/>
                      </a:cubicBezTo>
                      <a:cubicBezTo>
                        <a:pt x="355" y="185"/>
                        <a:pt x="355" y="185"/>
                        <a:pt x="355" y="185"/>
                      </a:cubicBezTo>
                      <a:cubicBezTo>
                        <a:pt x="346" y="185"/>
                        <a:pt x="337" y="194"/>
                        <a:pt x="346" y="203"/>
                      </a:cubicBezTo>
                      <a:cubicBezTo>
                        <a:pt x="346" y="212"/>
                        <a:pt x="355" y="212"/>
                        <a:pt x="355" y="212"/>
                      </a:cubicBezTo>
                      <a:cubicBezTo>
                        <a:pt x="363" y="212"/>
                        <a:pt x="363" y="212"/>
                        <a:pt x="363" y="212"/>
                      </a:cubicBezTo>
                      <a:cubicBezTo>
                        <a:pt x="372" y="212"/>
                        <a:pt x="372" y="212"/>
                        <a:pt x="381" y="203"/>
                      </a:cubicBezTo>
                      <a:cubicBezTo>
                        <a:pt x="381" y="221"/>
                        <a:pt x="372" y="238"/>
                        <a:pt x="363" y="247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7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lIns="34290" tIns="17145" rIns="34290" bIns="17145" anchor="ctr"/>
                <a:lstStyle/>
                <a:p>
                  <a:endParaRPr lang="en-US" b="1" dirty="0">
                    <a:latin typeface="Raleway" panose="020B0503030101060003" pitchFamily="34" charset="0"/>
                  </a:endParaRPr>
                </a:p>
              </p:txBody>
            </p:sp>
          </p:grpSp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AD057F19-3477-4690-9398-6F083A4AFB64}"/>
                  </a:ext>
                </a:extLst>
              </p:cNvPr>
              <p:cNvGrpSpPr/>
              <p:nvPr/>
            </p:nvGrpSpPr>
            <p:grpSpPr>
              <a:xfrm>
                <a:off x="5443981" y="3159949"/>
                <a:ext cx="3583735" cy="1042043"/>
                <a:chOff x="6769199" y="3372753"/>
                <a:chExt cx="3583735" cy="1042043"/>
              </a:xfrm>
            </p:grpSpPr>
            <p:sp>
              <p:nvSpPr>
                <p:cNvPr id="77" name="Rectangle: Rounded Corners 76">
                  <a:extLst>
                    <a:ext uri="{FF2B5EF4-FFF2-40B4-BE49-F238E27FC236}">
                      <a16:creationId xmlns:a16="http://schemas.microsoft.com/office/drawing/2014/main" id="{8A15FFDF-2C1D-4FAC-B5BB-BB63D8BBCD60}"/>
                    </a:ext>
                  </a:extLst>
                </p:cNvPr>
                <p:cNvSpPr/>
                <p:nvPr/>
              </p:nvSpPr>
              <p:spPr>
                <a:xfrm>
                  <a:off x="7084073" y="3407999"/>
                  <a:ext cx="3268861" cy="971550"/>
                </a:xfrm>
                <a:prstGeom prst="roundRect">
                  <a:avLst>
                    <a:gd name="adj" fmla="val 7292"/>
                  </a:avLst>
                </a:prstGeom>
                <a:solidFill>
                  <a:schemeClr val="accent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 dirty="0"/>
                </a:p>
              </p:txBody>
            </p:sp>
            <p:sp>
              <p:nvSpPr>
                <p:cNvPr id="78" name="Teardrop 77">
                  <a:extLst>
                    <a:ext uri="{FF2B5EF4-FFF2-40B4-BE49-F238E27FC236}">
                      <a16:creationId xmlns:a16="http://schemas.microsoft.com/office/drawing/2014/main" id="{E8035E61-1101-4C67-91CE-FCACEBF33F6E}"/>
                    </a:ext>
                  </a:extLst>
                </p:cNvPr>
                <p:cNvSpPr/>
                <p:nvPr/>
              </p:nvSpPr>
              <p:spPr>
                <a:xfrm rot="8100000">
                  <a:off x="6769199" y="3372753"/>
                  <a:ext cx="1042039" cy="1042043"/>
                </a:xfrm>
                <a:prstGeom prst="teardrop">
                  <a:avLst/>
                </a:prstGeom>
                <a:solidFill>
                  <a:schemeClr val="accent5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TextBox 85">
                  <a:extLst>
                    <a:ext uri="{FF2B5EF4-FFF2-40B4-BE49-F238E27FC236}">
                      <a16:creationId xmlns:a16="http://schemas.microsoft.com/office/drawing/2014/main" id="{56C04588-3EB2-4E9A-B41F-3B4554CD89A3}"/>
                    </a:ext>
                  </a:extLst>
                </p:cNvPr>
                <p:cNvSpPr txBox="1"/>
                <p:nvPr/>
              </p:nvSpPr>
              <p:spPr>
                <a:xfrm>
                  <a:off x="7903665" y="3559997"/>
                  <a:ext cx="2449269" cy="6675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</a:p>
              </p:txBody>
            </p:sp>
            <p:sp>
              <p:nvSpPr>
                <p:cNvPr id="92" name="Freeform 145">
                  <a:extLst>
                    <a:ext uri="{FF2B5EF4-FFF2-40B4-BE49-F238E27FC236}">
                      <a16:creationId xmlns:a16="http://schemas.microsoft.com/office/drawing/2014/main" id="{A4C5BA70-E092-4EE4-9A1E-BF78A7FC024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125599" y="3729155"/>
                  <a:ext cx="329238" cy="329238"/>
                </a:xfrm>
                <a:custGeom>
                  <a:avLst/>
                  <a:gdLst>
                    <a:gd name="T0" fmla="*/ 31535 w 444"/>
                    <a:gd name="T1" fmla="*/ 179798 h 445"/>
                    <a:gd name="T2" fmla="*/ 31535 w 444"/>
                    <a:gd name="T3" fmla="*/ 179798 h 445"/>
                    <a:gd name="T4" fmla="*/ 55863 w 444"/>
                    <a:gd name="T5" fmla="*/ 199576 h 445"/>
                    <a:gd name="T6" fmla="*/ 75685 w 444"/>
                    <a:gd name="T7" fmla="*/ 179798 h 445"/>
                    <a:gd name="T8" fmla="*/ 55863 w 444"/>
                    <a:gd name="T9" fmla="*/ 155525 h 445"/>
                    <a:gd name="T10" fmla="*/ 31535 w 444"/>
                    <a:gd name="T11" fmla="*/ 179798 h 445"/>
                    <a:gd name="T12" fmla="*/ 143712 w 444"/>
                    <a:gd name="T13" fmla="*/ 179798 h 445"/>
                    <a:gd name="T14" fmla="*/ 143712 w 444"/>
                    <a:gd name="T15" fmla="*/ 179798 h 445"/>
                    <a:gd name="T16" fmla="*/ 167589 w 444"/>
                    <a:gd name="T17" fmla="*/ 199576 h 445"/>
                    <a:gd name="T18" fmla="*/ 187861 w 444"/>
                    <a:gd name="T19" fmla="*/ 179798 h 445"/>
                    <a:gd name="T20" fmla="*/ 167589 w 444"/>
                    <a:gd name="T21" fmla="*/ 155525 h 445"/>
                    <a:gd name="T22" fmla="*/ 143712 w 444"/>
                    <a:gd name="T23" fmla="*/ 179798 h 445"/>
                    <a:gd name="T24" fmla="*/ 71631 w 444"/>
                    <a:gd name="T25" fmla="*/ 127656 h 445"/>
                    <a:gd name="T26" fmla="*/ 71631 w 444"/>
                    <a:gd name="T27" fmla="*/ 127656 h 445"/>
                    <a:gd name="T28" fmla="*/ 195520 w 444"/>
                    <a:gd name="T29" fmla="*/ 91697 h 445"/>
                    <a:gd name="T30" fmla="*/ 199574 w 444"/>
                    <a:gd name="T31" fmla="*/ 84055 h 445"/>
                    <a:gd name="T32" fmla="*/ 199574 w 444"/>
                    <a:gd name="T33" fmla="*/ 24273 h 445"/>
                    <a:gd name="T34" fmla="*/ 44150 w 444"/>
                    <a:gd name="T35" fmla="*/ 24273 h 445"/>
                    <a:gd name="T36" fmla="*/ 44150 w 444"/>
                    <a:gd name="T37" fmla="*/ 4495 h 445"/>
                    <a:gd name="T38" fmla="*/ 40095 w 444"/>
                    <a:gd name="T39" fmla="*/ 0 h 445"/>
                    <a:gd name="T40" fmla="*/ 4055 w 444"/>
                    <a:gd name="T41" fmla="*/ 0 h 445"/>
                    <a:gd name="T42" fmla="*/ 0 w 444"/>
                    <a:gd name="T43" fmla="*/ 4495 h 445"/>
                    <a:gd name="T44" fmla="*/ 0 w 444"/>
                    <a:gd name="T45" fmla="*/ 24273 h 445"/>
                    <a:gd name="T46" fmla="*/ 20273 w 444"/>
                    <a:gd name="T47" fmla="*/ 24273 h 445"/>
                    <a:gd name="T48" fmla="*/ 44150 w 444"/>
                    <a:gd name="T49" fmla="*/ 123611 h 445"/>
                    <a:gd name="T50" fmla="*/ 44150 w 444"/>
                    <a:gd name="T51" fmla="*/ 135747 h 445"/>
                    <a:gd name="T52" fmla="*/ 44150 w 444"/>
                    <a:gd name="T53" fmla="*/ 151929 h 445"/>
                    <a:gd name="T54" fmla="*/ 47754 w 444"/>
                    <a:gd name="T55" fmla="*/ 155525 h 445"/>
                    <a:gd name="T56" fmla="*/ 55863 w 444"/>
                    <a:gd name="T57" fmla="*/ 155525 h 445"/>
                    <a:gd name="T58" fmla="*/ 167589 w 444"/>
                    <a:gd name="T59" fmla="*/ 155525 h 445"/>
                    <a:gd name="T60" fmla="*/ 195520 w 444"/>
                    <a:gd name="T61" fmla="*/ 155525 h 445"/>
                    <a:gd name="T62" fmla="*/ 199574 w 444"/>
                    <a:gd name="T63" fmla="*/ 151929 h 445"/>
                    <a:gd name="T64" fmla="*/ 199574 w 444"/>
                    <a:gd name="T65" fmla="*/ 135747 h 445"/>
                    <a:gd name="T66" fmla="*/ 75685 w 444"/>
                    <a:gd name="T67" fmla="*/ 135747 h 445"/>
                    <a:gd name="T68" fmla="*/ 71631 w 444"/>
                    <a:gd name="T69" fmla="*/ 127656 h 445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444" h="445">
                      <a:moveTo>
                        <a:pt x="70" y="400"/>
                      </a:moveTo>
                      <a:lnTo>
                        <a:pt x="70" y="400"/>
                      </a:lnTo>
                      <a:cubicBezTo>
                        <a:pt x="70" y="426"/>
                        <a:pt x="98" y="444"/>
                        <a:pt x="124" y="444"/>
                      </a:cubicBezTo>
                      <a:cubicBezTo>
                        <a:pt x="151" y="444"/>
                        <a:pt x="168" y="426"/>
                        <a:pt x="168" y="400"/>
                      </a:cubicBezTo>
                      <a:cubicBezTo>
                        <a:pt x="168" y="373"/>
                        <a:pt x="151" y="346"/>
                        <a:pt x="124" y="346"/>
                      </a:cubicBezTo>
                      <a:cubicBezTo>
                        <a:pt x="98" y="346"/>
                        <a:pt x="70" y="373"/>
                        <a:pt x="70" y="400"/>
                      </a:cubicBezTo>
                      <a:close/>
                      <a:moveTo>
                        <a:pt x="319" y="400"/>
                      </a:moveTo>
                      <a:lnTo>
                        <a:pt x="319" y="400"/>
                      </a:lnTo>
                      <a:cubicBezTo>
                        <a:pt x="319" y="426"/>
                        <a:pt x="345" y="444"/>
                        <a:pt x="372" y="444"/>
                      </a:cubicBezTo>
                      <a:cubicBezTo>
                        <a:pt x="399" y="444"/>
                        <a:pt x="417" y="426"/>
                        <a:pt x="417" y="400"/>
                      </a:cubicBezTo>
                      <a:cubicBezTo>
                        <a:pt x="417" y="373"/>
                        <a:pt x="399" y="346"/>
                        <a:pt x="372" y="346"/>
                      </a:cubicBezTo>
                      <a:cubicBezTo>
                        <a:pt x="345" y="346"/>
                        <a:pt x="319" y="373"/>
                        <a:pt x="319" y="400"/>
                      </a:cubicBezTo>
                      <a:close/>
                      <a:moveTo>
                        <a:pt x="159" y="284"/>
                      </a:moveTo>
                      <a:lnTo>
                        <a:pt x="159" y="284"/>
                      </a:lnTo>
                      <a:cubicBezTo>
                        <a:pt x="434" y="204"/>
                        <a:pt x="434" y="204"/>
                        <a:pt x="434" y="204"/>
                      </a:cubicBezTo>
                      <a:cubicBezTo>
                        <a:pt x="443" y="204"/>
                        <a:pt x="443" y="195"/>
                        <a:pt x="443" y="187"/>
                      </a:cubicBezTo>
                      <a:cubicBezTo>
                        <a:pt x="443" y="54"/>
                        <a:pt x="443" y="54"/>
                        <a:pt x="443" y="54"/>
                      </a:cubicBezTo>
                      <a:cubicBezTo>
                        <a:pt x="98" y="54"/>
                        <a:pt x="98" y="54"/>
                        <a:pt x="98" y="54"/>
                      </a:cubicBezTo>
                      <a:cubicBezTo>
                        <a:pt x="98" y="10"/>
                        <a:pt x="98" y="10"/>
                        <a:pt x="98" y="10"/>
                      </a:cubicBezTo>
                      <a:lnTo>
                        <a:pt x="89" y="0"/>
                      </a:lnTo>
                      <a:cubicBezTo>
                        <a:pt x="9" y="0"/>
                        <a:pt x="9" y="0"/>
                        <a:pt x="9" y="0"/>
                      </a:cubicBezTo>
                      <a:cubicBezTo>
                        <a:pt x="0" y="0"/>
                        <a:pt x="0" y="10"/>
                        <a:pt x="0" y="10"/>
                      </a:cubicBezTo>
                      <a:cubicBezTo>
                        <a:pt x="0" y="54"/>
                        <a:pt x="0" y="54"/>
                        <a:pt x="0" y="54"/>
                      </a:cubicBezTo>
                      <a:cubicBezTo>
                        <a:pt x="45" y="54"/>
                        <a:pt x="45" y="54"/>
                        <a:pt x="45" y="54"/>
                      </a:cubicBezTo>
                      <a:cubicBezTo>
                        <a:pt x="98" y="275"/>
                        <a:pt x="98" y="275"/>
                        <a:pt x="98" y="275"/>
                      </a:cubicBezTo>
                      <a:cubicBezTo>
                        <a:pt x="98" y="302"/>
                        <a:pt x="98" y="302"/>
                        <a:pt x="98" y="302"/>
                      </a:cubicBezTo>
                      <a:cubicBezTo>
                        <a:pt x="98" y="338"/>
                        <a:pt x="98" y="338"/>
                        <a:pt x="98" y="338"/>
                      </a:cubicBezTo>
                      <a:cubicBezTo>
                        <a:pt x="98" y="346"/>
                        <a:pt x="106" y="346"/>
                        <a:pt x="106" y="346"/>
                      </a:cubicBezTo>
                      <a:cubicBezTo>
                        <a:pt x="124" y="346"/>
                        <a:pt x="124" y="346"/>
                        <a:pt x="124" y="346"/>
                      </a:cubicBezTo>
                      <a:cubicBezTo>
                        <a:pt x="372" y="346"/>
                        <a:pt x="372" y="346"/>
                        <a:pt x="372" y="346"/>
                      </a:cubicBezTo>
                      <a:cubicBezTo>
                        <a:pt x="434" y="346"/>
                        <a:pt x="434" y="346"/>
                        <a:pt x="434" y="346"/>
                      </a:cubicBezTo>
                      <a:cubicBezTo>
                        <a:pt x="443" y="346"/>
                        <a:pt x="443" y="346"/>
                        <a:pt x="443" y="338"/>
                      </a:cubicBezTo>
                      <a:cubicBezTo>
                        <a:pt x="443" y="302"/>
                        <a:pt x="443" y="302"/>
                        <a:pt x="443" y="302"/>
                      </a:cubicBezTo>
                      <a:cubicBezTo>
                        <a:pt x="168" y="302"/>
                        <a:pt x="168" y="302"/>
                        <a:pt x="168" y="302"/>
                      </a:cubicBezTo>
                      <a:cubicBezTo>
                        <a:pt x="133" y="302"/>
                        <a:pt x="133" y="284"/>
                        <a:pt x="159" y="28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7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lIns="34290" tIns="17145" rIns="34290" bIns="17145" anchor="ctr"/>
                <a:lstStyle/>
                <a:p>
                  <a:endParaRPr lang="en-US" b="1" dirty="0">
                    <a:latin typeface="Raleway" panose="020B0503030101060003" pitchFamily="34" charset="0"/>
                  </a:endParaRPr>
                </a:p>
              </p:txBody>
            </p:sp>
          </p:grpSp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938CBAD5-89C2-411A-8433-700EA22A9A16}"/>
                  </a:ext>
                </a:extLst>
              </p:cNvPr>
              <p:cNvGrpSpPr/>
              <p:nvPr/>
            </p:nvGrpSpPr>
            <p:grpSpPr>
              <a:xfrm>
                <a:off x="1645848" y="3195195"/>
                <a:ext cx="3583735" cy="1042043"/>
                <a:chOff x="1645848" y="3407999"/>
                <a:chExt cx="3583735" cy="1042043"/>
              </a:xfrm>
            </p:grpSpPr>
            <p:sp>
              <p:nvSpPr>
                <p:cNvPr id="67" name="Rectangle: Rounded Corners 66">
                  <a:extLst>
                    <a:ext uri="{FF2B5EF4-FFF2-40B4-BE49-F238E27FC236}">
                      <a16:creationId xmlns:a16="http://schemas.microsoft.com/office/drawing/2014/main" id="{1A78E961-DD51-4CE0-B67E-141777770BB2}"/>
                    </a:ext>
                  </a:extLst>
                </p:cNvPr>
                <p:cNvSpPr/>
                <p:nvPr/>
              </p:nvSpPr>
              <p:spPr>
                <a:xfrm>
                  <a:off x="1960722" y="3443245"/>
                  <a:ext cx="3268861" cy="971550"/>
                </a:xfrm>
                <a:prstGeom prst="roundRect">
                  <a:avLst>
                    <a:gd name="adj" fmla="val 7292"/>
                  </a:avLst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 dirty="0"/>
                </a:p>
              </p:txBody>
            </p:sp>
            <p:sp>
              <p:nvSpPr>
                <p:cNvPr id="69" name="Teardrop 68">
                  <a:extLst>
                    <a:ext uri="{FF2B5EF4-FFF2-40B4-BE49-F238E27FC236}">
                      <a16:creationId xmlns:a16="http://schemas.microsoft.com/office/drawing/2014/main" id="{B4AA14BD-9864-4151-A7BE-E66D0070DEAF}"/>
                    </a:ext>
                  </a:extLst>
                </p:cNvPr>
                <p:cNvSpPr/>
                <p:nvPr/>
              </p:nvSpPr>
              <p:spPr>
                <a:xfrm rot="8100000">
                  <a:off x="1645848" y="3407999"/>
                  <a:ext cx="1042039" cy="1042043"/>
                </a:xfrm>
                <a:prstGeom prst="teardrop">
                  <a:avLst/>
                </a:prstGeom>
                <a:solidFill>
                  <a:schemeClr val="accent2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TextBox 82">
                  <a:extLst>
                    <a:ext uri="{FF2B5EF4-FFF2-40B4-BE49-F238E27FC236}">
                      <a16:creationId xmlns:a16="http://schemas.microsoft.com/office/drawing/2014/main" id="{6F2EB0F7-EEFE-428E-BB25-C1ED8880681A}"/>
                    </a:ext>
                  </a:extLst>
                </p:cNvPr>
                <p:cNvSpPr txBox="1"/>
                <p:nvPr/>
              </p:nvSpPr>
              <p:spPr>
                <a:xfrm>
                  <a:off x="2780314" y="3595243"/>
                  <a:ext cx="2449269" cy="6675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</a:p>
              </p:txBody>
            </p:sp>
            <p:sp>
              <p:nvSpPr>
                <p:cNvPr id="90" name="Freeform 27">
                  <a:extLst>
                    <a:ext uri="{FF2B5EF4-FFF2-40B4-BE49-F238E27FC236}">
                      <a16:creationId xmlns:a16="http://schemas.microsoft.com/office/drawing/2014/main" id="{F3340827-F9C6-4ADD-A445-FFD115B1F6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77393" y="3768590"/>
                  <a:ext cx="378948" cy="320860"/>
                </a:xfrm>
                <a:custGeom>
                  <a:avLst/>
                  <a:gdLst>
                    <a:gd name="T0" fmla="*/ 209171 w 602"/>
                    <a:gd name="T1" fmla="*/ 183789 h 510"/>
                    <a:gd name="T2" fmla="*/ 209171 w 602"/>
                    <a:gd name="T3" fmla="*/ 183789 h 510"/>
                    <a:gd name="T4" fmla="*/ 7587 w 602"/>
                    <a:gd name="T5" fmla="*/ 183789 h 510"/>
                    <a:gd name="T6" fmla="*/ 0 w 602"/>
                    <a:gd name="T7" fmla="*/ 176206 h 510"/>
                    <a:gd name="T8" fmla="*/ 0 w 602"/>
                    <a:gd name="T9" fmla="*/ 173679 h 510"/>
                    <a:gd name="T10" fmla="*/ 7587 w 602"/>
                    <a:gd name="T11" fmla="*/ 163207 h 510"/>
                    <a:gd name="T12" fmla="*/ 209171 w 602"/>
                    <a:gd name="T13" fmla="*/ 163207 h 510"/>
                    <a:gd name="T14" fmla="*/ 217119 w 602"/>
                    <a:gd name="T15" fmla="*/ 173679 h 510"/>
                    <a:gd name="T16" fmla="*/ 217119 w 602"/>
                    <a:gd name="T17" fmla="*/ 176206 h 510"/>
                    <a:gd name="T18" fmla="*/ 209171 w 602"/>
                    <a:gd name="T19" fmla="*/ 183789 h 510"/>
                    <a:gd name="T20" fmla="*/ 175935 w 602"/>
                    <a:gd name="T21" fmla="*/ 153097 h 510"/>
                    <a:gd name="T22" fmla="*/ 175935 w 602"/>
                    <a:gd name="T23" fmla="*/ 153097 h 510"/>
                    <a:gd name="T24" fmla="*/ 155704 w 602"/>
                    <a:gd name="T25" fmla="*/ 153097 h 510"/>
                    <a:gd name="T26" fmla="*/ 145589 w 602"/>
                    <a:gd name="T27" fmla="*/ 142987 h 510"/>
                    <a:gd name="T28" fmla="*/ 145589 w 602"/>
                    <a:gd name="T29" fmla="*/ 10110 h 510"/>
                    <a:gd name="T30" fmla="*/ 155704 w 602"/>
                    <a:gd name="T31" fmla="*/ 0 h 510"/>
                    <a:gd name="T32" fmla="*/ 175935 w 602"/>
                    <a:gd name="T33" fmla="*/ 0 h 510"/>
                    <a:gd name="T34" fmla="*/ 186411 w 602"/>
                    <a:gd name="T35" fmla="*/ 10110 h 510"/>
                    <a:gd name="T36" fmla="*/ 186411 w 602"/>
                    <a:gd name="T37" fmla="*/ 142987 h 510"/>
                    <a:gd name="T38" fmla="*/ 175935 w 602"/>
                    <a:gd name="T39" fmla="*/ 153097 h 510"/>
                    <a:gd name="T40" fmla="*/ 119939 w 602"/>
                    <a:gd name="T41" fmla="*/ 153097 h 510"/>
                    <a:gd name="T42" fmla="*/ 119939 w 602"/>
                    <a:gd name="T43" fmla="*/ 153097 h 510"/>
                    <a:gd name="T44" fmla="*/ 99708 w 602"/>
                    <a:gd name="T45" fmla="*/ 153097 h 510"/>
                    <a:gd name="T46" fmla="*/ 89232 w 602"/>
                    <a:gd name="T47" fmla="*/ 142987 h 510"/>
                    <a:gd name="T48" fmla="*/ 89232 w 602"/>
                    <a:gd name="T49" fmla="*/ 58856 h 510"/>
                    <a:gd name="T50" fmla="*/ 99708 w 602"/>
                    <a:gd name="T51" fmla="*/ 48385 h 510"/>
                    <a:gd name="T52" fmla="*/ 119939 w 602"/>
                    <a:gd name="T53" fmla="*/ 48385 h 510"/>
                    <a:gd name="T54" fmla="*/ 130054 w 602"/>
                    <a:gd name="T55" fmla="*/ 58856 h 510"/>
                    <a:gd name="T56" fmla="*/ 130054 w 602"/>
                    <a:gd name="T57" fmla="*/ 142987 h 510"/>
                    <a:gd name="T58" fmla="*/ 119939 w 602"/>
                    <a:gd name="T59" fmla="*/ 153097 h 510"/>
                    <a:gd name="T60" fmla="*/ 61053 w 602"/>
                    <a:gd name="T61" fmla="*/ 153097 h 510"/>
                    <a:gd name="T62" fmla="*/ 61053 w 602"/>
                    <a:gd name="T63" fmla="*/ 153097 h 510"/>
                    <a:gd name="T64" fmla="*/ 40823 w 602"/>
                    <a:gd name="T65" fmla="*/ 153097 h 510"/>
                    <a:gd name="T66" fmla="*/ 30707 w 602"/>
                    <a:gd name="T67" fmla="*/ 142987 h 510"/>
                    <a:gd name="T68" fmla="*/ 30707 w 602"/>
                    <a:gd name="T69" fmla="*/ 107240 h 510"/>
                    <a:gd name="T70" fmla="*/ 40823 w 602"/>
                    <a:gd name="T71" fmla="*/ 97130 h 510"/>
                    <a:gd name="T72" fmla="*/ 61053 w 602"/>
                    <a:gd name="T73" fmla="*/ 97130 h 510"/>
                    <a:gd name="T74" fmla="*/ 71530 w 602"/>
                    <a:gd name="T75" fmla="*/ 107240 h 510"/>
                    <a:gd name="T76" fmla="*/ 71530 w 602"/>
                    <a:gd name="T77" fmla="*/ 142987 h 510"/>
                    <a:gd name="T78" fmla="*/ 61053 w 602"/>
                    <a:gd name="T79" fmla="*/ 153097 h 51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602" h="510">
                      <a:moveTo>
                        <a:pt x="579" y="509"/>
                      </a:moveTo>
                      <a:lnTo>
                        <a:pt x="579" y="509"/>
                      </a:lnTo>
                      <a:cubicBezTo>
                        <a:pt x="21" y="509"/>
                        <a:pt x="21" y="509"/>
                        <a:pt x="21" y="509"/>
                      </a:cubicBezTo>
                      <a:cubicBezTo>
                        <a:pt x="7" y="509"/>
                        <a:pt x="0" y="502"/>
                        <a:pt x="0" y="488"/>
                      </a:cubicBezTo>
                      <a:cubicBezTo>
                        <a:pt x="0" y="481"/>
                        <a:pt x="0" y="481"/>
                        <a:pt x="0" y="481"/>
                      </a:cubicBezTo>
                      <a:cubicBezTo>
                        <a:pt x="0" y="467"/>
                        <a:pt x="7" y="452"/>
                        <a:pt x="21" y="452"/>
                      </a:cubicBezTo>
                      <a:cubicBezTo>
                        <a:pt x="579" y="452"/>
                        <a:pt x="579" y="452"/>
                        <a:pt x="579" y="452"/>
                      </a:cubicBezTo>
                      <a:cubicBezTo>
                        <a:pt x="594" y="452"/>
                        <a:pt x="601" y="467"/>
                        <a:pt x="601" y="481"/>
                      </a:cubicBezTo>
                      <a:cubicBezTo>
                        <a:pt x="601" y="488"/>
                        <a:pt x="601" y="488"/>
                        <a:pt x="601" y="488"/>
                      </a:cubicBezTo>
                      <a:cubicBezTo>
                        <a:pt x="601" y="502"/>
                        <a:pt x="594" y="509"/>
                        <a:pt x="579" y="509"/>
                      </a:cubicBezTo>
                      <a:close/>
                      <a:moveTo>
                        <a:pt x="487" y="424"/>
                      </a:moveTo>
                      <a:lnTo>
                        <a:pt x="487" y="424"/>
                      </a:lnTo>
                      <a:cubicBezTo>
                        <a:pt x="431" y="424"/>
                        <a:pt x="431" y="424"/>
                        <a:pt x="431" y="424"/>
                      </a:cubicBezTo>
                      <a:cubicBezTo>
                        <a:pt x="417" y="424"/>
                        <a:pt x="403" y="417"/>
                        <a:pt x="403" y="396"/>
                      </a:cubicBezTo>
                      <a:cubicBezTo>
                        <a:pt x="403" y="28"/>
                        <a:pt x="403" y="28"/>
                        <a:pt x="403" y="28"/>
                      </a:cubicBezTo>
                      <a:cubicBezTo>
                        <a:pt x="403" y="14"/>
                        <a:pt x="417" y="0"/>
                        <a:pt x="431" y="0"/>
                      </a:cubicBezTo>
                      <a:cubicBezTo>
                        <a:pt x="487" y="0"/>
                        <a:pt x="487" y="0"/>
                        <a:pt x="487" y="0"/>
                      </a:cubicBezTo>
                      <a:cubicBezTo>
                        <a:pt x="509" y="0"/>
                        <a:pt x="516" y="14"/>
                        <a:pt x="516" y="28"/>
                      </a:cubicBezTo>
                      <a:cubicBezTo>
                        <a:pt x="516" y="396"/>
                        <a:pt x="516" y="396"/>
                        <a:pt x="516" y="396"/>
                      </a:cubicBezTo>
                      <a:cubicBezTo>
                        <a:pt x="516" y="417"/>
                        <a:pt x="509" y="424"/>
                        <a:pt x="487" y="424"/>
                      </a:cubicBezTo>
                      <a:close/>
                      <a:moveTo>
                        <a:pt x="332" y="424"/>
                      </a:moveTo>
                      <a:lnTo>
                        <a:pt x="332" y="424"/>
                      </a:lnTo>
                      <a:cubicBezTo>
                        <a:pt x="276" y="424"/>
                        <a:pt x="276" y="424"/>
                        <a:pt x="276" y="424"/>
                      </a:cubicBezTo>
                      <a:cubicBezTo>
                        <a:pt x="254" y="424"/>
                        <a:pt x="247" y="417"/>
                        <a:pt x="247" y="396"/>
                      </a:cubicBezTo>
                      <a:cubicBezTo>
                        <a:pt x="247" y="163"/>
                        <a:pt x="247" y="163"/>
                        <a:pt x="247" y="163"/>
                      </a:cubicBezTo>
                      <a:cubicBezTo>
                        <a:pt x="247" y="149"/>
                        <a:pt x="254" y="134"/>
                        <a:pt x="276" y="134"/>
                      </a:cubicBezTo>
                      <a:cubicBezTo>
                        <a:pt x="332" y="134"/>
                        <a:pt x="332" y="134"/>
                        <a:pt x="332" y="134"/>
                      </a:cubicBezTo>
                      <a:cubicBezTo>
                        <a:pt x="346" y="134"/>
                        <a:pt x="360" y="149"/>
                        <a:pt x="360" y="163"/>
                      </a:cubicBezTo>
                      <a:cubicBezTo>
                        <a:pt x="360" y="396"/>
                        <a:pt x="360" y="396"/>
                        <a:pt x="360" y="396"/>
                      </a:cubicBezTo>
                      <a:cubicBezTo>
                        <a:pt x="360" y="417"/>
                        <a:pt x="346" y="424"/>
                        <a:pt x="332" y="424"/>
                      </a:cubicBezTo>
                      <a:close/>
                      <a:moveTo>
                        <a:pt x="169" y="424"/>
                      </a:moveTo>
                      <a:lnTo>
                        <a:pt x="169" y="424"/>
                      </a:lnTo>
                      <a:cubicBezTo>
                        <a:pt x="113" y="424"/>
                        <a:pt x="113" y="424"/>
                        <a:pt x="113" y="424"/>
                      </a:cubicBezTo>
                      <a:cubicBezTo>
                        <a:pt x="99" y="424"/>
                        <a:pt x="85" y="417"/>
                        <a:pt x="85" y="396"/>
                      </a:cubicBezTo>
                      <a:cubicBezTo>
                        <a:pt x="85" y="297"/>
                        <a:pt x="85" y="297"/>
                        <a:pt x="85" y="297"/>
                      </a:cubicBezTo>
                      <a:cubicBezTo>
                        <a:pt x="85" y="276"/>
                        <a:pt x="99" y="269"/>
                        <a:pt x="113" y="269"/>
                      </a:cubicBezTo>
                      <a:cubicBezTo>
                        <a:pt x="169" y="269"/>
                        <a:pt x="169" y="269"/>
                        <a:pt x="169" y="269"/>
                      </a:cubicBezTo>
                      <a:cubicBezTo>
                        <a:pt x="184" y="269"/>
                        <a:pt x="198" y="276"/>
                        <a:pt x="198" y="297"/>
                      </a:cubicBezTo>
                      <a:cubicBezTo>
                        <a:pt x="198" y="396"/>
                        <a:pt x="198" y="396"/>
                        <a:pt x="198" y="396"/>
                      </a:cubicBezTo>
                      <a:cubicBezTo>
                        <a:pt x="198" y="417"/>
                        <a:pt x="184" y="424"/>
                        <a:pt x="169" y="42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7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tx2"/>
                    </a:solidFill>
                  </a:endParaRPr>
                </a:p>
              </p:txBody>
            </p:sp>
          </p:grpSp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B8DB8BD9-52F3-411A-9C58-866B0647E639}"/>
                  </a:ext>
                </a:extLst>
              </p:cNvPr>
              <p:cNvGrpSpPr/>
              <p:nvPr/>
            </p:nvGrpSpPr>
            <p:grpSpPr>
              <a:xfrm>
                <a:off x="1645848" y="1818796"/>
                <a:ext cx="3583735" cy="1042043"/>
                <a:chOff x="1645848" y="1818796"/>
                <a:chExt cx="3583735" cy="1042043"/>
              </a:xfrm>
            </p:grpSpPr>
            <p:sp>
              <p:nvSpPr>
                <p:cNvPr id="33" name="Rectangle: Rounded Corners 32">
                  <a:extLst>
                    <a:ext uri="{FF2B5EF4-FFF2-40B4-BE49-F238E27FC236}">
                      <a16:creationId xmlns:a16="http://schemas.microsoft.com/office/drawing/2014/main" id="{DDB25853-2C3A-4480-A102-069F49388818}"/>
                    </a:ext>
                  </a:extLst>
                </p:cNvPr>
                <p:cNvSpPr/>
                <p:nvPr/>
              </p:nvSpPr>
              <p:spPr>
                <a:xfrm>
                  <a:off x="1960722" y="1854042"/>
                  <a:ext cx="3268861" cy="971550"/>
                </a:xfrm>
                <a:prstGeom prst="roundRect">
                  <a:avLst>
                    <a:gd name="adj" fmla="val 7292"/>
                  </a:avLst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 dirty="0"/>
                </a:p>
              </p:txBody>
            </p:sp>
            <p:sp>
              <p:nvSpPr>
                <p:cNvPr id="50" name="Teardrop 49">
                  <a:extLst>
                    <a:ext uri="{FF2B5EF4-FFF2-40B4-BE49-F238E27FC236}">
                      <a16:creationId xmlns:a16="http://schemas.microsoft.com/office/drawing/2014/main" id="{CFAF6903-6BCB-4CB7-82FE-AADCFFB9EAC9}"/>
                    </a:ext>
                  </a:extLst>
                </p:cNvPr>
                <p:cNvSpPr/>
                <p:nvPr/>
              </p:nvSpPr>
              <p:spPr>
                <a:xfrm rot="8100000">
                  <a:off x="1645848" y="1818796"/>
                  <a:ext cx="1042039" cy="1042043"/>
                </a:xfrm>
                <a:prstGeom prst="teardrop">
                  <a:avLst/>
                </a:prstGeom>
                <a:solidFill>
                  <a:schemeClr val="accent1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TextBox 81">
                  <a:extLst>
                    <a:ext uri="{FF2B5EF4-FFF2-40B4-BE49-F238E27FC236}">
                      <a16:creationId xmlns:a16="http://schemas.microsoft.com/office/drawing/2014/main" id="{EC43D094-87EB-44AC-A469-A986F1335D30}"/>
                    </a:ext>
                  </a:extLst>
                </p:cNvPr>
                <p:cNvSpPr txBox="1"/>
                <p:nvPr/>
              </p:nvSpPr>
              <p:spPr>
                <a:xfrm>
                  <a:off x="2780314" y="2006040"/>
                  <a:ext cx="2449269" cy="6675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</a:p>
              </p:txBody>
            </p:sp>
            <p:sp>
              <p:nvSpPr>
                <p:cNvPr id="91" name="Freeform 47">
                  <a:extLst>
                    <a:ext uri="{FF2B5EF4-FFF2-40B4-BE49-F238E27FC236}">
                      <a16:creationId xmlns:a16="http://schemas.microsoft.com/office/drawing/2014/main" id="{38A0E6C4-331B-4A8C-B844-8A58A15AF7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91678" y="2185901"/>
                  <a:ext cx="350379" cy="307833"/>
                </a:xfrm>
                <a:custGeom>
                  <a:avLst/>
                  <a:gdLst>
                    <a:gd name="T0" fmla="*/ 221804 w 498"/>
                    <a:gd name="T1" fmla="*/ 194813 h 435"/>
                    <a:gd name="T2" fmla="*/ 221804 w 498"/>
                    <a:gd name="T3" fmla="*/ 194813 h 435"/>
                    <a:gd name="T4" fmla="*/ 217341 w 498"/>
                    <a:gd name="T5" fmla="*/ 147232 h 435"/>
                    <a:gd name="T6" fmla="*/ 189671 w 498"/>
                    <a:gd name="T7" fmla="*/ 131521 h 435"/>
                    <a:gd name="T8" fmla="*/ 166018 w 498"/>
                    <a:gd name="T9" fmla="*/ 103691 h 435"/>
                    <a:gd name="T10" fmla="*/ 174051 w 498"/>
                    <a:gd name="T11" fmla="*/ 87980 h 435"/>
                    <a:gd name="T12" fmla="*/ 182084 w 498"/>
                    <a:gd name="T13" fmla="*/ 71372 h 435"/>
                    <a:gd name="T14" fmla="*/ 178068 w 498"/>
                    <a:gd name="T15" fmla="*/ 67781 h 435"/>
                    <a:gd name="T16" fmla="*/ 182084 w 498"/>
                    <a:gd name="T17" fmla="*/ 51621 h 435"/>
                    <a:gd name="T18" fmla="*/ 154415 w 498"/>
                    <a:gd name="T19" fmla="*/ 27830 h 435"/>
                    <a:gd name="T20" fmla="*/ 126745 w 498"/>
                    <a:gd name="T21" fmla="*/ 51621 h 435"/>
                    <a:gd name="T22" fmla="*/ 130762 w 498"/>
                    <a:gd name="T23" fmla="*/ 67781 h 435"/>
                    <a:gd name="T24" fmla="*/ 126745 w 498"/>
                    <a:gd name="T25" fmla="*/ 71372 h 435"/>
                    <a:gd name="T26" fmla="*/ 134778 w 498"/>
                    <a:gd name="T27" fmla="*/ 87980 h 435"/>
                    <a:gd name="T28" fmla="*/ 138795 w 498"/>
                    <a:gd name="T29" fmla="*/ 103691 h 435"/>
                    <a:gd name="T30" fmla="*/ 130762 w 498"/>
                    <a:gd name="T31" fmla="*/ 123441 h 435"/>
                    <a:gd name="T32" fmla="*/ 170035 w 498"/>
                    <a:gd name="T33" fmla="*/ 163392 h 435"/>
                    <a:gd name="T34" fmla="*/ 170035 w 498"/>
                    <a:gd name="T35" fmla="*/ 194813 h 435"/>
                    <a:gd name="T36" fmla="*/ 221804 w 498"/>
                    <a:gd name="T37" fmla="*/ 194813 h 435"/>
                    <a:gd name="T38" fmla="*/ 115142 w 498"/>
                    <a:gd name="T39" fmla="*/ 135561 h 435"/>
                    <a:gd name="T40" fmla="*/ 115142 w 498"/>
                    <a:gd name="T41" fmla="*/ 135561 h 435"/>
                    <a:gd name="T42" fmla="*/ 83455 w 498"/>
                    <a:gd name="T43" fmla="*/ 103691 h 435"/>
                    <a:gd name="T44" fmla="*/ 95059 w 498"/>
                    <a:gd name="T45" fmla="*/ 75412 h 435"/>
                    <a:gd name="T46" fmla="*/ 103092 w 498"/>
                    <a:gd name="T47" fmla="*/ 59701 h 435"/>
                    <a:gd name="T48" fmla="*/ 99075 w 498"/>
                    <a:gd name="T49" fmla="*/ 51621 h 435"/>
                    <a:gd name="T50" fmla="*/ 103092 w 498"/>
                    <a:gd name="T51" fmla="*/ 31870 h 435"/>
                    <a:gd name="T52" fmla="*/ 67389 w 498"/>
                    <a:gd name="T53" fmla="*/ 0 h 435"/>
                    <a:gd name="T54" fmla="*/ 31686 w 498"/>
                    <a:gd name="T55" fmla="*/ 31870 h 435"/>
                    <a:gd name="T56" fmla="*/ 31686 w 498"/>
                    <a:gd name="T57" fmla="*/ 51621 h 435"/>
                    <a:gd name="T58" fmla="*/ 31686 w 498"/>
                    <a:gd name="T59" fmla="*/ 59701 h 435"/>
                    <a:gd name="T60" fmla="*/ 39719 w 498"/>
                    <a:gd name="T61" fmla="*/ 75412 h 435"/>
                    <a:gd name="T62" fmla="*/ 47753 w 498"/>
                    <a:gd name="T63" fmla="*/ 103691 h 435"/>
                    <a:gd name="T64" fmla="*/ 20083 w 498"/>
                    <a:gd name="T65" fmla="*/ 135561 h 435"/>
                    <a:gd name="T66" fmla="*/ 0 w 498"/>
                    <a:gd name="T67" fmla="*/ 155312 h 435"/>
                    <a:gd name="T68" fmla="*/ 0 w 498"/>
                    <a:gd name="T69" fmla="*/ 194813 h 435"/>
                    <a:gd name="T70" fmla="*/ 154415 w 498"/>
                    <a:gd name="T71" fmla="*/ 194813 h 435"/>
                    <a:gd name="T72" fmla="*/ 154415 w 498"/>
                    <a:gd name="T73" fmla="*/ 163392 h 435"/>
                    <a:gd name="T74" fmla="*/ 115142 w 498"/>
                    <a:gd name="T75" fmla="*/ 135561 h 435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498" h="435">
                      <a:moveTo>
                        <a:pt x="497" y="434"/>
                      </a:moveTo>
                      <a:lnTo>
                        <a:pt x="497" y="434"/>
                      </a:lnTo>
                      <a:cubicBezTo>
                        <a:pt x="497" y="434"/>
                        <a:pt x="497" y="337"/>
                        <a:pt x="487" y="328"/>
                      </a:cubicBezTo>
                      <a:cubicBezTo>
                        <a:pt x="479" y="319"/>
                        <a:pt x="462" y="302"/>
                        <a:pt x="425" y="293"/>
                      </a:cubicBezTo>
                      <a:cubicBezTo>
                        <a:pt x="390" y="275"/>
                        <a:pt x="372" y="257"/>
                        <a:pt x="372" y="231"/>
                      </a:cubicBezTo>
                      <a:cubicBezTo>
                        <a:pt x="372" y="213"/>
                        <a:pt x="390" y="222"/>
                        <a:pt x="390" y="196"/>
                      </a:cubicBezTo>
                      <a:cubicBezTo>
                        <a:pt x="390" y="178"/>
                        <a:pt x="408" y="196"/>
                        <a:pt x="408" y="159"/>
                      </a:cubicBezTo>
                      <a:cubicBezTo>
                        <a:pt x="408" y="151"/>
                        <a:pt x="399" y="151"/>
                        <a:pt x="399" y="151"/>
                      </a:cubicBezTo>
                      <a:cubicBezTo>
                        <a:pt x="399" y="151"/>
                        <a:pt x="408" y="133"/>
                        <a:pt x="408" y="115"/>
                      </a:cubicBezTo>
                      <a:cubicBezTo>
                        <a:pt x="408" y="98"/>
                        <a:pt x="399" y="62"/>
                        <a:pt x="346" y="62"/>
                      </a:cubicBezTo>
                      <a:cubicBezTo>
                        <a:pt x="293" y="62"/>
                        <a:pt x="284" y="98"/>
                        <a:pt x="284" y="115"/>
                      </a:cubicBezTo>
                      <a:cubicBezTo>
                        <a:pt x="284" y="133"/>
                        <a:pt x="293" y="151"/>
                        <a:pt x="293" y="151"/>
                      </a:cubicBezTo>
                      <a:cubicBezTo>
                        <a:pt x="293" y="151"/>
                        <a:pt x="284" y="151"/>
                        <a:pt x="284" y="159"/>
                      </a:cubicBezTo>
                      <a:cubicBezTo>
                        <a:pt x="284" y="196"/>
                        <a:pt x="293" y="178"/>
                        <a:pt x="302" y="196"/>
                      </a:cubicBezTo>
                      <a:cubicBezTo>
                        <a:pt x="302" y="222"/>
                        <a:pt x="311" y="213"/>
                        <a:pt x="311" y="231"/>
                      </a:cubicBezTo>
                      <a:cubicBezTo>
                        <a:pt x="311" y="249"/>
                        <a:pt x="311" y="266"/>
                        <a:pt x="293" y="275"/>
                      </a:cubicBezTo>
                      <a:cubicBezTo>
                        <a:pt x="372" y="319"/>
                        <a:pt x="381" y="319"/>
                        <a:pt x="381" y="364"/>
                      </a:cubicBezTo>
                      <a:cubicBezTo>
                        <a:pt x="381" y="434"/>
                        <a:pt x="381" y="434"/>
                        <a:pt x="381" y="434"/>
                      </a:cubicBezTo>
                      <a:lnTo>
                        <a:pt x="497" y="434"/>
                      </a:lnTo>
                      <a:close/>
                      <a:moveTo>
                        <a:pt x="258" y="302"/>
                      </a:moveTo>
                      <a:lnTo>
                        <a:pt x="258" y="302"/>
                      </a:lnTo>
                      <a:cubicBezTo>
                        <a:pt x="204" y="284"/>
                        <a:pt x="187" y="266"/>
                        <a:pt x="187" y="231"/>
                      </a:cubicBezTo>
                      <a:cubicBezTo>
                        <a:pt x="187" y="204"/>
                        <a:pt x="204" y="213"/>
                        <a:pt x="213" y="168"/>
                      </a:cubicBezTo>
                      <a:cubicBezTo>
                        <a:pt x="213" y="159"/>
                        <a:pt x="231" y="168"/>
                        <a:pt x="231" y="133"/>
                      </a:cubicBezTo>
                      <a:cubicBezTo>
                        <a:pt x="231" y="115"/>
                        <a:pt x="222" y="115"/>
                        <a:pt x="222" y="115"/>
                      </a:cubicBezTo>
                      <a:cubicBezTo>
                        <a:pt x="222" y="115"/>
                        <a:pt x="222" y="89"/>
                        <a:pt x="231" y="71"/>
                      </a:cubicBezTo>
                      <a:cubicBezTo>
                        <a:pt x="231" y="53"/>
                        <a:pt x="213" y="0"/>
                        <a:pt x="151" y="0"/>
                      </a:cubicBezTo>
                      <a:cubicBezTo>
                        <a:pt x="80" y="0"/>
                        <a:pt x="71" y="53"/>
                        <a:pt x="71" y="71"/>
                      </a:cubicBezTo>
                      <a:cubicBezTo>
                        <a:pt x="71" y="89"/>
                        <a:pt x="71" y="115"/>
                        <a:pt x="71" y="115"/>
                      </a:cubicBezTo>
                      <a:cubicBezTo>
                        <a:pt x="71" y="115"/>
                        <a:pt x="71" y="115"/>
                        <a:pt x="71" y="133"/>
                      </a:cubicBezTo>
                      <a:cubicBezTo>
                        <a:pt x="71" y="168"/>
                        <a:pt x="80" y="159"/>
                        <a:pt x="89" y="168"/>
                      </a:cubicBezTo>
                      <a:cubicBezTo>
                        <a:pt x="89" y="213"/>
                        <a:pt x="107" y="204"/>
                        <a:pt x="107" y="231"/>
                      </a:cubicBezTo>
                      <a:cubicBezTo>
                        <a:pt x="107" y="266"/>
                        <a:pt x="89" y="284"/>
                        <a:pt x="45" y="302"/>
                      </a:cubicBezTo>
                      <a:cubicBezTo>
                        <a:pt x="27" y="310"/>
                        <a:pt x="0" y="319"/>
                        <a:pt x="0" y="346"/>
                      </a:cubicBezTo>
                      <a:cubicBezTo>
                        <a:pt x="0" y="434"/>
                        <a:pt x="0" y="434"/>
                        <a:pt x="0" y="434"/>
                      </a:cubicBezTo>
                      <a:cubicBezTo>
                        <a:pt x="346" y="434"/>
                        <a:pt x="346" y="434"/>
                        <a:pt x="346" y="434"/>
                      </a:cubicBezTo>
                      <a:cubicBezTo>
                        <a:pt x="346" y="434"/>
                        <a:pt x="346" y="381"/>
                        <a:pt x="346" y="364"/>
                      </a:cubicBezTo>
                      <a:cubicBezTo>
                        <a:pt x="346" y="346"/>
                        <a:pt x="302" y="328"/>
                        <a:pt x="258" y="30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7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lIns="34290" tIns="17145" rIns="34290" bIns="17145" anchor="ctr"/>
                <a:lstStyle/>
                <a:p>
                  <a:endParaRPr lang="en-US" b="1" dirty="0">
                    <a:latin typeface="Raleway" panose="020B0503030101060003" pitchFamily="34" charset="0"/>
                  </a:endParaRPr>
                </a:p>
              </p:txBody>
            </p:sp>
          </p:grpSp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AA56A1F8-6CD4-4909-94EC-807491C44F45}"/>
                  </a:ext>
                </a:extLst>
              </p:cNvPr>
              <p:cNvGrpSpPr/>
              <p:nvPr/>
            </p:nvGrpSpPr>
            <p:grpSpPr>
              <a:xfrm>
                <a:off x="1664898" y="4640295"/>
                <a:ext cx="3583735" cy="1042043"/>
                <a:chOff x="1664898" y="5032448"/>
                <a:chExt cx="3583735" cy="1042043"/>
              </a:xfrm>
            </p:grpSpPr>
            <p:sp>
              <p:nvSpPr>
                <p:cNvPr id="71" name="Rectangle: Rounded Corners 70">
                  <a:extLst>
                    <a:ext uri="{FF2B5EF4-FFF2-40B4-BE49-F238E27FC236}">
                      <a16:creationId xmlns:a16="http://schemas.microsoft.com/office/drawing/2014/main" id="{F026BD60-8295-4B85-ADF2-11F527B29C1B}"/>
                    </a:ext>
                  </a:extLst>
                </p:cNvPr>
                <p:cNvSpPr/>
                <p:nvPr/>
              </p:nvSpPr>
              <p:spPr>
                <a:xfrm>
                  <a:off x="1979772" y="5067694"/>
                  <a:ext cx="3268861" cy="971550"/>
                </a:xfrm>
                <a:prstGeom prst="roundRect">
                  <a:avLst>
                    <a:gd name="adj" fmla="val 7292"/>
                  </a:avLst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 dirty="0"/>
                </a:p>
              </p:txBody>
            </p:sp>
            <p:sp>
              <p:nvSpPr>
                <p:cNvPr id="84" name="TextBox 83">
                  <a:extLst>
                    <a:ext uri="{FF2B5EF4-FFF2-40B4-BE49-F238E27FC236}">
                      <a16:creationId xmlns:a16="http://schemas.microsoft.com/office/drawing/2014/main" id="{89BF4E06-C733-421F-A282-59F83DB604DC}"/>
                    </a:ext>
                  </a:extLst>
                </p:cNvPr>
                <p:cNvSpPr txBox="1"/>
                <p:nvPr/>
              </p:nvSpPr>
              <p:spPr>
                <a:xfrm>
                  <a:off x="2780314" y="5219692"/>
                  <a:ext cx="2449269" cy="6675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</a:p>
              </p:txBody>
            </p:sp>
            <p:sp>
              <p:nvSpPr>
                <p:cNvPr id="72" name="Teardrop 71">
                  <a:extLst>
                    <a:ext uri="{FF2B5EF4-FFF2-40B4-BE49-F238E27FC236}">
                      <a16:creationId xmlns:a16="http://schemas.microsoft.com/office/drawing/2014/main" id="{1BD0F500-4D78-4DA7-BE89-14B7A32B54E9}"/>
                    </a:ext>
                  </a:extLst>
                </p:cNvPr>
                <p:cNvSpPr/>
                <p:nvPr/>
              </p:nvSpPr>
              <p:spPr>
                <a:xfrm rot="8100000">
                  <a:off x="1664898" y="5032448"/>
                  <a:ext cx="1042039" cy="1042043"/>
                </a:xfrm>
                <a:prstGeom prst="teardrop">
                  <a:avLst/>
                </a:prstGeom>
                <a:solidFill>
                  <a:schemeClr val="accent3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3" name="Freeform 116">
                  <a:extLst>
                    <a:ext uri="{FF2B5EF4-FFF2-40B4-BE49-F238E27FC236}">
                      <a16:creationId xmlns:a16="http://schemas.microsoft.com/office/drawing/2014/main" id="{918051F7-90EE-4CF0-B94A-BB96DE12F9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09971" y="5371938"/>
                  <a:ext cx="351893" cy="363063"/>
                </a:xfrm>
                <a:custGeom>
                  <a:avLst/>
                  <a:gdLst>
                    <a:gd name="T0" fmla="*/ 179798 w 445"/>
                    <a:gd name="T1" fmla="*/ 71025 h 462"/>
                    <a:gd name="T2" fmla="*/ 179798 w 445"/>
                    <a:gd name="T3" fmla="*/ 71025 h 462"/>
                    <a:gd name="T4" fmla="*/ 119566 w 445"/>
                    <a:gd name="T5" fmla="*/ 3574 h 462"/>
                    <a:gd name="T6" fmla="*/ 16182 w 445"/>
                    <a:gd name="T7" fmla="*/ 110781 h 462"/>
                    <a:gd name="T8" fmla="*/ 4045 w 445"/>
                    <a:gd name="T9" fmla="*/ 142497 h 462"/>
                    <a:gd name="T10" fmla="*/ 36409 w 445"/>
                    <a:gd name="T11" fmla="*/ 158578 h 462"/>
                    <a:gd name="T12" fmla="*/ 44050 w 445"/>
                    <a:gd name="T13" fmla="*/ 154558 h 462"/>
                    <a:gd name="T14" fmla="*/ 60232 w 445"/>
                    <a:gd name="T15" fmla="*/ 166172 h 462"/>
                    <a:gd name="T16" fmla="*/ 71919 w 445"/>
                    <a:gd name="T17" fmla="*/ 193867 h 462"/>
                    <a:gd name="T18" fmla="*/ 84055 w 445"/>
                    <a:gd name="T19" fmla="*/ 201908 h 462"/>
                    <a:gd name="T20" fmla="*/ 107879 w 445"/>
                    <a:gd name="T21" fmla="*/ 193867 h 462"/>
                    <a:gd name="T22" fmla="*/ 111924 w 445"/>
                    <a:gd name="T23" fmla="*/ 185827 h 462"/>
                    <a:gd name="T24" fmla="*/ 103833 w 445"/>
                    <a:gd name="T25" fmla="*/ 174213 h 462"/>
                    <a:gd name="T26" fmla="*/ 91697 w 445"/>
                    <a:gd name="T27" fmla="*/ 150538 h 462"/>
                    <a:gd name="T28" fmla="*/ 103833 w 445"/>
                    <a:gd name="T29" fmla="*/ 138477 h 462"/>
                    <a:gd name="T30" fmla="*/ 187439 w 445"/>
                    <a:gd name="T31" fmla="*/ 158578 h 462"/>
                    <a:gd name="T32" fmla="*/ 179798 w 445"/>
                    <a:gd name="T33" fmla="*/ 71025 h 462"/>
                    <a:gd name="T34" fmla="*/ 175303 w 445"/>
                    <a:gd name="T35" fmla="*/ 138477 h 462"/>
                    <a:gd name="T36" fmla="*/ 175303 w 445"/>
                    <a:gd name="T37" fmla="*/ 138477 h 462"/>
                    <a:gd name="T38" fmla="*/ 135747 w 445"/>
                    <a:gd name="T39" fmla="*/ 91127 h 462"/>
                    <a:gd name="T40" fmla="*/ 127656 w 445"/>
                    <a:gd name="T41" fmla="*/ 27695 h 462"/>
                    <a:gd name="T42" fmla="*/ 163616 w 445"/>
                    <a:gd name="T43" fmla="*/ 79066 h 462"/>
                    <a:gd name="T44" fmla="*/ 175303 w 445"/>
                    <a:gd name="T45" fmla="*/ 138477 h 462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0" t="0" r="r" b="b"/>
                  <a:pathLst>
                    <a:path w="445" h="462">
                      <a:moveTo>
                        <a:pt x="400" y="159"/>
                      </a:moveTo>
                      <a:lnTo>
                        <a:pt x="400" y="159"/>
                      </a:lnTo>
                      <a:cubicBezTo>
                        <a:pt x="364" y="71"/>
                        <a:pt x="302" y="0"/>
                        <a:pt x="266" y="8"/>
                      </a:cubicBezTo>
                      <a:cubicBezTo>
                        <a:pt x="213" y="36"/>
                        <a:pt x="302" y="142"/>
                        <a:pt x="36" y="248"/>
                      </a:cubicBezTo>
                      <a:cubicBezTo>
                        <a:pt x="9" y="257"/>
                        <a:pt x="0" y="292"/>
                        <a:pt x="9" y="319"/>
                      </a:cubicBezTo>
                      <a:cubicBezTo>
                        <a:pt x="18" y="337"/>
                        <a:pt x="53" y="363"/>
                        <a:pt x="81" y="355"/>
                      </a:cubicBezTo>
                      <a:lnTo>
                        <a:pt x="98" y="346"/>
                      </a:lnTo>
                      <a:cubicBezTo>
                        <a:pt x="116" y="372"/>
                        <a:pt x="134" y="355"/>
                        <a:pt x="134" y="372"/>
                      </a:cubicBezTo>
                      <a:cubicBezTo>
                        <a:pt x="143" y="390"/>
                        <a:pt x="160" y="425"/>
                        <a:pt x="160" y="434"/>
                      </a:cubicBezTo>
                      <a:cubicBezTo>
                        <a:pt x="169" y="443"/>
                        <a:pt x="178" y="461"/>
                        <a:pt x="187" y="452"/>
                      </a:cubicBezTo>
                      <a:cubicBezTo>
                        <a:pt x="196" y="452"/>
                        <a:pt x="231" y="443"/>
                        <a:pt x="240" y="434"/>
                      </a:cubicBezTo>
                      <a:cubicBezTo>
                        <a:pt x="257" y="434"/>
                        <a:pt x="257" y="425"/>
                        <a:pt x="249" y="416"/>
                      </a:cubicBezTo>
                      <a:cubicBezTo>
                        <a:pt x="249" y="408"/>
                        <a:pt x="231" y="399"/>
                        <a:pt x="231" y="390"/>
                      </a:cubicBezTo>
                      <a:cubicBezTo>
                        <a:pt x="222" y="381"/>
                        <a:pt x="213" y="346"/>
                        <a:pt x="204" y="337"/>
                      </a:cubicBezTo>
                      <a:cubicBezTo>
                        <a:pt x="196" y="328"/>
                        <a:pt x="213" y="310"/>
                        <a:pt x="231" y="310"/>
                      </a:cubicBezTo>
                      <a:cubicBezTo>
                        <a:pt x="355" y="302"/>
                        <a:pt x="373" y="372"/>
                        <a:pt x="417" y="355"/>
                      </a:cubicBezTo>
                      <a:cubicBezTo>
                        <a:pt x="444" y="346"/>
                        <a:pt x="444" y="248"/>
                        <a:pt x="400" y="159"/>
                      </a:cubicBezTo>
                      <a:close/>
                      <a:moveTo>
                        <a:pt x="390" y="310"/>
                      </a:moveTo>
                      <a:lnTo>
                        <a:pt x="390" y="310"/>
                      </a:lnTo>
                      <a:cubicBezTo>
                        <a:pt x="381" y="310"/>
                        <a:pt x="328" y="275"/>
                        <a:pt x="302" y="204"/>
                      </a:cubicBezTo>
                      <a:cubicBezTo>
                        <a:pt x="275" y="133"/>
                        <a:pt x="275" y="62"/>
                        <a:pt x="284" y="62"/>
                      </a:cubicBezTo>
                      <a:cubicBezTo>
                        <a:pt x="293" y="62"/>
                        <a:pt x="337" y="106"/>
                        <a:pt x="364" y="177"/>
                      </a:cubicBezTo>
                      <a:cubicBezTo>
                        <a:pt x="400" y="248"/>
                        <a:pt x="390" y="302"/>
                        <a:pt x="390" y="31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rgbClr val="000000">
                            <a:alpha val="74997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lIns="34290" tIns="17145" rIns="34290" bIns="17145" anchor="ctr"/>
                <a:lstStyle/>
                <a:p>
                  <a:endParaRPr lang="en-US" dirty="0"/>
                </a:p>
              </p:txBody>
            </p:sp>
          </p:grpSp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373E6BBA-B3B4-4026-B035-634B6BB29A68}"/>
                  </a:ext>
                </a:extLst>
              </p:cNvPr>
              <p:cNvGrpSpPr/>
              <p:nvPr/>
            </p:nvGrpSpPr>
            <p:grpSpPr>
              <a:xfrm>
                <a:off x="5463031" y="4605049"/>
                <a:ext cx="3583735" cy="1042043"/>
                <a:chOff x="6788249" y="4997202"/>
                <a:chExt cx="3583735" cy="1042043"/>
              </a:xfrm>
            </p:grpSpPr>
            <p:sp>
              <p:nvSpPr>
                <p:cNvPr id="80" name="Rectangle: Rounded Corners 79">
                  <a:extLst>
                    <a:ext uri="{FF2B5EF4-FFF2-40B4-BE49-F238E27FC236}">
                      <a16:creationId xmlns:a16="http://schemas.microsoft.com/office/drawing/2014/main" id="{60BBB6F5-5932-4A68-82EF-0E7E1DF8BCAD}"/>
                    </a:ext>
                  </a:extLst>
                </p:cNvPr>
                <p:cNvSpPr/>
                <p:nvPr/>
              </p:nvSpPr>
              <p:spPr>
                <a:xfrm>
                  <a:off x="7103123" y="5032448"/>
                  <a:ext cx="3268861" cy="971550"/>
                </a:xfrm>
                <a:prstGeom prst="roundRect">
                  <a:avLst>
                    <a:gd name="adj" fmla="val 7292"/>
                  </a:avLst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 dirty="0"/>
                </a:p>
              </p:txBody>
            </p:sp>
            <p:sp>
              <p:nvSpPr>
                <p:cNvPr id="87" name="TextBox 86">
                  <a:extLst>
                    <a:ext uri="{FF2B5EF4-FFF2-40B4-BE49-F238E27FC236}">
                      <a16:creationId xmlns:a16="http://schemas.microsoft.com/office/drawing/2014/main" id="{E54AD2E2-C5C3-4758-BA9E-73998AE056DA}"/>
                    </a:ext>
                  </a:extLst>
                </p:cNvPr>
                <p:cNvSpPr txBox="1"/>
                <p:nvPr/>
              </p:nvSpPr>
              <p:spPr>
                <a:xfrm>
                  <a:off x="7903665" y="5184446"/>
                  <a:ext cx="2449269" cy="6675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</a:p>
              </p:txBody>
            </p:sp>
            <p:sp>
              <p:nvSpPr>
                <p:cNvPr id="81" name="Teardrop 80">
                  <a:extLst>
                    <a:ext uri="{FF2B5EF4-FFF2-40B4-BE49-F238E27FC236}">
                      <a16:creationId xmlns:a16="http://schemas.microsoft.com/office/drawing/2014/main" id="{5E5ECC93-EE64-438C-B039-7074934F03D8}"/>
                    </a:ext>
                  </a:extLst>
                </p:cNvPr>
                <p:cNvSpPr/>
                <p:nvPr/>
              </p:nvSpPr>
              <p:spPr>
                <a:xfrm rot="8100000">
                  <a:off x="6788249" y="4997202"/>
                  <a:ext cx="1042039" cy="1042043"/>
                </a:xfrm>
                <a:prstGeom prst="teardrop">
                  <a:avLst/>
                </a:prstGeom>
                <a:solidFill>
                  <a:schemeClr val="accent6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Freeform 29">
                  <a:extLst>
                    <a:ext uri="{FF2B5EF4-FFF2-40B4-BE49-F238E27FC236}">
                      <a16:creationId xmlns:a16="http://schemas.microsoft.com/office/drawing/2014/main" id="{FC08FBFD-8FA4-48AE-8AF9-57CB512190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130955" y="5334250"/>
                  <a:ext cx="356626" cy="367947"/>
                </a:xfrm>
                <a:custGeom>
                  <a:avLst/>
                  <a:gdLst>
                    <a:gd name="T0" fmla="*/ 111726 w 444"/>
                    <a:gd name="T1" fmla="*/ 150538 h 462"/>
                    <a:gd name="T2" fmla="*/ 111726 w 444"/>
                    <a:gd name="T3" fmla="*/ 150538 h 462"/>
                    <a:gd name="T4" fmla="*/ 144162 w 444"/>
                    <a:gd name="T5" fmla="*/ 114802 h 462"/>
                    <a:gd name="T6" fmla="*/ 199574 w 444"/>
                    <a:gd name="T7" fmla="*/ 31716 h 462"/>
                    <a:gd name="T8" fmla="*/ 191916 w 444"/>
                    <a:gd name="T9" fmla="*/ 23675 h 462"/>
                    <a:gd name="T10" fmla="*/ 155875 w 444"/>
                    <a:gd name="T11" fmla="*/ 23675 h 462"/>
                    <a:gd name="T12" fmla="*/ 100013 w 444"/>
                    <a:gd name="T13" fmla="*/ 0 h 462"/>
                    <a:gd name="T14" fmla="*/ 44150 w 444"/>
                    <a:gd name="T15" fmla="*/ 23675 h 462"/>
                    <a:gd name="T16" fmla="*/ 8109 w 444"/>
                    <a:gd name="T17" fmla="*/ 23675 h 462"/>
                    <a:gd name="T18" fmla="*/ 0 w 444"/>
                    <a:gd name="T19" fmla="*/ 31716 h 462"/>
                    <a:gd name="T20" fmla="*/ 55863 w 444"/>
                    <a:gd name="T21" fmla="*/ 114802 h 462"/>
                    <a:gd name="T22" fmla="*/ 87849 w 444"/>
                    <a:gd name="T23" fmla="*/ 150538 h 462"/>
                    <a:gd name="T24" fmla="*/ 87849 w 444"/>
                    <a:gd name="T25" fmla="*/ 166172 h 462"/>
                    <a:gd name="T26" fmla="*/ 48204 w 444"/>
                    <a:gd name="T27" fmla="*/ 185827 h 462"/>
                    <a:gd name="T28" fmla="*/ 100013 w 444"/>
                    <a:gd name="T29" fmla="*/ 205928 h 462"/>
                    <a:gd name="T30" fmla="*/ 147766 w 444"/>
                    <a:gd name="T31" fmla="*/ 185827 h 462"/>
                    <a:gd name="T32" fmla="*/ 111726 w 444"/>
                    <a:gd name="T33" fmla="*/ 166172 h 462"/>
                    <a:gd name="T34" fmla="*/ 111726 w 444"/>
                    <a:gd name="T35" fmla="*/ 150538 h 462"/>
                    <a:gd name="T36" fmla="*/ 144162 w 444"/>
                    <a:gd name="T37" fmla="*/ 94700 h 462"/>
                    <a:gd name="T38" fmla="*/ 144162 w 444"/>
                    <a:gd name="T39" fmla="*/ 94700 h 462"/>
                    <a:gd name="T40" fmla="*/ 155875 w 444"/>
                    <a:gd name="T41" fmla="*/ 39756 h 462"/>
                    <a:gd name="T42" fmla="*/ 183807 w 444"/>
                    <a:gd name="T43" fmla="*/ 39756 h 462"/>
                    <a:gd name="T44" fmla="*/ 144162 w 444"/>
                    <a:gd name="T45" fmla="*/ 94700 h 462"/>
                    <a:gd name="T46" fmla="*/ 100013 w 444"/>
                    <a:gd name="T47" fmla="*/ 16081 h 462"/>
                    <a:gd name="T48" fmla="*/ 100013 w 444"/>
                    <a:gd name="T49" fmla="*/ 16081 h 462"/>
                    <a:gd name="T50" fmla="*/ 144162 w 444"/>
                    <a:gd name="T51" fmla="*/ 31716 h 462"/>
                    <a:gd name="T52" fmla="*/ 100013 w 444"/>
                    <a:gd name="T53" fmla="*/ 51370 h 462"/>
                    <a:gd name="T54" fmla="*/ 55863 w 444"/>
                    <a:gd name="T55" fmla="*/ 31716 h 462"/>
                    <a:gd name="T56" fmla="*/ 100013 w 444"/>
                    <a:gd name="T57" fmla="*/ 16081 h 462"/>
                    <a:gd name="T58" fmla="*/ 16218 w 444"/>
                    <a:gd name="T59" fmla="*/ 39756 h 462"/>
                    <a:gd name="T60" fmla="*/ 16218 w 444"/>
                    <a:gd name="T61" fmla="*/ 39756 h 462"/>
                    <a:gd name="T62" fmla="*/ 44150 w 444"/>
                    <a:gd name="T63" fmla="*/ 39756 h 462"/>
                    <a:gd name="T64" fmla="*/ 55863 w 444"/>
                    <a:gd name="T65" fmla="*/ 94700 h 462"/>
                    <a:gd name="T66" fmla="*/ 16218 w 444"/>
                    <a:gd name="T67" fmla="*/ 39756 h 462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0" t="0" r="r" b="b"/>
                  <a:pathLst>
                    <a:path w="444" h="462">
                      <a:moveTo>
                        <a:pt x="248" y="337"/>
                      </a:moveTo>
                      <a:lnTo>
                        <a:pt x="248" y="337"/>
                      </a:lnTo>
                      <a:cubicBezTo>
                        <a:pt x="248" y="302"/>
                        <a:pt x="275" y="283"/>
                        <a:pt x="320" y="257"/>
                      </a:cubicBezTo>
                      <a:cubicBezTo>
                        <a:pt x="373" y="221"/>
                        <a:pt x="443" y="177"/>
                        <a:pt x="443" y="71"/>
                      </a:cubicBezTo>
                      <a:cubicBezTo>
                        <a:pt x="443" y="62"/>
                        <a:pt x="434" y="53"/>
                        <a:pt x="426" y="53"/>
                      </a:cubicBezTo>
                      <a:cubicBezTo>
                        <a:pt x="346" y="53"/>
                        <a:pt x="346" y="53"/>
                        <a:pt x="346" y="53"/>
                      </a:cubicBezTo>
                      <a:cubicBezTo>
                        <a:pt x="328" y="27"/>
                        <a:pt x="293" y="0"/>
                        <a:pt x="222" y="0"/>
                      </a:cubicBezTo>
                      <a:cubicBezTo>
                        <a:pt x="151" y="0"/>
                        <a:pt x="116" y="27"/>
                        <a:pt x="98" y="53"/>
                      </a:cubicBezTo>
                      <a:cubicBezTo>
                        <a:pt x="18" y="53"/>
                        <a:pt x="18" y="53"/>
                        <a:pt x="18" y="53"/>
                      </a:cubicBezTo>
                      <a:cubicBezTo>
                        <a:pt x="9" y="53"/>
                        <a:pt x="0" y="62"/>
                        <a:pt x="0" y="71"/>
                      </a:cubicBezTo>
                      <a:cubicBezTo>
                        <a:pt x="0" y="177"/>
                        <a:pt x="62" y="221"/>
                        <a:pt x="124" y="257"/>
                      </a:cubicBezTo>
                      <a:cubicBezTo>
                        <a:pt x="169" y="283"/>
                        <a:pt x="195" y="302"/>
                        <a:pt x="195" y="337"/>
                      </a:cubicBezTo>
                      <a:cubicBezTo>
                        <a:pt x="195" y="372"/>
                        <a:pt x="195" y="372"/>
                        <a:pt x="195" y="372"/>
                      </a:cubicBezTo>
                      <a:cubicBezTo>
                        <a:pt x="142" y="381"/>
                        <a:pt x="107" y="399"/>
                        <a:pt x="107" y="416"/>
                      </a:cubicBezTo>
                      <a:cubicBezTo>
                        <a:pt x="107" y="443"/>
                        <a:pt x="160" y="461"/>
                        <a:pt x="222" y="461"/>
                      </a:cubicBezTo>
                      <a:cubicBezTo>
                        <a:pt x="283" y="461"/>
                        <a:pt x="328" y="443"/>
                        <a:pt x="328" y="416"/>
                      </a:cubicBezTo>
                      <a:cubicBezTo>
                        <a:pt x="328" y="399"/>
                        <a:pt x="302" y="381"/>
                        <a:pt x="248" y="372"/>
                      </a:cubicBezTo>
                      <a:lnTo>
                        <a:pt x="248" y="337"/>
                      </a:lnTo>
                      <a:close/>
                      <a:moveTo>
                        <a:pt x="320" y="212"/>
                      </a:moveTo>
                      <a:lnTo>
                        <a:pt x="320" y="212"/>
                      </a:lnTo>
                      <a:cubicBezTo>
                        <a:pt x="337" y="186"/>
                        <a:pt x="346" y="142"/>
                        <a:pt x="346" y="89"/>
                      </a:cubicBezTo>
                      <a:cubicBezTo>
                        <a:pt x="408" y="89"/>
                        <a:pt x="408" y="89"/>
                        <a:pt x="408" y="89"/>
                      </a:cubicBezTo>
                      <a:cubicBezTo>
                        <a:pt x="399" y="151"/>
                        <a:pt x="364" y="186"/>
                        <a:pt x="320" y="212"/>
                      </a:cubicBezTo>
                      <a:close/>
                      <a:moveTo>
                        <a:pt x="222" y="36"/>
                      </a:moveTo>
                      <a:lnTo>
                        <a:pt x="222" y="36"/>
                      </a:lnTo>
                      <a:cubicBezTo>
                        <a:pt x="293" y="36"/>
                        <a:pt x="320" y="62"/>
                        <a:pt x="320" y="71"/>
                      </a:cubicBezTo>
                      <a:cubicBezTo>
                        <a:pt x="320" y="80"/>
                        <a:pt x="293" y="106"/>
                        <a:pt x="222" y="115"/>
                      </a:cubicBezTo>
                      <a:cubicBezTo>
                        <a:pt x="151" y="106"/>
                        <a:pt x="124" y="80"/>
                        <a:pt x="124" y="71"/>
                      </a:cubicBezTo>
                      <a:cubicBezTo>
                        <a:pt x="124" y="62"/>
                        <a:pt x="151" y="36"/>
                        <a:pt x="222" y="36"/>
                      </a:cubicBezTo>
                      <a:close/>
                      <a:moveTo>
                        <a:pt x="36" y="89"/>
                      </a:moveTo>
                      <a:lnTo>
                        <a:pt x="36" y="89"/>
                      </a:lnTo>
                      <a:cubicBezTo>
                        <a:pt x="98" y="89"/>
                        <a:pt x="98" y="89"/>
                        <a:pt x="98" y="89"/>
                      </a:cubicBezTo>
                      <a:cubicBezTo>
                        <a:pt x="98" y="142"/>
                        <a:pt x="107" y="186"/>
                        <a:pt x="124" y="212"/>
                      </a:cubicBezTo>
                      <a:cubicBezTo>
                        <a:pt x="80" y="186"/>
                        <a:pt x="36" y="151"/>
                        <a:pt x="36" y="89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7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lIns="34290" tIns="17145" rIns="34290" bIns="17145" anchor="ctr"/>
                <a:lstStyle/>
                <a:p>
                  <a:endParaRPr lang="en-US" b="1" dirty="0">
                    <a:latin typeface="Raleway" panose="020B0503030101060003" pitchFamily="34" charset="0"/>
                  </a:endParaRPr>
                </a:p>
              </p:txBody>
            </p:sp>
          </p:grp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A356998-C90B-405D-B4B2-A499A2957CBD}"/>
                </a:ext>
              </a:extLst>
            </p:cNvPr>
            <p:cNvGrpSpPr/>
            <p:nvPr/>
          </p:nvGrpSpPr>
          <p:grpSpPr>
            <a:xfrm>
              <a:off x="1013778" y="1708129"/>
              <a:ext cx="2802848" cy="2984262"/>
              <a:chOff x="1015342" y="1320526"/>
              <a:chExt cx="2802848" cy="2984262"/>
            </a:xfrm>
          </p:grpSpPr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29BC6FD6-BED0-4CD7-9B3E-17FF5908C7CE}"/>
                  </a:ext>
                </a:extLst>
              </p:cNvPr>
              <p:cNvSpPr txBox="1"/>
              <p:nvPr/>
            </p:nvSpPr>
            <p:spPr>
              <a:xfrm>
                <a:off x="1015342" y="1320526"/>
                <a:ext cx="2802848" cy="21236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6 Stage Table of content</a:t>
                </a:r>
                <a:endParaRPr lang="en-ID" sz="4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79D2EAD5-C4B2-4619-81EA-262658196CC3}"/>
                  </a:ext>
                </a:extLst>
              </p:cNvPr>
              <p:cNvSpPr txBox="1"/>
              <p:nvPr/>
            </p:nvSpPr>
            <p:spPr>
              <a:xfrm>
                <a:off x="1039437" y="3335612"/>
                <a:ext cx="2568216" cy="969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Lorem Ipsum is simply dummy text of the printing and typesetting industry. 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34616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C869D2F6-457E-4529-8CEB-6082B2289476}"/>
              </a:ext>
            </a:extLst>
          </p:cNvPr>
          <p:cNvGrpSpPr/>
          <p:nvPr/>
        </p:nvGrpSpPr>
        <p:grpSpPr>
          <a:xfrm>
            <a:off x="768612" y="1005974"/>
            <a:ext cx="10707782" cy="4628117"/>
            <a:chOff x="742108" y="1271017"/>
            <a:chExt cx="10707782" cy="462811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91C0141A-2840-41BA-B011-9940B9DCABF7}"/>
                </a:ext>
              </a:extLst>
            </p:cNvPr>
            <p:cNvGrpSpPr/>
            <p:nvPr/>
          </p:nvGrpSpPr>
          <p:grpSpPr>
            <a:xfrm>
              <a:off x="742108" y="2297549"/>
              <a:ext cx="10707782" cy="3601585"/>
              <a:chOff x="794362" y="2098766"/>
              <a:chExt cx="10707782" cy="3601585"/>
            </a:xfrm>
          </p:grpSpPr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1E8F0820-4A79-419B-A0B8-22E94A9D651B}"/>
                  </a:ext>
                </a:extLst>
              </p:cNvPr>
              <p:cNvGrpSpPr/>
              <p:nvPr/>
            </p:nvGrpSpPr>
            <p:grpSpPr>
              <a:xfrm>
                <a:off x="794362" y="2098766"/>
                <a:ext cx="10707782" cy="3601585"/>
                <a:chOff x="794362" y="2098766"/>
                <a:chExt cx="10707782" cy="3601585"/>
              </a:xfrm>
            </p:grpSpPr>
            <p:cxnSp>
              <p:nvCxnSpPr>
                <p:cNvPr id="17" name="Straight Connector 16">
                  <a:extLst>
                    <a:ext uri="{FF2B5EF4-FFF2-40B4-BE49-F238E27FC236}">
                      <a16:creationId xmlns:a16="http://schemas.microsoft.com/office/drawing/2014/main" id="{D4A24DB2-EB82-455D-8BCC-253EAF474CE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292864" y="2600208"/>
                  <a:ext cx="8132438" cy="7221"/>
                </a:xfrm>
                <a:prstGeom prst="line">
                  <a:avLst/>
                </a:prstGeom>
                <a:ln w="1905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>
                  <a:extLst>
                    <a:ext uri="{FF2B5EF4-FFF2-40B4-BE49-F238E27FC236}">
                      <a16:creationId xmlns:a16="http://schemas.microsoft.com/office/drawing/2014/main" id="{E7612213-8A04-429E-808C-0F4D646E705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306476" y="3208228"/>
                  <a:ext cx="8132439" cy="0"/>
                </a:xfrm>
                <a:prstGeom prst="line">
                  <a:avLst/>
                </a:prstGeom>
                <a:ln w="1905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>
                  <a:extLst>
                    <a:ext uri="{FF2B5EF4-FFF2-40B4-BE49-F238E27FC236}">
                      <a16:creationId xmlns:a16="http://schemas.microsoft.com/office/drawing/2014/main" id="{5A27548A-916B-410A-9B71-338783FC4FC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292864" y="3788656"/>
                  <a:ext cx="8132438" cy="0"/>
                </a:xfrm>
                <a:prstGeom prst="line">
                  <a:avLst/>
                </a:prstGeom>
                <a:ln w="19050">
                  <a:solidFill>
                    <a:schemeClr val="accent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1" name="Group 20">
                  <a:extLst>
                    <a:ext uri="{FF2B5EF4-FFF2-40B4-BE49-F238E27FC236}">
                      <a16:creationId xmlns:a16="http://schemas.microsoft.com/office/drawing/2014/main" id="{867086E7-C3B1-47DE-AECC-9180E5485689}"/>
                    </a:ext>
                  </a:extLst>
                </p:cNvPr>
                <p:cNvGrpSpPr/>
                <p:nvPr/>
              </p:nvGrpSpPr>
              <p:grpSpPr>
                <a:xfrm>
                  <a:off x="5350793" y="3264987"/>
                  <a:ext cx="4062854" cy="430398"/>
                  <a:chOff x="5583424" y="3095141"/>
                  <a:chExt cx="3973143" cy="2627297"/>
                </a:xfrm>
              </p:grpSpPr>
              <p:cxnSp>
                <p:nvCxnSpPr>
                  <p:cNvPr id="32" name="Straight Connector 31">
                    <a:extLst>
                      <a:ext uri="{FF2B5EF4-FFF2-40B4-BE49-F238E27FC236}">
                        <a16:creationId xmlns:a16="http://schemas.microsoft.com/office/drawing/2014/main" id="{222EE959-3603-4705-AFB1-35B377D7738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3424" y="3095141"/>
                    <a:ext cx="0" cy="2627297"/>
                  </a:xfrm>
                  <a:prstGeom prst="line">
                    <a:avLst/>
                  </a:prstGeom>
                  <a:ln w="19050">
                    <a:solidFill>
                      <a:schemeClr val="accent2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Straight Connector 32">
                    <a:extLst>
                      <a:ext uri="{FF2B5EF4-FFF2-40B4-BE49-F238E27FC236}">
                        <a16:creationId xmlns:a16="http://schemas.microsoft.com/office/drawing/2014/main" id="{3D407721-F238-4127-B975-A762B77EF01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558637" y="3095141"/>
                    <a:ext cx="0" cy="2627297"/>
                  </a:xfrm>
                  <a:prstGeom prst="line">
                    <a:avLst/>
                  </a:prstGeom>
                  <a:ln w="19050">
                    <a:solidFill>
                      <a:schemeClr val="accent2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Straight Connector 33">
                    <a:extLst>
                      <a:ext uri="{FF2B5EF4-FFF2-40B4-BE49-F238E27FC236}">
                        <a16:creationId xmlns:a16="http://schemas.microsoft.com/office/drawing/2014/main" id="{1568332E-F40A-4518-95BA-896A380C98A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56567" y="3095141"/>
                    <a:ext cx="0" cy="2627297"/>
                  </a:xfrm>
                  <a:prstGeom prst="line">
                    <a:avLst/>
                  </a:prstGeom>
                  <a:ln w="19050">
                    <a:solidFill>
                      <a:schemeClr val="accent2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2" name="Straight Connector 21">
                  <a:extLst>
                    <a:ext uri="{FF2B5EF4-FFF2-40B4-BE49-F238E27FC236}">
                      <a16:creationId xmlns:a16="http://schemas.microsoft.com/office/drawing/2014/main" id="{16A25E0B-B335-41E5-A638-0B5ED8F5034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292864" y="4703964"/>
                  <a:ext cx="8132438" cy="7221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3" name="Group 22">
                  <a:extLst>
                    <a:ext uri="{FF2B5EF4-FFF2-40B4-BE49-F238E27FC236}">
                      <a16:creationId xmlns:a16="http://schemas.microsoft.com/office/drawing/2014/main" id="{7C7F534A-F210-4AD0-8B4F-DB183F2B3186}"/>
                    </a:ext>
                  </a:extLst>
                </p:cNvPr>
                <p:cNvGrpSpPr/>
                <p:nvPr/>
              </p:nvGrpSpPr>
              <p:grpSpPr>
                <a:xfrm>
                  <a:off x="5344984" y="3915598"/>
                  <a:ext cx="4062854" cy="659604"/>
                  <a:chOff x="5583424" y="3095141"/>
                  <a:chExt cx="3973143" cy="2627297"/>
                </a:xfrm>
              </p:grpSpPr>
              <p:cxnSp>
                <p:nvCxnSpPr>
                  <p:cNvPr id="29" name="Straight Connector 28">
                    <a:extLst>
                      <a:ext uri="{FF2B5EF4-FFF2-40B4-BE49-F238E27FC236}">
                        <a16:creationId xmlns:a16="http://schemas.microsoft.com/office/drawing/2014/main" id="{B1A53BF4-CDC1-45E6-9DB7-D133527B903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3424" y="3095141"/>
                    <a:ext cx="0" cy="262729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Straight Connector 29">
                    <a:extLst>
                      <a:ext uri="{FF2B5EF4-FFF2-40B4-BE49-F238E27FC236}">
                        <a16:creationId xmlns:a16="http://schemas.microsoft.com/office/drawing/2014/main" id="{8F0544BF-9C48-4D12-9CCD-2240F75B84E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567346" y="3095141"/>
                    <a:ext cx="0" cy="262729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Straight Connector 30">
                    <a:extLst>
                      <a:ext uri="{FF2B5EF4-FFF2-40B4-BE49-F238E27FC236}">
                        <a16:creationId xmlns:a16="http://schemas.microsoft.com/office/drawing/2014/main" id="{91722119-C1E2-4BC4-8004-725A2C018ED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56567" y="3095141"/>
                    <a:ext cx="0" cy="262729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4" name="Straight Connector 23">
                  <a:extLst>
                    <a:ext uri="{FF2B5EF4-FFF2-40B4-BE49-F238E27FC236}">
                      <a16:creationId xmlns:a16="http://schemas.microsoft.com/office/drawing/2014/main" id="{24667499-6E7F-4E30-8EF5-E4431A4282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292864" y="5683282"/>
                  <a:ext cx="8132438" cy="7221"/>
                </a:xfrm>
                <a:prstGeom prst="line">
                  <a:avLst/>
                </a:prstGeom>
                <a:ln w="19050">
                  <a:solidFill>
                    <a:schemeClr val="accent4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5" name="Group 24">
                  <a:extLst>
                    <a:ext uri="{FF2B5EF4-FFF2-40B4-BE49-F238E27FC236}">
                      <a16:creationId xmlns:a16="http://schemas.microsoft.com/office/drawing/2014/main" id="{52CB8776-94AB-463A-8D72-BAA3BAC93B1D}"/>
                    </a:ext>
                  </a:extLst>
                </p:cNvPr>
                <p:cNvGrpSpPr/>
                <p:nvPr/>
              </p:nvGrpSpPr>
              <p:grpSpPr>
                <a:xfrm>
                  <a:off x="5344984" y="4873376"/>
                  <a:ext cx="4062854" cy="659604"/>
                  <a:chOff x="5583424" y="3095141"/>
                  <a:chExt cx="3973143" cy="2627297"/>
                </a:xfrm>
              </p:grpSpPr>
              <p:cxnSp>
                <p:nvCxnSpPr>
                  <p:cNvPr id="26" name="Straight Connector 25">
                    <a:extLst>
                      <a:ext uri="{FF2B5EF4-FFF2-40B4-BE49-F238E27FC236}">
                        <a16:creationId xmlns:a16="http://schemas.microsoft.com/office/drawing/2014/main" id="{75647F09-29A1-4658-9F47-65CEF9CD077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3424" y="3095141"/>
                    <a:ext cx="0" cy="2627297"/>
                  </a:xfrm>
                  <a:prstGeom prst="line">
                    <a:avLst/>
                  </a:prstGeom>
                  <a:ln w="19050">
                    <a:solidFill>
                      <a:schemeClr val="accent4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Straight Connector 26">
                    <a:extLst>
                      <a:ext uri="{FF2B5EF4-FFF2-40B4-BE49-F238E27FC236}">
                        <a16:creationId xmlns:a16="http://schemas.microsoft.com/office/drawing/2014/main" id="{85D5D6B7-D6F5-464C-93AE-C13550534D7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567346" y="3095141"/>
                    <a:ext cx="0" cy="2627297"/>
                  </a:xfrm>
                  <a:prstGeom prst="line">
                    <a:avLst/>
                  </a:prstGeom>
                  <a:ln w="19050">
                    <a:solidFill>
                      <a:schemeClr val="accent4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Straight Connector 27">
                    <a:extLst>
                      <a:ext uri="{FF2B5EF4-FFF2-40B4-BE49-F238E27FC236}">
                        <a16:creationId xmlns:a16="http://schemas.microsoft.com/office/drawing/2014/main" id="{395A410B-5ED6-44AB-8294-691BB992F3F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56567" y="3095141"/>
                    <a:ext cx="0" cy="2627297"/>
                  </a:xfrm>
                  <a:prstGeom prst="line">
                    <a:avLst/>
                  </a:prstGeom>
                  <a:ln w="19050">
                    <a:solidFill>
                      <a:schemeClr val="accent4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" name="Rectangle 6">
                  <a:extLst>
                    <a:ext uri="{FF2B5EF4-FFF2-40B4-BE49-F238E27FC236}">
                      <a16:creationId xmlns:a16="http://schemas.microsoft.com/office/drawing/2014/main" id="{9786E2A4-F907-4575-8413-22F0F0226C6B}"/>
                    </a:ext>
                  </a:extLst>
                </p:cNvPr>
                <p:cNvSpPr/>
                <p:nvPr/>
              </p:nvSpPr>
              <p:spPr>
                <a:xfrm>
                  <a:off x="794369" y="3361048"/>
                  <a:ext cx="2498487" cy="430398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E3E83869-E648-4C96-AB53-87E8E14F4993}"/>
                    </a:ext>
                  </a:extLst>
                </p:cNvPr>
                <p:cNvSpPr/>
                <p:nvPr/>
              </p:nvSpPr>
              <p:spPr>
                <a:xfrm>
                  <a:off x="794369" y="3792081"/>
                  <a:ext cx="2498487" cy="919104"/>
                </a:xfrm>
                <a:prstGeom prst="rect">
                  <a:avLst/>
                </a:prstGeom>
                <a:solidFill>
                  <a:schemeClr val="accent3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DFDD99E5-34E8-41E8-956C-6FC50C5B6495}"/>
                    </a:ext>
                  </a:extLst>
                </p:cNvPr>
                <p:cNvSpPr/>
                <p:nvPr/>
              </p:nvSpPr>
              <p:spPr>
                <a:xfrm>
                  <a:off x="794369" y="4706018"/>
                  <a:ext cx="2498487" cy="984486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1B63443C-4C60-4E9A-9F9F-01EF5BF2F785}"/>
                    </a:ext>
                  </a:extLst>
                </p:cNvPr>
                <p:cNvSpPr/>
                <p:nvPr/>
              </p:nvSpPr>
              <p:spPr>
                <a:xfrm>
                  <a:off x="3292863" y="2098766"/>
                  <a:ext cx="8155578" cy="505645"/>
                </a:xfrm>
                <a:prstGeom prst="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12" name="Group 11">
                  <a:extLst>
                    <a:ext uri="{FF2B5EF4-FFF2-40B4-BE49-F238E27FC236}">
                      <a16:creationId xmlns:a16="http://schemas.microsoft.com/office/drawing/2014/main" id="{55F812C0-363A-4715-972A-321D57D75235}"/>
                    </a:ext>
                  </a:extLst>
                </p:cNvPr>
                <p:cNvGrpSpPr/>
                <p:nvPr/>
              </p:nvGrpSpPr>
              <p:grpSpPr>
                <a:xfrm>
                  <a:off x="794362" y="3375483"/>
                  <a:ext cx="2498494" cy="1332092"/>
                  <a:chOff x="1133283" y="3113621"/>
                  <a:chExt cx="2443326" cy="1178053"/>
                </a:xfrm>
              </p:grpSpPr>
              <p:cxnSp>
                <p:nvCxnSpPr>
                  <p:cNvPr id="14" name="Straight Connector 13">
                    <a:extLst>
                      <a:ext uri="{FF2B5EF4-FFF2-40B4-BE49-F238E27FC236}">
                        <a16:creationId xmlns:a16="http://schemas.microsoft.com/office/drawing/2014/main" id="{3A8E6DFE-A720-45C5-AD75-F76148E63CA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133283" y="4291674"/>
                    <a:ext cx="2443326" cy="0"/>
                  </a:xfrm>
                  <a:prstGeom prst="line">
                    <a:avLst/>
                  </a:prstGeom>
                  <a:ln w="127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Straight Connector 14">
                    <a:extLst>
                      <a:ext uri="{FF2B5EF4-FFF2-40B4-BE49-F238E27FC236}">
                        <a16:creationId xmlns:a16="http://schemas.microsoft.com/office/drawing/2014/main" id="{08CA7E30-1619-49D4-9A31-1235B27F830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133283" y="3479016"/>
                    <a:ext cx="2443326" cy="0"/>
                  </a:xfrm>
                  <a:prstGeom prst="line">
                    <a:avLst/>
                  </a:prstGeom>
                  <a:ln w="127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" name="Straight Connector 15">
                    <a:extLst>
                      <a:ext uri="{FF2B5EF4-FFF2-40B4-BE49-F238E27FC236}">
                        <a16:creationId xmlns:a16="http://schemas.microsoft.com/office/drawing/2014/main" id="{A9EE2CB5-FC88-41D6-B412-9E79CDCFCEE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133283" y="3113621"/>
                    <a:ext cx="2443326" cy="0"/>
                  </a:xfrm>
                  <a:prstGeom prst="line">
                    <a:avLst/>
                  </a:prstGeom>
                  <a:ln w="127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0D16DAC0-C719-4606-BB8C-45B7A1B96FE4}"/>
                    </a:ext>
                  </a:extLst>
                </p:cNvPr>
                <p:cNvSpPr/>
                <p:nvPr/>
              </p:nvSpPr>
              <p:spPr>
                <a:xfrm>
                  <a:off x="794369" y="2098766"/>
                  <a:ext cx="2498487" cy="1276717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4" name="Straight Connector 3">
                  <a:extLst>
                    <a:ext uri="{FF2B5EF4-FFF2-40B4-BE49-F238E27FC236}">
                      <a16:creationId xmlns:a16="http://schemas.microsoft.com/office/drawing/2014/main" id="{F5EC2A2B-8DFC-4625-8B78-193ACF3A4B7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425591" y="2607429"/>
                  <a:ext cx="0" cy="3092922"/>
                </a:xfrm>
                <a:prstGeom prst="line">
                  <a:avLst/>
                </a:prstGeom>
                <a:ln w="1905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6AEDE692-D919-4A71-A43F-0A149D859D09}"/>
                    </a:ext>
                  </a:extLst>
                </p:cNvPr>
                <p:cNvSpPr txBox="1"/>
                <p:nvPr/>
              </p:nvSpPr>
              <p:spPr>
                <a:xfrm>
                  <a:off x="1404977" y="2388951"/>
                  <a:ext cx="1277264" cy="73084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3600" b="1" dirty="0">
                      <a:solidFill>
                        <a:schemeClr val="bg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2021</a:t>
                  </a:r>
                </a:p>
              </p:txBody>
            </p:sp>
            <p:sp>
              <p:nvSpPr>
                <p:cNvPr id="36" name="Rectangle 35">
                  <a:extLst>
                    <a:ext uri="{FF2B5EF4-FFF2-40B4-BE49-F238E27FC236}">
                      <a16:creationId xmlns:a16="http://schemas.microsoft.com/office/drawing/2014/main" id="{1F5891DF-4DE4-4E55-98C8-469BBBA81ECA}"/>
                    </a:ext>
                  </a:extLst>
                </p:cNvPr>
                <p:cNvSpPr/>
                <p:nvPr/>
              </p:nvSpPr>
              <p:spPr>
                <a:xfrm>
                  <a:off x="3617849" y="2750531"/>
                  <a:ext cx="1524686" cy="433322"/>
                </a:xfrm>
                <a:prstGeom prst="rect">
                  <a:avLst/>
                </a:prstGeom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lnSpc>
                      <a:spcPct val="120000"/>
                    </a:lnSpc>
                  </a:pPr>
                  <a:r>
                    <a:rPr lang="en-US" sz="16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cs typeface="Segoe UI" panose="020B0502040204020203" pitchFamily="34" charset="0"/>
                    </a:rPr>
                    <a:t>Initial Design  </a:t>
                  </a:r>
                </a:p>
              </p:txBody>
            </p:sp>
            <p:sp>
              <p:nvSpPr>
                <p:cNvPr id="37" name="Rectangle 36">
                  <a:extLst>
                    <a:ext uri="{FF2B5EF4-FFF2-40B4-BE49-F238E27FC236}">
                      <a16:creationId xmlns:a16="http://schemas.microsoft.com/office/drawing/2014/main" id="{0C0C6042-9BBC-4F37-96B7-09B06BECA0D8}"/>
                    </a:ext>
                  </a:extLst>
                </p:cNvPr>
                <p:cNvSpPr/>
                <p:nvPr/>
              </p:nvSpPr>
              <p:spPr>
                <a:xfrm>
                  <a:off x="5560645" y="2740532"/>
                  <a:ext cx="1524686" cy="433322"/>
                </a:xfrm>
                <a:prstGeom prst="rect">
                  <a:avLst/>
                </a:prstGeom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lnSpc>
                      <a:spcPct val="120000"/>
                    </a:lnSpc>
                  </a:pPr>
                  <a:r>
                    <a:rPr lang="en-US" sz="16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cs typeface="Segoe UI" panose="020B0502040204020203" pitchFamily="34" charset="0"/>
                    </a:rPr>
                    <a:t>Designer  </a:t>
                  </a:r>
                </a:p>
              </p:txBody>
            </p:sp>
            <p:sp>
              <p:nvSpPr>
                <p:cNvPr id="38" name="Rectangle 37">
                  <a:extLst>
                    <a:ext uri="{FF2B5EF4-FFF2-40B4-BE49-F238E27FC236}">
                      <a16:creationId xmlns:a16="http://schemas.microsoft.com/office/drawing/2014/main" id="{18F7784C-B2DE-4BC9-BB24-C91818634615}"/>
                    </a:ext>
                  </a:extLst>
                </p:cNvPr>
                <p:cNvSpPr/>
                <p:nvPr/>
              </p:nvSpPr>
              <p:spPr>
                <a:xfrm>
                  <a:off x="7717788" y="2740532"/>
                  <a:ext cx="1524686" cy="433322"/>
                </a:xfrm>
                <a:prstGeom prst="rect">
                  <a:avLst/>
                </a:prstGeom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lnSpc>
                      <a:spcPct val="120000"/>
                    </a:lnSpc>
                  </a:pPr>
                  <a:r>
                    <a:rPr lang="en-US" sz="16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cs typeface="Segoe UI" panose="020B0502040204020203" pitchFamily="34" charset="0"/>
                    </a:rPr>
                    <a:t>Developer   </a:t>
                  </a:r>
                </a:p>
              </p:txBody>
            </p:sp>
            <p:sp>
              <p:nvSpPr>
                <p:cNvPr id="39" name="Rectangle 38">
                  <a:extLst>
                    <a:ext uri="{FF2B5EF4-FFF2-40B4-BE49-F238E27FC236}">
                      <a16:creationId xmlns:a16="http://schemas.microsoft.com/office/drawing/2014/main" id="{56D0FC2D-E90A-454E-BD8A-543BEA628803}"/>
                    </a:ext>
                  </a:extLst>
                </p:cNvPr>
                <p:cNvSpPr/>
                <p:nvPr/>
              </p:nvSpPr>
              <p:spPr>
                <a:xfrm>
                  <a:off x="9318453" y="2740532"/>
                  <a:ext cx="2183691" cy="433322"/>
                </a:xfrm>
                <a:prstGeom prst="rect">
                  <a:avLst/>
                </a:prstGeom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lnSpc>
                      <a:spcPct val="120000"/>
                    </a:lnSpc>
                  </a:pPr>
                  <a:r>
                    <a:rPr lang="en-US" sz="16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cs typeface="Segoe UI" panose="020B0502040204020203" pitchFamily="34" charset="0"/>
                    </a:rPr>
                    <a:t>Customer Service </a:t>
                  </a:r>
                </a:p>
              </p:txBody>
            </p:sp>
            <p:sp>
              <p:nvSpPr>
                <p:cNvPr id="40" name="Rectangle 39">
                  <a:extLst>
                    <a:ext uri="{FF2B5EF4-FFF2-40B4-BE49-F238E27FC236}">
                      <a16:creationId xmlns:a16="http://schemas.microsoft.com/office/drawing/2014/main" id="{9413E1BE-C881-4B18-A40D-C7E0A3A9AC6F}"/>
                    </a:ext>
                  </a:extLst>
                </p:cNvPr>
                <p:cNvSpPr/>
                <p:nvPr/>
              </p:nvSpPr>
              <p:spPr>
                <a:xfrm>
                  <a:off x="1387117" y="3380232"/>
                  <a:ext cx="1312990" cy="379908"/>
                </a:xfrm>
                <a:prstGeom prst="rect">
                  <a:avLst/>
                </a:prstGeom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lnSpc>
                      <a:spcPct val="120000"/>
                    </a:lnSpc>
                  </a:pPr>
                  <a:r>
                    <a:rPr lang="en-US" sz="1400" b="1" dirty="0">
                      <a:solidFill>
                        <a:schemeClr val="bg1"/>
                      </a:solidFill>
                      <a:cs typeface="Segoe UI" panose="020B0502040204020203" pitchFamily="34" charset="0"/>
                    </a:rPr>
                    <a:t>January 2021 </a:t>
                  </a:r>
                </a:p>
              </p:txBody>
            </p:sp>
            <p:sp>
              <p:nvSpPr>
                <p:cNvPr id="41" name="Rectangle 40">
                  <a:extLst>
                    <a:ext uri="{FF2B5EF4-FFF2-40B4-BE49-F238E27FC236}">
                      <a16:creationId xmlns:a16="http://schemas.microsoft.com/office/drawing/2014/main" id="{64ECDB0B-27B2-48F4-A816-3354135F9EDE}"/>
                    </a:ext>
                  </a:extLst>
                </p:cNvPr>
                <p:cNvSpPr/>
                <p:nvPr/>
              </p:nvSpPr>
              <p:spPr>
                <a:xfrm>
                  <a:off x="1387117" y="4055446"/>
                  <a:ext cx="1312990" cy="379908"/>
                </a:xfrm>
                <a:prstGeom prst="rect">
                  <a:avLst/>
                </a:prstGeom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lnSpc>
                      <a:spcPct val="120000"/>
                    </a:lnSpc>
                  </a:pPr>
                  <a:r>
                    <a:rPr lang="en-US" sz="1400" b="1" dirty="0">
                      <a:solidFill>
                        <a:schemeClr val="bg1"/>
                      </a:solidFill>
                      <a:cs typeface="Segoe UI" panose="020B0502040204020203" pitchFamily="34" charset="0"/>
                    </a:rPr>
                    <a:t>February 2021 </a:t>
                  </a:r>
                </a:p>
              </p:txBody>
            </p:sp>
            <p:sp>
              <p:nvSpPr>
                <p:cNvPr id="42" name="Rectangle 41">
                  <a:extLst>
                    <a:ext uri="{FF2B5EF4-FFF2-40B4-BE49-F238E27FC236}">
                      <a16:creationId xmlns:a16="http://schemas.microsoft.com/office/drawing/2014/main" id="{4E12232D-72A4-474C-8269-688299C14061}"/>
                    </a:ext>
                  </a:extLst>
                </p:cNvPr>
                <p:cNvSpPr/>
                <p:nvPr/>
              </p:nvSpPr>
              <p:spPr>
                <a:xfrm>
                  <a:off x="1387117" y="5005475"/>
                  <a:ext cx="1312990" cy="379908"/>
                </a:xfrm>
                <a:prstGeom prst="rect">
                  <a:avLst/>
                </a:prstGeom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lnSpc>
                      <a:spcPct val="120000"/>
                    </a:lnSpc>
                  </a:pPr>
                  <a:r>
                    <a:rPr lang="en-US" sz="1400" b="1" dirty="0">
                      <a:solidFill>
                        <a:schemeClr val="bg1"/>
                      </a:solidFill>
                      <a:cs typeface="Segoe UI" panose="020B0502040204020203" pitchFamily="34" charset="0"/>
                    </a:rPr>
                    <a:t>March 2021 </a:t>
                  </a:r>
                </a:p>
              </p:txBody>
            </p:sp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2DB5422D-8BD9-4828-B213-45CA118F6FAF}"/>
                    </a:ext>
                  </a:extLst>
                </p:cNvPr>
                <p:cNvSpPr txBox="1"/>
                <p:nvPr/>
              </p:nvSpPr>
              <p:spPr>
                <a:xfrm>
                  <a:off x="3453078" y="3326955"/>
                  <a:ext cx="1774372" cy="362361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  <a:cs typeface="Segoe UI Light" panose="020B0502040204020203" pitchFamily="34" charset="0"/>
                    </a:rPr>
                    <a:t>A wonderful serenity</a:t>
                  </a:r>
                  <a:endParaRPr lang="en-ID" sz="1400" dirty="0"/>
                </a:p>
              </p:txBody>
            </p:sp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3172B461-712E-48A1-BFBB-82E0A6A61E5C}"/>
                    </a:ext>
                  </a:extLst>
                </p:cNvPr>
                <p:cNvSpPr txBox="1"/>
                <p:nvPr/>
              </p:nvSpPr>
              <p:spPr>
                <a:xfrm>
                  <a:off x="5504757" y="3326955"/>
                  <a:ext cx="1774372" cy="362361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  <a:cs typeface="Segoe UI Light" panose="020B0502040204020203" pitchFamily="34" charset="0"/>
                    </a:rPr>
                    <a:t>A wonderful serenity</a:t>
                  </a:r>
                  <a:endParaRPr lang="en-ID" sz="1400" dirty="0"/>
                </a:p>
              </p:txBody>
            </p:sp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60F5A6EB-F5E2-4FCF-9540-AAF2804A24F5}"/>
                    </a:ext>
                  </a:extLst>
                </p:cNvPr>
                <p:cNvSpPr txBox="1"/>
                <p:nvPr/>
              </p:nvSpPr>
              <p:spPr>
                <a:xfrm>
                  <a:off x="7544080" y="3326955"/>
                  <a:ext cx="1774372" cy="362361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  <a:cs typeface="Segoe UI Light" panose="020B0502040204020203" pitchFamily="34" charset="0"/>
                    </a:rPr>
                    <a:t>A wonderful serenity</a:t>
                  </a:r>
                  <a:endParaRPr lang="en-ID" sz="1400" dirty="0"/>
                </a:p>
              </p:txBody>
            </p:sp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58E136F7-1EA0-49B4-9CBC-91B02891019B}"/>
                    </a:ext>
                  </a:extLst>
                </p:cNvPr>
                <p:cNvSpPr txBox="1"/>
                <p:nvPr/>
              </p:nvSpPr>
              <p:spPr>
                <a:xfrm>
                  <a:off x="9567710" y="3326955"/>
                  <a:ext cx="1774372" cy="362361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  <a:cs typeface="Segoe UI Light" panose="020B0502040204020203" pitchFamily="34" charset="0"/>
                    </a:rPr>
                    <a:t>A wonderful serenity</a:t>
                  </a:r>
                  <a:endParaRPr lang="en-ID" sz="1400" dirty="0"/>
                </a:p>
              </p:txBody>
            </p:sp>
            <p:sp>
              <p:nvSpPr>
                <p:cNvPr id="47" name="TextBox 46">
                  <a:extLst>
                    <a:ext uri="{FF2B5EF4-FFF2-40B4-BE49-F238E27FC236}">
                      <a16:creationId xmlns:a16="http://schemas.microsoft.com/office/drawing/2014/main" id="{A8EF3099-91EF-4302-8994-DB2A11587DAD}"/>
                    </a:ext>
                  </a:extLst>
                </p:cNvPr>
                <p:cNvSpPr txBox="1"/>
                <p:nvPr/>
              </p:nvSpPr>
              <p:spPr>
                <a:xfrm>
                  <a:off x="3468481" y="3818077"/>
                  <a:ext cx="1823421" cy="73866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 possession of my entire soul</a:t>
                  </a:r>
                  <a:endParaRPr lang="en-ID" sz="1400" dirty="0"/>
                </a:p>
              </p:txBody>
            </p:sp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95C475BD-23D8-422A-AB10-D84DA292233D}"/>
                    </a:ext>
                  </a:extLst>
                </p:cNvPr>
                <p:cNvSpPr txBox="1"/>
                <p:nvPr/>
              </p:nvSpPr>
              <p:spPr>
                <a:xfrm>
                  <a:off x="5480424" y="3818077"/>
                  <a:ext cx="1823421" cy="73866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 possession of my entire soul</a:t>
                  </a:r>
                  <a:endParaRPr lang="en-ID" sz="1400" dirty="0"/>
                </a:p>
              </p:txBody>
            </p:sp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17404BD7-70C9-4731-B05B-799984CB9A55}"/>
                    </a:ext>
                  </a:extLst>
                </p:cNvPr>
                <p:cNvSpPr txBox="1"/>
                <p:nvPr/>
              </p:nvSpPr>
              <p:spPr>
                <a:xfrm>
                  <a:off x="7519555" y="3818077"/>
                  <a:ext cx="1823421" cy="73866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 possession of my entire soul</a:t>
                  </a:r>
                  <a:endParaRPr lang="en-ID" sz="1400" dirty="0"/>
                </a:p>
              </p:txBody>
            </p:sp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C8F7FDA5-52FC-4F43-AFF2-EC2CB80A9CA4}"/>
                    </a:ext>
                  </a:extLst>
                </p:cNvPr>
                <p:cNvSpPr txBox="1"/>
                <p:nvPr/>
              </p:nvSpPr>
              <p:spPr>
                <a:xfrm>
                  <a:off x="9545665" y="3818077"/>
                  <a:ext cx="1823421" cy="73866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 possession of my entire soul</a:t>
                  </a:r>
                  <a:endParaRPr lang="en-ID" sz="1400" dirty="0"/>
                </a:p>
              </p:txBody>
            </p:sp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F88A27E9-50B7-4888-9A55-7E78F919D572}"/>
                    </a:ext>
                  </a:extLst>
                </p:cNvPr>
                <p:cNvSpPr txBox="1"/>
                <p:nvPr/>
              </p:nvSpPr>
              <p:spPr>
                <a:xfrm>
                  <a:off x="3468481" y="4760754"/>
                  <a:ext cx="1823421" cy="73866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 possession of my entire soul</a:t>
                  </a:r>
                  <a:endParaRPr lang="en-ID" sz="1400" dirty="0"/>
                </a:p>
              </p:txBody>
            </p:sp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CDCF21C0-9846-4AC3-B31E-DD0A338630EE}"/>
                    </a:ext>
                  </a:extLst>
                </p:cNvPr>
                <p:cNvSpPr txBox="1"/>
                <p:nvPr/>
              </p:nvSpPr>
              <p:spPr>
                <a:xfrm>
                  <a:off x="5480424" y="4760754"/>
                  <a:ext cx="1823421" cy="73866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 possession of my entire soul</a:t>
                  </a:r>
                  <a:endParaRPr lang="en-ID" sz="1400" dirty="0"/>
                </a:p>
              </p:txBody>
            </p:sp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95CC70E1-2E78-47DF-BF48-85CDF14EC3AD}"/>
                    </a:ext>
                  </a:extLst>
                </p:cNvPr>
                <p:cNvSpPr txBox="1"/>
                <p:nvPr/>
              </p:nvSpPr>
              <p:spPr>
                <a:xfrm>
                  <a:off x="7519555" y="4760754"/>
                  <a:ext cx="1823421" cy="73866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 possession of my entire soul</a:t>
                  </a:r>
                  <a:endParaRPr lang="en-ID" sz="1400" dirty="0"/>
                </a:p>
              </p:txBody>
            </p:sp>
            <p:sp>
              <p:nvSpPr>
                <p:cNvPr id="54" name="TextBox 53">
                  <a:extLst>
                    <a:ext uri="{FF2B5EF4-FFF2-40B4-BE49-F238E27FC236}">
                      <a16:creationId xmlns:a16="http://schemas.microsoft.com/office/drawing/2014/main" id="{85D45C49-BA5D-4605-BAD1-36FD5D5A3512}"/>
                    </a:ext>
                  </a:extLst>
                </p:cNvPr>
                <p:cNvSpPr txBox="1"/>
                <p:nvPr/>
              </p:nvSpPr>
              <p:spPr>
                <a:xfrm>
                  <a:off x="9545665" y="4760754"/>
                  <a:ext cx="1823421" cy="73866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 possession of my entire soul</a:t>
                  </a:r>
                  <a:endParaRPr lang="en-ID" sz="1400" dirty="0"/>
                </a:p>
              </p:txBody>
            </p:sp>
          </p:grp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AF5744A4-5111-4137-A339-E99ADDC0F874}"/>
                  </a:ext>
                </a:extLst>
              </p:cNvPr>
              <p:cNvSpPr/>
              <p:nvPr/>
            </p:nvSpPr>
            <p:spPr>
              <a:xfrm>
                <a:off x="3823654" y="2182262"/>
                <a:ext cx="6910949" cy="333617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b="1" dirty="0">
                    <a:solidFill>
                      <a:schemeClr val="bg1"/>
                    </a:solidFill>
                    <a:cs typeface="Segoe UI" panose="020B0502040204020203" pitchFamily="34" charset="0"/>
                  </a:rPr>
                  <a:t>Your Plan : 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Lorem Ipsum is simply dummy text of the printing and typesetting industry. </a:t>
                </a:r>
                <a:endParaRPr lang="en-US" sz="1400" b="1" dirty="0">
                  <a:solidFill>
                    <a:schemeClr val="bg1"/>
                  </a:solidFill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415F4F2D-E09E-4FFB-9132-1BAF65388C42}"/>
                </a:ext>
              </a:extLst>
            </p:cNvPr>
            <p:cNvSpPr txBox="1"/>
            <p:nvPr/>
          </p:nvSpPr>
          <p:spPr>
            <a:xfrm>
              <a:off x="2103829" y="1271017"/>
              <a:ext cx="7931334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Table Strategic Plan Diagram</a:t>
              </a:r>
              <a:endParaRPr lang="en-ID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3144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1BE22B8B-CEDB-4095-B9A4-74D3362726D4}"/>
              </a:ext>
            </a:extLst>
          </p:cNvPr>
          <p:cNvGrpSpPr/>
          <p:nvPr/>
        </p:nvGrpSpPr>
        <p:grpSpPr>
          <a:xfrm>
            <a:off x="1361620" y="1139506"/>
            <a:ext cx="9468759" cy="4181424"/>
            <a:chOff x="1447179" y="1651989"/>
            <a:chExt cx="9468759" cy="4181424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2AA50E35-EF69-4E3F-B96F-A63216EE25FB}"/>
                </a:ext>
              </a:extLst>
            </p:cNvPr>
            <p:cNvSpPr txBox="1"/>
            <p:nvPr/>
          </p:nvSpPr>
          <p:spPr>
            <a:xfrm>
              <a:off x="2701529" y="1651989"/>
              <a:ext cx="6960060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8 Arrow Table Of Content</a:t>
              </a: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87B3A427-9769-4C92-9FB9-38F06ADF80AA}"/>
                </a:ext>
              </a:extLst>
            </p:cNvPr>
            <p:cNvGrpSpPr/>
            <p:nvPr/>
          </p:nvGrpSpPr>
          <p:grpSpPr>
            <a:xfrm>
              <a:off x="1447179" y="3599873"/>
              <a:ext cx="9468759" cy="1040105"/>
              <a:chOff x="1447179" y="2250134"/>
              <a:chExt cx="9468759" cy="1040105"/>
            </a:xfrm>
          </p:grpSpPr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B1E62210-6C71-4E1F-9DEA-4C904F40813D}"/>
                  </a:ext>
                </a:extLst>
              </p:cNvPr>
              <p:cNvGrpSpPr/>
              <p:nvPr/>
            </p:nvGrpSpPr>
            <p:grpSpPr>
              <a:xfrm>
                <a:off x="1447179" y="2250135"/>
                <a:ext cx="2534060" cy="1040104"/>
                <a:chOff x="1447179" y="2250135"/>
                <a:chExt cx="2534060" cy="1040104"/>
              </a:xfrm>
            </p:grpSpPr>
            <p:sp>
              <p:nvSpPr>
                <p:cNvPr id="68" name="Arrow: Pentagon 67">
                  <a:extLst>
                    <a:ext uri="{FF2B5EF4-FFF2-40B4-BE49-F238E27FC236}">
                      <a16:creationId xmlns:a16="http://schemas.microsoft.com/office/drawing/2014/main" id="{1D8C89F3-5B75-4306-AF98-B212B3D8B83D}"/>
                    </a:ext>
                  </a:extLst>
                </p:cNvPr>
                <p:cNvSpPr/>
                <p:nvPr/>
              </p:nvSpPr>
              <p:spPr>
                <a:xfrm>
                  <a:off x="1740885" y="2250135"/>
                  <a:ext cx="2240354" cy="1040104"/>
                </a:xfrm>
                <a:prstGeom prst="homePlate">
                  <a:avLst>
                    <a:gd name="adj" fmla="val 33010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 dirty="0"/>
                </a:p>
              </p:txBody>
            </p:sp>
            <p:grpSp>
              <p:nvGrpSpPr>
                <p:cNvPr id="43" name="Group 42">
                  <a:extLst>
                    <a:ext uri="{FF2B5EF4-FFF2-40B4-BE49-F238E27FC236}">
                      <a16:creationId xmlns:a16="http://schemas.microsoft.com/office/drawing/2014/main" id="{B90F0DE6-D371-486F-A3D7-C73D658663DD}"/>
                    </a:ext>
                  </a:extLst>
                </p:cNvPr>
                <p:cNvGrpSpPr/>
                <p:nvPr/>
              </p:nvGrpSpPr>
              <p:grpSpPr>
                <a:xfrm>
                  <a:off x="1447179" y="2250136"/>
                  <a:ext cx="548365" cy="1040103"/>
                  <a:chOff x="2843910" y="4202537"/>
                  <a:chExt cx="548365" cy="1040103"/>
                </a:xfrm>
              </p:grpSpPr>
              <p:sp>
                <p:nvSpPr>
                  <p:cNvPr id="44" name="Chevron 42">
                    <a:extLst>
                      <a:ext uri="{FF2B5EF4-FFF2-40B4-BE49-F238E27FC236}">
                        <a16:creationId xmlns:a16="http://schemas.microsoft.com/office/drawing/2014/main" id="{35266A2D-150E-4C8A-84BF-714BAB007D0A}"/>
                      </a:ext>
                    </a:extLst>
                  </p:cNvPr>
                  <p:cNvSpPr/>
                  <p:nvPr/>
                </p:nvSpPr>
                <p:spPr>
                  <a:xfrm>
                    <a:off x="2913717" y="4202537"/>
                    <a:ext cx="478558" cy="1040103"/>
                  </a:xfrm>
                  <a:prstGeom prst="chevron">
                    <a:avLst/>
                  </a:prstGeom>
                  <a:gradFill>
                    <a:gsLst>
                      <a:gs pos="0">
                        <a:schemeClr val="accent1">
                          <a:lumMod val="75000"/>
                        </a:schemeClr>
                      </a:gs>
                      <a:gs pos="100000">
                        <a:schemeClr val="accent1"/>
                      </a:gs>
                    </a:gsLst>
                    <a:lin ang="10800000" scaled="1"/>
                  </a:gradFill>
                  <a:ln w="19050" algn="ctr">
                    <a:noFill/>
                    <a:round/>
                    <a:headEnd/>
                    <a:tailEnd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wrap="none" lIns="72000" tIns="0" rIns="72000" bIns="0" anchor="ctr"/>
                  <a:lstStyle/>
                  <a:p>
                    <a:pPr algn="ctr"/>
                    <a:endParaRPr lang="en-US" sz="1600" b="1" kern="0" dirty="0">
                      <a:solidFill>
                        <a:prstClr val="white"/>
                      </a:solidFill>
                      <a:latin typeface="Times New Roman" pitchFamily="18" charset="0"/>
                      <a:ea typeface="굴림"/>
                      <a:cs typeface="Times New Roman" pitchFamily="18" charset="0"/>
                    </a:endParaRPr>
                  </a:p>
                </p:txBody>
              </p:sp>
              <p:grpSp>
                <p:nvGrpSpPr>
                  <p:cNvPr id="45" name="Group 44">
                    <a:extLst>
                      <a:ext uri="{FF2B5EF4-FFF2-40B4-BE49-F238E27FC236}">
                        <a16:creationId xmlns:a16="http://schemas.microsoft.com/office/drawing/2014/main" id="{374C0DC4-70D4-452A-8D0D-CC8D12C7E73A}"/>
                      </a:ext>
                    </a:extLst>
                  </p:cNvPr>
                  <p:cNvGrpSpPr/>
                  <p:nvPr/>
                </p:nvGrpSpPr>
                <p:grpSpPr>
                  <a:xfrm>
                    <a:off x="2843910" y="4497232"/>
                    <a:ext cx="450336" cy="450714"/>
                    <a:chOff x="2843910" y="4497232"/>
                    <a:chExt cx="450336" cy="450714"/>
                  </a:xfrm>
                </p:grpSpPr>
                <p:sp>
                  <p:nvSpPr>
                    <p:cNvPr id="46" name="Oval 45">
                      <a:extLst>
                        <a:ext uri="{FF2B5EF4-FFF2-40B4-BE49-F238E27FC236}">
                          <a16:creationId xmlns:a16="http://schemas.microsoft.com/office/drawing/2014/main" id="{22607B21-177F-423A-A451-A150013E5B18}"/>
                        </a:ext>
                      </a:extLst>
                    </p:cNvPr>
                    <p:cNvSpPr>
                      <a:spLocks noChangeAspect="1"/>
                    </p:cNvSpPr>
                    <p:nvPr/>
                  </p:nvSpPr>
                  <p:spPr>
                    <a:xfrm>
                      <a:off x="2843910" y="4497232"/>
                      <a:ext cx="450336" cy="450714"/>
                    </a:xfrm>
                    <a:prstGeom prst="ellipse">
                      <a:avLst/>
                    </a:prstGeom>
                    <a:solidFill>
                      <a:schemeClr val="accent1">
                        <a:lumMod val="40000"/>
                        <a:lumOff val="60000"/>
                      </a:schemeClr>
                    </a:solidFill>
                    <a:ln w="19050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500" b="1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p:txBody>
                </p:sp>
                <p:grpSp>
                  <p:nvGrpSpPr>
                    <p:cNvPr id="47" name="Group 46">
                      <a:extLst>
                        <a:ext uri="{FF2B5EF4-FFF2-40B4-BE49-F238E27FC236}">
                          <a16:creationId xmlns:a16="http://schemas.microsoft.com/office/drawing/2014/main" id="{FD347770-600D-48FE-B91B-C0882D6456A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870447" y="4549238"/>
                      <a:ext cx="397263" cy="346703"/>
                      <a:chOff x="2870447" y="4595752"/>
                      <a:chExt cx="397263" cy="346703"/>
                    </a:xfrm>
                  </p:grpSpPr>
                  <p:sp>
                    <p:nvSpPr>
                      <p:cNvPr id="48" name="Oval 47">
                        <a:extLst>
                          <a:ext uri="{FF2B5EF4-FFF2-40B4-BE49-F238E27FC236}">
                            <a16:creationId xmlns:a16="http://schemas.microsoft.com/office/drawing/2014/main" id="{2BC6E6C0-DF53-4558-9416-9B394D46ABB4}"/>
                          </a:ext>
                        </a:extLst>
                      </p:cNvPr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895872" y="4595752"/>
                        <a:ext cx="346412" cy="346703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w="19050"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700" b="1" i="1" dirty="0">
                          <a:solidFill>
                            <a:schemeClr val="bg1"/>
                          </a:solidFill>
                          <a:latin typeface="Raleway" panose="020B0503030101060003" pitchFamily="34" charset="0"/>
                          <a:cs typeface="Segoe UI" panose="020B0502040204020203" pitchFamily="34" charset="0"/>
                        </a:endParaRPr>
                      </a:p>
                    </p:txBody>
                  </p:sp>
                  <p:sp>
                    <p:nvSpPr>
                      <p:cNvPr id="49" name="Rectangle 48">
                        <a:extLst>
                          <a:ext uri="{FF2B5EF4-FFF2-40B4-BE49-F238E27FC236}">
                            <a16:creationId xmlns:a16="http://schemas.microsoft.com/office/drawing/2014/main" id="{21A28DB2-7AA9-42D8-AD70-AB18FFAEAF5E}"/>
                          </a:ext>
                        </a:extLst>
                      </p:cNvPr>
                      <p:cNvSpPr/>
                      <p:nvPr/>
                    </p:nvSpPr>
                    <p:spPr>
                      <a:xfrm rot="20641079">
                        <a:off x="2870447" y="4605661"/>
                        <a:ext cx="397263" cy="326884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pPr algn="ctr">
                          <a:lnSpc>
                            <a:spcPct val="120000"/>
                          </a:lnSpc>
                        </a:pPr>
                        <a:r>
                          <a:rPr lang="en-US" sz="1400" b="1" dirty="0">
                            <a:solidFill>
                              <a:schemeClr val="bg1"/>
                            </a:solidFill>
                            <a:latin typeface="Segoe UI" panose="020B0502040204020203" pitchFamily="34" charset="0"/>
                            <a:cs typeface="Segoe UI" panose="020B0502040204020203" pitchFamily="34" charset="0"/>
                          </a:rPr>
                          <a:t>01</a:t>
                        </a:r>
                      </a:p>
                    </p:txBody>
                  </p:sp>
                </p:grpSp>
              </p:grpSp>
            </p:grpSp>
            <p:sp>
              <p:nvSpPr>
                <p:cNvPr id="108" name="Rectangle 107">
                  <a:extLst>
                    <a:ext uri="{FF2B5EF4-FFF2-40B4-BE49-F238E27FC236}">
                      <a16:creationId xmlns:a16="http://schemas.microsoft.com/office/drawing/2014/main" id="{3C36899C-9F9A-44A0-9744-26A2E94BC9CB}"/>
                    </a:ext>
                  </a:extLst>
                </p:cNvPr>
                <p:cNvSpPr/>
                <p:nvPr/>
              </p:nvSpPr>
              <p:spPr>
                <a:xfrm>
                  <a:off x="2152557" y="2373622"/>
                  <a:ext cx="1505281" cy="85068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 possession</a:t>
                  </a:r>
                </a:p>
              </p:txBody>
            </p:sp>
          </p:grpSp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CA1677B9-7131-493B-A565-4E9D1E816639}"/>
                  </a:ext>
                </a:extLst>
              </p:cNvPr>
              <p:cNvGrpSpPr/>
              <p:nvPr/>
            </p:nvGrpSpPr>
            <p:grpSpPr>
              <a:xfrm>
                <a:off x="3727645" y="2250135"/>
                <a:ext cx="2541408" cy="1040104"/>
                <a:chOff x="3727645" y="2250135"/>
                <a:chExt cx="2541408" cy="1040104"/>
              </a:xfrm>
            </p:grpSpPr>
            <p:sp>
              <p:nvSpPr>
                <p:cNvPr id="69" name="Arrow: Pentagon 68">
                  <a:extLst>
                    <a:ext uri="{FF2B5EF4-FFF2-40B4-BE49-F238E27FC236}">
                      <a16:creationId xmlns:a16="http://schemas.microsoft.com/office/drawing/2014/main" id="{B8D8515E-097D-4513-94E9-77336C57F88D}"/>
                    </a:ext>
                  </a:extLst>
                </p:cNvPr>
                <p:cNvSpPr/>
                <p:nvPr/>
              </p:nvSpPr>
              <p:spPr>
                <a:xfrm>
                  <a:off x="4028699" y="2250135"/>
                  <a:ext cx="2240354" cy="1040104"/>
                </a:xfrm>
                <a:prstGeom prst="homePlate">
                  <a:avLst>
                    <a:gd name="adj" fmla="val 33010"/>
                  </a:avLst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 dirty="0"/>
                </a:p>
              </p:txBody>
            </p:sp>
            <p:grpSp>
              <p:nvGrpSpPr>
                <p:cNvPr id="50" name="Group 49">
                  <a:extLst>
                    <a:ext uri="{FF2B5EF4-FFF2-40B4-BE49-F238E27FC236}">
                      <a16:creationId xmlns:a16="http://schemas.microsoft.com/office/drawing/2014/main" id="{83C08348-9123-470C-8177-ACD8EB81E741}"/>
                    </a:ext>
                  </a:extLst>
                </p:cNvPr>
                <p:cNvGrpSpPr/>
                <p:nvPr/>
              </p:nvGrpSpPr>
              <p:grpSpPr>
                <a:xfrm>
                  <a:off x="3727645" y="2250136"/>
                  <a:ext cx="548365" cy="1040103"/>
                  <a:chOff x="2843910" y="4202537"/>
                  <a:chExt cx="548365" cy="1040103"/>
                </a:xfrm>
              </p:grpSpPr>
              <p:sp>
                <p:nvSpPr>
                  <p:cNvPr id="51" name="Chevron 42">
                    <a:extLst>
                      <a:ext uri="{FF2B5EF4-FFF2-40B4-BE49-F238E27FC236}">
                        <a16:creationId xmlns:a16="http://schemas.microsoft.com/office/drawing/2014/main" id="{0117D69A-1463-40D5-A123-921D65645BA5}"/>
                      </a:ext>
                    </a:extLst>
                  </p:cNvPr>
                  <p:cNvSpPr/>
                  <p:nvPr/>
                </p:nvSpPr>
                <p:spPr>
                  <a:xfrm>
                    <a:off x="2913717" y="4202537"/>
                    <a:ext cx="478558" cy="1040103"/>
                  </a:xfrm>
                  <a:prstGeom prst="chevron">
                    <a:avLst/>
                  </a:prstGeom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/>
                    <a:tailEnd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wrap="none" anchor="ctr"/>
                  <a:lstStyle/>
                  <a:p>
                    <a:pPr latinLnBrk="1"/>
                    <a:endParaRPr kumimoji="1" lang="en-US" sz="1400" kern="0" dirty="0">
                      <a:solidFill>
                        <a:prstClr val="black"/>
                      </a:solidFill>
                      <a:latin typeface="굴림" charset="-127"/>
                      <a:ea typeface="굴림" charset="-127"/>
                    </a:endParaRPr>
                  </a:p>
                </p:txBody>
              </p:sp>
              <p:grpSp>
                <p:nvGrpSpPr>
                  <p:cNvPr id="52" name="Group 51">
                    <a:extLst>
                      <a:ext uri="{FF2B5EF4-FFF2-40B4-BE49-F238E27FC236}">
                        <a16:creationId xmlns:a16="http://schemas.microsoft.com/office/drawing/2014/main" id="{134B622F-07CB-4348-B9C1-A1A587F29214}"/>
                      </a:ext>
                    </a:extLst>
                  </p:cNvPr>
                  <p:cNvGrpSpPr/>
                  <p:nvPr/>
                </p:nvGrpSpPr>
                <p:grpSpPr>
                  <a:xfrm>
                    <a:off x="2843910" y="4497232"/>
                    <a:ext cx="450336" cy="450714"/>
                    <a:chOff x="2843910" y="4497232"/>
                    <a:chExt cx="450336" cy="450714"/>
                  </a:xfrm>
                </p:grpSpPr>
                <p:sp>
                  <p:nvSpPr>
                    <p:cNvPr id="53" name="Oval 52">
                      <a:extLst>
                        <a:ext uri="{FF2B5EF4-FFF2-40B4-BE49-F238E27FC236}">
                          <a16:creationId xmlns:a16="http://schemas.microsoft.com/office/drawing/2014/main" id="{AA021969-1D4A-4FEE-8486-A63DB8426C52}"/>
                        </a:ext>
                      </a:extLst>
                    </p:cNvPr>
                    <p:cNvSpPr>
                      <a:spLocks noChangeAspect="1"/>
                    </p:cNvSpPr>
                    <p:nvPr/>
                  </p:nvSpPr>
                  <p:spPr>
                    <a:xfrm>
                      <a:off x="2843910" y="4497232"/>
                      <a:ext cx="450336" cy="450714"/>
                    </a:xfrm>
                    <a:prstGeom prst="ellipse">
                      <a:avLst/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 w="19050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500" b="1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p:txBody>
                </p:sp>
                <p:grpSp>
                  <p:nvGrpSpPr>
                    <p:cNvPr id="54" name="Group 53">
                      <a:extLst>
                        <a:ext uri="{FF2B5EF4-FFF2-40B4-BE49-F238E27FC236}">
                          <a16:creationId xmlns:a16="http://schemas.microsoft.com/office/drawing/2014/main" id="{E3152DF5-BBF6-4028-A570-C4283ED6F98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870447" y="4549238"/>
                      <a:ext cx="397263" cy="346703"/>
                      <a:chOff x="2870447" y="4595752"/>
                      <a:chExt cx="397263" cy="346703"/>
                    </a:xfrm>
                  </p:grpSpPr>
                  <p:sp>
                    <p:nvSpPr>
                      <p:cNvPr id="55" name="Oval 54">
                        <a:extLst>
                          <a:ext uri="{FF2B5EF4-FFF2-40B4-BE49-F238E27FC236}">
                            <a16:creationId xmlns:a16="http://schemas.microsoft.com/office/drawing/2014/main" id="{8E98D45F-0D9E-47EC-B4A4-74C68E58F71A}"/>
                          </a:ext>
                        </a:extLst>
                      </p:cNvPr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895872" y="4595752"/>
                        <a:ext cx="346412" cy="346703"/>
                      </a:xfrm>
                      <a:prstGeom prst="ellipse">
                        <a:avLst/>
                      </a:prstGeom>
                      <a:solidFill>
                        <a:schemeClr val="accent2"/>
                      </a:solidFill>
                      <a:ln w="19050"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700" b="1" i="1" dirty="0">
                          <a:solidFill>
                            <a:schemeClr val="bg1"/>
                          </a:solidFill>
                          <a:latin typeface="Raleway" panose="020B0503030101060003" pitchFamily="34" charset="0"/>
                          <a:cs typeface="Segoe UI" panose="020B0502040204020203" pitchFamily="34" charset="0"/>
                        </a:endParaRPr>
                      </a:p>
                    </p:txBody>
                  </p:sp>
                  <p:sp>
                    <p:nvSpPr>
                      <p:cNvPr id="56" name="Rectangle 55">
                        <a:extLst>
                          <a:ext uri="{FF2B5EF4-FFF2-40B4-BE49-F238E27FC236}">
                            <a16:creationId xmlns:a16="http://schemas.microsoft.com/office/drawing/2014/main" id="{FDA7C016-DCAE-4375-B647-B2BCA356C319}"/>
                          </a:ext>
                        </a:extLst>
                      </p:cNvPr>
                      <p:cNvSpPr/>
                      <p:nvPr/>
                    </p:nvSpPr>
                    <p:spPr>
                      <a:xfrm rot="20627450">
                        <a:off x="2870447" y="4605661"/>
                        <a:ext cx="397263" cy="326884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pPr algn="ctr">
                          <a:lnSpc>
                            <a:spcPct val="120000"/>
                          </a:lnSpc>
                        </a:pPr>
                        <a:r>
                          <a:rPr lang="en-US" sz="1400" b="1" dirty="0">
                            <a:solidFill>
                              <a:schemeClr val="bg1"/>
                            </a:solidFill>
                            <a:latin typeface="Segoe UI" panose="020B0502040204020203" pitchFamily="34" charset="0"/>
                            <a:cs typeface="Segoe UI" panose="020B0502040204020203" pitchFamily="34" charset="0"/>
                          </a:rPr>
                          <a:t>02</a:t>
                        </a:r>
                      </a:p>
                    </p:txBody>
                  </p:sp>
                </p:grpSp>
              </p:grpSp>
            </p:grpSp>
            <p:sp>
              <p:nvSpPr>
                <p:cNvPr id="110" name="Rectangle 109">
                  <a:extLst>
                    <a:ext uri="{FF2B5EF4-FFF2-40B4-BE49-F238E27FC236}">
                      <a16:creationId xmlns:a16="http://schemas.microsoft.com/office/drawing/2014/main" id="{2CC3EA9B-0126-49D4-ABEF-DC1CDB19344A}"/>
                    </a:ext>
                  </a:extLst>
                </p:cNvPr>
                <p:cNvSpPr/>
                <p:nvPr/>
              </p:nvSpPr>
              <p:spPr>
                <a:xfrm>
                  <a:off x="4438967" y="2373622"/>
                  <a:ext cx="1505281" cy="85068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 possession</a:t>
                  </a:r>
                </a:p>
              </p:txBody>
            </p:sp>
          </p:grpSp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E0697B37-E657-4495-891F-7774F64AF9F3}"/>
                  </a:ext>
                </a:extLst>
              </p:cNvPr>
              <p:cNvGrpSpPr/>
              <p:nvPr/>
            </p:nvGrpSpPr>
            <p:grpSpPr>
              <a:xfrm>
                <a:off x="6107205" y="2250135"/>
                <a:ext cx="2518230" cy="1040104"/>
                <a:chOff x="6107205" y="2250135"/>
                <a:chExt cx="2518230" cy="1040104"/>
              </a:xfrm>
            </p:grpSpPr>
            <p:sp>
              <p:nvSpPr>
                <p:cNvPr id="70" name="Arrow: Pentagon 69">
                  <a:extLst>
                    <a:ext uri="{FF2B5EF4-FFF2-40B4-BE49-F238E27FC236}">
                      <a16:creationId xmlns:a16="http://schemas.microsoft.com/office/drawing/2014/main" id="{2799390B-691B-4199-A2EE-4F902A4CBA51}"/>
                    </a:ext>
                  </a:extLst>
                </p:cNvPr>
                <p:cNvSpPr/>
                <p:nvPr/>
              </p:nvSpPr>
              <p:spPr>
                <a:xfrm>
                  <a:off x="6385081" y="2250135"/>
                  <a:ext cx="2240354" cy="1040104"/>
                </a:xfrm>
                <a:prstGeom prst="homePlate">
                  <a:avLst>
                    <a:gd name="adj" fmla="val 33010"/>
                  </a:avLst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 dirty="0"/>
                </a:p>
              </p:txBody>
            </p:sp>
            <p:grpSp>
              <p:nvGrpSpPr>
                <p:cNvPr id="80" name="Group 79">
                  <a:extLst>
                    <a:ext uri="{FF2B5EF4-FFF2-40B4-BE49-F238E27FC236}">
                      <a16:creationId xmlns:a16="http://schemas.microsoft.com/office/drawing/2014/main" id="{BBA86934-C0B2-4492-8911-A4518848812A}"/>
                    </a:ext>
                  </a:extLst>
                </p:cNvPr>
                <p:cNvGrpSpPr/>
                <p:nvPr/>
              </p:nvGrpSpPr>
              <p:grpSpPr>
                <a:xfrm>
                  <a:off x="6107205" y="2250136"/>
                  <a:ext cx="548365" cy="1040103"/>
                  <a:chOff x="2843910" y="4202537"/>
                  <a:chExt cx="548365" cy="1040103"/>
                </a:xfrm>
              </p:grpSpPr>
              <p:sp>
                <p:nvSpPr>
                  <p:cNvPr id="102" name="Chevron 42">
                    <a:extLst>
                      <a:ext uri="{FF2B5EF4-FFF2-40B4-BE49-F238E27FC236}">
                        <a16:creationId xmlns:a16="http://schemas.microsoft.com/office/drawing/2014/main" id="{29EF7316-EA57-4266-BF20-7250CD601E2E}"/>
                      </a:ext>
                    </a:extLst>
                  </p:cNvPr>
                  <p:cNvSpPr/>
                  <p:nvPr/>
                </p:nvSpPr>
                <p:spPr>
                  <a:xfrm>
                    <a:off x="2913717" y="4202537"/>
                    <a:ext cx="478558" cy="1040103"/>
                  </a:xfrm>
                  <a:prstGeom prst="chevron">
                    <a:avLst/>
                  </a:prstGeom>
                  <a:gradFill>
                    <a:gsLst>
                      <a:gs pos="0">
                        <a:schemeClr val="accent3">
                          <a:lumMod val="75000"/>
                        </a:schemeClr>
                      </a:gs>
                      <a:gs pos="100000">
                        <a:schemeClr val="accent3"/>
                      </a:gs>
                    </a:gsLst>
                    <a:lin ang="10800000" scaled="1"/>
                  </a:gradFill>
                  <a:ln w="19050" algn="ctr">
                    <a:noFill/>
                    <a:round/>
                    <a:headEnd/>
                    <a:tailEnd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wrap="none" lIns="72000" tIns="0" rIns="72000" bIns="0" anchor="ctr"/>
                  <a:lstStyle/>
                  <a:p>
                    <a:pPr algn="ctr"/>
                    <a:endParaRPr lang="en-US" sz="1600" b="1" kern="0" dirty="0">
                      <a:solidFill>
                        <a:prstClr val="white"/>
                      </a:solidFill>
                      <a:latin typeface="Times New Roman" pitchFamily="18" charset="0"/>
                      <a:ea typeface="굴림"/>
                      <a:cs typeface="Times New Roman" pitchFamily="18" charset="0"/>
                    </a:endParaRPr>
                  </a:p>
                </p:txBody>
              </p:sp>
              <p:grpSp>
                <p:nvGrpSpPr>
                  <p:cNvPr id="103" name="Group 102">
                    <a:extLst>
                      <a:ext uri="{FF2B5EF4-FFF2-40B4-BE49-F238E27FC236}">
                        <a16:creationId xmlns:a16="http://schemas.microsoft.com/office/drawing/2014/main" id="{E0779AD9-4DCC-49DF-A935-B4D572BCB0AD}"/>
                      </a:ext>
                    </a:extLst>
                  </p:cNvPr>
                  <p:cNvGrpSpPr/>
                  <p:nvPr/>
                </p:nvGrpSpPr>
                <p:grpSpPr>
                  <a:xfrm>
                    <a:off x="2843910" y="4497232"/>
                    <a:ext cx="450336" cy="450714"/>
                    <a:chOff x="2843910" y="4497232"/>
                    <a:chExt cx="450336" cy="450714"/>
                  </a:xfrm>
                </p:grpSpPr>
                <p:sp>
                  <p:nvSpPr>
                    <p:cNvPr id="104" name="Oval 103">
                      <a:extLst>
                        <a:ext uri="{FF2B5EF4-FFF2-40B4-BE49-F238E27FC236}">
                          <a16:creationId xmlns:a16="http://schemas.microsoft.com/office/drawing/2014/main" id="{7C3FF52D-B326-4642-B7CB-5B4E37E9101A}"/>
                        </a:ext>
                      </a:extLst>
                    </p:cNvPr>
                    <p:cNvSpPr>
                      <a:spLocks noChangeAspect="1"/>
                    </p:cNvSpPr>
                    <p:nvPr/>
                  </p:nvSpPr>
                  <p:spPr>
                    <a:xfrm>
                      <a:off x="2843910" y="4497232"/>
                      <a:ext cx="450336" cy="450714"/>
                    </a:xfrm>
                    <a:prstGeom prst="ellipse">
                      <a:avLst/>
                    </a:prstGeom>
                    <a:solidFill>
                      <a:schemeClr val="accent3">
                        <a:lumMod val="40000"/>
                        <a:lumOff val="60000"/>
                      </a:schemeClr>
                    </a:solidFill>
                    <a:ln w="19050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500" b="1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p:txBody>
                </p:sp>
                <p:grpSp>
                  <p:nvGrpSpPr>
                    <p:cNvPr id="105" name="Group 104">
                      <a:extLst>
                        <a:ext uri="{FF2B5EF4-FFF2-40B4-BE49-F238E27FC236}">
                          <a16:creationId xmlns:a16="http://schemas.microsoft.com/office/drawing/2014/main" id="{1DDC1A69-9095-4B13-A6C8-6BEB0317091D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870447" y="4549238"/>
                      <a:ext cx="397263" cy="346703"/>
                      <a:chOff x="2870447" y="4595752"/>
                      <a:chExt cx="397263" cy="346703"/>
                    </a:xfrm>
                  </p:grpSpPr>
                  <p:sp>
                    <p:nvSpPr>
                      <p:cNvPr id="106" name="Oval 105">
                        <a:extLst>
                          <a:ext uri="{FF2B5EF4-FFF2-40B4-BE49-F238E27FC236}">
                            <a16:creationId xmlns:a16="http://schemas.microsoft.com/office/drawing/2014/main" id="{5A6CEF6F-2756-4B52-8EC0-5372DFC34A3A}"/>
                          </a:ext>
                        </a:extLst>
                      </p:cNvPr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895872" y="4595752"/>
                        <a:ext cx="346412" cy="346703"/>
                      </a:xfrm>
                      <a:prstGeom prst="ellipse">
                        <a:avLst/>
                      </a:prstGeom>
                      <a:solidFill>
                        <a:schemeClr val="accent3"/>
                      </a:solidFill>
                      <a:ln w="19050"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700" b="1" i="1" dirty="0">
                          <a:solidFill>
                            <a:schemeClr val="bg1"/>
                          </a:solidFill>
                          <a:latin typeface="Raleway" panose="020B0503030101060003" pitchFamily="34" charset="0"/>
                          <a:cs typeface="Segoe UI" panose="020B0502040204020203" pitchFamily="34" charset="0"/>
                        </a:endParaRPr>
                      </a:p>
                    </p:txBody>
                  </p:sp>
                  <p:sp>
                    <p:nvSpPr>
                      <p:cNvPr id="107" name="Rectangle 106">
                        <a:extLst>
                          <a:ext uri="{FF2B5EF4-FFF2-40B4-BE49-F238E27FC236}">
                            <a16:creationId xmlns:a16="http://schemas.microsoft.com/office/drawing/2014/main" id="{C2EBBDE9-8C6A-48AB-B6A5-A14281C6FA14}"/>
                          </a:ext>
                        </a:extLst>
                      </p:cNvPr>
                      <p:cNvSpPr/>
                      <p:nvPr/>
                    </p:nvSpPr>
                    <p:spPr>
                      <a:xfrm rot="20449692">
                        <a:off x="2870447" y="4605661"/>
                        <a:ext cx="397263" cy="326884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pPr algn="ctr">
                          <a:lnSpc>
                            <a:spcPct val="120000"/>
                          </a:lnSpc>
                        </a:pPr>
                        <a:r>
                          <a:rPr lang="en-US" sz="1400" b="1" dirty="0">
                            <a:solidFill>
                              <a:schemeClr val="bg1"/>
                            </a:solidFill>
                            <a:latin typeface="Segoe UI" panose="020B0502040204020203" pitchFamily="34" charset="0"/>
                            <a:cs typeface="Segoe UI" panose="020B0502040204020203" pitchFamily="34" charset="0"/>
                          </a:rPr>
                          <a:t>03</a:t>
                        </a:r>
                      </a:p>
                    </p:txBody>
                  </p:sp>
                </p:grpSp>
              </p:grpSp>
            </p:grpSp>
            <p:sp>
              <p:nvSpPr>
                <p:cNvPr id="112" name="Rectangle 111">
                  <a:extLst>
                    <a:ext uri="{FF2B5EF4-FFF2-40B4-BE49-F238E27FC236}">
                      <a16:creationId xmlns:a16="http://schemas.microsoft.com/office/drawing/2014/main" id="{52FEC8C9-F7F5-4703-AB4F-B3100C1A3A7D}"/>
                    </a:ext>
                  </a:extLst>
                </p:cNvPr>
                <p:cNvSpPr/>
                <p:nvPr/>
              </p:nvSpPr>
              <p:spPr>
                <a:xfrm>
                  <a:off x="6790305" y="2373622"/>
                  <a:ext cx="1505281" cy="85068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 possession</a:t>
                  </a:r>
                </a:p>
              </p:txBody>
            </p:sp>
          </p:grpSp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853E06A2-05E6-4CBF-9B0D-3B9B33B47DF9}"/>
                  </a:ext>
                </a:extLst>
              </p:cNvPr>
              <p:cNvGrpSpPr/>
              <p:nvPr/>
            </p:nvGrpSpPr>
            <p:grpSpPr>
              <a:xfrm>
                <a:off x="8458543" y="2250134"/>
                <a:ext cx="2457395" cy="1040105"/>
                <a:chOff x="8458543" y="2250134"/>
                <a:chExt cx="2457395" cy="1040105"/>
              </a:xfrm>
            </p:grpSpPr>
            <p:sp>
              <p:nvSpPr>
                <p:cNvPr id="78" name="Arrow: Pentagon 77">
                  <a:extLst>
                    <a:ext uri="{FF2B5EF4-FFF2-40B4-BE49-F238E27FC236}">
                      <a16:creationId xmlns:a16="http://schemas.microsoft.com/office/drawing/2014/main" id="{98B0610D-103A-4ADF-A5F0-710C96D23E5D}"/>
                    </a:ext>
                  </a:extLst>
                </p:cNvPr>
                <p:cNvSpPr/>
                <p:nvPr/>
              </p:nvSpPr>
              <p:spPr>
                <a:xfrm>
                  <a:off x="8675584" y="2250134"/>
                  <a:ext cx="2240354" cy="1031523"/>
                </a:xfrm>
                <a:prstGeom prst="homePlate">
                  <a:avLst>
                    <a:gd name="adj" fmla="val 33010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 dirty="0"/>
                </a:p>
              </p:txBody>
            </p:sp>
            <p:grpSp>
              <p:nvGrpSpPr>
                <p:cNvPr id="81" name="Group 80">
                  <a:extLst>
                    <a:ext uri="{FF2B5EF4-FFF2-40B4-BE49-F238E27FC236}">
                      <a16:creationId xmlns:a16="http://schemas.microsoft.com/office/drawing/2014/main" id="{7EF21EE5-9B35-4744-9A68-E4A8E97DC487}"/>
                    </a:ext>
                  </a:extLst>
                </p:cNvPr>
                <p:cNvGrpSpPr/>
                <p:nvPr/>
              </p:nvGrpSpPr>
              <p:grpSpPr>
                <a:xfrm>
                  <a:off x="8458543" y="2250136"/>
                  <a:ext cx="548365" cy="1040103"/>
                  <a:chOff x="2843910" y="4202537"/>
                  <a:chExt cx="548365" cy="1040103"/>
                </a:xfrm>
              </p:grpSpPr>
              <p:sp>
                <p:nvSpPr>
                  <p:cNvPr id="96" name="Chevron 42">
                    <a:extLst>
                      <a:ext uri="{FF2B5EF4-FFF2-40B4-BE49-F238E27FC236}">
                        <a16:creationId xmlns:a16="http://schemas.microsoft.com/office/drawing/2014/main" id="{6400C6BC-0332-424F-960C-C89F48637A5C}"/>
                      </a:ext>
                    </a:extLst>
                  </p:cNvPr>
                  <p:cNvSpPr/>
                  <p:nvPr/>
                </p:nvSpPr>
                <p:spPr>
                  <a:xfrm>
                    <a:off x="2913717" y="4202537"/>
                    <a:ext cx="478558" cy="1040103"/>
                  </a:xfrm>
                  <a:prstGeom prst="chevron">
                    <a:avLst/>
                  </a:prstGeom>
                  <a:gradFill rotWithShape="1">
                    <a:gsLst>
                      <a:gs pos="0">
                        <a:schemeClr val="accent4"/>
                      </a:gs>
                      <a:gs pos="100000">
                        <a:schemeClr val="accent4">
                          <a:lumMod val="75000"/>
                        </a:schemeClr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/>
                    <a:tailEnd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wrap="none" anchor="ctr"/>
                  <a:lstStyle/>
                  <a:p>
                    <a:pPr latinLnBrk="1"/>
                    <a:endParaRPr kumimoji="1" lang="en-US" sz="1400" kern="0" dirty="0">
                      <a:solidFill>
                        <a:prstClr val="black"/>
                      </a:solidFill>
                      <a:latin typeface="굴림" charset="-127"/>
                      <a:ea typeface="굴림" charset="-127"/>
                    </a:endParaRPr>
                  </a:p>
                </p:txBody>
              </p:sp>
              <p:grpSp>
                <p:nvGrpSpPr>
                  <p:cNvPr id="97" name="Group 96">
                    <a:extLst>
                      <a:ext uri="{FF2B5EF4-FFF2-40B4-BE49-F238E27FC236}">
                        <a16:creationId xmlns:a16="http://schemas.microsoft.com/office/drawing/2014/main" id="{DEC946C8-9E80-4046-92D9-C99A6AEECDFE}"/>
                      </a:ext>
                    </a:extLst>
                  </p:cNvPr>
                  <p:cNvGrpSpPr/>
                  <p:nvPr/>
                </p:nvGrpSpPr>
                <p:grpSpPr>
                  <a:xfrm>
                    <a:off x="2843910" y="4497232"/>
                    <a:ext cx="450336" cy="450714"/>
                    <a:chOff x="2843910" y="4497232"/>
                    <a:chExt cx="450336" cy="450714"/>
                  </a:xfrm>
                </p:grpSpPr>
                <p:sp>
                  <p:nvSpPr>
                    <p:cNvPr id="98" name="Oval 97">
                      <a:extLst>
                        <a:ext uri="{FF2B5EF4-FFF2-40B4-BE49-F238E27FC236}">
                          <a16:creationId xmlns:a16="http://schemas.microsoft.com/office/drawing/2014/main" id="{9318C5C4-16B9-4D7B-BE6C-B9725E996597}"/>
                        </a:ext>
                      </a:extLst>
                    </p:cNvPr>
                    <p:cNvSpPr>
                      <a:spLocks noChangeAspect="1"/>
                    </p:cNvSpPr>
                    <p:nvPr/>
                  </p:nvSpPr>
                  <p:spPr>
                    <a:xfrm>
                      <a:off x="2843910" y="4497232"/>
                      <a:ext cx="450336" cy="450714"/>
                    </a:xfrm>
                    <a:prstGeom prst="ellipse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9050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500" b="1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p:txBody>
                </p:sp>
                <p:grpSp>
                  <p:nvGrpSpPr>
                    <p:cNvPr id="99" name="Group 98">
                      <a:extLst>
                        <a:ext uri="{FF2B5EF4-FFF2-40B4-BE49-F238E27FC236}">
                          <a16:creationId xmlns:a16="http://schemas.microsoft.com/office/drawing/2014/main" id="{1CEB9F12-D00F-472D-B418-E3C06F07956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870447" y="4549238"/>
                      <a:ext cx="397263" cy="346703"/>
                      <a:chOff x="2870447" y="4595752"/>
                      <a:chExt cx="397263" cy="346703"/>
                    </a:xfrm>
                  </p:grpSpPr>
                  <p:sp>
                    <p:nvSpPr>
                      <p:cNvPr id="100" name="Oval 99">
                        <a:extLst>
                          <a:ext uri="{FF2B5EF4-FFF2-40B4-BE49-F238E27FC236}">
                            <a16:creationId xmlns:a16="http://schemas.microsoft.com/office/drawing/2014/main" id="{9493F5C5-15C0-47F1-9322-1CD940167D48}"/>
                          </a:ext>
                        </a:extLst>
                      </p:cNvPr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895872" y="4595752"/>
                        <a:ext cx="346412" cy="346703"/>
                      </a:xfrm>
                      <a:prstGeom prst="ellipse">
                        <a:avLst/>
                      </a:prstGeom>
                      <a:solidFill>
                        <a:schemeClr val="accent4"/>
                      </a:solidFill>
                      <a:ln w="19050"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700" b="1" i="1" dirty="0">
                          <a:solidFill>
                            <a:schemeClr val="bg1"/>
                          </a:solidFill>
                          <a:latin typeface="Raleway" panose="020B0503030101060003" pitchFamily="34" charset="0"/>
                          <a:cs typeface="Segoe UI" panose="020B0502040204020203" pitchFamily="34" charset="0"/>
                        </a:endParaRPr>
                      </a:p>
                    </p:txBody>
                  </p:sp>
                  <p:sp>
                    <p:nvSpPr>
                      <p:cNvPr id="101" name="Rectangle 100">
                        <a:extLst>
                          <a:ext uri="{FF2B5EF4-FFF2-40B4-BE49-F238E27FC236}">
                            <a16:creationId xmlns:a16="http://schemas.microsoft.com/office/drawing/2014/main" id="{8384AD33-5FD6-425A-8FD3-509783BB355A}"/>
                          </a:ext>
                        </a:extLst>
                      </p:cNvPr>
                      <p:cNvSpPr/>
                      <p:nvPr/>
                    </p:nvSpPr>
                    <p:spPr>
                      <a:xfrm rot="20406306">
                        <a:off x="2870447" y="4605661"/>
                        <a:ext cx="397263" cy="326884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pPr algn="ctr">
                          <a:lnSpc>
                            <a:spcPct val="120000"/>
                          </a:lnSpc>
                        </a:pPr>
                        <a:r>
                          <a:rPr lang="en-US" sz="1400" b="1" dirty="0">
                            <a:solidFill>
                              <a:schemeClr val="bg1"/>
                            </a:solidFill>
                            <a:latin typeface="Segoe UI" panose="020B0502040204020203" pitchFamily="34" charset="0"/>
                            <a:cs typeface="Segoe UI" panose="020B0502040204020203" pitchFamily="34" charset="0"/>
                          </a:rPr>
                          <a:t>04</a:t>
                        </a:r>
                      </a:p>
                    </p:txBody>
                  </p:sp>
                </p:grpSp>
              </p:grpSp>
            </p:grpSp>
            <p:sp>
              <p:nvSpPr>
                <p:cNvPr id="114" name="Rectangle 113">
                  <a:extLst>
                    <a:ext uri="{FF2B5EF4-FFF2-40B4-BE49-F238E27FC236}">
                      <a16:creationId xmlns:a16="http://schemas.microsoft.com/office/drawing/2014/main" id="{A65D334A-09CE-46DA-B88D-9A2F03C02E44}"/>
                    </a:ext>
                  </a:extLst>
                </p:cNvPr>
                <p:cNvSpPr/>
                <p:nvPr/>
              </p:nvSpPr>
              <p:spPr>
                <a:xfrm>
                  <a:off x="9239540" y="2373622"/>
                  <a:ext cx="1505281" cy="85068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 possession</a:t>
                  </a:r>
                </a:p>
              </p:txBody>
            </p:sp>
          </p:grp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A8EA9510-5DD6-4EB7-9369-BE426A92ED27}"/>
                </a:ext>
              </a:extLst>
            </p:cNvPr>
            <p:cNvGrpSpPr/>
            <p:nvPr/>
          </p:nvGrpSpPr>
          <p:grpSpPr>
            <a:xfrm>
              <a:off x="1447179" y="4793309"/>
              <a:ext cx="9468759" cy="1040104"/>
              <a:chOff x="1447179" y="4793309"/>
              <a:chExt cx="9468759" cy="1040104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D0E40292-8E6F-434D-A718-0122826B99D7}"/>
                  </a:ext>
                </a:extLst>
              </p:cNvPr>
              <p:cNvGrpSpPr/>
              <p:nvPr/>
            </p:nvGrpSpPr>
            <p:grpSpPr>
              <a:xfrm>
                <a:off x="1447179" y="4793309"/>
                <a:ext cx="2534060" cy="1040104"/>
                <a:chOff x="1447179" y="4793309"/>
                <a:chExt cx="2534060" cy="1040104"/>
              </a:xfrm>
            </p:grpSpPr>
            <p:sp>
              <p:nvSpPr>
                <p:cNvPr id="79" name="Arrow: Pentagon 78">
                  <a:extLst>
                    <a:ext uri="{FF2B5EF4-FFF2-40B4-BE49-F238E27FC236}">
                      <a16:creationId xmlns:a16="http://schemas.microsoft.com/office/drawing/2014/main" id="{CC7E528F-C847-4868-A0C2-5CB398D46E83}"/>
                    </a:ext>
                  </a:extLst>
                </p:cNvPr>
                <p:cNvSpPr/>
                <p:nvPr/>
              </p:nvSpPr>
              <p:spPr>
                <a:xfrm>
                  <a:off x="1740885" y="4793309"/>
                  <a:ext cx="2240354" cy="1040104"/>
                </a:xfrm>
                <a:prstGeom prst="homePlate">
                  <a:avLst>
                    <a:gd name="adj" fmla="val 33010"/>
                  </a:avLst>
                </a:prstGeom>
                <a:solidFill>
                  <a:schemeClr val="accent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 dirty="0"/>
                </a:p>
              </p:txBody>
            </p:sp>
            <p:grpSp>
              <p:nvGrpSpPr>
                <p:cNvPr id="57" name="Group 56">
                  <a:extLst>
                    <a:ext uri="{FF2B5EF4-FFF2-40B4-BE49-F238E27FC236}">
                      <a16:creationId xmlns:a16="http://schemas.microsoft.com/office/drawing/2014/main" id="{E6EEA98F-608F-46FB-B653-F4F7CB89FA1F}"/>
                    </a:ext>
                  </a:extLst>
                </p:cNvPr>
                <p:cNvGrpSpPr/>
                <p:nvPr/>
              </p:nvGrpSpPr>
              <p:grpSpPr>
                <a:xfrm>
                  <a:off x="1447179" y="4793310"/>
                  <a:ext cx="548365" cy="1040103"/>
                  <a:chOff x="2843910" y="4202537"/>
                  <a:chExt cx="548365" cy="1040103"/>
                </a:xfrm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58" name="Chevron 42">
                    <a:extLst>
                      <a:ext uri="{FF2B5EF4-FFF2-40B4-BE49-F238E27FC236}">
                        <a16:creationId xmlns:a16="http://schemas.microsoft.com/office/drawing/2014/main" id="{F4B28932-4AE2-42C4-840B-5B7A0AE97EE6}"/>
                      </a:ext>
                    </a:extLst>
                  </p:cNvPr>
                  <p:cNvSpPr/>
                  <p:nvPr/>
                </p:nvSpPr>
                <p:spPr>
                  <a:xfrm>
                    <a:off x="2913717" y="4202537"/>
                    <a:ext cx="478558" cy="1040103"/>
                  </a:xfrm>
                  <a:prstGeom prst="chevron">
                    <a:avLst/>
                  </a:prstGeom>
                  <a:gradFill rotWithShape="1">
                    <a:gsLst>
                      <a:gs pos="0">
                        <a:schemeClr val="accent5"/>
                      </a:gs>
                      <a:gs pos="100000">
                        <a:schemeClr val="accent5">
                          <a:lumMod val="75000"/>
                        </a:schemeClr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latinLnBrk="1"/>
                    <a:endParaRPr kumimoji="1" lang="en-US" sz="1400" kern="0" dirty="0">
                      <a:solidFill>
                        <a:prstClr val="black"/>
                      </a:solidFill>
                      <a:latin typeface="굴림" charset="-127"/>
                      <a:ea typeface="굴림" charset="-127"/>
                    </a:endParaRPr>
                  </a:p>
                </p:txBody>
              </p:sp>
              <p:grpSp>
                <p:nvGrpSpPr>
                  <p:cNvPr id="59" name="Group 58">
                    <a:extLst>
                      <a:ext uri="{FF2B5EF4-FFF2-40B4-BE49-F238E27FC236}">
                        <a16:creationId xmlns:a16="http://schemas.microsoft.com/office/drawing/2014/main" id="{55EDCAFE-7243-4FE7-9C6D-D5AA054A14B1}"/>
                      </a:ext>
                    </a:extLst>
                  </p:cNvPr>
                  <p:cNvGrpSpPr/>
                  <p:nvPr/>
                </p:nvGrpSpPr>
                <p:grpSpPr>
                  <a:xfrm>
                    <a:off x="2843910" y="4497232"/>
                    <a:ext cx="450336" cy="450714"/>
                    <a:chOff x="2843910" y="4497232"/>
                    <a:chExt cx="450336" cy="450714"/>
                  </a:xfrm>
                </p:grpSpPr>
                <p:sp>
                  <p:nvSpPr>
                    <p:cNvPr id="60" name="Oval 59">
                      <a:extLst>
                        <a:ext uri="{FF2B5EF4-FFF2-40B4-BE49-F238E27FC236}">
                          <a16:creationId xmlns:a16="http://schemas.microsoft.com/office/drawing/2014/main" id="{63588413-429C-432A-9B3F-ED0C54B53834}"/>
                        </a:ext>
                      </a:extLst>
                    </p:cNvPr>
                    <p:cNvSpPr>
                      <a:spLocks noChangeAspect="1"/>
                    </p:cNvSpPr>
                    <p:nvPr/>
                  </p:nvSpPr>
                  <p:spPr>
                    <a:xfrm>
                      <a:off x="2843910" y="4497232"/>
                      <a:ext cx="450336" cy="450714"/>
                    </a:xfrm>
                    <a:prstGeom prst="ellipse">
                      <a:avLst/>
                    </a:prstGeom>
                    <a:solidFill>
                      <a:schemeClr val="accent5">
                        <a:lumMod val="40000"/>
                        <a:lumOff val="60000"/>
                      </a:schemeClr>
                    </a:solidFill>
                    <a:ln w="19050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500" b="1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p:txBody>
                </p:sp>
                <p:grpSp>
                  <p:nvGrpSpPr>
                    <p:cNvPr id="61" name="Group 60">
                      <a:extLst>
                        <a:ext uri="{FF2B5EF4-FFF2-40B4-BE49-F238E27FC236}">
                          <a16:creationId xmlns:a16="http://schemas.microsoft.com/office/drawing/2014/main" id="{DDEE9F88-0DCB-43A2-BCEC-07217D12BFF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870447" y="4549238"/>
                      <a:ext cx="397263" cy="346703"/>
                      <a:chOff x="2870447" y="4595752"/>
                      <a:chExt cx="397263" cy="346703"/>
                    </a:xfrm>
                  </p:grpSpPr>
                  <p:sp>
                    <p:nvSpPr>
                      <p:cNvPr id="62" name="Oval 61">
                        <a:extLst>
                          <a:ext uri="{FF2B5EF4-FFF2-40B4-BE49-F238E27FC236}">
                            <a16:creationId xmlns:a16="http://schemas.microsoft.com/office/drawing/2014/main" id="{5AB02B3A-8622-4441-BE12-892B0773E81F}"/>
                          </a:ext>
                        </a:extLst>
                      </p:cNvPr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895872" y="4595752"/>
                        <a:ext cx="346412" cy="346703"/>
                      </a:xfrm>
                      <a:prstGeom prst="ellipse">
                        <a:avLst/>
                      </a:prstGeom>
                      <a:solidFill>
                        <a:schemeClr val="accent5"/>
                      </a:solidFill>
                      <a:ln w="19050"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700" b="1" i="1" dirty="0">
                          <a:solidFill>
                            <a:schemeClr val="bg1"/>
                          </a:solidFill>
                          <a:latin typeface="Raleway" panose="020B0503030101060003" pitchFamily="34" charset="0"/>
                          <a:cs typeface="Segoe UI" panose="020B0502040204020203" pitchFamily="34" charset="0"/>
                        </a:endParaRPr>
                      </a:p>
                    </p:txBody>
                  </p:sp>
                  <p:sp>
                    <p:nvSpPr>
                      <p:cNvPr id="63" name="Rectangle 62">
                        <a:extLst>
                          <a:ext uri="{FF2B5EF4-FFF2-40B4-BE49-F238E27FC236}">
                            <a16:creationId xmlns:a16="http://schemas.microsoft.com/office/drawing/2014/main" id="{24AC7CCB-296D-4205-AA43-1ACED6650421}"/>
                          </a:ext>
                        </a:extLst>
                      </p:cNvPr>
                      <p:cNvSpPr/>
                      <p:nvPr/>
                    </p:nvSpPr>
                    <p:spPr>
                      <a:xfrm rot="20603706">
                        <a:off x="2870447" y="4605661"/>
                        <a:ext cx="397263" cy="326884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pPr algn="ctr">
                          <a:lnSpc>
                            <a:spcPct val="120000"/>
                          </a:lnSpc>
                        </a:pPr>
                        <a:r>
                          <a:rPr lang="en-US" sz="1400" b="1" dirty="0">
                            <a:solidFill>
                              <a:schemeClr val="bg1"/>
                            </a:solidFill>
                            <a:latin typeface="Segoe UI" panose="020B0502040204020203" pitchFamily="34" charset="0"/>
                            <a:cs typeface="Segoe UI" panose="020B0502040204020203" pitchFamily="34" charset="0"/>
                          </a:rPr>
                          <a:t>05</a:t>
                        </a:r>
                      </a:p>
                    </p:txBody>
                  </p:sp>
                </p:grpSp>
              </p:grpSp>
            </p:grpSp>
            <p:sp>
              <p:nvSpPr>
                <p:cNvPr id="109" name="Rectangle 108">
                  <a:extLst>
                    <a:ext uri="{FF2B5EF4-FFF2-40B4-BE49-F238E27FC236}">
                      <a16:creationId xmlns:a16="http://schemas.microsoft.com/office/drawing/2014/main" id="{11A133E0-03AB-401B-A0FA-EBB198A3707A}"/>
                    </a:ext>
                  </a:extLst>
                </p:cNvPr>
                <p:cNvSpPr/>
                <p:nvPr/>
              </p:nvSpPr>
              <p:spPr>
                <a:xfrm>
                  <a:off x="2152557" y="4888020"/>
                  <a:ext cx="1505281" cy="85068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 possession</a:t>
                  </a:r>
                </a:p>
              </p:txBody>
            </p:sp>
          </p:grpSp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9EE3DF58-FDAD-4ED0-8203-E53726026222}"/>
                  </a:ext>
                </a:extLst>
              </p:cNvPr>
              <p:cNvGrpSpPr/>
              <p:nvPr/>
            </p:nvGrpSpPr>
            <p:grpSpPr>
              <a:xfrm>
                <a:off x="3727645" y="4793309"/>
                <a:ext cx="2541408" cy="1040104"/>
                <a:chOff x="3727645" y="4793309"/>
                <a:chExt cx="2541408" cy="1040104"/>
              </a:xfrm>
            </p:grpSpPr>
            <p:sp>
              <p:nvSpPr>
                <p:cNvPr id="117" name="Arrow: Pentagon 116">
                  <a:extLst>
                    <a:ext uri="{FF2B5EF4-FFF2-40B4-BE49-F238E27FC236}">
                      <a16:creationId xmlns:a16="http://schemas.microsoft.com/office/drawing/2014/main" id="{F1F5B504-3C70-4A9A-916D-7A6C3049B971}"/>
                    </a:ext>
                  </a:extLst>
                </p:cNvPr>
                <p:cNvSpPr/>
                <p:nvPr/>
              </p:nvSpPr>
              <p:spPr>
                <a:xfrm>
                  <a:off x="4028699" y="4793309"/>
                  <a:ext cx="2240354" cy="1040104"/>
                </a:xfrm>
                <a:prstGeom prst="homePlate">
                  <a:avLst>
                    <a:gd name="adj" fmla="val 33010"/>
                  </a:avLst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 dirty="0"/>
                </a:p>
              </p:txBody>
            </p:sp>
            <p:grpSp>
              <p:nvGrpSpPr>
                <p:cNvPr id="71" name="Group 70">
                  <a:extLst>
                    <a:ext uri="{FF2B5EF4-FFF2-40B4-BE49-F238E27FC236}">
                      <a16:creationId xmlns:a16="http://schemas.microsoft.com/office/drawing/2014/main" id="{59258FC5-C656-4B7B-B3DE-093070C79AC2}"/>
                    </a:ext>
                  </a:extLst>
                </p:cNvPr>
                <p:cNvGrpSpPr/>
                <p:nvPr/>
              </p:nvGrpSpPr>
              <p:grpSpPr>
                <a:xfrm>
                  <a:off x="3727645" y="4793310"/>
                  <a:ext cx="548365" cy="1040103"/>
                  <a:chOff x="2843910" y="4202537"/>
                  <a:chExt cx="548365" cy="1040103"/>
                </a:xfrm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72" name="Chevron 42">
                    <a:extLst>
                      <a:ext uri="{FF2B5EF4-FFF2-40B4-BE49-F238E27FC236}">
                        <a16:creationId xmlns:a16="http://schemas.microsoft.com/office/drawing/2014/main" id="{1F7155C0-CFA6-4C8E-846B-65A91ADD772A}"/>
                      </a:ext>
                    </a:extLst>
                  </p:cNvPr>
                  <p:cNvSpPr/>
                  <p:nvPr/>
                </p:nvSpPr>
                <p:spPr>
                  <a:xfrm>
                    <a:off x="2913717" y="4202537"/>
                    <a:ext cx="478558" cy="1040103"/>
                  </a:xfrm>
                  <a:prstGeom prst="chevron">
                    <a:avLst/>
                  </a:prstGeom>
                  <a:gradFill rotWithShape="1">
                    <a:gsLst>
                      <a:gs pos="0">
                        <a:schemeClr val="accent6"/>
                      </a:gs>
                      <a:gs pos="100000">
                        <a:schemeClr val="accent6">
                          <a:lumMod val="75000"/>
                        </a:schemeClr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latinLnBrk="1"/>
                    <a:endParaRPr kumimoji="1" lang="en-US" sz="1400" kern="0" dirty="0">
                      <a:solidFill>
                        <a:prstClr val="black"/>
                      </a:solidFill>
                      <a:latin typeface="굴림" charset="-127"/>
                      <a:ea typeface="굴림" charset="-127"/>
                    </a:endParaRPr>
                  </a:p>
                </p:txBody>
              </p:sp>
              <p:grpSp>
                <p:nvGrpSpPr>
                  <p:cNvPr id="73" name="Group 72">
                    <a:extLst>
                      <a:ext uri="{FF2B5EF4-FFF2-40B4-BE49-F238E27FC236}">
                        <a16:creationId xmlns:a16="http://schemas.microsoft.com/office/drawing/2014/main" id="{D5AAB1AB-0D4C-4537-9180-86C65F99757A}"/>
                      </a:ext>
                    </a:extLst>
                  </p:cNvPr>
                  <p:cNvGrpSpPr/>
                  <p:nvPr/>
                </p:nvGrpSpPr>
                <p:grpSpPr>
                  <a:xfrm>
                    <a:off x="2843910" y="4497232"/>
                    <a:ext cx="450336" cy="450714"/>
                    <a:chOff x="2843910" y="4497232"/>
                    <a:chExt cx="450336" cy="450714"/>
                  </a:xfrm>
                </p:grpSpPr>
                <p:sp>
                  <p:nvSpPr>
                    <p:cNvPr id="74" name="Oval 73">
                      <a:extLst>
                        <a:ext uri="{FF2B5EF4-FFF2-40B4-BE49-F238E27FC236}">
                          <a16:creationId xmlns:a16="http://schemas.microsoft.com/office/drawing/2014/main" id="{BF04EE3C-131A-4DA2-99FC-E75C5AE40CC3}"/>
                        </a:ext>
                      </a:extLst>
                    </p:cNvPr>
                    <p:cNvSpPr>
                      <a:spLocks noChangeAspect="1"/>
                    </p:cNvSpPr>
                    <p:nvPr/>
                  </p:nvSpPr>
                  <p:spPr>
                    <a:xfrm>
                      <a:off x="2843910" y="4497232"/>
                      <a:ext cx="450336" cy="450714"/>
                    </a:xfrm>
                    <a:prstGeom prst="ellipse">
                      <a:avLst/>
                    </a:prstGeom>
                    <a:solidFill>
                      <a:schemeClr val="accent6">
                        <a:lumMod val="40000"/>
                        <a:lumOff val="60000"/>
                      </a:schemeClr>
                    </a:solidFill>
                    <a:ln w="19050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500" b="1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p:txBody>
                </p:sp>
                <p:grpSp>
                  <p:nvGrpSpPr>
                    <p:cNvPr id="75" name="Group 74">
                      <a:extLst>
                        <a:ext uri="{FF2B5EF4-FFF2-40B4-BE49-F238E27FC236}">
                          <a16:creationId xmlns:a16="http://schemas.microsoft.com/office/drawing/2014/main" id="{61894AE6-7AFD-4BC9-AD81-62F594F70FC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870447" y="4549238"/>
                      <a:ext cx="397263" cy="346703"/>
                      <a:chOff x="2870447" y="4595752"/>
                      <a:chExt cx="397263" cy="346703"/>
                    </a:xfrm>
                  </p:grpSpPr>
                  <p:sp>
                    <p:nvSpPr>
                      <p:cNvPr id="76" name="Oval 75">
                        <a:extLst>
                          <a:ext uri="{FF2B5EF4-FFF2-40B4-BE49-F238E27FC236}">
                            <a16:creationId xmlns:a16="http://schemas.microsoft.com/office/drawing/2014/main" id="{68C1508E-5F85-4FAE-B4A0-40371B5EE8AC}"/>
                          </a:ext>
                        </a:extLst>
                      </p:cNvPr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895872" y="4595752"/>
                        <a:ext cx="346412" cy="346703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19050"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700" b="1" i="1" dirty="0">
                          <a:solidFill>
                            <a:schemeClr val="bg1"/>
                          </a:solidFill>
                          <a:latin typeface="Raleway" panose="020B0503030101060003" pitchFamily="34" charset="0"/>
                          <a:cs typeface="Segoe UI" panose="020B0502040204020203" pitchFamily="34" charset="0"/>
                        </a:endParaRPr>
                      </a:p>
                    </p:txBody>
                  </p:sp>
                  <p:sp>
                    <p:nvSpPr>
                      <p:cNvPr id="77" name="Rectangle 76">
                        <a:extLst>
                          <a:ext uri="{FF2B5EF4-FFF2-40B4-BE49-F238E27FC236}">
                            <a16:creationId xmlns:a16="http://schemas.microsoft.com/office/drawing/2014/main" id="{610FE24C-524A-45C9-93F8-094C7D91F420}"/>
                          </a:ext>
                        </a:extLst>
                      </p:cNvPr>
                      <p:cNvSpPr/>
                      <p:nvPr/>
                    </p:nvSpPr>
                    <p:spPr>
                      <a:xfrm rot="20393328">
                        <a:off x="2870447" y="4605661"/>
                        <a:ext cx="397263" cy="326884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pPr algn="ctr">
                          <a:lnSpc>
                            <a:spcPct val="120000"/>
                          </a:lnSpc>
                        </a:pPr>
                        <a:r>
                          <a:rPr lang="en-US" sz="1400" b="1" dirty="0">
                            <a:solidFill>
                              <a:schemeClr val="bg1"/>
                            </a:solidFill>
                            <a:latin typeface="Segoe UI" panose="020B0502040204020203" pitchFamily="34" charset="0"/>
                            <a:cs typeface="Segoe UI" panose="020B0502040204020203" pitchFamily="34" charset="0"/>
                          </a:rPr>
                          <a:t>06</a:t>
                        </a:r>
                      </a:p>
                    </p:txBody>
                  </p:sp>
                </p:grpSp>
              </p:grpSp>
            </p:grpSp>
            <p:sp>
              <p:nvSpPr>
                <p:cNvPr id="111" name="Rectangle 110">
                  <a:extLst>
                    <a:ext uri="{FF2B5EF4-FFF2-40B4-BE49-F238E27FC236}">
                      <a16:creationId xmlns:a16="http://schemas.microsoft.com/office/drawing/2014/main" id="{46429F76-22AF-4FD4-9DCC-8CF068B6EEAB}"/>
                    </a:ext>
                  </a:extLst>
                </p:cNvPr>
                <p:cNvSpPr/>
                <p:nvPr/>
              </p:nvSpPr>
              <p:spPr>
                <a:xfrm>
                  <a:off x="4438967" y="4888020"/>
                  <a:ext cx="1505281" cy="85068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 possession</a:t>
                  </a:r>
                </a:p>
              </p:txBody>
            </p:sp>
          </p:grp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D7EE0B24-8704-46CA-B20D-08703C7F89D7}"/>
                  </a:ext>
                </a:extLst>
              </p:cNvPr>
              <p:cNvGrpSpPr/>
              <p:nvPr/>
            </p:nvGrpSpPr>
            <p:grpSpPr>
              <a:xfrm>
                <a:off x="6107205" y="4793309"/>
                <a:ext cx="2518230" cy="1040104"/>
                <a:chOff x="6107205" y="4793309"/>
                <a:chExt cx="2518230" cy="1040104"/>
              </a:xfrm>
            </p:grpSpPr>
            <p:sp>
              <p:nvSpPr>
                <p:cNvPr id="118" name="Arrow: Pentagon 117">
                  <a:extLst>
                    <a:ext uri="{FF2B5EF4-FFF2-40B4-BE49-F238E27FC236}">
                      <a16:creationId xmlns:a16="http://schemas.microsoft.com/office/drawing/2014/main" id="{5E673409-3D1A-436A-904F-6F1EB0A3DBAD}"/>
                    </a:ext>
                  </a:extLst>
                </p:cNvPr>
                <p:cNvSpPr/>
                <p:nvPr/>
              </p:nvSpPr>
              <p:spPr>
                <a:xfrm>
                  <a:off x="6385081" y="4793309"/>
                  <a:ext cx="2240354" cy="1040104"/>
                </a:xfrm>
                <a:prstGeom prst="homePlate">
                  <a:avLst>
                    <a:gd name="adj" fmla="val 33010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 dirty="0"/>
                </a:p>
              </p:txBody>
            </p:sp>
            <p:grpSp>
              <p:nvGrpSpPr>
                <p:cNvPr id="82" name="Group 81">
                  <a:extLst>
                    <a:ext uri="{FF2B5EF4-FFF2-40B4-BE49-F238E27FC236}">
                      <a16:creationId xmlns:a16="http://schemas.microsoft.com/office/drawing/2014/main" id="{0DE675C4-29E2-4834-AE40-CBA48DDC6DDA}"/>
                    </a:ext>
                  </a:extLst>
                </p:cNvPr>
                <p:cNvGrpSpPr/>
                <p:nvPr/>
              </p:nvGrpSpPr>
              <p:grpSpPr>
                <a:xfrm>
                  <a:off x="6107205" y="4793310"/>
                  <a:ext cx="548365" cy="1040103"/>
                  <a:chOff x="2843910" y="4202537"/>
                  <a:chExt cx="548365" cy="1040103"/>
                </a:xfrm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90" name="Chevron 42">
                    <a:extLst>
                      <a:ext uri="{FF2B5EF4-FFF2-40B4-BE49-F238E27FC236}">
                        <a16:creationId xmlns:a16="http://schemas.microsoft.com/office/drawing/2014/main" id="{D178B1F7-77D9-47F1-B246-E3CBFD099147}"/>
                      </a:ext>
                    </a:extLst>
                  </p:cNvPr>
                  <p:cNvSpPr/>
                  <p:nvPr/>
                </p:nvSpPr>
                <p:spPr>
                  <a:xfrm>
                    <a:off x="2913717" y="4202537"/>
                    <a:ext cx="478558" cy="1040103"/>
                  </a:xfrm>
                  <a:prstGeom prst="chevron">
                    <a:avLst/>
                  </a:prstGeom>
                  <a:gradFill rotWithShape="1">
                    <a:gsLst>
                      <a:gs pos="0">
                        <a:schemeClr val="accent1"/>
                      </a:gs>
                      <a:gs pos="100000">
                        <a:schemeClr val="accent1">
                          <a:lumMod val="75000"/>
                        </a:schemeClr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latinLnBrk="1"/>
                    <a:endParaRPr kumimoji="1" lang="en-US" sz="1400" kern="0" dirty="0">
                      <a:solidFill>
                        <a:prstClr val="black"/>
                      </a:solidFill>
                      <a:latin typeface="굴림" charset="-127"/>
                      <a:ea typeface="굴림" charset="-127"/>
                    </a:endParaRPr>
                  </a:p>
                </p:txBody>
              </p:sp>
              <p:grpSp>
                <p:nvGrpSpPr>
                  <p:cNvPr id="91" name="Group 90">
                    <a:extLst>
                      <a:ext uri="{FF2B5EF4-FFF2-40B4-BE49-F238E27FC236}">
                        <a16:creationId xmlns:a16="http://schemas.microsoft.com/office/drawing/2014/main" id="{87DCD5B0-30DD-4886-9016-428F837BBD2C}"/>
                      </a:ext>
                    </a:extLst>
                  </p:cNvPr>
                  <p:cNvGrpSpPr/>
                  <p:nvPr/>
                </p:nvGrpSpPr>
                <p:grpSpPr>
                  <a:xfrm>
                    <a:off x="2843910" y="4497232"/>
                    <a:ext cx="450336" cy="450714"/>
                    <a:chOff x="2843910" y="4497232"/>
                    <a:chExt cx="450336" cy="450714"/>
                  </a:xfrm>
                </p:grpSpPr>
                <p:sp>
                  <p:nvSpPr>
                    <p:cNvPr id="92" name="Oval 91">
                      <a:extLst>
                        <a:ext uri="{FF2B5EF4-FFF2-40B4-BE49-F238E27FC236}">
                          <a16:creationId xmlns:a16="http://schemas.microsoft.com/office/drawing/2014/main" id="{BE13498F-0692-4BEB-ABB8-E655326235FA}"/>
                        </a:ext>
                      </a:extLst>
                    </p:cNvPr>
                    <p:cNvSpPr>
                      <a:spLocks noChangeAspect="1"/>
                    </p:cNvSpPr>
                    <p:nvPr/>
                  </p:nvSpPr>
                  <p:spPr>
                    <a:xfrm>
                      <a:off x="2843910" y="4497232"/>
                      <a:ext cx="450336" cy="450714"/>
                    </a:xfrm>
                    <a:prstGeom prst="ellipse">
                      <a:avLst/>
                    </a:prstGeom>
                    <a:solidFill>
                      <a:schemeClr val="accent1">
                        <a:lumMod val="40000"/>
                        <a:lumOff val="60000"/>
                      </a:schemeClr>
                    </a:solidFill>
                    <a:ln w="19050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500" b="1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p:txBody>
                </p:sp>
                <p:grpSp>
                  <p:nvGrpSpPr>
                    <p:cNvPr id="93" name="Group 92">
                      <a:extLst>
                        <a:ext uri="{FF2B5EF4-FFF2-40B4-BE49-F238E27FC236}">
                          <a16:creationId xmlns:a16="http://schemas.microsoft.com/office/drawing/2014/main" id="{5FF57362-FFEC-4C5A-83BA-684FE82A5A2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870447" y="4549238"/>
                      <a:ext cx="397263" cy="346703"/>
                      <a:chOff x="2870447" y="4595752"/>
                      <a:chExt cx="397263" cy="346703"/>
                    </a:xfrm>
                  </p:grpSpPr>
                  <p:sp>
                    <p:nvSpPr>
                      <p:cNvPr id="94" name="Oval 93">
                        <a:extLst>
                          <a:ext uri="{FF2B5EF4-FFF2-40B4-BE49-F238E27FC236}">
                            <a16:creationId xmlns:a16="http://schemas.microsoft.com/office/drawing/2014/main" id="{A261EF8F-F7D9-4782-8181-22E04B33597C}"/>
                          </a:ext>
                        </a:extLst>
                      </p:cNvPr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895872" y="4595752"/>
                        <a:ext cx="346412" cy="346703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w="19050"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700" b="1" i="1" dirty="0">
                          <a:solidFill>
                            <a:schemeClr val="bg1"/>
                          </a:solidFill>
                          <a:latin typeface="Raleway" panose="020B0503030101060003" pitchFamily="34" charset="0"/>
                          <a:cs typeface="Segoe UI" panose="020B0502040204020203" pitchFamily="34" charset="0"/>
                        </a:endParaRPr>
                      </a:p>
                    </p:txBody>
                  </p:sp>
                  <p:sp>
                    <p:nvSpPr>
                      <p:cNvPr id="95" name="Rectangle 94">
                        <a:extLst>
                          <a:ext uri="{FF2B5EF4-FFF2-40B4-BE49-F238E27FC236}">
                            <a16:creationId xmlns:a16="http://schemas.microsoft.com/office/drawing/2014/main" id="{C11742E0-1F9E-4300-B7AC-B36898723588}"/>
                          </a:ext>
                        </a:extLst>
                      </p:cNvPr>
                      <p:cNvSpPr/>
                      <p:nvPr/>
                    </p:nvSpPr>
                    <p:spPr>
                      <a:xfrm rot="20014672">
                        <a:off x="2870447" y="4605661"/>
                        <a:ext cx="397263" cy="326884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pPr algn="ctr">
                          <a:lnSpc>
                            <a:spcPct val="120000"/>
                          </a:lnSpc>
                        </a:pPr>
                        <a:r>
                          <a:rPr lang="en-US" sz="1400" b="1" dirty="0">
                            <a:solidFill>
                              <a:schemeClr val="bg1"/>
                            </a:solidFill>
                            <a:latin typeface="Segoe UI" panose="020B0502040204020203" pitchFamily="34" charset="0"/>
                            <a:cs typeface="Segoe UI" panose="020B0502040204020203" pitchFamily="34" charset="0"/>
                          </a:rPr>
                          <a:t>07</a:t>
                        </a:r>
                      </a:p>
                    </p:txBody>
                  </p:sp>
                </p:grpSp>
              </p:grpSp>
            </p:grpSp>
            <p:sp>
              <p:nvSpPr>
                <p:cNvPr id="113" name="Rectangle 112">
                  <a:extLst>
                    <a:ext uri="{FF2B5EF4-FFF2-40B4-BE49-F238E27FC236}">
                      <a16:creationId xmlns:a16="http://schemas.microsoft.com/office/drawing/2014/main" id="{DA472CC9-2D55-49E0-9624-6C36054CB700}"/>
                    </a:ext>
                  </a:extLst>
                </p:cNvPr>
                <p:cNvSpPr/>
                <p:nvPr/>
              </p:nvSpPr>
              <p:spPr>
                <a:xfrm>
                  <a:off x="6790305" y="4888020"/>
                  <a:ext cx="1505281" cy="85068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 possession</a:t>
                  </a:r>
                </a:p>
              </p:txBody>
            </p:sp>
          </p:grpSp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5F46AF51-D4BB-4C31-A7B1-0EFF3335323E}"/>
                  </a:ext>
                </a:extLst>
              </p:cNvPr>
              <p:cNvGrpSpPr/>
              <p:nvPr/>
            </p:nvGrpSpPr>
            <p:grpSpPr>
              <a:xfrm>
                <a:off x="8458543" y="4793309"/>
                <a:ext cx="2457395" cy="1040104"/>
                <a:chOff x="8458543" y="4793309"/>
                <a:chExt cx="2457395" cy="1040104"/>
              </a:xfrm>
            </p:grpSpPr>
            <p:sp>
              <p:nvSpPr>
                <p:cNvPr id="119" name="Arrow: Pentagon 118">
                  <a:extLst>
                    <a:ext uri="{FF2B5EF4-FFF2-40B4-BE49-F238E27FC236}">
                      <a16:creationId xmlns:a16="http://schemas.microsoft.com/office/drawing/2014/main" id="{EC100EDF-9309-43EA-AFD9-8CFCFA9172DB}"/>
                    </a:ext>
                  </a:extLst>
                </p:cNvPr>
                <p:cNvSpPr/>
                <p:nvPr/>
              </p:nvSpPr>
              <p:spPr>
                <a:xfrm>
                  <a:off x="8675584" y="4793309"/>
                  <a:ext cx="2240354" cy="1040104"/>
                </a:xfrm>
                <a:prstGeom prst="homePlate">
                  <a:avLst>
                    <a:gd name="adj" fmla="val 33010"/>
                  </a:avLst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 dirty="0"/>
                </a:p>
              </p:txBody>
            </p:sp>
            <p:grpSp>
              <p:nvGrpSpPr>
                <p:cNvPr id="83" name="Group 82">
                  <a:extLst>
                    <a:ext uri="{FF2B5EF4-FFF2-40B4-BE49-F238E27FC236}">
                      <a16:creationId xmlns:a16="http://schemas.microsoft.com/office/drawing/2014/main" id="{0114FDED-D9BD-41D2-88CC-1C559AFC72D5}"/>
                    </a:ext>
                  </a:extLst>
                </p:cNvPr>
                <p:cNvGrpSpPr/>
                <p:nvPr/>
              </p:nvGrpSpPr>
              <p:grpSpPr>
                <a:xfrm>
                  <a:off x="8458543" y="4793310"/>
                  <a:ext cx="548365" cy="1040103"/>
                  <a:chOff x="2843910" y="4202537"/>
                  <a:chExt cx="548365" cy="1040103"/>
                </a:xfrm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84" name="Chevron 42">
                    <a:extLst>
                      <a:ext uri="{FF2B5EF4-FFF2-40B4-BE49-F238E27FC236}">
                        <a16:creationId xmlns:a16="http://schemas.microsoft.com/office/drawing/2014/main" id="{8079AC2E-AC44-476F-8BCD-4CF02E15ABF7}"/>
                      </a:ext>
                    </a:extLst>
                  </p:cNvPr>
                  <p:cNvSpPr/>
                  <p:nvPr/>
                </p:nvSpPr>
                <p:spPr>
                  <a:xfrm>
                    <a:off x="2913717" y="4202537"/>
                    <a:ext cx="478558" cy="1040103"/>
                  </a:xfrm>
                  <a:prstGeom prst="chevron">
                    <a:avLst/>
                  </a:prstGeom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latinLnBrk="1"/>
                    <a:endParaRPr kumimoji="1" lang="en-US" sz="1400" kern="0" dirty="0">
                      <a:solidFill>
                        <a:prstClr val="black"/>
                      </a:solidFill>
                      <a:latin typeface="굴림" charset="-127"/>
                      <a:ea typeface="굴림" charset="-127"/>
                    </a:endParaRPr>
                  </a:p>
                </p:txBody>
              </p:sp>
              <p:grpSp>
                <p:nvGrpSpPr>
                  <p:cNvPr id="85" name="Group 84">
                    <a:extLst>
                      <a:ext uri="{FF2B5EF4-FFF2-40B4-BE49-F238E27FC236}">
                        <a16:creationId xmlns:a16="http://schemas.microsoft.com/office/drawing/2014/main" id="{6809A2AA-133E-40B5-8FF6-E12294AAD49B}"/>
                      </a:ext>
                    </a:extLst>
                  </p:cNvPr>
                  <p:cNvGrpSpPr/>
                  <p:nvPr/>
                </p:nvGrpSpPr>
                <p:grpSpPr>
                  <a:xfrm>
                    <a:off x="2843910" y="4497232"/>
                    <a:ext cx="450336" cy="450714"/>
                    <a:chOff x="2843910" y="4497232"/>
                    <a:chExt cx="450336" cy="450714"/>
                  </a:xfrm>
                </p:grpSpPr>
                <p:sp>
                  <p:nvSpPr>
                    <p:cNvPr id="86" name="Oval 85">
                      <a:extLst>
                        <a:ext uri="{FF2B5EF4-FFF2-40B4-BE49-F238E27FC236}">
                          <a16:creationId xmlns:a16="http://schemas.microsoft.com/office/drawing/2014/main" id="{A71E0F62-6DD2-4F03-83AA-F4BAA0A79828}"/>
                        </a:ext>
                      </a:extLst>
                    </p:cNvPr>
                    <p:cNvSpPr>
                      <a:spLocks noChangeAspect="1"/>
                    </p:cNvSpPr>
                    <p:nvPr/>
                  </p:nvSpPr>
                  <p:spPr>
                    <a:xfrm>
                      <a:off x="2843910" y="4497232"/>
                      <a:ext cx="450336" cy="450714"/>
                    </a:xfrm>
                    <a:prstGeom prst="ellipse">
                      <a:avLst/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 w="19050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500" b="1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p:txBody>
                </p:sp>
                <p:grpSp>
                  <p:nvGrpSpPr>
                    <p:cNvPr id="87" name="Group 86">
                      <a:extLst>
                        <a:ext uri="{FF2B5EF4-FFF2-40B4-BE49-F238E27FC236}">
                          <a16:creationId xmlns:a16="http://schemas.microsoft.com/office/drawing/2014/main" id="{19B599A0-9C5A-4564-9CFD-127EBE86CC2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870447" y="4549238"/>
                      <a:ext cx="397263" cy="346703"/>
                      <a:chOff x="2870447" y="4595752"/>
                      <a:chExt cx="397263" cy="346703"/>
                    </a:xfrm>
                  </p:grpSpPr>
                  <p:sp>
                    <p:nvSpPr>
                      <p:cNvPr id="88" name="Oval 87">
                        <a:extLst>
                          <a:ext uri="{FF2B5EF4-FFF2-40B4-BE49-F238E27FC236}">
                            <a16:creationId xmlns:a16="http://schemas.microsoft.com/office/drawing/2014/main" id="{328CEA48-A2A9-46D1-B8BB-6C7DBA0013EE}"/>
                          </a:ext>
                        </a:extLst>
                      </p:cNvPr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895872" y="4595752"/>
                        <a:ext cx="346412" cy="346703"/>
                      </a:xfrm>
                      <a:prstGeom prst="ellipse">
                        <a:avLst/>
                      </a:prstGeom>
                      <a:solidFill>
                        <a:schemeClr val="accent2"/>
                      </a:solidFill>
                      <a:ln w="19050"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700" b="1" i="1" dirty="0">
                          <a:solidFill>
                            <a:schemeClr val="bg1"/>
                          </a:solidFill>
                          <a:latin typeface="Raleway" panose="020B0503030101060003" pitchFamily="34" charset="0"/>
                          <a:cs typeface="Segoe UI" panose="020B0502040204020203" pitchFamily="34" charset="0"/>
                        </a:endParaRPr>
                      </a:p>
                    </p:txBody>
                  </p:sp>
                  <p:sp>
                    <p:nvSpPr>
                      <p:cNvPr id="89" name="Rectangle 88">
                        <a:extLst>
                          <a:ext uri="{FF2B5EF4-FFF2-40B4-BE49-F238E27FC236}">
                            <a16:creationId xmlns:a16="http://schemas.microsoft.com/office/drawing/2014/main" id="{BFAA4AA1-9E12-4B93-BF63-FEFE7E19F397}"/>
                          </a:ext>
                        </a:extLst>
                      </p:cNvPr>
                      <p:cNvSpPr/>
                      <p:nvPr/>
                    </p:nvSpPr>
                    <p:spPr>
                      <a:xfrm rot="20455716">
                        <a:off x="2870447" y="4605661"/>
                        <a:ext cx="397263" cy="326884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pPr algn="ctr">
                          <a:lnSpc>
                            <a:spcPct val="120000"/>
                          </a:lnSpc>
                        </a:pPr>
                        <a:r>
                          <a:rPr lang="en-US" sz="1400" b="1" dirty="0">
                            <a:solidFill>
                              <a:schemeClr val="bg1"/>
                            </a:solidFill>
                            <a:latin typeface="Segoe UI" panose="020B0502040204020203" pitchFamily="34" charset="0"/>
                            <a:cs typeface="Segoe UI" panose="020B0502040204020203" pitchFamily="34" charset="0"/>
                          </a:rPr>
                          <a:t>08</a:t>
                        </a:r>
                      </a:p>
                    </p:txBody>
                  </p:sp>
                </p:grpSp>
              </p:grpSp>
            </p:grpSp>
            <p:sp>
              <p:nvSpPr>
                <p:cNvPr id="115" name="Rectangle 114">
                  <a:extLst>
                    <a:ext uri="{FF2B5EF4-FFF2-40B4-BE49-F238E27FC236}">
                      <a16:creationId xmlns:a16="http://schemas.microsoft.com/office/drawing/2014/main" id="{FFAA8E6A-6E81-4231-9D89-34C60B755D42}"/>
                    </a:ext>
                  </a:extLst>
                </p:cNvPr>
                <p:cNvSpPr/>
                <p:nvPr/>
              </p:nvSpPr>
              <p:spPr>
                <a:xfrm>
                  <a:off x="9239540" y="4888020"/>
                  <a:ext cx="1505281" cy="85068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 possession</a:t>
                  </a:r>
                </a:p>
              </p:txBody>
            </p:sp>
          </p:grpSp>
        </p:grp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88C9BA9C-D687-4E46-91D5-99D62B714BE8}"/>
                </a:ext>
              </a:extLst>
            </p:cNvPr>
            <p:cNvSpPr txBox="1"/>
            <p:nvPr/>
          </p:nvSpPr>
          <p:spPr>
            <a:xfrm>
              <a:off x="2724088" y="2517584"/>
              <a:ext cx="6440319" cy="667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Lorem Ipsum is simply dummy text of the printing and typesetting industry. Lorem Ipsum has been the industry's standard dummy text ever since the 1500s.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19275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A9B4397E-506A-4C03-8D91-0F9A03FF9CC5}"/>
              </a:ext>
            </a:extLst>
          </p:cNvPr>
          <p:cNvGrpSpPr/>
          <p:nvPr/>
        </p:nvGrpSpPr>
        <p:grpSpPr>
          <a:xfrm>
            <a:off x="1093874" y="1150476"/>
            <a:ext cx="10004251" cy="4556321"/>
            <a:chOff x="1157065" y="1150476"/>
            <a:chExt cx="10004251" cy="4556321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50B7BC43-B831-4E38-9AF8-915518CD4CB9}"/>
                </a:ext>
              </a:extLst>
            </p:cNvPr>
            <p:cNvSpPr txBox="1"/>
            <p:nvPr/>
          </p:nvSpPr>
          <p:spPr>
            <a:xfrm>
              <a:off x="1157065" y="2628736"/>
              <a:ext cx="2428591" cy="212365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4 Stage Table Of Content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FA8F3193-45CC-428C-8243-23386C4625A4}"/>
                </a:ext>
              </a:extLst>
            </p:cNvPr>
            <p:cNvGrpSpPr/>
            <p:nvPr/>
          </p:nvGrpSpPr>
          <p:grpSpPr>
            <a:xfrm>
              <a:off x="3665866" y="1150476"/>
              <a:ext cx="7495450" cy="4556321"/>
              <a:chOff x="5348892" y="1150476"/>
              <a:chExt cx="7495450" cy="4556321"/>
            </a:xfrm>
          </p:grpSpPr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69318587-42E6-4FC1-A422-42AFB5010D4B}"/>
                  </a:ext>
                </a:extLst>
              </p:cNvPr>
              <p:cNvGrpSpPr/>
              <p:nvPr/>
            </p:nvGrpSpPr>
            <p:grpSpPr>
              <a:xfrm>
                <a:off x="5348892" y="1333463"/>
                <a:ext cx="3223357" cy="4277379"/>
                <a:chOff x="6481308" y="1242132"/>
                <a:chExt cx="3223357" cy="4277379"/>
              </a:xfrm>
            </p:grpSpPr>
            <p:grpSp>
              <p:nvGrpSpPr>
                <p:cNvPr id="45" name="Group 44">
                  <a:extLst>
                    <a:ext uri="{FF2B5EF4-FFF2-40B4-BE49-F238E27FC236}">
                      <a16:creationId xmlns:a16="http://schemas.microsoft.com/office/drawing/2014/main" id="{DEC0E22D-0057-446D-851A-9DC8AAE163CE}"/>
                    </a:ext>
                  </a:extLst>
                </p:cNvPr>
                <p:cNvGrpSpPr/>
                <p:nvPr/>
              </p:nvGrpSpPr>
              <p:grpSpPr>
                <a:xfrm>
                  <a:off x="6481308" y="1242132"/>
                  <a:ext cx="3223357" cy="980085"/>
                  <a:chOff x="7587518" y="1131123"/>
                  <a:chExt cx="3223357" cy="980085"/>
                </a:xfrm>
              </p:grpSpPr>
              <p:grpSp>
                <p:nvGrpSpPr>
                  <p:cNvPr id="81" name="Group 80">
                    <a:extLst>
                      <a:ext uri="{FF2B5EF4-FFF2-40B4-BE49-F238E27FC236}">
                        <a16:creationId xmlns:a16="http://schemas.microsoft.com/office/drawing/2014/main" id="{798EBDD7-624F-44E5-9AB0-A2553FA1BE88}"/>
                      </a:ext>
                    </a:extLst>
                  </p:cNvPr>
                  <p:cNvGrpSpPr/>
                  <p:nvPr/>
                </p:nvGrpSpPr>
                <p:grpSpPr>
                  <a:xfrm>
                    <a:off x="7587518" y="1131123"/>
                    <a:ext cx="3223357" cy="980085"/>
                    <a:chOff x="7587518" y="1131123"/>
                    <a:chExt cx="3223357" cy="980085"/>
                  </a:xfrm>
                </p:grpSpPr>
                <p:sp>
                  <p:nvSpPr>
                    <p:cNvPr id="86" name="Rectangle: Rounded Corners 85">
                      <a:extLst>
                        <a:ext uri="{FF2B5EF4-FFF2-40B4-BE49-F238E27FC236}">
                          <a16:creationId xmlns:a16="http://schemas.microsoft.com/office/drawing/2014/main" id="{D4276EF4-2EC2-44D0-9FF6-D5D8D35EB7D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44984" y="1131123"/>
                      <a:ext cx="3165891" cy="980085"/>
                    </a:xfrm>
                    <a:prstGeom prst="roundRect">
                      <a:avLst>
                        <a:gd name="adj" fmla="val 50000"/>
                      </a:avLst>
                    </a:prstGeom>
                    <a:gradFill flip="none" rotWithShape="1">
                      <a:gsLst>
                        <a:gs pos="0">
                          <a:schemeClr val="accent1"/>
                        </a:gs>
                        <a:gs pos="100000">
                          <a:schemeClr val="accent1">
                            <a:lumMod val="75000"/>
                          </a:schemeClr>
                        </a:gs>
                      </a:gsLst>
                      <a:lin ang="5400000" scaled="1"/>
                      <a:tileRect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grpSp>
                  <p:nvGrpSpPr>
                    <p:cNvPr id="87" name="Group 86">
                      <a:extLst>
                        <a:ext uri="{FF2B5EF4-FFF2-40B4-BE49-F238E27FC236}">
                          <a16:creationId xmlns:a16="http://schemas.microsoft.com/office/drawing/2014/main" id="{68A68E4D-425A-42C0-B6A7-9617875303C5}"/>
                        </a:ext>
                      </a:extLst>
                    </p:cNvPr>
                    <p:cNvGrpSpPr/>
                    <p:nvPr/>
                  </p:nvGrpSpPr>
                  <p:grpSpPr>
                    <a:xfrm flipH="1">
                      <a:off x="7587518" y="1131123"/>
                      <a:ext cx="980085" cy="980085"/>
                      <a:chOff x="11116707" y="4945223"/>
                      <a:chExt cx="1130300" cy="1130300"/>
                    </a:xfrm>
                  </p:grpSpPr>
                  <p:sp>
                    <p:nvSpPr>
                      <p:cNvPr id="88" name="Freeform 29">
                        <a:extLst>
                          <a:ext uri="{FF2B5EF4-FFF2-40B4-BE49-F238E27FC236}">
                            <a16:creationId xmlns:a16="http://schemas.microsoft.com/office/drawing/2014/main" id="{C97C0589-08ED-4703-AFB0-F58A81573B93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1116707" y="4945223"/>
                        <a:ext cx="1130300" cy="1130300"/>
                      </a:xfrm>
                      <a:custGeom>
                        <a:avLst/>
                        <a:gdLst>
                          <a:gd name="T0" fmla="*/ 6 w 2848"/>
                          <a:gd name="T1" fmla="*/ 1280 h 2849"/>
                          <a:gd name="T2" fmla="*/ 45 w 2848"/>
                          <a:gd name="T3" fmla="*/ 1069 h 2849"/>
                          <a:gd name="T4" fmla="*/ 111 w 2848"/>
                          <a:gd name="T5" fmla="*/ 871 h 2849"/>
                          <a:gd name="T6" fmla="*/ 206 w 2848"/>
                          <a:gd name="T7" fmla="*/ 686 h 2849"/>
                          <a:gd name="T8" fmla="*/ 324 w 2848"/>
                          <a:gd name="T9" fmla="*/ 518 h 2849"/>
                          <a:gd name="T10" fmla="*/ 467 w 2848"/>
                          <a:gd name="T11" fmla="*/ 370 h 2849"/>
                          <a:gd name="T12" fmla="*/ 628 w 2848"/>
                          <a:gd name="T13" fmla="*/ 244 h 2849"/>
                          <a:gd name="T14" fmla="*/ 806 w 2848"/>
                          <a:gd name="T15" fmla="*/ 141 h 2849"/>
                          <a:gd name="T16" fmla="*/ 1001 w 2848"/>
                          <a:gd name="T17" fmla="*/ 64 h 2849"/>
                          <a:gd name="T18" fmla="*/ 1207 w 2848"/>
                          <a:gd name="T19" fmla="*/ 16 h 2849"/>
                          <a:gd name="T20" fmla="*/ 1424 w 2848"/>
                          <a:gd name="T21" fmla="*/ 0 h 2849"/>
                          <a:gd name="T22" fmla="*/ 1641 w 2848"/>
                          <a:gd name="T23" fmla="*/ 16 h 2849"/>
                          <a:gd name="T24" fmla="*/ 1847 w 2848"/>
                          <a:gd name="T25" fmla="*/ 64 h 2849"/>
                          <a:gd name="T26" fmla="*/ 2041 w 2848"/>
                          <a:gd name="T27" fmla="*/ 141 h 2849"/>
                          <a:gd name="T28" fmla="*/ 2220 w 2848"/>
                          <a:gd name="T29" fmla="*/ 244 h 2849"/>
                          <a:gd name="T30" fmla="*/ 2381 w 2848"/>
                          <a:gd name="T31" fmla="*/ 370 h 2849"/>
                          <a:gd name="T32" fmla="*/ 2523 w 2848"/>
                          <a:gd name="T33" fmla="*/ 518 h 2849"/>
                          <a:gd name="T34" fmla="*/ 2642 w 2848"/>
                          <a:gd name="T35" fmla="*/ 686 h 2849"/>
                          <a:gd name="T36" fmla="*/ 2736 w 2848"/>
                          <a:gd name="T37" fmla="*/ 871 h 2849"/>
                          <a:gd name="T38" fmla="*/ 2803 w 2848"/>
                          <a:gd name="T39" fmla="*/ 1069 h 2849"/>
                          <a:gd name="T40" fmla="*/ 2840 w 2848"/>
                          <a:gd name="T41" fmla="*/ 1280 h 2849"/>
                          <a:gd name="T42" fmla="*/ 2847 w 2848"/>
                          <a:gd name="T43" fmla="*/ 1498 h 2849"/>
                          <a:gd name="T44" fmla="*/ 2819 w 2848"/>
                          <a:gd name="T45" fmla="*/ 1712 h 2849"/>
                          <a:gd name="T46" fmla="*/ 2761 w 2848"/>
                          <a:gd name="T47" fmla="*/ 1915 h 2849"/>
                          <a:gd name="T48" fmla="*/ 2676 w 2848"/>
                          <a:gd name="T49" fmla="*/ 2104 h 2849"/>
                          <a:gd name="T50" fmla="*/ 2564 w 2848"/>
                          <a:gd name="T51" fmla="*/ 2277 h 2849"/>
                          <a:gd name="T52" fmla="*/ 2431 w 2848"/>
                          <a:gd name="T53" fmla="*/ 2433 h 2849"/>
                          <a:gd name="T54" fmla="*/ 2276 w 2848"/>
                          <a:gd name="T55" fmla="*/ 2566 h 2849"/>
                          <a:gd name="T56" fmla="*/ 2103 w 2848"/>
                          <a:gd name="T57" fmla="*/ 2678 h 2849"/>
                          <a:gd name="T58" fmla="*/ 1914 w 2848"/>
                          <a:gd name="T59" fmla="*/ 2763 h 2849"/>
                          <a:gd name="T60" fmla="*/ 1711 w 2848"/>
                          <a:gd name="T61" fmla="*/ 2820 h 2849"/>
                          <a:gd name="T62" fmla="*/ 1497 w 2848"/>
                          <a:gd name="T63" fmla="*/ 2848 h 2849"/>
                          <a:gd name="T64" fmla="*/ 1279 w 2848"/>
                          <a:gd name="T65" fmla="*/ 2841 h 2849"/>
                          <a:gd name="T66" fmla="*/ 1068 w 2848"/>
                          <a:gd name="T67" fmla="*/ 2804 h 2849"/>
                          <a:gd name="T68" fmla="*/ 869 w 2848"/>
                          <a:gd name="T69" fmla="*/ 2738 h 2849"/>
                          <a:gd name="T70" fmla="*/ 685 w 2848"/>
                          <a:gd name="T71" fmla="*/ 2643 h 2849"/>
                          <a:gd name="T72" fmla="*/ 517 w 2848"/>
                          <a:gd name="T73" fmla="*/ 2525 h 2849"/>
                          <a:gd name="T74" fmla="*/ 370 w 2848"/>
                          <a:gd name="T75" fmla="*/ 2382 h 2849"/>
                          <a:gd name="T76" fmla="*/ 243 w 2848"/>
                          <a:gd name="T77" fmla="*/ 2221 h 2849"/>
                          <a:gd name="T78" fmla="*/ 139 w 2848"/>
                          <a:gd name="T79" fmla="*/ 2043 h 2849"/>
                          <a:gd name="T80" fmla="*/ 64 w 2848"/>
                          <a:gd name="T81" fmla="*/ 1848 h 2849"/>
                          <a:gd name="T82" fmla="*/ 16 w 2848"/>
                          <a:gd name="T83" fmla="*/ 1642 h 2849"/>
                          <a:gd name="T84" fmla="*/ 0 w 2848"/>
                          <a:gd name="T85" fmla="*/ 1425 h 2849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</a:cxnLst>
                        <a:rect l="0" t="0" r="r" b="b"/>
                        <a:pathLst>
                          <a:path w="2848" h="2849">
                            <a:moveTo>
                              <a:pt x="0" y="1425"/>
                            </a:moveTo>
                            <a:lnTo>
                              <a:pt x="1" y="1352"/>
                            </a:lnTo>
                            <a:lnTo>
                              <a:pt x="6" y="1280"/>
                            </a:lnTo>
                            <a:lnTo>
                              <a:pt x="16" y="1208"/>
                            </a:lnTo>
                            <a:lnTo>
                              <a:pt x="29" y="1137"/>
                            </a:lnTo>
                            <a:lnTo>
                              <a:pt x="45" y="1069"/>
                            </a:lnTo>
                            <a:lnTo>
                              <a:pt x="64" y="1002"/>
                            </a:lnTo>
                            <a:lnTo>
                              <a:pt x="86" y="935"/>
                            </a:lnTo>
                            <a:lnTo>
                              <a:pt x="111" y="871"/>
                            </a:lnTo>
                            <a:lnTo>
                              <a:pt x="139" y="807"/>
                            </a:lnTo>
                            <a:lnTo>
                              <a:pt x="171" y="746"/>
                            </a:lnTo>
                            <a:lnTo>
                              <a:pt x="206" y="686"/>
                            </a:lnTo>
                            <a:lnTo>
                              <a:pt x="243" y="629"/>
                            </a:lnTo>
                            <a:lnTo>
                              <a:pt x="283" y="573"/>
                            </a:lnTo>
                            <a:lnTo>
                              <a:pt x="324" y="518"/>
                            </a:lnTo>
                            <a:lnTo>
                              <a:pt x="370" y="468"/>
                            </a:lnTo>
                            <a:lnTo>
                              <a:pt x="416" y="417"/>
                            </a:lnTo>
                            <a:lnTo>
                              <a:pt x="467" y="370"/>
                            </a:lnTo>
                            <a:lnTo>
                              <a:pt x="517" y="325"/>
                            </a:lnTo>
                            <a:lnTo>
                              <a:pt x="572" y="284"/>
                            </a:lnTo>
                            <a:lnTo>
                              <a:pt x="628" y="244"/>
                            </a:lnTo>
                            <a:lnTo>
                              <a:pt x="685" y="207"/>
                            </a:lnTo>
                            <a:lnTo>
                              <a:pt x="745" y="172"/>
                            </a:lnTo>
                            <a:lnTo>
                              <a:pt x="806" y="141"/>
                            </a:lnTo>
                            <a:lnTo>
                              <a:pt x="869" y="112"/>
                            </a:lnTo>
                            <a:lnTo>
                              <a:pt x="934" y="87"/>
                            </a:lnTo>
                            <a:lnTo>
                              <a:pt x="1001" y="64"/>
                            </a:lnTo>
                            <a:lnTo>
                              <a:pt x="1068" y="46"/>
                            </a:lnTo>
                            <a:lnTo>
                              <a:pt x="1136" y="30"/>
                            </a:lnTo>
                            <a:lnTo>
                              <a:pt x="1207" y="16"/>
                            </a:lnTo>
                            <a:lnTo>
                              <a:pt x="1279" y="8"/>
                            </a:lnTo>
                            <a:lnTo>
                              <a:pt x="1351" y="2"/>
                            </a:lnTo>
                            <a:lnTo>
                              <a:pt x="1424" y="0"/>
                            </a:lnTo>
                            <a:lnTo>
                              <a:pt x="1497" y="2"/>
                            </a:lnTo>
                            <a:lnTo>
                              <a:pt x="1569" y="8"/>
                            </a:lnTo>
                            <a:lnTo>
                              <a:pt x="1641" y="16"/>
                            </a:lnTo>
                            <a:lnTo>
                              <a:pt x="1711" y="30"/>
                            </a:lnTo>
                            <a:lnTo>
                              <a:pt x="1779" y="46"/>
                            </a:lnTo>
                            <a:lnTo>
                              <a:pt x="1847" y="64"/>
                            </a:lnTo>
                            <a:lnTo>
                              <a:pt x="1914" y="87"/>
                            </a:lnTo>
                            <a:lnTo>
                              <a:pt x="1978" y="112"/>
                            </a:lnTo>
                            <a:lnTo>
                              <a:pt x="2041" y="141"/>
                            </a:lnTo>
                            <a:lnTo>
                              <a:pt x="2103" y="172"/>
                            </a:lnTo>
                            <a:lnTo>
                              <a:pt x="2163" y="207"/>
                            </a:lnTo>
                            <a:lnTo>
                              <a:pt x="2220" y="244"/>
                            </a:lnTo>
                            <a:lnTo>
                              <a:pt x="2276" y="284"/>
                            </a:lnTo>
                            <a:lnTo>
                              <a:pt x="2330" y="325"/>
                            </a:lnTo>
                            <a:lnTo>
                              <a:pt x="2381" y="370"/>
                            </a:lnTo>
                            <a:lnTo>
                              <a:pt x="2431" y="417"/>
                            </a:lnTo>
                            <a:lnTo>
                              <a:pt x="2478" y="468"/>
                            </a:lnTo>
                            <a:lnTo>
                              <a:pt x="2523" y="518"/>
                            </a:lnTo>
                            <a:lnTo>
                              <a:pt x="2564" y="573"/>
                            </a:lnTo>
                            <a:lnTo>
                              <a:pt x="2604" y="629"/>
                            </a:lnTo>
                            <a:lnTo>
                              <a:pt x="2642" y="686"/>
                            </a:lnTo>
                            <a:lnTo>
                              <a:pt x="2676" y="746"/>
                            </a:lnTo>
                            <a:lnTo>
                              <a:pt x="2707" y="807"/>
                            </a:lnTo>
                            <a:lnTo>
                              <a:pt x="2736" y="871"/>
                            </a:lnTo>
                            <a:lnTo>
                              <a:pt x="2761" y="935"/>
                            </a:lnTo>
                            <a:lnTo>
                              <a:pt x="2784" y="1002"/>
                            </a:lnTo>
                            <a:lnTo>
                              <a:pt x="2803" y="1069"/>
                            </a:lnTo>
                            <a:lnTo>
                              <a:pt x="2819" y="1137"/>
                            </a:lnTo>
                            <a:lnTo>
                              <a:pt x="2832" y="1208"/>
                            </a:lnTo>
                            <a:lnTo>
                              <a:pt x="2840" y="1280"/>
                            </a:lnTo>
                            <a:lnTo>
                              <a:pt x="2847" y="1352"/>
                            </a:lnTo>
                            <a:lnTo>
                              <a:pt x="2848" y="1425"/>
                            </a:lnTo>
                            <a:lnTo>
                              <a:pt x="2847" y="1498"/>
                            </a:lnTo>
                            <a:lnTo>
                              <a:pt x="2840" y="1570"/>
                            </a:lnTo>
                            <a:lnTo>
                              <a:pt x="2832" y="1642"/>
                            </a:lnTo>
                            <a:lnTo>
                              <a:pt x="2819" y="1712"/>
                            </a:lnTo>
                            <a:lnTo>
                              <a:pt x="2803" y="1780"/>
                            </a:lnTo>
                            <a:lnTo>
                              <a:pt x="2784" y="1848"/>
                            </a:lnTo>
                            <a:lnTo>
                              <a:pt x="2761" y="1915"/>
                            </a:lnTo>
                            <a:lnTo>
                              <a:pt x="2736" y="1979"/>
                            </a:lnTo>
                            <a:lnTo>
                              <a:pt x="2707" y="2043"/>
                            </a:lnTo>
                            <a:lnTo>
                              <a:pt x="2676" y="2104"/>
                            </a:lnTo>
                            <a:lnTo>
                              <a:pt x="2642" y="2164"/>
                            </a:lnTo>
                            <a:lnTo>
                              <a:pt x="2604" y="2221"/>
                            </a:lnTo>
                            <a:lnTo>
                              <a:pt x="2564" y="2277"/>
                            </a:lnTo>
                            <a:lnTo>
                              <a:pt x="2523" y="2332"/>
                            </a:lnTo>
                            <a:lnTo>
                              <a:pt x="2478" y="2382"/>
                            </a:lnTo>
                            <a:lnTo>
                              <a:pt x="2431" y="2433"/>
                            </a:lnTo>
                            <a:lnTo>
                              <a:pt x="2381" y="2479"/>
                            </a:lnTo>
                            <a:lnTo>
                              <a:pt x="2330" y="2525"/>
                            </a:lnTo>
                            <a:lnTo>
                              <a:pt x="2276" y="2566"/>
                            </a:lnTo>
                            <a:lnTo>
                              <a:pt x="2220" y="2606"/>
                            </a:lnTo>
                            <a:lnTo>
                              <a:pt x="2163" y="2643"/>
                            </a:lnTo>
                            <a:lnTo>
                              <a:pt x="2103" y="2678"/>
                            </a:lnTo>
                            <a:lnTo>
                              <a:pt x="2041" y="2708"/>
                            </a:lnTo>
                            <a:lnTo>
                              <a:pt x="1978" y="2738"/>
                            </a:lnTo>
                            <a:lnTo>
                              <a:pt x="1914" y="2763"/>
                            </a:lnTo>
                            <a:lnTo>
                              <a:pt x="1847" y="2786"/>
                            </a:lnTo>
                            <a:lnTo>
                              <a:pt x="1779" y="2804"/>
                            </a:lnTo>
                            <a:lnTo>
                              <a:pt x="1711" y="2820"/>
                            </a:lnTo>
                            <a:lnTo>
                              <a:pt x="1641" y="2834"/>
                            </a:lnTo>
                            <a:lnTo>
                              <a:pt x="1569" y="2841"/>
                            </a:lnTo>
                            <a:lnTo>
                              <a:pt x="1497" y="2848"/>
                            </a:lnTo>
                            <a:lnTo>
                              <a:pt x="1424" y="2849"/>
                            </a:lnTo>
                            <a:lnTo>
                              <a:pt x="1351" y="2848"/>
                            </a:lnTo>
                            <a:lnTo>
                              <a:pt x="1279" y="2841"/>
                            </a:lnTo>
                            <a:lnTo>
                              <a:pt x="1207" y="2834"/>
                            </a:lnTo>
                            <a:lnTo>
                              <a:pt x="1136" y="2820"/>
                            </a:lnTo>
                            <a:lnTo>
                              <a:pt x="1068" y="2804"/>
                            </a:lnTo>
                            <a:lnTo>
                              <a:pt x="1001" y="2786"/>
                            </a:lnTo>
                            <a:lnTo>
                              <a:pt x="934" y="2763"/>
                            </a:lnTo>
                            <a:lnTo>
                              <a:pt x="869" y="2738"/>
                            </a:lnTo>
                            <a:lnTo>
                              <a:pt x="806" y="2708"/>
                            </a:lnTo>
                            <a:lnTo>
                              <a:pt x="745" y="2678"/>
                            </a:lnTo>
                            <a:lnTo>
                              <a:pt x="685" y="2643"/>
                            </a:lnTo>
                            <a:lnTo>
                              <a:pt x="628" y="2606"/>
                            </a:lnTo>
                            <a:lnTo>
                              <a:pt x="572" y="2566"/>
                            </a:lnTo>
                            <a:lnTo>
                              <a:pt x="517" y="2525"/>
                            </a:lnTo>
                            <a:lnTo>
                              <a:pt x="467" y="2479"/>
                            </a:lnTo>
                            <a:lnTo>
                              <a:pt x="416" y="2433"/>
                            </a:lnTo>
                            <a:lnTo>
                              <a:pt x="370" y="2382"/>
                            </a:lnTo>
                            <a:lnTo>
                              <a:pt x="324" y="2332"/>
                            </a:lnTo>
                            <a:lnTo>
                              <a:pt x="283" y="2277"/>
                            </a:lnTo>
                            <a:lnTo>
                              <a:pt x="243" y="2221"/>
                            </a:lnTo>
                            <a:lnTo>
                              <a:pt x="206" y="2164"/>
                            </a:lnTo>
                            <a:lnTo>
                              <a:pt x="171" y="2104"/>
                            </a:lnTo>
                            <a:lnTo>
                              <a:pt x="139" y="2043"/>
                            </a:lnTo>
                            <a:lnTo>
                              <a:pt x="111" y="1979"/>
                            </a:lnTo>
                            <a:lnTo>
                              <a:pt x="86" y="1915"/>
                            </a:lnTo>
                            <a:lnTo>
                              <a:pt x="64" y="1848"/>
                            </a:lnTo>
                            <a:lnTo>
                              <a:pt x="45" y="1780"/>
                            </a:lnTo>
                            <a:lnTo>
                              <a:pt x="29" y="1712"/>
                            </a:lnTo>
                            <a:lnTo>
                              <a:pt x="16" y="1642"/>
                            </a:lnTo>
                            <a:lnTo>
                              <a:pt x="6" y="1570"/>
                            </a:lnTo>
                            <a:lnTo>
                              <a:pt x="1" y="1498"/>
                            </a:lnTo>
                            <a:lnTo>
                              <a:pt x="0" y="1425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 b="1">
                          <a:latin typeface="Raleway" panose="020B0503030101060003" pitchFamily="34" charset="0"/>
                        </a:endParaRPr>
                      </a:p>
                    </p:txBody>
                  </p:sp>
                  <p:sp>
                    <p:nvSpPr>
                      <p:cNvPr id="89" name="Freeform 32">
                        <a:extLst>
                          <a:ext uri="{FF2B5EF4-FFF2-40B4-BE49-F238E27FC236}">
                            <a16:creationId xmlns:a16="http://schemas.microsoft.com/office/drawing/2014/main" id="{81AFAA72-E358-4831-9AEB-77E071EF3566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1227832" y="5056348"/>
                        <a:ext cx="803275" cy="803275"/>
                      </a:xfrm>
                      <a:custGeom>
                        <a:avLst/>
                        <a:gdLst>
                          <a:gd name="T0" fmla="*/ 156 w 2025"/>
                          <a:gd name="T1" fmla="*/ 1177 h 2025"/>
                          <a:gd name="T2" fmla="*/ 185 w 2025"/>
                          <a:gd name="T3" fmla="*/ 1008 h 2025"/>
                          <a:gd name="T4" fmla="*/ 240 w 2025"/>
                          <a:gd name="T5" fmla="*/ 848 h 2025"/>
                          <a:gd name="T6" fmla="*/ 316 w 2025"/>
                          <a:gd name="T7" fmla="*/ 700 h 2025"/>
                          <a:gd name="T8" fmla="*/ 411 w 2025"/>
                          <a:gd name="T9" fmla="*/ 566 h 2025"/>
                          <a:gd name="T10" fmla="*/ 525 w 2025"/>
                          <a:gd name="T11" fmla="*/ 447 h 2025"/>
                          <a:gd name="T12" fmla="*/ 654 w 2025"/>
                          <a:gd name="T13" fmla="*/ 345 h 2025"/>
                          <a:gd name="T14" fmla="*/ 797 w 2025"/>
                          <a:gd name="T15" fmla="*/ 262 h 2025"/>
                          <a:gd name="T16" fmla="*/ 953 w 2025"/>
                          <a:gd name="T17" fmla="*/ 201 h 2025"/>
                          <a:gd name="T18" fmla="*/ 1120 w 2025"/>
                          <a:gd name="T19" fmla="*/ 162 h 2025"/>
                          <a:gd name="T20" fmla="*/ 1294 w 2025"/>
                          <a:gd name="T21" fmla="*/ 149 h 2025"/>
                          <a:gd name="T22" fmla="*/ 1448 w 2025"/>
                          <a:gd name="T23" fmla="*/ 160 h 2025"/>
                          <a:gd name="T24" fmla="*/ 1595 w 2025"/>
                          <a:gd name="T25" fmla="*/ 189 h 2025"/>
                          <a:gd name="T26" fmla="*/ 1736 w 2025"/>
                          <a:gd name="T27" fmla="*/ 237 h 2025"/>
                          <a:gd name="T28" fmla="*/ 1866 w 2025"/>
                          <a:gd name="T29" fmla="*/ 302 h 2025"/>
                          <a:gd name="T30" fmla="*/ 1987 w 2025"/>
                          <a:gd name="T31" fmla="*/ 383 h 2025"/>
                          <a:gd name="T32" fmla="*/ 1985 w 2025"/>
                          <a:gd name="T33" fmla="*/ 367 h 2025"/>
                          <a:gd name="T34" fmla="*/ 1919 w 2025"/>
                          <a:gd name="T35" fmla="*/ 302 h 2025"/>
                          <a:gd name="T36" fmla="*/ 1849 w 2025"/>
                          <a:gd name="T37" fmla="*/ 242 h 2025"/>
                          <a:gd name="T38" fmla="*/ 1773 w 2025"/>
                          <a:gd name="T39" fmla="*/ 189 h 2025"/>
                          <a:gd name="T40" fmla="*/ 1695 w 2025"/>
                          <a:gd name="T41" fmla="*/ 141 h 2025"/>
                          <a:gd name="T42" fmla="*/ 1611 w 2025"/>
                          <a:gd name="T43" fmla="*/ 98 h 2025"/>
                          <a:gd name="T44" fmla="*/ 1524 w 2025"/>
                          <a:gd name="T45" fmla="*/ 64 h 2025"/>
                          <a:gd name="T46" fmla="*/ 1434 w 2025"/>
                          <a:gd name="T47" fmla="*/ 37 h 2025"/>
                          <a:gd name="T48" fmla="*/ 1339 w 2025"/>
                          <a:gd name="T49" fmla="*/ 17 h 2025"/>
                          <a:gd name="T50" fmla="*/ 1243 w 2025"/>
                          <a:gd name="T51" fmla="*/ 4 h 2025"/>
                          <a:gd name="T52" fmla="*/ 1145 w 2025"/>
                          <a:gd name="T53" fmla="*/ 0 h 2025"/>
                          <a:gd name="T54" fmla="*/ 970 w 2025"/>
                          <a:gd name="T55" fmla="*/ 13 h 2025"/>
                          <a:gd name="T56" fmla="*/ 804 w 2025"/>
                          <a:gd name="T57" fmla="*/ 52 h 2025"/>
                          <a:gd name="T58" fmla="*/ 648 w 2025"/>
                          <a:gd name="T59" fmla="*/ 113 h 2025"/>
                          <a:gd name="T60" fmla="*/ 505 w 2025"/>
                          <a:gd name="T61" fmla="*/ 196 h 2025"/>
                          <a:gd name="T62" fmla="*/ 376 w 2025"/>
                          <a:gd name="T63" fmla="*/ 298 h 2025"/>
                          <a:gd name="T64" fmla="*/ 261 w 2025"/>
                          <a:gd name="T65" fmla="*/ 417 h 2025"/>
                          <a:gd name="T66" fmla="*/ 167 w 2025"/>
                          <a:gd name="T67" fmla="*/ 551 h 2025"/>
                          <a:gd name="T68" fmla="*/ 91 w 2025"/>
                          <a:gd name="T69" fmla="*/ 699 h 2025"/>
                          <a:gd name="T70" fmla="*/ 36 w 2025"/>
                          <a:gd name="T71" fmla="*/ 859 h 2025"/>
                          <a:gd name="T72" fmla="*/ 7 w 2025"/>
                          <a:gd name="T73" fmla="*/ 1028 h 2025"/>
                          <a:gd name="T74" fmla="*/ 0 w 2025"/>
                          <a:gd name="T75" fmla="*/ 1178 h 2025"/>
                          <a:gd name="T76" fmla="*/ 8 w 2025"/>
                          <a:gd name="T77" fmla="*/ 1275 h 2025"/>
                          <a:gd name="T78" fmla="*/ 23 w 2025"/>
                          <a:gd name="T79" fmla="*/ 1371 h 2025"/>
                          <a:gd name="T80" fmla="*/ 45 w 2025"/>
                          <a:gd name="T81" fmla="*/ 1463 h 2025"/>
                          <a:gd name="T82" fmla="*/ 75 w 2025"/>
                          <a:gd name="T83" fmla="*/ 1554 h 2025"/>
                          <a:gd name="T84" fmla="*/ 112 w 2025"/>
                          <a:gd name="T85" fmla="*/ 1639 h 2025"/>
                          <a:gd name="T86" fmla="*/ 156 w 2025"/>
                          <a:gd name="T87" fmla="*/ 1721 h 2025"/>
                          <a:gd name="T88" fmla="*/ 206 w 2025"/>
                          <a:gd name="T89" fmla="*/ 1800 h 2025"/>
                          <a:gd name="T90" fmla="*/ 262 w 2025"/>
                          <a:gd name="T91" fmla="*/ 1873 h 2025"/>
                          <a:gd name="T92" fmla="*/ 324 w 2025"/>
                          <a:gd name="T93" fmla="*/ 1942 h 2025"/>
                          <a:gd name="T94" fmla="*/ 390 w 2025"/>
                          <a:gd name="T95" fmla="*/ 2005 h 2025"/>
                          <a:gd name="T96" fmla="*/ 356 w 2025"/>
                          <a:gd name="T97" fmla="*/ 1949 h 2025"/>
                          <a:gd name="T98" fmla="*/ 280 w 2025"/>
                          <a:gd name="T99" fmla="*/ 1824 h 2025"/>
                          <a:gd name="T100" fmla="*/ 220 w 2025"/>
                          <a:gd name="T101" fmla="*/ 1689 h 2025"/>
                          <a:gd name="T102" fmla="*/ 177 w 2025"/>
                          <a:gd name="T103" fmla="*/ 1547 h 2025"/>
                          <a:gd name="T104" fmla="*/ 155 w 2025"/>
                          <a:gd name="T105" fmla="*/ 1398 h 2025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  <a:cxn ang="0">
                            <a:pos x="T96" y="T97"/>
                          </a:cxn>
                          <a:cxn ang="0">
                            <a:pos x="T98" y="T99"/>
                          </a:cxn>
                          <a:cxn ang="0">
                            <a:pos x="T100" y="T101"/>
                          </a:cxn>
                          <a:cxn ang="0">
                            <a:pos x="T102" y="T103"/>
                          </a:cxn>
                          <a:cxn ang="0">
                            <a:pos x="T104" y="T105"/>
                          </a:cxn>
                        </a:cxnLst>
                        <a:rect l="0" t="0" r="r" b="b"/>
                        <a:pathLst>
                          <a:path w="2025" h="2025">
                            <a:moveTo>
                              <a:pt x="149" y="1294"/>
                            </a:moveTo>
                            <a:lnTo>
                              <a:pt x="151" y="1235"/>
                            </a:lnTo>
                            <a:lnTo>
                              <a:pt x="156" y="1177"/>
                            </a:lnTo>
                            <a:lnTo>
                              <a:pt x="163" y="1120"/>
                            </a:lnTo>
                            <a:lnTo>
                              <a:pt x="173" y="1064"/>
                            </a:lnTo>
                            <a:lnTo>
                              <a:pt x="185" y="1008"/>
                            </a:lnTo>
                            <a:lnTo>
                              <a:pt x="201" y="953"/>
                            </a:lnTo>
                            <a:lnTo>
                              <a:pt x="218" y="900"/>
                            </a:lnTo>
                            <a:lnTo>
                              <a:pt x="240" y="848"/>
                            </a:lnTo>
                            <a:lnTo>
                              <a:pt x="262" y="797"/>
                            </a:lnTo>
                            <a:lnTo>
                              <a:pt x="288" y="748"/>
                            </a:lnTo>
                            <a:lnTo>
                              <a:pt x="316" y="700"/>
                            </a:lnTo>
                            <a:lnTo>
                              <a:pt x="345" y="654"/>
                            </a:lnTo>
                            <a:lnTo>
                              <a:pt x="377" y="610"/>
                            </a:lnTo>
                            <a:lnTo>
                              <a:pt x="411" y="566"/>
                            </a:lnTo>
                            <a:lnTo>
                              <a:pt x="447" y="524"/>
                            </a:lnTo>
                            <a:lnTo>
                              <a:pt x="485" y="485"/>
                            </a:lnTo>
                            <a:lnTo>
                              <a:pt x="525" y="447"/>
                            </a:lnTo>
                            <a:lnTo>
                              <a:pt x="566" y="411"/>
                            </a:lnTo>
                            <a:lnTo>
                              <a:pt x="610" y="377"/>
                            </a:lnTo>
                            <a:lnTo>
                              <a:pt x="654" y="345"/>
                            </a:lnTo>
                            <a:lnTo>
                              <a:pt x="700" y="315"/>
                            </a:lnTo>
                            <a:lnTo>
                              <a:pt x="748" y="287"/>
                            </a:lnTo>
                            <a:lnTo>
                              <a:pt x="797" y="262"/>
                            </a:lnTo>
                            <a:lnTo>
                              <a:pt x="848" y="240"/>
                            </a:lnTo>
                            <a:lnTo>
                              <a:pt x="900" y="218"/>
                            </a:lnTo>
                            <a:lnTo>
                              <a:pt x="953" y="201"/>
                            </a:lnTo>
                            <a:lnTo>
                              <a:pt x="1008" y="185"/>
                            </a:lnTo>
                            <a:lnTo>
                              <a:pt x="1064" y="173"/>
                            </a:lnTo>
                            <a:lnTo>
                              <a:pt x="1120" y="162"/>
                            </a:lnTo>
                            <a:lnTo>
                              <a:pt x="1177" y="156"/>
                            </a:lnTo>
                            <a:lnTo>
                              <a:pt x="1235" y="150"/>
                            </a:lnTo>
                            <a:lnTo>
                              <a:pt x="1294" y="149"/>
                            </a:lnTo>
                            <a:lnTo>
                              <a:pt x="1346" y="150"/>
                            </a:lnTo>
                            <a:lnTo>
                              <a:pt x="1396" y="154"/>
                            </a:lnTo>
                            <a:lnTo>
                              <a:pt x="1448" y="160"/>
                            </a:lnTo>
                            <a:lnTo>
                              <a:pt x="1498" y="168"/>
                            </a:lnTo>
                            <a:lnTo>
                              <a:pt x="1547" y="177"/>
                            </a:lnTo>
                            <a:lnTo>
                              <a:pt x="1595" y="189"/>
                            </a:lnTo>
                            <a:lnTo>
                              <a:pt x="1643" y="204"/>
                            </a:lnTo>
                            <a:lnTo>
                              <a:pt x="1689" y="220"/>
                            </a:lnTo>
                            <a:lnTo>
                              <a:pt x="1736" y="237"/>
                            </a:lnTo>
                            <a:lnTo>
                              <a:pt x="1780" y="257"/>
                            </a:lnTo>
                            <a:lnTo>
                              <a:pt x="1824" y="279"/>
                            </a:lnTo>
                            <a:lnTo>
                              <a:pt x="1866" y="302"/>
                            </a:lnTo>
                            <a:lnTo>
                              <a:pt x="1907" y="327"/>
                            </a:lnTo>
                            <a:lnTo>
                              <a:pt x="1949" y="355"/>
                            </a:lnTo>
                            <a:lnTo>
                              <a:pt x="1987" y="383"/>
                            </a:lnTo>
                            <a:lnTo>
                              <a:pt x="2025" y="414"/>
                            </a:lnTo>
                            <a:lnTo>
                              <a:pt x="2005" y="390"/>
                            </a:lnTo>
                            <a:lnTo>
                              <a:pt x="1985" y="367"/>
                            </a:lnTo>
                            <a:lnTo>
                              <a:pt x="1963" y="345"/>
                            </a:lnTo>
                            <a:lnTo>
                              <a:pt x="1942" y="323"/>
                            </a:lnTo>
                            <a:lnTo>
                              <a:pt x="1919" y="302"/>
                            </a:lnTo>
                            <a:lnTo>
                              <a:pt x="1897" y="282"/>
                            </a:lnTo>
                            <a:lnTo>
                              <a:pt x="1873" y="262"/>
                            </a:lnTo>
                            <a:lnTo>
                              <a:pt x="1849" y="242"/>
                            </a:lnTo>
                            <a:lnTo>
                              <a:pt x="1824" y="224"/>
                            </a:lnTo>
                            <a:lnTo>
                              <a:pt x="1800" y="206"/>
                            </a:lnTo>
                            <a:lnTo>
                              <a:pt x="1773" y="189"/>
                            </a:lnTo>
                            <a:lnTo>
                              <a:pt x="1748" y="172"/>
                            </a:lnTo>
                            <a:lnTo>
                              <a:pt x="1721" y="156"/>
                            </a:lnTo>
                            <a:lnTo>
                              <a:pt x="1695" y="141"/>
                            </a:lnTo>
                            <a:lnTo>
                              <a:pt x="1667" y="126"/>
                            </a:lnTo>
                            <a:lnTo>
                              <a:pt x="1639" y="112"/>
                            </a:lnTo>
                            <a:lnTo>
                              <a:pt x="1611" y="98"/>
                            </a:lnTo>
                            <a:lnTo>
                              <a:pt x="1583" y="86"/>
                            </a:lnTo>
                            <a:lnTo>
                              <a:pt x="1553" y="76"/>
                            </a:lnTo>
                            <a:lnTo>
                              <a:pt x="1524" y="64"/>
                            </a:lnTo>
                            <a:lnTo>
                              <a:pt x="1494" y="54"/>
                            </a:lnTo>
                            <a:lnTo>
                              <a:pt x="1463" y="45"/>
                            </a:lnTo>
                            <a:lnTo>
                              <a:pt x="1434" y="37"/>
                            </a:lnTo>
                            <a:lnTo>
                              <a:pt x="1402" y="29"/>
                            </a:lnTo>
                            <a:lnTo>
                              <a:pt x="1371" y="23"/>
                            </a:lnTo>
                            <a:lnTo>
                              <a:pt x="1339" y="17"/>
                            </a:lnTo>
                            <a:lnTo>
                              <a:pt x="1307" y="12"/>
                            </a:lnTo>
                            <a:lnTo>
                              <a:pt x="1275" y="8"/>
                            </a:lnTo>
                            <a:lnTo>
                              <a:pt x="1243" y="4"/>
                            </a:lnTo>
                            <a:lnTo>
                              <a:pt x="1211" y="3"/>
                            </a:lnTo>
                            <a:lnTo>
                              <a:pt x="1178" y="1"/>
                            </a:lnTo>
                            <a:lnTo>
                              <a:pt x="1145" y="0"/>
                            </a:lnTo>
                            <a:lnTo>
                              <a:pt x="1086" y="1"/>
                            </a:lnTo>
                            <a:lnTo>
                              <a:pt x="1028" y="7"/>
                            </a:lnTo>
                            <a:lnTo>
                              <a:pt x="970" y="13"/>
                            </a:lnTo>
                            <a:lnTo>
                              <a:pt x="915" y="24"/>
                            </a:lnTo>
                            <a:lnTo>
                              <a:pt x="859" y="36"/>
                            </a:lnTo>
                            <a:lnTo>
                              <a:pt x="804" y="52"/>
                            </a:lnTo>
                            <a:lnTo>
                              <a:pt x="751" y="69"/>
                            </a:lnTo>
                            <a:lnTo>
                              <a:pt x="699" y="90"/>
                            </a:lnTo>
                            <a:lnTo>
                              <a:pt x="648" y="113"/>
                            </a:lnTo>
                            <a:lnTo>
                              <a:pt x="599" y="138"/>
                            </a:lnTo>
                            <a:lnTo>
                              <a:pt x="551" y="166"/>
                            </a:lnTo>
                            <a:lnTo>
                              <a:pt x="505" y="196"/>
                            </a:lnTo>
                            <a:lnTo>
                              <a:pt x="461" y="228"/>
                            </a:lnTo>
                            <a:lnTo>
                              <a:pt x="417" y="262"/>
                            </a:lnTo>
                            <a:lnTo>
                              <a:pt x="376" y="298"/>
                            </a:lnTo>
                            <a:lnTo>
                              <a:pt x="336" y="335"/>
                            </a:lnTo>
                            <a:lnTo>
                              <a:pt x="298" y="375"/>
                            </a:lnTo>
                            <a:lnTo>
                              <a:pt x="261" y="417"/>
                            </a:lnTo>
                            <a:lnTo>
                              <a:pt x="228" y="461"/>
                            </a:lnTo>
                            <a:lnTo>
                              <a:pt x="196" y="504"/>
                            </a:lnTo>
                            <a:lnTo>
                              <a:pt x="167" y="551"/>
                            </a:lnTo>
                            <a:lnTo>
                              <a:pt x="139" y="599"/>
                            </a:lnTo>
                            <a:lnTo>
                              <a:pt x="113" y="648"/>
                            </a:lnTo>
                            <a:lnTo>
                              <a:pt x="91" y="699"/>
                            </a:lnTo>
                            <a:lnTo>
                              <a:pt x="69" y="751"/>
                            </a:lnTo>
                            <a:lnTo>
                              <a:pt x="52" y="804"/>
                            </a:lnTo>
                            <a:lnTo>
                              <a:pt x="36" y="859"/>
                            </a:lnTo>
                            <a:lnTo>
                              <a:pt x="24" y="915"/>
                            </a:lnTo>
                            <a:lnTo>
                              <a:pt x="13" y="970"/>
                            </a:lnTo>
                            <a:lnTo>
                              <a:pt x="7" y="1028"/>
                            </a:lnTo>
                            <a:lnTo>
                              <a:pt x="2" y="1086"/>
                            </a:lnTo>
                            <a:lnTo>
                              <a:pt x="0" y="1145"/>
                            </a:lnTo>
                            <a:lnTo>
                              <a:pt x="0" y="1178"/>
                            </a:lnTo>
                            <a:lnTo>
                              <a:pt x="3" y="1211"/>
                            </a:lnTo>
                            <a:lnTo>
                              <a:pt x="4" y="1243"/>
                            </a:lnTo>
                            <a:lnTo>
                              <a:pt x="8" y="1275"/>
                            </a:lnTo>
                            <a:lnTo>
                              <a:pt x="12" y="1307"/>
                            </a:lnTo>
                            <a:lnTo>
                              <a:pt x="17" y="1339"/>
                            </a:lnTo>
                            <a:lnTo>
                              <a:pt x="23" y="1371"/>
                            </a:lnTo>
                            <a:lnTo>
                              <a:pt x="29" y="1402"/>
                            </a:lnTo>
                            <a:lnTo>
                              <a:pt x="37" y="1434"/>
                            </a:lnTo>
                            <a:lnTo>
                              <a:pt x="45" y="1463"/>
                            </a:lnTo>
                            <a:lnTo>
                              <a:pt x="55" y="1494"/>
                            </a:lnTo>
                            <a:lnTo>
                              <a:pt x="64" y="1524"/>
                            </a:lnTo>
                            <a:lnTo>
                              <a:pt x="75" y="1554"/>
                            </a:lnTo>
                            <a:lnTo>
                              <a:pt x="87" y="1583"/>
                            </a:lnTo>
                            <a:lnTo>
                              <a:pt x="99" y="1611"/>
                            </a:lnTo>
                            <a:lnTo>
                              <a:pt x="112" y="1639"/>
                            </a:lnTo>
                            <a:lnTo>
                              <a:pt x="127" y="1667"/>
                            </a:lnTo>
                            <a:lnTo>
                              <a:pt x="141" y="1695"/>
                            </a:lnTo>
                            <a:lnTo>
                              <a:pt x="156" y="1721"/>
                            </a:lnTo>
                            <a:lnTo>
                              <a:pt x="172" y="1748"/>
                            </a:lnTo>
                            <a:lnTo>
                              <a:pt x="189" y="1773"/>
                            </a:lnTo>
                            <a:lnTo>
                              <a:pt x="206" y="1800"/>
                            </a:lnTo>
                            <a:lnTo>
                              <a:pt x="224" y="1824"/>
                            </a:lnTo>
                            <a:lnTo>
                              <a:pt x="242" y="1849"/>
                            </a:lnTo>
                            <a:lnTo>
                              <a:pt x="262" y="1873"/>
                            </a:lnTo>
                            <a:lnTo>
                              <a:pt x="282" y="1897"/>
                            </a:lnTo>
                            <a:lnTo>
                              <a:pt x="302" y="1920"/>
                            </a:lnTo>
                            <a:lnTo>
                              <a:pt x="324" y="1942"/>
                            </a:lnTo>
                            <a:lnTo>
                              <a:pt x="345" y="1964"/>
                            </a:lnTo>
                            <a:lnTo>
                              <a:pt x="368" y="1985"/>
                            </a:lnTo>
                            <a:lnTo>
                              <a:pt x="390" y="2005"/>
                            </a:lnTo>
                            <a:lnTo>
                              <a:pt x="414" y="2025"/>
                            </a:lnTo>
                            <a:lnTo>
                              <a:pt x="383" y="1988"/>
                            </a:lnTo>
                            <a:lnTo>
                              <a:pt x="356" y="1949"/>
                            </a:lnTo>
                            <a:lnTo>
                              <a:pt x="328" y="1908"/>
                            </a:lnTo>
                            <a:lnTo>
                              <a:pt x="302" y="1867"/>
                            </a:lnTo>
                            <a:lnTo>
                              <a:pt x="280" y="1824"/>
                            </a:lnTo>
                            <a:lnTo>
                              <a:pt x="257" y="1780"/>
                            </a:lnTo>
                            <a:lnTo>
                              <a:pt x="237" y="1736"/>
                            </a:lnTo>
                            <a:lnTo>
                              <a:pt x="220" y="1689"/>
                            </a:lnTo>
                            <a:lnTo>
                              <a:pt x="204" y="1643"/>
                            </a:lnTo>
                            <a:lnTo>
                              <a:pt x="189" y="1595"/>
                            </a:lnTo>
                            <a:lnTo>
                              <a:pt x="177" y="1547"/>
                            </a:lnTo>
                            <a:lnTo>
                              <a:pt x="168" y="1498"/>
                            </a:lnTo>
                            <a:lnTo>
                              <a:pt x="160" y="1448"/>
                            </a:lnTo>
                            <a:lnTo>
                              <a:pt x="155" y="1398"/>
                            </a:lnTo>
                            <a:lnTo>
                              <a:pt x="151" y="1346"/>
                            </a:lnTo>
                            <a:lnTo>
                              <a:pt x="149" y="1294"/>
                            </a:lnTo>
                            <a:close/>
                          </a:path>
                        </a:pathLst>
                      </a:custGeom>
                      <a:gradFill flip="none" rotWithShape="1">
                        <a:gsLst>
                          <a:gs pos="0">
                            <a:schemeClr val="accent1"/>
                          </a:gs>
                          <a:gs pos="100000">
                            <a:schemeClr val="accent1">
                              <a:lumMod val="75000"/>
                            </a:schemeClr>
                          </a:gs>
                        </a:gsLst>
                        <a:lin ang="5400000" scaled="1"/>
                        <a:tileRect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/>
                        <a:endParaRPr lang="en-US">
                          <a:solidFill>
                            <a:schemeClr val="lt1"/>
                          </a:solidFill>
                        </a:endParaRPr>
                      </a:p>
                    </p:txBody>
                  </p:sp>
                </p:grpSp>
              </p:grpSp>
              <p:grpSp>
                <p:nvGrpSpPr>
                  <p:cNvPr id="82" name="Group 81">
                    <a:extLst>
                      <a:ext uri="{FF2B5EF4-FFF2-40B4-BE49-F238E27FC236}">
                        <a16:creationId xmlns:a16="http://schemas.microsoft.com/office/drawing/2014/main" id="{B38DF12D-6F21-46CA-BD98-29B3677C621F}"/>
                      </a:ext>
                    </a:extLst>
                  </p:cNvPr>
                  <p:cNvGrpSpPr/>
                  <p:nvPr/>
                </p:nvGrpSpPr>
                <p:grpSpPr>
                  <a:xfrm>
                    <a:off x="8710390" y="1271271"/>
                    <a:ext cx="1773339" cy="762661"/>
                    <a:chOff x="8710390" y="1215402"/>
                    <a:chExt cx="1773339" cy="762661"/>
                  </a:xfrm>
                </p:grpSpPr>
                <p:sp>
                  <p:nvSpPr>
                    <p:cNvPr id="84" name="Rectangle 83">
                      <a:extLst>
                        <a:ext uri="{FF2B5EF4-FFF2-40B4-BE49-F238E27FC236}">
                          <a16:creationId xmlns:a16="http://schemas.microsoft.com/office/drawing/2014/main" id="{BD9A367B-2A31-4393-957C-794723C84AD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10390" y="1215402"/>
                      <a:ext cx="1619246" cy="293863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Your Text Here</a:t>
                      </a:r>
                    </a:p>
                  </p:txBody>
                </p:sp>
                <p:sp>
                  <p:nvSpPr>
                    <p:cNvPr id="85" name="Rectangle 84">
                      <a:extLst>
                        <a:ext uri="{FF2B5EF4-FFF2-40B4-BE49-F238E27FC236}">
                          <a16:creationId xmlns:a16="http://schemas.microsoft.com/office/drawing/2014/main" id="{56FE41F2-52F4-4FCC-9112-AB43413F817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10390" y="1463114"/>
                      <a:ext cx="1773339" cy="514949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A wonderful serenity has taken possession</a:t>
                      </a:r>
                    </a:p>
                  </p:txBody>
                </p:sp>
              </p:grpSp>
              <p:sp>
                <p:nvSpPr>
                  <p:cNvPr id="83" name="Freeform 24">
                    <a:extLst>
                      <a:ext uri="{FF2B5EF4-FFF2-40B4-BE49-F238E27FC236}">
                        <a16:creationId xmlns:a16="http://schemas.microsoft.com/office/drawing/2014/main" id="{976F70EC-B3A6-4F3D-A213-A570EEDEEA0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901070" y="1518983"/>
                    <a:ext cx="322999" cy="256565"/>
                  </a:xfrm>
                  <a:custGeom>
                    <a:avLst/>
                    <a:gdLst>
                      <a:gd name="T0" fmla="*/ 111694 w 497"/>
                      <a:gd name="T1" fmla="*/ 66842 h 399"/>
                      <a:gd name="T2" fmla="*/ 111694 w 497"/>
                      <a:gd name="T3" fmla="*/ 66842 h 399"/>
                      <a:gd name="T4" fmla="*/ 79717 w 497"/>
                      <a:gd name="T5" fmla="*/ 98481 h 399"/>
                      <a:gd name="T6" fmla="*/ 111694 w 497"/>
                      <a:gd name="T7" fmla="*/ 130119 h 399"/>
                      <a:gd name="T8" fmla="*/ 143671 w 497"/>
                      <a:gd name="T9" fmla="*/ 98481 h 399"/>
                      <a:gd name="T10" fmla="*/ 111694 w 497"/>
                      <a:gd name="T11" fmla="*/ 66842 h 399"/>
                      <a:gd name="T12" fmla="*/ 199067 w 497"/>
                      <a:gd name="T13" fmla="*/ 31193 h 399"/>
                      <a:gd name="T14" fmla="*/ 199067 w 497"/>
                      <a:gd name="T15" fmla="*/ 31193 h 399"/>
                      <a:gd name="T16" fmla="*/ 175197 w 497"/>
                      <a:gd name="T17" fmla="*/ 31193 h 399"/>
                      <a:gd name="T18" fmla="*/ 163487 w 497"/>
                      <a:gd name="T19" fmla="*/ 27182 h 399"/>
                      <a:gd name="T20" fmla="*/ 159434 w 497"/>
                      <a:gd name="T21" fmla="*/ 3565 h 399"/>
                      <a:gd name="T22" fmla="*/ 147274 w 497"/>
                      <a:gd name="T23" fmla="*/ 0 h 399"/>
                      <a:gd name="T24" fmla="*/ 71610 w 497"/>
                      <a:gd name="T25" fmla="*/ 0 h 399"/>
                      <a:gd name="T26" fmla="*/ 63954 w 497"/>
                      <a:gd name="T27" fmla="*/ 3565 h 399"/>
                      <a:gd name="T28" fmla="*/ 55397 w 497"/>
                      <a:gd name="T29" fmla="*/ 27182 h 399"/>
                      <a:gd name="T30" fmla="*/ 47740 w 497"/>
                      <a:gd name="T31" fmla="*/ 31193 h 399"/>
                      <a:gd name="T32" fmla="*/ 23870 w 497"/>
                      <a:gd name="T33" fmla="*/ 31193 h 399"/>
                      <a:gd name="T34" fmla="*/ 0 w 497"/>
                      <a:gd name="T35" fmla="*/ 54811 h 399"/>
                      <a:gd name="T36" fmla="*/ 0 w 497"/>
                      <a:gd name="T37" fmla="*/ 153737 h 399"/>
                      <a:gd name="T38" fmla="*/ 23870 w 497"/>
                      <a:gd name="T39" fmla="*/ 177354 h 399"/>
                      <a:gd name="T40" fmla="*/ 199067 w 497"/>
                      <a:gd name="T41" fmla="*/ 177354 h 399"/>
                      <a:gd name="T42" fmla="*/ 223388 w 497"/>
                      <a:gd name="T43" fmla="*/ 153737 h 399"/>
                      <a:gd name="T44" fmla="*/ 223388 w 497"/>
                      <a:gd name="T45" fmla="*/ 54811 h 399"/>
                      <a:gd name="T46" fmla="*/ 199067 w 497"/>
                      <a:gd name="T47" fmla="*/ 31193 h 399"/>
                      <a:gd name="T48" fmla="*/ 111694 w 497"/>
                      <a:gd name="T49" fmla="*/ 153737 h 399"/>
                      <a:gd name="T50" fmla="*/ 111694 w 497"/>
                      <a:gd name="T51" fmla="*/ 153737 h 399"/>
                      <a:gd name="T52" fmla="*/ 55397 w 497"/>
                      <a:gd name="T53" fmla="*/ 98481 h 399"/>
                      <a:gd name="T54" fmla="*/ 111694 w 497"/>
                      <a:gd name="T55" fmla="*/ 43225 h 399"/>
                      <a:gd name="T56" fmla="*/ 167541 w 497"/>
                      <a:gd name="T57" fmla="*/ 98481 h 399"/>
                      <a:gd name="T58" fmla="*/ 111694 w 497"/>
                      <a:gd name="T59" fmla="*/ 153737 h 399"/>
                      <a:gd name="T60" fmla="*/ 191411 w 497"/>
                      <a:gd name="T61" fmla="*/ 70853 h 399"/>
                      <a:gd name="T62" fmla="*/ 191411 w 497"/>
                      <a:gd name="T63" fmla="*/ 70853 h 399"/>
                      <a:gd name="T64" fmla="*/ 183304 w 497"/>
                      <a:gd name="T65" fmla="*/ 62832 h 399"/>
                      <a:gd name="T66" fmla="*/ 191411 w 497"/>
                      <a:gd name="T67" fmla="*/ 54811 h 399"/>
                      <a:gd name="T68" fmla="*/ 199067 w 497"/>
                      <a:gd name="T69" fmla="*/ 62832 h 399"/>
                      <a:gd name="T70" fmla="*/ 191411 w 497"/>
                      <a:gd name="T71" fmla="*/ 70853 h 399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497" h="399">
                        <a:moveTo>
                          <a:pt x="248" y="150"/>
                        </a:moveTo>
                        <a:lnTo>
                          <a:pt x="248" y="150"/>
                        </a:lnTo>
                        <a:cubicBezTo>
                          <a:pt x="203" y="150"/>
                          <a:pt x="177" y="176"/>
                          <a:pt x="177" y="221"/>
                        </a:cubicBezTo>
                        <a:cubicBezTo>
                          <a:pt x="177" y="266"/>
                          <a:pt x="203" y="292"/>
                          <a:pt x="248" y="292"/>
                        </a:cubicBezTo>
                        <a:cubicBezTo>
                          <a:pt x="292" y="292"/>
                          <a:pt x="319" y="266"/>
                          <a:pt x="319" y="221"/>
                        </a:cubicBezTo>
                        <a:cubicBezTo>
                          <a:pt x="319" y="176"/>
                          <a:pt x="292" y="150"/>
                          <a:pt x="248" y="150"/>
                        </a:cubicBezTo>
                        <a:close/>
                        <a:moveTo>
                          <a:pt x="442" y="70"/>
                        </a:moveTo>
                        <a:lnTo>
                          <a:pt x="442" y="70"/>
                        </a:lnTo>
                        <a:cubicBezTo>
                          <a:pt x="389" y="70"/>
                          <a:pt x="389" y="70"/>
                          <a:pt x="389" y="70"/>
                        </a:cubicBezTo>
                        <a:cubicBezTo>
                          <a:pt x="380" y="70"/>
                          <a:pt x="372" y="70"/>
                          <a:pt x="363" y="61"/>
                        </a:cubicBezTo>
                        <a:cubicBezTo>
                          <a:pt x="354" y="8"/>
                          <a:pt x="354" y="8"/>
                          <a:pt x="354" y="8"/>
                        </a:cubicBezTo>
                        <a:cubicBezTo>
                          <a:pt x="345" y="8"/>
                          <a:pt x="336" y="0"/>
                          <a:pt x="327" y="0"/>
                        </a:cubicBezTo>
                        <a:cubicBezTo>
                          <a:pt x="159" y="0"/>
                          <a:pt x="159" y="0"/>
                          <a:pt x="159" y="0"/>
                        </a:cubicBezTo>
                        <a:cubicBezTo>
                          <a:pt x="159" y="0"/>
                          <a:pt x="150" y="8"/>
                          <a:pt x="142" y="8"/>
                        </a:cubicBezTo>
                        <a:cubicBezTo>
                          <a:pt x="123" y="61"/>
                          <a:pt x="123" y="61"/>
                          <a:pt x="123" y="61"/>
                        </a:cubicBezTo>
                        <a:cubicBezTo>
                          <a:pt x="123" y="70"/>
                          <a:pt x="115" y="70"/>
                          <a:pt x="106" y="70"/>
                        </a:cubicBezTo>
                        <a:cubicBezTo>
                          <a:pt x="53" y="70"/>
                          <a:pt x="53" y="70"/>
                          <a:pt x="53" y="70"/>
                        </a:cubicBezTo>
                        <a:cubicBezTo>
                          <a:pt x="17" y="70"/>
                          <a:pt x="0" y="97"/>
                          <a:pt x="0" y="123"/>
                        </a:cubicBezTo>
                        <a:cubicBezTo>
                          <a:pt x="0" y="345"/>
                          <a:pt x="0" y="345"/>
                          <a:pt x="0" y="345"/>
                        </a:cubicBezTo>
                        <a:cubicBezTo>
                          <a:pt x="0" y="372"/>
                          <a:pt x="17" y="398"/>
                          <a:pt x="53" y="398"/>
                        </a:cubicBezTo>
                        <a:cubicBezTo>
                          <a:pt x="442" y="398"/>
                          <a:pt x="442" y="398"/>
                          <a:pt x="442" y="398"/>
                        </a:cubicBezTo>
                        <a:cubicBezTo>
                          <a:pt x="470" y="398"/>
                          <a:pt x="496" y="372"/>
                          <a:pt x="496" y="345"/>
                        </a:cubicBezTo>
                        <a:cubicBezTo>
                          <a:pt x="496" y="123"/>
                          <a:pt x="496" y="123"/>
                          <a:pt x="496" y="123"/>
                        </a:cubicBezTo>
                        <a:cubicBezTo>
                          <a:pt x="496" y="97"/>
                          <a:pt x="470" y="70"/>
                          <a:pt x="442" y="70"/>
                        </a:cubicBezTo>
                        <a:close/>
                        <a:moveTo>
                          <a:pt x="248" y="345"/>
                        </a:moveTo>
                        <a:lnTo>
                          <a:pt x="248" y="345"/>
                        </a:lnTo>
                        <a:cubicBezTo>
                          <a:pt x="177" y="345"/>
                          <a:pt x="123" y="292"/>
                          <a:pt x="123" y="221"/>
                        </a:cubicBezTo>
                        <a:cubicBezTo>
                          <a:pt x="123" y="150"/>
                          <a:pt x="177" y="97"/>
                          <a:pt x="248" y="97"/>
                        </a:cubicBezTo>
                        <a:cubicBezTo>
                          <a:pt x="319" y="97"/>
                          <a:pt x="372" y="150"/>
                          <a:pt x="372" y="221"/>
                        </a:cubicBezTo>
                        <a:cubicBezTo>
                          <a:pt x="372" y="292"/>
                          <a:pt x="319" y="345"/>
                          <a:pt x="248" y="345"/>
                        </a:cubicBezTo>
                        <a:close/>
                        <a:moveTo>
                          <a:pt x="425" y="159"/>
                        </a:moveTo>
                        <a:lnTo>
                          <a:pt x="425" y="159"/>
                        </a:lnTo>
                        <a:cubicBezTo>
                          <a:pt x="416" y="159"/>
                          <a:pt x="407" y="150"/>
                          <a:pt x="407" y="141"/>
                        </a:cubicBezTo>
                        <a:cubicBezTo>
                          <a:pt x="407" y="132"/>
                          <a:pt x="416" y="123"/>
                          <a:pt x="425" y="123"/>
                        </a:cubicBezTo>
                        <a:cubicBezTo>
                          <a:pt x="433" y="123"/>
                          <a:pt x="442" y="132"/>
                          <a:pt x="442" y="141"/>
                        </a:cubicBezTo>
                        <a:cubicBezTo>
                          <a:pt x="442" y="150"/>
                          <a:pt x="433" y="159"/>
                          <a:pt x="425" y="159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 cap="flat">
                        <a:solidFill>
                          <a:srgbClr val="808080"/>
                        </a:solidFill>
                        <a:bevel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rgbClr val="000000">
                              <a:alpha val="74997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34290" tIns="17145" rIns="34290" bIns="17145" anchor="ctr"/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48" name="Group 47">
                  <a:extLst>
                    <a:ext uri="{FF2B5EF4-FFF2-40B4-BE49-F238E27FC236}">
                      <a16:creationId xmlns:a16="http://schemas.microsoft.com/office/drawing/2014/main" id="{ABE977B8-D2A9-4354-BB83-F2A889AC4589}"/>
                    </a:ext>
                  </a:extLst>
                </p:cNvPr>
                <p:cNvGrpSpPr/>
                <p:nvPr/>
              </p:nvGrpSpPr>
              <p:grpSpPr>
                <a:xfrm>
                  <a:off x="6481308" y="2357221"/>
                  <a:ext cx="3223357" cy="980085"/>
                  <a:chOff x="7280777" y="2441545"/>
                  <a:chExt cx="3223357" cy="980085"/>
                </a:xfrm>
              </p:grpSpPr>
              <p:grpSp>
                <p:nvGrpSpPr>
                  <p:cNvPr id="71" name="Group 70">
                    <a:extLst>
                      <a:ext uri="{FF2B5EF4-FFF2-40B4-BE49-F238E27FC236}">
                        <a16:creationId xmlns:a16="http://schemas.microsoft.com/office/drawing/2014/main" id="{2D95D3A2-1780-41DA-9518-3AC77E285E6C}"/>
                      </a:ext>
                    </a:extLst>
                  </p:cNvPr>
                  <p:cNvGrpSpPr/>
                  <p:nvPr/>
                </p:nvGrpSpPr>
                <p:grpSpPr>
                  <a:xfrm>
                    <a:off x="7280777" y="2441545"/>
                    <a:ext cx="3223357" cy="980085"/>
                    <a:chOff x="7587518" y="1131123"/>
                    <a:chExt cx="3223357" cy="980085"/>
                  </a:xfrm>
                </p:grpSpPr>
                <p:grpSp>
                  <p:nvGrpSpPr>
                    <p:cNvPr id="73" name="Group 72">
                      <a:extLst>
                        <a:ext uri="{FF2B5EF4-FFF2-40B4-BE49-F238E27FC236}">
                          <a16:creationId xmlns:a16="http://schemas.microsoft.com/office/drawing/2014/main" id="{B4598740-B856-4D47-9391-4C947AA8ECD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587518" y="1131123"/>
                      <a:ext cx="3223357" cy="980085"/>
                      <a:chOff x="7587518" y="1131123"/>
                      <a:chExt cx="3223357" cy="980085"/>
                    </a:xfrm>
                  </p:grpSpPr>
                  <p:sp>
                    <p:nvSpPr>
                      <p:cNvPr id="77" name="Rectangle: Rounded Corners 76">
                        <a:extLst>
                          <a:ext uri="{FF2B5EF4-FFF2-40B4-BE49-F238E27FC236}">
                            <a16:creationId xmlns:a16="http://schemas.microsoft.com/office/drawing/2014/main" id="{7C42C035-38EB-4EC9-9628-95CFE4C188C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644984" y="1131123"/>
                        <a:ext cx="3165891" cy="980085"/>
                      </a:xfrm>
                      <a:prstGeom prst="roundRect">
                        <a:avLst>
                          <a:gd name="adj" fmla="val 50000"/>
                        </a:avLst>
                      </a:prstGeom>
                      <a:gradFill flip="none" rotWithShape="1">
                        <a:gsLst>
                          <a:gs pos="0">
                            <a:schemeClr val="accent2"/>
                          </a:gs>
                          <a:gs pos="100000">
                            <a:schemeClr val="accent2">
                              <a:lumMod val="75000"/>
                            </a:schemeClr>
                          </a:gs>
                        </a:gsLst>
                        <a:lin ang="5400000" scaled="1"/>
                        <a:tileRect/>
                      </a:gra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grpSp>
                    <p:nvGrpSpPr>
                      <p:cNvPr id="78" name="Group 77">
                        <a:extLst>
                          <a:ext uri="{FF2B5EF4-FFF2-40B4-BE49-F238E27FC236}">
                            <a16:creationId xmlns:a16="http://schemas.microsoft.com/office/drawing/2014/main" id="{4FB16468-5DEC-4324-8E63-54D4191F99E0}"/>
                          </a:ext>
                        </a:extLst>
                      </p:cNvPr>
                      <p:cNvGrpSpPr/>
                      <p:nvPr/>
                    </p:nvGrpSpPr>
                    <p:grpSpPr>
                      <a:xfrm flipH="1">
                        <a:off x="7587518" y="1131123"/>
                        <a:ext cx="980085" cy="980085"/>
                        <a:chOff x="11116707" y="4945223"/>
                        <a:chExt cx="1130300" cy="1130300"/>
                      </a:xfrm>
                    </p:grpSpPr>
                    <p:sp>
                      <p:nvSpPr>
                        <p:cNvPr id="79" name="Freeform 29">
                          <a:extLst>
                            <a:ext uri="{FF2B5EF4-FFF2-40B4-BE49-F238E27FC236}">
                              <a16:creationId xmlns:a16="http://schemas.microsoft.com/office/drawing/2014/main" id="{6EFB55F0-0E35-4A36-A28F-D6EE21200957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1116707" y="4945223"/>
                          <a:ext cx="1130300" cy="1130300"/>
                        </a:xfrm>
                        <a:custGeom>
                          <a:avLst/>
                          <a:gdLst>
                            <a:gd name="T0" fmla="*/ 6 w 2848"/>
                            <a:gd name="T1" fmla="*/ 1280 h 2849"/>
                            <a:gd name="T2" fmla="*/ 45 w 2848"/>
                            <a:gd name="T3" fmla="*/ 1069 h 2849"/>
                            <a:gd name="T4" fmla="*/ 111 w 2848"/>
                            <a:gd name="T5" fmla="*/ 871 h 2849"/>
                            <a:gd name="T6" fmla="*/ 206 w 2848"/>
                            <a:gd name="T7" fmla="*/ 686 h 2849"/>
                            <a:gd name="T8" fmla="*/ 324 w 2848"/>
                            <a:gd name="T9" fmla="*/ 518 h 2849"/>
                            <a:gd name="T10" fmla="*/ 467 w 2848"/>
                            <a:gd name="T11" fmla="*/ 370 h 2849"/>
                            <a:gd name="T12" fmla="*/ 628 w 2848"/>
                            <a:gd name="T13" fmla="*/ 244 h 2849"/>
                            <a:gd name="T14" fmla="*/ 806 w 2848"/>
                            <a:gd name="T15" fmla="*/ 141 h 2849"/>
                            <a:gd name="T16" fmla="*/ 1001 w 2848"/>
                            <a:gd name="T17" fmla="*/ 64 h 2849"/>
                            <a:gd name="T18" fmla="*/ 1207 w 2848"/>
                            <a:gd name="T19" fmla="*/ 16 h 2849"/>
                            <a:gd name="T20" fmla="*/ 1424 w 2848"/>
                            <a:gd name="T21" fmla="*/ 0 h 2849"/>
                            <a:gd name="T22" fmla="*/ 1641 w 2848"/>
                            <a:gd name="T23" fmla="*/ 16 h 2849"/>
                            <a:gd name="T24" fmla="*/ 1847 w 2848"/>
                            <a:gd name="T25" fmla="*/ 64 h 2849"/>
                            <a:gd name="T26" fmla="*/ 2041 w 2848"/>
                            <a:gd name="T27" fmla="*/ 141 h 2849"/>
                            <a:gd name="T28" fmla="*/ 2220 w 2848"/>
                            <a:gd name="T29" fmla="*/ 244 h 2849"/>
                            <a:gd name="T30" fmla="*/ 2381 w 2848"/>
                            <a:gd name="T31" fmla="*/ 370 h 2849"/>
                            <a:gd name="T32" fmla="*/ 2523 w 2848"/>
                            <a:gd name="T33" fmla="*/ 518 h 2849"/>
                            <a:gd name="T34" fmla="*/ 2642 w 2848"/>
                            <a:gd name="T35" fmla="*/ 686 h 2849"/>
                            <a:gd name="T36" fmla="*/ 2736 w 2848"/>
                            <a:gd name="T37" fmla="*/ 871 h 2849"/>
                            <a:gd name="T38" fmla="*/ 2803 w 2848"/>
                            <a:gd name="T39" fmla="*/ 1069 h 2849"/>
                            <a:gd name="T40" fmla="*/ 2840 w 2848"/>
                            <a:gd name="T41" fmla="*/ 1280 h 2849"/>
                            <a:gd name="T42" fmla="*/ 2847 w 2848"/>
                            <a:gd name="T43" fmla="*/ 1498 h 2849"/>
                            <a:gd name="T44" fmla="*/ 2819 w 2848"/>
                            <a:gd name="T45" fmla="*/ 1712 h 2849"/>
                            <a:gd name="T46" fmla="*/ 2761 w 2848"/>
                            <a:gd name="T47" fmla="*/ 1915 h 2849"/>
                            <a:gd name="T48" fmla="*/ 2676 w 2848"/>
                            <a:gd name="T49" fmla="*/ 2104 h 2849"/>
                            <a:gd name="T50" fmla="*/ 2564 w 2848"/>
                            <a:gd name="T51" fmla="*/ 2277 h 2849"/>
                            <a:gd name="T52" fmla="*/ 2431 w 2848"/>
                            <a:gd name="T53" fmla="*/ 2433 h 2849"/>
                            <a:gd name="T54" fmla="*/ 2276 w 2848"/>
                            <a:gd name="T55" fmla="*/ 2566 h 2849"/>
                            <a:gd name="T56" fmla="*/ 2103 w 2848"/>
                            <a:gd name="T57" fmla="*/ 2678 h 2849"/>
                            <a:gd name="T58" fmla="*/ 1914 w 2848"/>
                            <a:gd name="T59" fmla="*/ 2763 h 2849"/>
                            <a:gd name="T60" fmla="*/ 1711 w 2848"/>
                            <a:gd name="T61" fmla="*/ 2820 h 2849"/>
                            <a:gd name="T62" fmla="*/ 1497 w 2848"/>
                            <a:gd name="T63" fmla="*/ 2848 h 2849"/>
                            <a:gd name="T64" fmla="*/ 1279 w 2848"/>
                            <a:gd name="T65" fmla="*/ 2841 h 2849"/>
                            <a:gd name="T66" fmla="*/ 1068 w 2848"/>
                            <a:gd name="T67" fmla="*/ 2804 h 2849"/>
                            <a:gd name="T68" fmla="*/ 869 w 2848"/>
                            <a:gd name="T69" fmla="*/ 2738 h 2849"/>
                            <a:gd name="T70" fmla="*/ 685 w 2848"/>
                            <a:gd name="T71" fmla="*/ 2643 h 2849"/>
                            <a:gd name="T72" fmla="*/ 517 w 2848"/>
                            <a:gd name="T73" fmla="*/ 2525 h 2849"/>
                            <a:gd name="T74" fmla="*/ 370 w 2848"/>
                            <a:gd name="T75" fmla="*/ 2382 h 2849"/>
                            <a:gd name="T76" fmla="*/ 243 w 2848"/>
                            <a:gd name="T77" fmla="*/ 2221 h 2849"/>
                            <a:gd name="T78" fmla="*/ 139 w 2848"/>
                            <a:gd name="T79" fmla="*/ 2043 h 2849"/>
                            <a:gd name="T80" fmla="*/ 64 w 2848"/>
                            <a:gd name="T81" fmla="*/ 1848 h 2849"/>
                            <a:gd name="T82" fmla="*/ 16 w 2848"/>
                            <a:gd name="T83" fmla="*/ 1642 h 2849"/>
                            <a:gd name="T84" fmla="*/ 0 w 2848"/>
                            <a:gd name="T85" fmla="*/ 1425 h 2849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  <a:cxn ang="0">
                              <a:pos x="T36" y="T37"/>
                            </a:cxn>
                            <a:cxn ang="0">
                              <a:pos x="T38" y="T39"/>
                            </a:cxn>
                            <a:cxn ang="0">
                              <a:pos x="T40" y="T41"/>
                            </a:cxn>
                            <a:cxn ang="0">
                              <a:pos x="T42" y="T43"/>
                            </a:cxn>
                            <a:cxn ang="0">
                              <a:pos x="T44" y="T45"/>
                            </a:cxn>
                            <a:cxn ang="0">
                              <a:pos x="T46" y="T47"/>
                            </a:cxn>
                            <a:cxn ang="0">
                              <a:pos x="T48" y="T49"/>
                            </a:cxn>
                            <a:cxn ang="0">
                              <a:pos x="T50" y="T51"/>
                            </a:cxn>
                            <a:cxn ang="0">
                              <a:pos x="T52" y="T53"/>
                            </a:cxn>
                            <a:cxn ang="0">
                              <a:pos x="T54" y="T55"/>
                            </a:cxn>
                            <a:cxn ang="0">
                              <a:pos x="T56" y="T57"/>
                            </a:cxn>
                            <a:cxn ang="0">
                              <a:pos x="T58" y="T59"/>
                            </a:cxn>
                            <a:cxn ang="0">
                              <a:pos x="T60" y="T61"/>
                            </a:cxn>
                            <a:cxn ang="0">
                              <a:pos x="T62" y="T63"/>
                            </a:cxn>
                            <a:cxn ang="0">
                              <a:pos x="T64" y="T65"/>
                            </a:cxn>
                            <a:cxn ang="0">
                              <a:pos x="T66" y="T67"/>
                            </a:cxn>
                            <a:cxn ang="0">
                              <a:pos x="T68" y="T69"/>
                            </a:cxn>
                            <a:cxn ang="0">
                              <a:pos x="T70" y="T71"/>
                            </a:cxn>
                            <a:cxn ang="0">
                              <a:pos x="T72" y="T73"/>
                            </a:cxn>
                            <a:cxn ang="0">
                              <a:pos x="T74" y="T75"/>
                            </a:cxn>
                            <a:cxn ang="0">
                              <a:pos x="T76" y="T77"/>
                            </a:cxn>
                            <a:cxn ang="0">
                              <a:pos x="T78" y="T79"/>
                            </a:cxn>
                            <a:cxn ang="0">
                              <a:pos x="T80" y="T81"/>
                            </a:cxn>
                            <a:cxn ang="0">
                              <a:pos x="T82" y="T83"/>
                            </a:cxn>
                            <a:cxn ang="0">
                              <a:pos x="T84" y="T85"/>
                            </a:cxn>
                          </a:cxnLst>
                          <a:rect l="0" t="0" r="r" b="b"/>
                          <a:pathLst>
                            <a:path w="2848" h="2849">
                              <a:moveTo>
                                <a:pt x="0" y="1425"/>
                              </a:moveTo>
                              <a:lnTo>
                                <a:pt x="1" y="1352"/>
                              </a:lnTo>
                              <a:lnTo>
                                <a:pt x="6" y="1280"/>
                              </a:lnTo>
                              <a:lnTo>
                                <a:pt x="16" y="1208"/>
                              </a:lnTo>
                              <a:lnTo>
                                <a:pt x="29" y="1137"/>
                              </a:lnTo>
                              <a:lnTo>
                                <a:pt x="45" y="1069"/>
                              </a:lnTo>
                              <a:lnTo>
                                <a:pt x="64" y="1002"/>
                              </a:lnTo>
                              <a:lnTo>
                                <a:pt x="86" y="935"/>
                              </a:lnTo>
                              <a:lnTo>
                                <a:pt x="111" y="871"/>
                              </a:lnTo>
                              <a:lnTo>
                                <a:pt x="139" y="807"/>
                              </a:lnTo>
                              <a:lnTo>
                                <a:pt x="171" y="746"/>
                              </a:lnTo>
                              <a:lnTo>
                                <a:pt x="206" y="686"/>
                              </a:lnTo>
                              <a:lnTo>
                                <a:pt x="243" y="629"/>
                              </a:lnTo>
                              <a:lnTo>
                                <a:pt x="283" y="573"/>
                              </a:lnTo>
                              <a:lnTo>
                                <a:pt x="324" y="518"/>
                              </a:lnTo>
                              <a:lnTo>
                                <a:pt x="370" y="468"/>
                              </a:lnTo>
                              <a:lnTo>
                                <a:pt x="416" y="417"/>
                              </a:lnTo>
                              <a:lnTo>
                                <a:pt x="467" y="370"/>
                              </a:lnTo>
                              <a:lnTo>
                                <a:pt x="517" y="325"/>
                              </a:lnTo>
                              <a:lnTo>
                                <a:pt x="572" y="284"/>
                              </a:lnTo>
                              <a:lnTo>
                                <a:pt x="628" y="244"/>
                              </a:lnTo>
                              <a:lnTo>
                                <a:pt x="685" y="207"/>
                              </a:lnTo>
                              <a:lnTo>
                                <a:pt x="745" y="172"/>
                              </a:lnTo>
                              <a:lnTo>
                                <a:pt x="806" y="141"/>
                              </a:lnTo>
                              <a:lnTo>
                                <a:pt x="869" y="112"/>
                              </a:lnTo>
                              <a:lnTo>
                                <a:pt x="934" y="87"/>
                              </a:lnTo>
                              <a:lnTo>
                                <a:pt x="1001" y="64"/>
                              </a:lnTo>
                              <a:lnTo>
                                <a:pt x="1068" y="46"/>
                              </a:lnTo>
                              <a:lnTo>
                                <a:pt x="1136" y="30"/>
                              </a:lnTo>
                              <a:lnTo>
                                <a:pt x="1207" y="16"/>
                              </a:lnTo>
                              <a:lnTo>
                                <a:pt x="1279" y="8"/>
                              </a:lnTo>
                              <a:lnTo>
                                <a:pt x="1351" y="2"/>
                              </a:lnTo>
                              <a:lnTo>
                                <a:pt x="1424" y="0"/>
                              </a:lnTo>
                              <a:lnTo>
                                <a:pt x="1497" y="2"/>
                              </a:lnTo>
                              <a:lnTo>
                                <a:pt x="1569" y="8"/>
                              </a:lnTo>
                              <a:lnTo>
                                <a:pt x="1641" y="16"/>
                              </a:lnTo>
                              <a:lnTo>
                                <a:pt x="1711" y="30"/>
                              </a:lnTo>
                              <a:lnTo>
                                <a:pt x="1779" y="46"/>
                              </a:lnTo>
                              <a:lnTo>
                                <a:pt x="1847" y="64"/>
                              </a:lnTo>
                              <a:lnTo>
                                <a:pt x="1914" y="87"/>
                              </a:lnTo>
                              <a:lnTo>
                                <a:pt x="1978" y="112"/>
                              </a:lnTo>
                              <a:lnTo>
                                <a:pt x="2041" y="141"/>
                              </a:lnTo>
                              <a:lnTo>
                                <a:pt x="2103" y="172"/>
                              </a:lnTo>
                              <a:lnTo>
                                <a:pt x="2163" y="207"/>
                              </a:lnTo>
                              <a:lnTo>
                                <a:pt x="2220" y="244"/>
                              </a:lnTo>
                              <a:lnTo>
                                <a:pt x="2276" y="284"/>
                              </a:lnTo>
                              <a:lnTo>
                                <a:pt x="2330" y="325"/>
                              </a:lnTo>
                              <a:lnTo>
                                <a:pt x="2381" y="370"/>
                              </a:lnTo>
                              <a:lnTo>
                                <a:pt x="2431" y="417"/>
                              </a:lnTo>
                              <a:lnTo>
                                <a:pt x="2478" y="468"/>
                              </a:lnTo>
                              <a:lnTo>
                                <a:pt x="2523" y="518"/>
                              </a:lnTo>
                              <a:lnTo>
                                <a:pt x="2564" y="573"/>
                              </a:lnTo>
                              <a:lnTo>
                                <a:pt x="2604" y="629"/>
                              </a:lnTo>
                              <a:lnTo>
                                <a:pt x="2642" y="686"/>
                              </a:lnTo>
                              <a:lnTo>
                                <a:pt x="2676" y="746"/>
                              </a:lnTo>
                              <a:lnTo>
                                <a:pt x="2707" y="807"/>
                              </a:lnTo>
                              <a:lnTo>
                                <a:pt x="2736" y="871"/>
                              </a:lnTo>
                              <a:lnTo>
                                <a:pt x="2761" y="935"/>
                              </a:lnTo>
                              <a:lnTo>
                                <a:pt x="2784" y="1002"/>
                              </a:lnTo>
                              <a:lnTo>
                                <a:pt x="2803" y="1069"/>
                              </a:lnTo>
                              <a:lnTo>
                                <a:pt x="2819" y="1137"/>
                              </a:lnTo>
                              <a:lnTo>
                                <a:pt x="2832" y="1208"/>
                              </a:lnTo>
                              <a:lnTo>
                                <a:pt x="2840" y="1280"/>
                              </a:lnTo>
                              <a:lnTo>
                                <a:pt x="2847" y="1352"/>
                              </a:lnTo>
                              <a:lnTo>
                                <a:pt x="2848" y="1425"/>
                              </a:lnTo>
                              <a:lnTo>
                                <a:pt x="2847" y="1498"/>
                              </a:lnTo>
                              <a:lnTo>
                                <a:pt x="2840" y="1570"/>
                              </a:lnTo>
                              <a:lnTo>
                                <a:pt x="2832" y="1642"/>
                              </a:lnTo>
                              <a:lnTo>
                                <a:pt x="2819" y="1712"/>
                              </a:lnTo>
                              <a:lnTo>
                                <a:pt x="2803" y="1780"/>
                              </a:lnTo>
                              <a:lnTo>
                                <a:pt x="2784" y="1848"/>
                              </a:lnTo>
                              <a:lnTo>
                                <a:pt x="2761" y="1915"/>
                              </a:lnTo>
                              <a:lnTo>
                                <a:pt x="2736" y="1979"/>
                              </a:lnTo>
                              <a:lnTo>
                                <a:pt x="2707" y="2043"/>
                              </a:lnTo>
                              <a:lnTo>
                                <a:pt x="2676" y="2104"/>
                              </a:lnTo>
                              <a:lnTo>
                                <a:pt x="2642" y="2164"/>
                              </a:lnTo>
                              <a:lnTo>
                                <a:pt x="2604" y="2221"/>
                              </a:lnTo>
                              <a:lnTo>
                                <a:pt x="2564" y="2277"/>
                              </a:lnTo>
                              <a:lnTo>
                                <a:pt x="2523" y="2332"/>
                              </a:lnTo>
                              <a:lnTo>
                                <a:pt x="2478" y="2382"/>
                              </a:lnTo>
                              <a:lnTo>
                                <a:pt x="2431" y="2433"/>
                              </a:lnTo>
                              <a:lnTo>
                                <a:pt x="2381" y="2479"/>
                              </a:lnTo>
                              <a:lnTo>
                                <a:pt x="2330" y="2525"/>
                              </a:lnTo>
                              <a:lnTo>
                                <a:pt x="2276" y="2566"/>
                              </a:lnTo>
                              <a:lnTo>
                                <a:pt x="2220" y="2606"/>
                              </a:lnTo>
                              <a:lnTo>
                                <a:pt x="2163" y="2643"/>
                              </a:lnTo>
                              <a:lnTo>
                                <a:pt x="2103" y="2678"/>
                              </a:lnTo>
                              <a:lnTo>
                                <a:pt x="2041" y="2708"/>
                              </a:lnTo>
                              <a:lnTo>
                                <a:pt x="1978" y="2738"/>
                              </a:lnTo>
                              <a:lnTo>
                                <a:pt x="1914" y="2763"/>
                              </a:lnTo>
                              <a:lnTo>
                                <a:pt x="1847" y="2786"/>
                              </a:lnTo>
                              <a:lnTo>
                                <a:pt x="1779" y="2804"/>
                              </a:lnTo>
                              <a:lnTo>
                                <a:pt x="1711" y="2820"/>
                              </a:lnTo>
                              <a:lnTo>
                                <a:pt x="1641" y="2834"/>
                              </a:lnTo>
                              <a:lnTo>
                                <a:pt x="1569" y="2841"/>
                              </a:lnTo>
                              <a:lnTo>
                                <a:pt x="1497" y="2848"/>
                              </a:lnTo>
                              <a:lnTo>
                                <a:pt x="1424" y="2849"/>
                              </a:lnTo>
                              <a:lnTo>
                                <a:pt x="1351" y="2848"/>
                              </a:lnTo>
                              <a:lnTo>
                                <a:pt x="1279" y="2841"/>
                              </a:lnTo>
                              <a:lnTo>
                                <a:pt x="1207" y="2834"/>
                              </a:lnTo>
                              <a:lnTo>
                                <a:pt x="1136" y="2820"/>
                              </a:lnTo>
                              <a:lnTo>
                                <a:pt x="1068" y="2804"/>
                              </a:lnTo>
                              <a:lnTo>
                                <a:pt x="1001" y="2786"/>
                              </a:lnTo>
                              <a:lnTo>
                                <a:pt x="934" y="2763"/>
                              </a:lnTo>
                              <a:lnTo>
                                <a:pt x="869" y="2738"/>
                              </a:lnTo>
                              <a:lnTo>
                                <a:pt x="806" y="2708"/>
                              </a:lnTo>
                              <a:lnTo>
                                <a:pt x="745" y="2678"/>
                              </a:lnTo>
                              <a:lnTo>
                                <a:pt x="685" y="2643"/>
                              </a:lnTo>
                              <a:lnTo>
                                <a:pt x="628" y="2606"/>
                              </a:lnTo>
                              <a:lnTo>
                                <a:pt x="572" y="2566"/>
                              </a:lnTo>
                              <a:lnTo>
                                <a:pt x="517" y="2525"/>
                              </a:lnTo>
                              <a:lnTo>
                                <a:pt x="467" y="2479"/>
                              </a:lnTo>
                              <a:lnTo>
                                <a:pt x="416" y="2433"/>
                              </a:lnTo>
                              <a:lnTo>
                                <a:pt x="370" y="2382"/>
                              </a:lnTo>
                              <a:lnTo>
                                <a:pt x="324" y="2332"/>
                              </a:lnTo>
                              <a:lnTo>
                                <a:pt x="283" y="2277"/>
                              </a:lnTo>
                              <a:lnTo>
                                <a:pt x="243" y="2221"/>
                              </a:lnTo>
                              <a:lnTo>
                                <a:pt x="206" y="2164"/>
                              </a:lnTo>
                              <a:lnTo>
                                <a:pt x="171" y="2104"/>
                              </a:lnTo>
                              <a:lnTo>
                                <a:pt x="139" y="2043"/>
                              </a:lnTo>
                              <a:lnTo>
                                <a:pt x="111" y="1979"/>
                              </a:lnTo>
                              <a:lnTo>
                                <a:pt x="86" y="1915"/>
                              </a:lnTo>
                              <a:lnTo>
                                <a:pt x="64" y="1848"/>
                              </a:lnTo>
                              <a:lnTo>
                                <a:pt x="45" y="1780"/>
                              </a:lnTo>
                              <a:lnTo>
                                <a:pt x="29" y="1712"/>
                              </a:lnTo>
                              <a:lnTo>
                                <a:pt x="16" y="1642"/>
                              </a:lnTo>
                              <a:lnTo>
                                <a:pt x="6" y="1570"/>
                              </a:lnTo>
                              <a:lnTo>
                                <a:pt x="1" y="1498"/>
                              </a:lnTo>
                              <a:lnTo>
                                <a:pt x="0" y="1425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FFFFFF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en-US" b="1">
                            <a:latin typeface="Raleway" panose="020B0503030101060003" pitchFamily="34" charset="0"/>
                          </a:endParaRPr>
                        </a:p>
                      </p:txBody>
                    </p:sp>
                    <p:sp>
                      <p:nvSpPr>
                        <p:cNvPr id="80" name="Freeform 32">
                          <a:extLst>
                            <a:ext uri="{FF2B5EF4-FFF2-40B4-BE49-F238E27FC236}">
                              <a16:creationId xmlns:a16="http://schemas.microsoft.com/office/drawing/2014/main" id="{381C3380-2F71-41D7-9481-7AB8E61EAD6C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1227832" y="5056348"/>
                          <a:ext cx="803275" cy="803275"/>
                        </a:xfrm>
                        <a:custGeom>
                          <a:avLst/>
                          <a:gdLst>
                            <a:gd name="T0" fmla="*/ 156 w 2025"/>
                            <a:gd name="T1" fmla="*/ 1177 h 2025"/>
                            <a:gd name="T2" fmla="*/ 185 w 2025"/>
                            <a:gd name="T3" fmla="*/ 1008 h 2025"/>
                            <a:gd name="T4" fmla="*/ 240 w 2025"/>
                            <a:gd name="T5" fmla="*/ 848 h 2025"/>
                            <a:gd name="T6" fmla="*/ 316 w 2025"/>
                            <a:gd name="T7" fmla="*/ 700 h 2025"/>
                            <a:gd name="T8" fmla="*/ 411 w 2025"/>
                            <a:gd name="T9" fmla="*/ 566 h 2025"/>
                            <a:gd name="T10" fmla="*/ 525 w 2025"/>
                            <a:gd name="T11" fmla="*/ 447 h 2025"/>
                            <a:gd name="T12" fmla="*/ 654 w 2025"/>
                            <a:gd name="T13" fmla="*/ 345 h 2025"/>
                            <a:gd name="T14" fmla="*/ 797 w 2025"/>
                            <a:gd name="T15" fmla="*/ 262 h 2025"/>
                            <a:gd name="T16" fmla="*/ 953 w 2025"/>
                            <a:gd name="T17" fmla="*/ 201 h 2025"/>
                            <a:gd name="T18" fmla="*/ 1120 w 2025"/>
                            <a:gd name="T19" fmla="*/ 162 h 2025"/>
                            <a:gd name="T20" fmla="*/ 1294 w 2025"/>
                            <a:gd name="T21" fmla="*/ 149 h 2025"/>
                            <a:gd name="T22" fmla="*/ 1448 w 2025"/>
                            <a:gd name="T23" fmla="*/ 160 h 2025"/>
                            <a:gd name="T24" fmla="*/ 1595 w 2025"/>
                            <a:gd name="T25" fmla="*/ 189 h 2025"/>
                            <a:gd name="T26" fmla="*/ 1736 w 2025"/>
                            <a:gd name="T27" fmla="*/ 237 h 2025"/>
                            <a:gd name="T28" fmla="*/ 1866 w 2025"/>
                            <a:gd name="T29" fmla="*/ 302 h 2025"/>
                            <a:gd name="T30" fmla="*/ 1987 w 2025"/>
                            <a:gd name="T31" fmla="*/ 383 h 2025"/>
                            <a:gd name="T32" fmla="*/ 1985 w 2025"/>
                            <a:gd name="T33" fmla="*/ 367 h 2025"/>
                            <a:gd name="T34" fmla="*/ 1919 w 2025"/>
                            <a:gd name="T35" fmla="*/ 302 h 2025"/>
                            <a:gd name="T36" fmla="*/ 1849 w 2025"/>
                            <a:gd name="T37" fmla="*/ 242 h 2025"/>
                            <a:gd name="T38" fmla="*/ 1773 w 2025"/>
                            <a:gd name="T39" fmla="*/ 189 h 2025"/>
                            <a:gd name="T40" fmla="*/ 1695 w 2025"/>
                            <a:gd name="T41" fmla="*/ 141 h 2025"/>
                            <a:gd name="T42" fmla="*/ 1611 w 2025"/>
                            <a:gd name="T43" fmla="*/ 98 h 2025"/>
                            <a:gd name="T44" fmla="*/ 1524 w 2025"/>
                            <a:gd name="T45" fmla="*/ 64 h 2025"/>
                            <a:gd name="T46" fmla="*/ 1434 w 2025"/>
                            <a:gd name="T47" fmla="*/ 37 h 2025"/>
                            <a:gd name="T48" fmla="*/ 1339 w 2025"/>
                            <a:gd name="T49" fmla="*/ 17 h 2025"/>
                            <a:gd name="T50" fmla="*/ 1243 w 2025"/>
                            <a:gd name="T51" fmla="*/ 4 h 2025"/>
                            <a:gd name="T52" fmla="*/ 1145 w 2025"/>
                            <a:gd name="T53" fmla="*/ 0 h 2025"/>
                            <a:gd name="T54" fmla="*/ 970 w 2025"/>
                            <a:gd name="T55" fmla="*/ 13 h 2025"/>
                            <a:gd name="T56" fmla="*/ 804 w 2025"/>
                            <a:gd name="T57" fmla="*/ 52 h 2025"/>
                            <a:gd name="T58" fmla="*/ 648 w 2025"/>
                            <a:gd name="T59" fmla="*/ 113 h 2025"/>
                            <a:gd name="T60" fmla="*/ 505 w 2025"/>
                            <a:gd name="T61" fmla="*/ 196 h 2025"/>
                            <a:gd name="T62" fmla="*/ 376 w 2025"/>
                            <a:gd name="T63" fmla="*/ 298 h 2025"/>
                            <a:gd name="T64" fmla="*/ 261 w 2025"/>
                            <a:gd name="T65" fmla="*/ 417 h 2025"/>
                            <a:gd name="T66" fmla="*/ 167 w 2025"/>
                            <a:gd name="T67" fmla="*/ 551 h 2025"/>
                            <a:gd name="T68" fmla="*/ 91 w 2025"/>
                            <a:gd name="T69" fmla="*/ 699 h 2025"/>
                            <a:gd name="T70" fmla="*/ 36 w 2025"/>
                            <a:gd name="T71" fmla="*/ 859 h 2025"/>
                            <a:gd name="T72" fmla="*/ 7 w 2025"/>
                            <a:gd name="T73" fmla="*/ 1028 h 2025"/>
                            <a:gd name="T74" fmla="*/ 0 w 2025"/>
                            <a:gd name="T75" fmla="*/ 1178 h 2025"/>
                            <a:gd name="T76" fmla="*/ 8 w 2025"/>
                            <a:gd name="T77" fmla="*/ 1275 h 2025"/>
                            <a:gd name="T78" fmla="*/ 23 w 2025"/>
                            <a:gd name="T79" fmla="*/ 1371 h 2025"/>
                            <a:gd name="T80" fmla="*/ 45 w 2025"/>
                            <a:gd name="T81" fmla="*/ 1463 h 2025"/>
                            <a:gd name="T82" fmla="*/ 75 w 2025"/>
                            <a:gd name="T83" fmla="*/ 1554 h 2025"/>
                            <a:gd name="T84" fmla="*/ 112 w 2025"/>
                            <a:gd name="T85" fmla="*/ 1639 h 2025"/>
                            <a:gd name="T86" fmla="*/ 156 w 2025"/>
                            <a:gd name="T87" fmla="*/ 1721 h 2025"/>
                            <a:gd name="T88" fmla="*/ 206 w 2025"/>
                            <a:gd name="T89" fmla="*/ 1800 h 2025"/>
                            <a:gd name="T90" fmla="*/ 262 w 2025"/>
                            <a:gd name="T91" fmla="*/ 1873 h 2025"/>
                            <a:gd name="T92" fmla="*/ 324 w 2025"/>
                            <a:gd name="T93" fmla="*/ 1942 h 2025"/>
                            <a:gd name="T94" fmla="*/ 390 w 2025"/>
                            <a:gd name="T95" fmla="*/ 2005 h 2025"/>
                            <a:gd name="T96" fmla="*/ 356 w 2025"/>
                            <a:gd name="T97" fmla="*/ 1949 h 2025"/>
                            <a:gd name="T98" fmla="*/ 280 w 2025"/>
                            <a:gd name="T99" fmla="*/ 1824 h 2025"/>
                            <a:gd name="T100" fmla="*/ 220 w 2025"/>
                            <a:gd name="T101" fmla="*/ 1689 h 2025"/>
                            <a:gd name="T102" fmla="*/ 177 w 2025"/>
                            <a:gd name="T103" fmla="*/ 1547 h 2025"/>
                            <a:gd name="T104" fmla="*/ 155 w 2025"/>
                            <a:gd name="T105" fmla="*/ 1398 h 2025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  <a:cxn ang="0">
                              <a:pos x="T36" y="T37"/>
                            </a:cxn>
                            <a:cxn ang="0">
                              <a:pos x="T38" y="T39"/>
                            </a:cxn>
                            <a:cxn ang="0">
                              <a:pos x="T40" y="T41"/>
                            </a:cxn>
                            <a:cxn ang="0">
                              <a:pos x="T42" y="T43"/>
                            </a:cxn>
                            <a:cxn ang="0">
                              <a:pos x="T44" y="T45"/>
                            </a:cxn>
                            <a:cxn ang="0">
                              <a:pos x="T46" y="T47"/>
                            </a:cxn>
                            <a:cxn ang="0">
                              <a:pos x="T48" y="T49"/>
                            </a:cxn>
                            <a:cxn ang="0">
                              <a:pos x="T50" y="T51"/>
                            </a:cxn>
                            <a:cxn ang="0">
                              <a:pos x="T52" y="T53"/>
                            </a:cxn>
                            <a:cxn ang="0">
                              <a:pos x="T54" y="T55"/>
                            </a:cxn>
                            <a:cxn ang="0">
                              <a:pos x="T56" y="T57"/>
                            </a:cxn>
                            <a:cxn ang="0">
                              <a:pos x="T58" y="T59"/>
                            </a:cxn>
                            <a:cxn ang="0">
                              <a:pos x="T60" y="T61"/>
                            </a:cxn>
                            <a:cxn ang="0">
                              <a:pos x="T62" y="T63"/>
                            </a:cxn>
                            <a:cxn ang="0">
                              <a:pos x="T64" y="T65"/>
                            </a:cxn>
                            <a:cxn ang="0">
                              <a:pos x="T66" y="T67"/>
                            </a:cxn>
                            <a:cxn ang="0">
                              <a:pos x="T68" y="T69"/>
                            </a:cxn>
                            <a:cxn ang="0">
                              <a:pos x="T70" y="T71"/>
                            </a:cxn>
                            <a:cxn ang="0">
                              <a:pos x="T72" y="T73"/>
                            </a:cxn>
                            <a:cxn ang="0">
                              <a:pos x="T74" y="T75"/>
                            </a:cxn>
                            <a:cxn ang="0">
                              <a:pos x="T76" y="T77"/>
                            </a:cxn>
                            <a:cxn ang="0">
                              <a:pos x="T78" y="T79"/>
                            </a:cxn>
                            <a:cxn ang="0">
                              <a:pos x="T80" y="T81"/>
                            </a:cxn>
                            <a:cxn ang="0">
                              <a:pos x="T82" y="T83"/>
                            </a:cxn>
                            <a:cxn ang="0">
                              <a:pos x="T84" y="T85"/>
                            </a:cxn>
                            <a:cxn ang="0">
                              <a:pos x="T86" y="T87"/>
                            </a:cxn>
                            <a:cxn ang="0">
                              <a:pos x="T88" y="T89"/>
                            </a:cxn>
                            <a:cxn ang="0">
                              <a:pos x="T90" y="T91"/>
                            </a:cxn>
                            <a:cxn ang="0">
                              <a:pos x="T92" y="T93"/>
                            </a:cxn>
                            <a:cxn ang="0">
                              <a:pos x="T94" y="T95"/>
                            </a:cxn>
                            <a:cxn ang="0">
                              <a:pos x="T96" y="T97"/>
                            </a:cxn>
                            <a:cxn ang="0">
                              <a:pos x="T98" y="T99"/>
                            </a:cxn>
                            <a:cxn ang="0">
                              <a:pos x="T100" y="T101"/>
                            </a:cxn>
                            <a:cxn ang="0">
                              <a:pos x="T102" y="T103"/>
                            </a:cxn>
                            <a:cxn ang="0">
                              <a:pos x="T104" y="T105"/>
                            </a:cxn>
                          </a:cxnLst>
                          <a:rect l="0" t="0" r="r" b="b"/>
                          <a:pathLst>
                            <a:path w="2025" h="2025">
                              <a:moveTo>
                                <a:pt x="149" y="1294"/>
                              </a:moveTo>
                              <a:lnTo>
                                <a:pt x="151" y="1235"/>
                              </a:lnTo>
                              <a:lnTo>
                                <a:pt x="156" y="1177"/>
                              </a:lnTo>
                              <a:lnTo>
                                <a:pt x="163" y="1120"/>
                              </a:lnTo>
                              <a:lnTo>
                                <a:pt x="173" y="1064"/>
                              </a:lnTo>
                              <a:lnTo>
                                <a:pt x="185" y="1008"/>
                              </a:lnTo>
                              <a:lnTo>
                                <a:pt x="201" y="953"/>
                              </a:lnTo>
                              <a:lnTo>
                                <a:pt x="218" y="900"/>
                              </a:lnTo>
                              <a:lnTo>
                                <a:pt x="240" y="848"/>
                              </a:lnTo>
                              <a:lnTo>
                                <a:pt x="262" y="797"/>
                              </a:lnTo>
                              <a:lnTo>
                                <a:pt x="288" y="748"/>
                              </a:lnTo>
                              <a:lnTo>
                                <a:pt x="316" y="700"/>
                              </a:lnTo>
                              <a:lnTo>
                                <a:pt x="345" y="654"/>
                              </a:lnTo>
                              <a:lnTo>
                                <a:pt x="377" y="610"/>
                              </a:lnTo>
                              <a:lnTo>
                                <a:pt x="411" y="566"/>
                              </a:lnTo>
                              <a:lnTo>
                                <a:pt x="447" y="524"/>
                              </a:lnTo>
                              <a:lnTo>
                                <a:pt x="485" y="485"/>
                              </a:lnTo>
                              <a:lnTo>
                                <a:pt x="525" y="447"/>
                              </a:lnTo>
                              <a:lnTo>
                                <a:pt x="566" y="411"/>
                              </a:lnTo>
                              <a:lnTo>
                                <a:pt x="610" y="377"/>
                              </a:lnTo>
                              <a:lnTo>
                                <a:pt x="654" y="345"/>
                              </a:lnTo>
                              <a:lnTo>
                                <a:pt x="700" y="315"/>
                              </a:lnTo>
                              <a:lnTo>
                                <a:pt x="748" y="287"/>
                              </a:lnTo>
                              <a:lnTo>
                                <a:pt x="797" y="262"/>
                              </a:lnTo>
                              <a:lnTo>
                                <a:pt x="848" y="240"/>
                              </a:lnTo>
                              <a:lnTo>
                                <a:pt x="900" y="218"/>
                              </a:lnTo>
                              <a:lnTo>
                                <a:pt x="953" y="201"/>
                              </a:lnTo>
                              <a:lnTo>
                                <a:pt x="1008" y="185"/>
                              </a:lnTo>
                              <a:lnTo>
                                <a:pt x="1064" y="173"/>
                              </a:lnTo>
                              <a:lnTo>
                                <a:pt x="1120" y="162"/>
                              </a:lnTo>
                              <a:lnTo>
                                <a:pt x="1177" y="156"/>
                              </a:lnTo>
                              <a:lnTo>
                                <a:pt x="1235" y="150"/>
                              </a:lnTo>
                              <a:lnTo>
                                <a:pt x="1294" y="149"/>
                              </a:lnTo>
                              <a:lnTo>
                                <a:pt x="1346" y="150"/>
                              </a:lnTo>
                              <a:lnTo>
                                <a:pt x="1396" y="154"/>
                              </a:lnTo>
                              <a:lnTo>
                                <a:pt x="1448" y="160"/>
                              </a:lnTo>
                              <a:lnTo>
                                <a:pt x="1498" y="168"/>
                              </a:lnTo>
                              <a:lnTo>
                                <a:pt x="1547" y="177"/>
                              </a:lnTo>
                              <a:lnTo>
                                <a:pt x="1595" y="189"/>
                              </a:lnTo>
                              <a:lnTo>
                                <a:pt x="1643" y="204"/>
                              </a:lnTo>
                              <a:lnTo>
                                <a:pt x="1689" y="220"/>
                              </a:lnTo>
                              <a:lnTo>
                                <a:pt x="1736" y="237"/>
                              </a:lnTo>
                              <a:lnTo>
                                <a:pt x="1780" y="257"/>
                              </a:lnTo>
                              <a:lnTo>
                                <a:pt x="1824" y="279"/>
                              </a:lnTo>
                              <a:lnTo>
                                <a:pt x="1866" y="302"/>
                              </a:lnTo>
                              <a:lnTo>
                                <a:pt x="1907" y="327"/>
                              </a:lnTo>
                              <a:lnTo>
                                <a:pt x="1949" y="355"/>
                              </a:lnTo>
                              <a:lnTo>
                                <a:pt x="1987" y="383"/>
                              </a:lnTo>
                              <a:lnTo>
                                <a:pt x="2025" y="414"/>
                              </a:lnTo>
                              <a:lnTo>
                                <a:pt x="2005" y="390"/>
                              </a:lnTo>
                              <a:lnTo>
                                <a:pt x="1985" y="367"/>
                              </a:lnTo>
                              <a:lnTo>
                                <a:pt x="1963" y="345"/>
                              </a:lnTo>
                              <a:lnTo>
                                <a:pt x="1942" y="323"/>
                              </a:lnTo>
                              <a:lnTo>
                                <a:pt x="1919" y="302"/>
                              </a:lnTo>
                              <a:lnTo>
                                <a:pt x="1897" y="282"/>
                              </a:lnTo>
                              <a:lnTo>
                                <a:pt x="1873" y="262"/>
                              </a:lnTo>
                              <a:lnTo>
                                <a:pt x="1849" y="242"/>
                              </a:lnTo>
                              <a:lnTo>
                                <a:pt x="1824" y="224"/>
                              </a:lnTo>
                              <a:lnTo>
                                <a:pt x="1800" y="206"/>
                              </a:lnTo>
                              <a:lnTo>
                                <a:pt x="1773" y="189"/>
                              </a:lnTo>
                              <a:lnTo>
                                <a:pt x="1748" y="172"/>
                              </a:lnTo>
                              <a:lnTo>
                                <a:pt x="1721" y="156"/>
                              </a:lnTo>
                              <a:lnTo>
                                <a:pt x="1695" y="141"/>
                              </a:lnTo>
                              <a:lnTo>
                                <a:pt x="1667" y="126"/>
                              </a:lnTo>
                              <a:lnTo>
                                <a:pt x="1639" y="112"/>
                              </a:lnTo>
                              <a:lnTo>
                                <a:pt x="1611" y="98"/>
                              </a:lnTo>
                              <a:lnTo>
                                <a:pt x="1583" y="86"/>
                              </a:lnTo>
                              <a:lnTo>
                                <a:pt x="1553" y="76"/>
                              </a:lnTo>
                              <a:lnTo>
                                <a:pt x="1524" y="64"/>
                              </a:lnTo>
                              <a:lnTo>
                                <a:pt x="1494" y="54"/>
                              </a:lnTo>
                              <a:lnTo>
                                <a:pt x="1463" y="45"/>
                              </a:lnTo>
                              <a:lnTo>
                                <a:pt x="1434" y="37"/>
                              </a:lnTo>
                              <a:lnTo>
                                <a:pt x="1402" y="29"/>
                              </a:lnTo>
                              <a:lnTo>
                                <a:pt x="1371" y="23"/>
                              </a:lnTo>
                              <a:lnTo>
                                <a:pt x="1339" y="17"/>
                              </a:lnTo>
                              <a:lnTo>
                                <a:pt x="1307" y="12"/>
                              </a:lnTo>
                              <a:lnTo>
                                <a:pt x="1275" y="8"/>
                              </a:lnTo>
                              <a:lnTo>
                                <a:pt x="1243" y="4"/>
                              </a:lnTo>
                              <a:lnTo>
                                <a:pt x="1211" y="3"/>
                              </a:lnTo>
                              <a:lnTo>
                                <a:pt x="1178" y="1"/>
                              </a:lnTo>
                              <a:lnTo>
                                <a:pt x="1145" y="0"/>
                              </a:lnTo>
                              <a:lnTo>
                                <a:pt x="1086" y="1"/>
                              </a:lnTo>
                              <a:lnTo>
                                <a:pt x="1028" y="7"/>
                              </a:lnTo>
                              <a:lnTo>
                                <a:pt x="970" y="13"/>
                              </a:lnTo>
                              <a:lnTo>
                                <a:pt x="915" y="24"/>
                              </a:lnTo>
                              <a:lnTo>
                                <a:pt x="859" y="36"/>
                              </a:lnTo>
                              <a:lnTo>
                                <a:pt x="804" y="52"/>
                              </a:lnTo>
                              <a:lnTo>
                                <a:pt x="751" y="69"/>
                              </a:lnTo>
                              <a:lnTo>
                                <a:pt x="699" y="90"/>
                              </a:lnTo>
                              <a:lnTo>
                                <a:pt x="648" y="113"/>
                              </a:lnTo>
                              <a:lnTo>
                                <a:pt x="599" y="138"/>
                              </a:lnTo>
                              <a:lnTo>
                                <a:pt x="551" y="166"/>
                              </a:lnTo>
                              <a:lnTo>
                                <a:pt x="505" y="196"/>
                              </a:lnTo>
                              <a:lnTo>
                                <a:pt x="461" y="228"/>
                              </a:lnTo>
                              <a:lnTo>
                                <a:pt x="417" y="262"/>
                              </a:lnTo>
                              <a:lnTo>
                                <a:pt x="376" y="298"/>
                              </a:lnTo>
                              <a:lnTo>
                                <a:pt x="336" y="335"/>
                              </a:lnTo>
                              <a:lnTo>
                                <a:pt x="298" y="375"/>
                              </a:lnTo>
                              <a:lnTo>
                                <a:pt x="261" y="417"/>
                              </a:lnTo>
                              <a:lnTo>
                                <a:pt x="228" y="461"/>
                              </a:lnTo>
                              <a:lnTo>
                                <a:pt x="196" y="504"/>
                              </a:lnTo>
                              <a:lnTo>
                                <a:pt x="167" y="551"/>
                              </a:lnTo>
                              <a:lnTo>
                                <a:pt x="139" y="599"/>
                              </a:lnTo>
                              <a:lnTo>
                                <a:pt x="113" y="648"/>
                              </a:lnTo>
                              <a:lnTo>
                                <a:pt x="91" y="699"/>
                              </a:lnTo>
                              <a:lnTo>
                                <a:pt x="69" y="751"/>
                              </a:lnTo>
                              <a:lnTo>
                                <a:pt x="52" y="804"/>
                              </a:lnTo>
                              <a:lnTo>
                                <a:pt x="36" y="859"/>
                              </a:lnTo>
                              <a:lnTo>
                                <a:pt x="24" y="915"/>
                              </a:lnTo>
                              <a:lnTo>
                                <a:pt x="13" y="970"/>
                              </a:lnTo>
                              <a:lnTo>
                                <a:pt x="7" y="1028"/>
                              </a:lnTo>
                              <a:lnTo>
                                <a:pt x="2" y="1086"/>
                              </a:lnTo>
                              <a:lnTo>
                                <a:pt x="0" y="1145"/>
                              </a:lnTo>
                              <a:lnTo>
                                <a:pt x="0" y="1178"/>
                              </a:lnTo>
                              <a:lnTo>
                                <a:pt x="3" y="1211"/>
                              </a:lnTo>
                              <a:lnTo>
                                <a:pt x="4" y="1243"/>
                              </a:lnTo>
                              <a:lnTo>
                                <a:pt x="8" y="1275"/>
                              </a:lnTo>
                              <a:lnTo>
                                <a:pt x="12" y="1307"/>
                              </a:lnTo>
                              <a:lnTo>
                                <a:pt x="17" y="1339"/>
                              </a:lnTo>
                              <a:lnTo>
                                <a:pt x="23" y="1371"/>
                              </a:lnTo>
                              <a:lnTo>
                                <a:pt x="29" y="1402"/>
                              </a:lnTo>
                              <a:lnTo>
                                <a:pt x="37" y="1434"/>
                              </a:lnTo>
                              <a:lnTo>
                                <a:pt x="45" y="1463"/>
                              </a:lnTo>
                              <a:lnTo>
                                <a:pt x="55" y="1494"/>
                              </a:lnTo>
                              <a:lnTo>
                                <a:pt x="64" y="1524"/>
                              </a:lnTo>
                              <a:lnTo>
                                <a:pt x="75" y="1554"/>
                              </a:lnTo>
                              <a:lnTo>
                                <a:pt x="87" y="1583"/>
                              </a:lnTo>
                              <a:lnTo>
                                <a:pt x="99" y="1611"/>
                              </a:lnTo>
                              <a:lnTo>
                                <a:pt x="112" y="1639"/>
                              </a:lnTo>
                              <a:lnTo>
                                <a:pt x="127" y="1667"/>
                              </a:lnTo>
                              <a:lnTo>
                                <a:pt x="141" y="1695"/>
                              </a:lnTo>
                              <a:lnTo>
                                <a:pt x="156" y="1721"/>
                              </a:lnTo>
                              <a:lnTo>
                                <a:pt x="172" y="1748"/>
                              </a:lnTo>
                              <a:lnTo>
                                <a:pt x="189" y="1773"/>
                              </a:lnTo>
                              <a:lnTo>
                                <a:pt x="206" y="1800"/>
                              </a:lnTo>
                              <a:lnTo>
                                <a:pt x="224" y="1824"/>
                              </a:lnTo>
                              <a:lnTo>
                                <a:pt x="242" y="1849"/>
                              </a:lnTo>
                              <a:lnTo>
                                <a:pt x="262" y="1873"/>
                              </a:lnTo>
                              <a:lnTo>
                                <a:pt x="282" y="1897"/>
                              </a:lnTo>
                              <a:lnTo>
                                <a:pt x="302" y="1920"/>
                              </a:lnTo>
                              <a:lnTo>
                                <a:pt x="324" y="1942"/>
                              </a:lnTo>
                              <a:lnTo>
                                <a:pt x="345" y="1964"/>
                              </a:lnTo>
                              <a:lnTo>
                                <a:pt x="368" y="1985"/>
                              </a:lnTo>
                              <a:lnTo>
                                <a:pt x="390" y="2005"/>
                              </a:lnTo>
                              <a:lnTo>
                                <a:pt x="414" y="2025"/>
                              </a:lnTo>
                              <a:lnTo>
                                <a:pt x="383" y="1988"/>
                              </a:lnTo>
                              <a:lnTo>
                                <a:pt x="356" y="1949"/>
                              </a:lnTo>
                              <a:lnTo>
                                <a:pt x="328" y="1908"/>
                              </a:lnTo>
                              <a:lnTo>
                                <a:pt x="302" y="1867"/>
                              </a:lnTo>
                              <a:lnTo>
                                <a:pt x="280" y="1824"/>
                              </a:lnTo>
                              <a:lnTo>
                                <a:pt x="257" y="1780"/>
                              </a:lnTo>
                              <a:lnTo>
                                <a:pt x="237" y="1736"/>
                              </a:lnTo>
                              <a:lnTo>
                                <a:pt x="220" y="1689"/>
                              </a:lnTo>
                              <a:lnTo>
                                <a:pt x="204" y="1643"/>
                              </a:lnTo>
                              <a:lnTo>
                                <a:pt x="189" y="1595"/>
                              </a:lnTo>
                              <a:lnTo>
                                <a:pt x="177" y="1547"/>
                              </a:lnTo>
                              <a:lnTo>
                                <a:pt x="168" y="1498"/>
                              </a:lnTo>
                              <a:lnTo>
                                <a:pt x="160" y="1448"/>
                              </a:lnTo>
                              <a:lnTo>
                                <a:pt x="155" y="1398"/>
                              </a:lnTo>
                              <a:lnTo>
                                <a:pt x="151" y="1346"/>
                              </a:lnTo>
                              <a:lnTo>
                                <a:pt x="149" y="1294"/>
                              </a:lnTo>
                              <a:close/>
                            </a:path>
                          </a:pathLst>
                        </a:custGeom>
                        <a:gradFill flip="none" rotWithShape="1">
                          <a:gsLst>
                            <a:gs pos="0">
                              <a:schemeClr val="accent2"/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  <a:tileRect/>
                        </a:gra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</a:extLst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ctr"/>
                          <a:endParaRPr lang="en-US">
                            <a:solidFill>
                              <a:schemeClr val="lt1"/>
                            </a:solidFill>
                          </a:endParaRPr>
                        </a:p>
                      </p:txBody>
                    </p:sp>
                  </p:grpSp>
                </p:grpSp>
                <p:grpSp>
                  <p:nvGrpSpPr>
                    <p:cNvPr id="74" name="Group 73">
                      <a:extLst>
                        <a:ext uri="{FF2B5EF4-FFF2-40B4-BE49-F238E27FC236}">
                          <a16:creationId xmlns:a16="http://schemas.microsoft.com/office/drawing/2014/main" id="{268927E9-6EC7-4D82-B5CA-6B1368511C8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710390" y="1271271"/>
                      <a:ext cx="1773339" cy="762661"/>
                      <a:chOff x="8710390" y="1215402"/>
                      <a:chExt cx="1773339" cy="762661"/>
                    </a:xfrm>
                  </p:grpSpPr>
                  <p:sp>
                    <p:nvSpPr>
                      <p:cNvPr id="75" name="Rectangle 74">
                        <a:extLst>
                          <a:ext uri="{FF2B5EF4-FFF2-40B4-BE49-F238E27FC236}">
                            <a16:creationId xmlns:a16="http://schemas.microsoft.com/office/drawing/2014/main" id="{917F673C-AD87-4A04-B5FE-D234CAB1871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710390" y="1215402"/>
                        <a:ext cx="1619246" cy="293863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pPr algn="r">
                          <a:lnSpc>
                            <a:spcPct val="120000"/>
                          </a:lnSpc>
                        </a:pPr>
                        <a:r>
                          <a:rPr lang="en-US" sz="1200" b="1" dirty="0">
                            <a:solidFill>
                              <a:schemeClr val="bg1"/>
                            </a:solidFill>
                            <a:latin typeface="Segoe UI" panose="020B0502040204020203" pitchFamily="34" charset="0"/>
                            <a:cs typeface="Segoe UI" panose="020B0502040204020203" pitchFamily="34" charset="0"/>
                          </a:rPr>
                          <a:t>Your Text Here</a:t>
                        </a:r>
                      </a:p>
                    </p:txBody>
                  </p:sp>
                  <p:sp>
                    <p:nvSpPr>
                      <p:cNvPr id="76" name="Rectangle 75">
                        <a:extLst>
                          <a:ext uri="{FF2B5EF4-FFF2-40B4-BE49-F238E27FC236}">
                            <a16:creationId xmlns:a16="http://schemas.microsoft.com/office/drawing/2014/main" id="{7D3CC504-91EF-48E6-8AA5-F2A0C2E6239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710390" y="1463114"/>
                        <a:ext cx="1773339" cy="514949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pPr algn="r">
                          <a:lnSpc>
                            <a:spcPct val="120000"/>
                          </a:lnSpc>
                        </a:pPr>
                        <a:r>
                          <a:rPr lang="en-US" sz="1200" dirty="0">
                            <a:solidFill>
                              <a:schemeClr val="bg1"/>
                            </a:solidFill>
                            <a:latin typeface="Segoe UI Light" panose="020B0502040204020203" pitchFamily="34" charset="0"/>
                            <a:cs typeface="Segoe UI Light" panose="020B0502040204020203" pitchFamily="34" charset="0"/>
                          </a:rPr>
                          <a:t>A wonderful serenity has taken possession</a:t>
                        </a:r>
                      </a:p>
                    </p:txBody>
                  </p:sp>
                </p:grpSp>
              </p:grpSp>
              <p:sp>
                <p:nvSpPr>
                  <p:cNvPr id="72" name="Freeform 20">
                    <a:extLst>
                      <a:ext uri="{FF2B5EF4-FFF2-40B4-BE49-F238E27FC236}">
                        <a16:creationId xmlns:a16="http://schemas.microsoft.com/office/drawing/2014/main" id="{BC784F67-D9A6-435D-A86F-5C741808876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594156" y="2767408"/>
                    <a:ext cx="353326" cy="358337"/>
                  </a:xfrm>
                  <a:custGeom>
                    <a:avLst/>
                    <a:gdLst>
                      <a:gd name="T0" fmla="*/ 211227 w 497"/>
                      <a:gd name="T1" fmla="*/ 3596 h 505"/>
                      <a:gd name="T2" fmla="*/ 211227 w 497"/>
                      <a:gd name="T3" fmla="*/ 3596 h 505"/>
                      <a:gd name="T4" fmla="*/ 203571 w 497"/>
                      <a:gd name="T5" fmla="*/ 0 h 505"/>
                      <a:gd name="T6" fmla="*/ 199518 w 497"/>
                      <a:gd name="T7" fmla="*/ 7642 h 505"/>
                      <a:gd name="T8" fmla="*/ 171594 w 497"/>
                      <a:gd name="T9" fmla="*/ 75521 h 505"/>
                      <a:gd name="T10" fmla="*/ 167541 w 497"/>
                      <a:gd name="T11" fmla="*/ 63384 h 505"/>
                      <a:gd name="T12" fmla="*/ 155831 w 497"/>
                      <a:gd name="T13" fmla="*/ 59338 h 505"/>
                      <a:gd name="T14" fmla="*/ 119350 w 497"/>
                      <a:gd name="T15" fmla="*/ 59338 h 505"/>
                      <a:gd name="T16" fmla="*/ 108091 w 497"/>
                      <a:gd name="T17" fmla="*/ 63384 h 505"/>
                      <a:gd name="T18" fmla="*/ 4053 w 497"/>
                      <a:gd name="T19" fmla="*/ 134859 h 505"/>
                      <a:gd name="T20" fmla="*/ 4053 w 497"/>
                      <a:gd name="T21" fmla="*/ 151042 h 505"/>
                      <a:gd name="T22" fmla="*/ 47740 w 497"/>
                      <a:gd name="T23" fmla="*/ 218472 h 505"/>
                      <a:gd name="T24" fmla="*/ 63954 w 497"/>
                      <a:gd name="T25" fmla="*/ 222518 h 505"/>
                      <a:gd name="T26" fmla="*/ 167541 w 497"/>
                      <a:gd name="T27" fmla="*/ 146997 h 505"/>
                      <a:gd name="T28" fmla="*/ 175648 w 497"/>
                      <a:gd name="T29" fmla="*/ 138905 h 505"/>
                      <a:gd name="T30" fmla="*/ 187357 w 497"/>
                      <a:gd name="T31" fmla="*/ 102943 h 505"/>
                      <a:gd name="T32" fmla="*/ 183754 w 497"/>
                      <a:gd name="T33" fmla="*/ 91255 h 505"/>
                      <a:gd name="T34" fmla="*/ 179701 w 497"/>
                      <a:gd name="T35" fmla="*/ 83163 h 505"/>
                      <a:gd name="T36" fmla="*/ 211227 w 497"/>
                      <a:gd name="T37" fmla="*/ 3596 h 505"/>
                      <a:gd name="T38" fmla="*/ 163487 w 497"/>
                      <a:gd name="T39" fmla="*/ 111034 h 505"/>
                      <a:gd name="T40" fmla="*/ 163487 w 497"/>
                      <a:gd name="T41" fmla="*/ 111034 h 505"/>
                      <a:gd name="T42" fmla="*/ 139617 w 497"/>
                      <a:gd name="T43" fmla="*/ 102943 h 505"/>
                      <a:gd name="T44" fmla="*/ 143671 w 497"/>
                      <a:gd name="T45" fmla="*/ 79117 h 505"/>
                      <a:gd name="T46" fmla="*/ 163487 w 497"/>
                      <a:gd name="T47" fmla="*/ 79117 h 505"/>
                      <a:gd name="T48" fmla="*/ 159884 w 497"/>
                      <a:gd name="T49" fmla="*/ 83163 h 505"/>
                      <a:gd name="T50" fmla="*/ 155831 w 497"/>
                      <a:gd name="T51" fmla="*/ 91255 h 505"/>
                      <a:gd name="T52" fmla="*/ 159884 w 497"/>
                      <a:gd name="T53" fmla="*/ 95301 h 505"/>
                      <a:gd name="T54" fmla="*/ 163487 w 497"/>
                      <a:gd name="T55" fmla="*/ 95301 h 505"/>
                      <a:gd name="T56" fmla="*/ 171594 w 497"/>
                      <a:gd name="T57" fmla="*/ 91255 h 505"/>
                      <a:gd name="T58" fmla="*/ 163487 w 497"/>
                      <a:gd name="T59" fmla="*/ 111034 h 505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</a:gdLst>
                    <a:ahLst/>
                    <a:cxnLst>
                      <a:cxn ang="T60">
                        <a:pos x="T0" y="T1"/>
                      </a:cxn>
                      <a:cxn ang="T61">
                        <a:pos x="T2" y="T3"/>
                      </a:cxn>
                      <a:cxn ang="T62">
                        <a:pos x="T4" y="T5"/>
                      </a:cxn>
                      <a:cxn ang="T63">
                        <a:pos x="T6" y="T7"/>
                      </a:cxn>
                      <a:cxn ang="T64">
                        <a:pos x="T8" y="T9"/>
                      </a:cxn>
                      <a:cxn ang="T65">
                        <a:pos x="T10" y="T11"/>
                      </a:cxn>
                      <a:cxn ang="T66">
                        <a:pos x="T12" y="T13"/>
                      </a:cxn>
                      <a:cxn ang="T67">
                        <a:pos x="T14" y="T15"/>
                      </a:cxn>
                      <a:cxn ang="T68">
                        <a:pos x="T16" y="T17"/>
                      </a:cxn>
                      <a:cxn ang="T69">
                        <a:pos x="T18" y="T19"/>
                      </a:cxn>
                      <a:cxn ang="T70">
                        <a:pos x="T20" y="T21"/>
                      </a:cxn>
                      <a:cxn ang="T71">
                        <a:pos x="T22" y="T23"/>
                      </a:cxn>
                      <a:cxn ang="T72">
                        <a:pos x="T24" y="T25"/>
                      </a:cxn>
                      <a:cxn ang="T73">
                        <a:pos x="T26" y="T27"/>
                      </a:cxn>
                      <a:cxn ang="T74">
                        <a:pos x="T28" y="T29"/>
                      </a:cxn>
                      <a:cxn ang="T75">
                        <a:pos x="T30" y="T31"/>
                      </a:cxn>
                      <a:cxn ang="T76">
                        <a:pos x="T32" y="T33"/>
                      </a:cxn>
                      <a:cxn ang="T77">
                        <a:pos x="T34" y="T35"/>
                      </a:cxn>
                      <a:cxn ang="T78">
                        <a:pos x="T36" y="T37"/>
                      </a:cxn>
                      <a:cxn ang="T79">
                        <a:pos x="T38" y="T39"/>
                      </a:cxn>
                      <a:cxn ang="T80">
                        <a:pos x="T40" y="T41"/>
                      </a:cxn>
                      <a:cxn ang="T81">
                        <a:pos x="T42" y="T43"/>
                      </a:cxn>
                      <a:cxn ang="T82">
                        <a:pos x="T44" y="T45"/>
                      </a:cxn>
                      <a:cxn ang="T83">
                        <a:pos x="T46" y="T47"/>
                      </a:cxn>
                      <a:cxn ang="T84">
                        <a:pos x="T48" y="T49"/>
                      </a:cxn>
                      <a:cxn ang="T85">
                        <a:pos x="T50" y="T51"/>
                      </a:cxn>
                      <a:cxn ang="T86">
                        <a:pos x="T52" y="T53"/>
                      </a:cxn>
                      <a:cxn ang="T87">
                        <a:pos x="T54" y="T55"/>
                      </a:cxn>
                      <a:cxn ang="T88">
                        <a:pos x="T56" y="T57"/>
                      </a:cxn>
                      <a:cxn ang="T89">
                        <a:pos x="T58" y="T59"/>
                      </a:cxn>
                    </a:cxnLst>
                    <a:rect l="0" t="0" r="r" b="b"/>
                    <a:pathLst>
                      <a:path w="497" h="505">
                        <a:moveTo>
                          <a:pt x="469" y="8"/>
                        </a:moveTo>
                        <a:lnTo>
                          <a:pt x="469" y="8"/>
                        </a:lnTo>
                        <a:cubicBezTo>
                          <a:pt x="469" y="8"/>
                          <a:pt x="461" y="0"/>
                          <a:pt x="452" y="0"/>
                        </a:cubicBezTo>
                        <a:cubicBezTo>
                          <a:pt x="443" y="8"/>
                          <a:pt x="443" y="17"/>
                          <a:pt x="443" y="17"/>
                        </a:cubicBezTo>
                        <a:cubicBezTo>
                          <a:pt x="461" y="88"/>
                          <a:pt x="416" y="141"/>
                          <a:pt x="381" y="168"/>
                        </a:cubicBezTo>
                        <a:cubicBezTo>
                          <a:pt x="372" y="141"/>
                          <a:pt x="372" y="141"/>
                          <a:pt x="372" y="141"/>
                        </a:cubicBezTo>
                        <a:cubicBezTo>
                          <a:pt x="363" y="141"/>
                          <a:pt x="355" y="132"/>
                          <a:pt x="346" y="132"/>
                        </a:cubicBezTo>
                        <a:cubicBezTo>
                          <a:pt x="265" y="132"/>
                          <a:pt x="265" y="132"/>
                          <a:pt x="265" y="132"/>
                        </a:cubicBezTo>
                        <a:cubicBezTo>
                          <a:pt x="257" y="132"/>
                          <a:pt x="248" y="132"/>
                          <a:pt x="240" y="141"/>
                        </a:cubicBezTo>
                        <a:cubicBezTo>
                          <a:pt x="9" y="300"/>
                          <a:pt x="9" y="300"/>
                          <a:pt x="9" y="300"/>
                        </a:cubicBezTo>
                        <a:cubicBezTo>
                          <a:pt x="0" y="309"/>
                          <a:pt x="0" y="327"/>
                          <a:pt x="9" y="336"/>
                        </a:cubicBezTo>
                        <a:cubicBezTo>
                          <a:pt x="106" y="486"/>
                          <a:pt x="106" y="486"/>
                          <a:pt x="106" y="486"/>
                        </a:cubicBezTo>
                        <a:cubicBezTo>
                          <a:pt x="115" y="504"/>
                          <a:pt x="133" y="495"/>
                          <a:pt x="142" y="495"/>
                        </a:cubicBezTo>
                        <a:cubicBezTo>
                          <a:pt x="372" y="327"/>
                          <a:pt x="372" y="327"/>
                          <a:pt x="372" y="327"/>
                        </a:cubicBezTo>
                        <a:cubicBezTo>
                          <a:pt x="381" y="327"/>
                          <a:pt x="390" y="309"/>
                          <a:pt x="390" y="309"/>
                        </a:cubicBezTo>
                        <a:cubicBezTo>
                          <a:pt x="416" y="229"/>
                          <a:pt x="416" y="229"/>
                          <a:pt x="416" y="229"/>
                        </a:cubicBezTo>
                        <a:cubicBezTo>
                          <a:pt x="416" y="221"/>
                          <a:pt x="416" y="212"/>
                          <a:pt x="408" y="203"/>
                        </a:cubicBezTo>
                        <a:cubicBezTo>
                          <a:pt x="399" y="185"/>
                          <a:pt x="399" y="185"/>
                          <a:pt x="399" y="185"/>
                        </a:cubicBezTo>
                        <a:cubicBezTo>
                          <a:pt x="452" y="150"/>
                          <a:pt x="496" y="88"/>
                          <a:pt x="469" y="8"/>
                        </a:cubicBezTo>
                        <a:close/>
                        <a:moveTo>
                          <a:pt x="363" y="247"/>
                        </a:moveTo>
                        <a:lnTo>
                          <a:pt x="363" y="247"/>
                        </a:lnTo>
                        <a:cubicBezTo>
                          <a:pt x="346" y="256"/>
                          <a:pt x="319" y="256"/>
                          <a:pt x="310" y="229"/>
                        </a:cubicBezTo>
                        <a:cubicBezTo>
                          <a:pt x="293" y="212"/>
                          <a:pt x="301" y="194"/>
                          <a:pt x="319" y="176"/>
                        </a:cubicBezTo>
                        <a:cubicBezTo>
                          <a:pt x="328" y="168"/>
                          <a:pt x="346" y="168"/>
                          <a:pt x="363" y="176"/>
                        </a:cubicBezTo>
                        <a:cubicBezTo>
                          <a:pt x="355" y="185"/>
                          <a:pt x="355" y="185"/>
                          <a:pt x="355" y="185"/>
                        </a:cubicBezTo>
                        <a:cubicBezTo>
                          <a:pt x="346" y="185"/>
                          <a:pt x="337" y="194"/>
                          <a:pt x="346" y="203"/>
                        </a:cubicBezTo>
                        <a:cubicBezTo>
                          <a:pt x="346" y="212"/>
                          <a:pt x="355" y="212"/>
                          <a:pt x="355" y="212"/>
                        </a:cubicBezTo>
                        <a:cubicBezTo>
                          <a:pt x="363" y="212"/>
                          <a:pt x="363" y="212"/>
                          <a:pt x="363" y="212"/>
                        </a:cubicBezTo>
                        <a:cubicBezTo>
                          <a:pt x="372" y="212"/>
                          <a:pt x="372" y="212"/>
                          <a:pt x="381" y="203"/>
                        </a:cubicBezTo>
                        <a:cubicBezTo>
                          <a:pt x="381" y="221"/>
                          <a:pt x="372" y="238"/>
                          <a:pt x="363" y="247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 cap="flat">
                        <a:solidFill>
                          <a:srgbClr val="808080"/>
                        </a:solidFill>
                        <a:bevel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rgbClr val="000000">
                              <a:alpha val="74997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34290" tIns="17145" rIns="34290" bIns="17145" anchor="ctr"/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49" name="Group 48">
                  <a:extLst>
                    <a:ext uri="{FF2B5EF4-FFF2-40B4-BE49-F238E27FC236}">
                      <a16:creationId xmlns:a16="http://schemas.microsoft.com/office/drawing/2014/main" id="{9684E367-B09F-400A-BE95-63E7420E9EE8}"/>
                    </a:ext>
                  </a:extLst>
                </p:cNvPr>
                <p:cNvGrpSpPr/>
                <p:nvPr/>
              </p:nvGrpSpPr>
              <p:grpSpPr>
                <a:xfrm>
                  <a:off x="6481308" y="4539426"/>
                  <a:ext cx="3223357" cy="980085"/>
                  <a:chOff x="6418164" y="5136394"/>
                  <a:chExt cx="3223357" cy="980085"/>
                </a:xfrm>
              </p:grpSpPr>
              <p:grpSp>
                <p:nvGrpSpPr>
                  <p:cNvPr id="61" name="Group 60">
                    <a:extLst>
                      <a:ext uri="{FF2B5EF4-FFF2-40B4-BE49-F238E27FC236}">
                        <a16:creationId xmlns:a16="http://schemas.microsoft.com/office/drawing/2014/main" id="{C6A9328B-FBB7-4DBF-AEF4-2F60769BC8E9}"/>
                      </a:ext>
                    </a:extLst>
                  </p:cNvPr>
                  <p:cNvGrpSpPr/>
                  <p:nvPr/>
                </p:nvGrpSpPr>
                <p:grpSpPr>
                  <a:xfrm>
                    <a:off x="6418164" y="5136394"/>
                    <a:ext cx="3223357" cy="980085"/>
                    <a:chOff x="7587518" y="1131123"/>
                    <a:chExt cx="3223357" cy="980085"/>
                  </a:xfrm>
                </p:grpSpPr>
                <p:grpSp>
                  <p:nvGrpSpPr>
                    <p:cNvPr id="63" name="Group 62">
                      <a:extLst>
                        <a:ext uri="{FF2B5EF4-FFF2-40B4-BE49-F238E27FC236}">
                          <a16:creationId xmlns:a16="http://schemas.microsoft.com/office/drawing/2014/main" id="{8B6B8A23-8222-4F32-97CF-E3627A0901D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587518" y="1131123"/>
                      <a:ext cx="3223357" cy="980085"/>
                      <a:chOff x="7587518" y="1131123"/>
                      <a:chExt cx="3223357" cy="980085"/>
                    </a:xfrm>
                  </p:grpSpPr>
                  <p:sp>
                    <p:nvSpPr>
                      <p:cNvPr id="67" name="Rectangle: Rounded Corners 66">
                        <a:extLst>
                          <a:ext uri="{FF2B5EF4-FFF2-40B4-BE49-F238E27FC236}">
                            <a16:creationId xmlns:a16="http://schemas.microsoft.com/office/drawing/2014/main" id="{6FF99C4A-8E78-4741-AFA8-BAB69FBE017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644984" y="1131123"/>
                        <a:ext cx="3165891" cy="980085"/>
                      </a:xfrm>
                      <a:prstGeom prst="roundRect">
                        <a:avLst>
                          <a:gd name="adj" fmla="val 50000"/>
                        </a:avLst>
                      </a:prstGeom>
                      <a:gradFill flip="none" rotWithShape="1">
                        <a:gsLst>
                          <a:gs pos="0">
                            <a:schemeClr val="accent4"/>
                          </a:gs>
                          <a:gs pos="100000">
                            <a:schemeClr val="accent4">
                              <a:lumMod val="75000"/>
                            </a:schemeClr>
                          </a:gs>
                        </a:gsLst>
                        <a:lin ang="5400000" scaled="1"/>
                        <a:tileRect/>
                      </a:gra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grpSp>
                    <p:nvGrpSpPr>
                      <p:cNvPr id="68" name="Group 67">
                        <a:extLst>
                          <a:ext uri="{FF2B5EF4-FFF2-40B4-BE49-F238E27FC236}">
                            <a16:creationId xmlns:a16="http://schemas.microsoft.com/office/drawing/2014/main" id="{D4E7CD9B-F14D-48FA-8650-D501AE4ECED5}"/>
                          </a:ext>
                        </a:extLst>
                      </p:cNvPr>
                      <p:cNvGrpSpPr/>
                      <p:nvPr/>
                    </p:nvGrpSpPr>
                    <p:grpSpPr>
                      <a:xfrm flipH="1">
                        <a:off x="7587518" y="1131123"/>
                        <a:ext cx="980085" cy="980085"/>
                        <a:chOff x="11116707" y="4945223"/>
                        <a:chExt cx="1130300" cy="1130300"/>
                      </a:xfrm>
                    </p:grpSpPr>
                    <p:sp>
                      <p:nvSpPr>
                        <p:cNvPr id="69" name="Freeform 29">
                          <a:extLst>
                            <a:ext uri="{FF2B5EF4-FFF2-40B4-BE49-F238E27FC236}">
                              <a16:creationId xmlns:a16="http://schemas.microsoft.com/office/drawing/2014/main" id="{A3544C71-D1D3-43BD-B4F4-4EBEA78A8DDD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1116707" y="4945223"/>
                          <a:ext cx="1130300" cy="1130300"/>
                        </a:xfrm>
                        <a:custGeom>
                          <a:avLst/>
                          <a:gdLst>
                            <a:gd name="T0" fmla="*/ 6 w 2848"/>
                            <a:gd name="T1" fmla="*/ 1280 h 2849"/>
                            <a:gd name="T2" fmla="*/ 45 w 2848"/>
                            <a:gd name="T3" fmla="*/ 1069 h 2849"/>
                            <a:gd name="T4" fmla="*/ 111 w 2848"/>
                            <a:gd name="T5" fmla="*/ 871 h 2849"/>
                            <a:gd name="T6" fmla="*/ 206 w 2848"/>
                            <a:gd name="T7" fmla="*/ 686 h 2849"/>
                            <a:gd name="T8" fmla="*/ 324 w 2848"/>
                            <a:gd name="T9" fmla="*/ 518 h 2849"/>
                            <a:gd name="T10" fmla="*/ 467 w 2848"/>
                            <a:gd name="T11" fmla="*/ 370 h 2849"/>
                            <a:gd name="T12" fmla="*/ 628 w 2848"/>
                            <a:gd name="T13" fmla="*/ 244 h 2849"/>
                            <a:gd name="T14" fmla="*/ 806 w 2848"/>
                            <a:gd name="T15" fmla="*/ 141 h 2849"/>
                            <a:gd name="T16" fmla="*/ 1001 w 2848"/>
                            <a:gd name="T17" fmla="*/ 64 h 2849"/>
                            <a:gd name="T18" fmla="*/ 1207 w 2848"/>
                            <a:gd name="T19" fmla="*/ 16 h 2849"/>
                            <a:gd name="T20" fmla="*/ 1424 w 2848"/>
                            <a:gd name="T21" fmla="*/ 0 h 2849"/>
                            <a:gd name="T22" fmla="*/ 1641 w 2848"/>
                            <a:gd name="T23" fmla="*/ 16 h 2849"/>
                            <a:gd name="T24" fmla="*/ 1847 w 2848"/>
                            <a:gd name="T25" fmla="*/ 64 h 2849"/>
                            <a:gd name="T26" fmla="*/ 2041 w 2848"/>
                            <a:gd name="T27" fmla="*/ 141 h 2849"/>
                            <a:gd name="T28" fmla="*/ 2220 w 2848"/>
                            <a:gd name="T29" fmla="*/ 244 h 2849"/>
                            <a:gd name="T30" fmla="*/ 2381 w 2848"/>
                            <a:gd name="T31" fmla="*/ 370 h 2849"/>
                            <a:gd name="T32" fmla="*/ 2523 w 2848"/>
                            <a:gd name="T33" fmla="*/ 518 h 2849"/>
                            <a:gd name="T34" fmla="*/ 2642 w 2848"/>
                            <a:gd name="T35" fmla="*/ 686 h 2849"/>
                            <a:gd name="T36" fmla="*/ 2736 w 2848"/>
                            <a:gd name="T37" fmla="*/ 871 h 2849"/>
                            <a:gd name="T38" fmla="*/ 2803 w 2848"/>
                            <a:gd name="T39" fmla="*/ 1069 h 2849"/>
                            <a:gd name="T40" fmla="*/ 2840 w 2848"/>
                            <a:gd name="T41" fmla="*/ 1280 h 2849"/>
                            <a:gd name="T42" fmla="*/ 2847 w 2848"/>
                            <a:gd name="T43" fmla="*/ 1498 h 2849"/>
                            <a:gd name="T44" fmla="*/ 2819 w 2848"/>
                            <a:gd name="T45" fmla="*/ 1712 h 2849"/>
                            <a:gd name="T46" fmla="*/ 2761 w 2848"/>
                            <a:gd name="T47" fmla="*/ 1915 h 2849"/>
                            <a:gd name="T48" fmla="*/ 2676 w 2848"/>
                            <a:gd name="T49" fmla="*/ 2104 h 2849"/>
                            <a:gd name="T50" fmla="*/ 2564 w 2848"/>
                            <a:gd name="T51" fmla="*/ 2277 h 2849"/>
                            <a:gd name="T52" fmla="*/ 2431 w 2848"/>
                            <a:gd name="T53" fmla="*/ 2433 h 2849"/>
                            <a:gd name="T54" fmla="*/ 2276 w 2848"/>
                            <a:gd name="T55" fmla="*/ 2566 h 2849"/>
                            <a:gd name="T56" fmla="*/ 2103 w 2848"/>
                            <a:gd name="T57" fmla="*/ 2678 h 2849"/>
                            <a:gd name="T58" fmla="*/ 1914 w 2848"/>
                            <a:gd name="T59" fmla="*/ 2763 h 2849"/>
                            <a:gd name="T60" fmla="*/ 1711 w 2848"/>
                            <a:gd name="T61" fmla="*/ 2820 h 2849"/>
                            <a:gd name="T62" fmla="*/ 1497 w 2848"/>
                            <a:gd name="T63" fmla="*/ 2848 h 2849"/>
                            <a:gd name="T64" fmla="*/ 1279 w 2848"/>
                            <a:gd name="T65" fmla="*/ 2841 h 2849"/>
                            <a:gd name="T66" fmla="*/ 1068 w 2848"/>
                            <a:gd name="T67" fmla="*/ 2804 h 2849"/>
                            <a:gd name="T68" fmla="*/ 869 w 2848"/>
                            <a:gd name="T69" fmla="*/ 2738 h 2849"/>
                            <a:gd name="T70" fmla="*/ 685 w 2848"/>
                            <a:gd name="T71" fmla="*/ 2643 h 2849"/>
                            <a:gd name="T72" fmla="*/ 517 w 2848"/>
                            <a:gd name="T73" fmla="*/ 2525 h 2849"/>
                            <a:gd name="T74" fmla="*/ 370 w 2848"/>
                            <a:gd name="T75" fmla="*/ 2382 h 2849"/>
                            <a:gd name="T76" fmla="*/ 243 w 2848"/>
                            <a:gd name="T77" fmla="*/ 2221 h 2849"/>
                            <a:gd name="T78" fmla="*/ 139 w 2848"/>
                            <a:gd name="T79" fmla="*/ 2043 h 2849"/>
                            <a:gd name="T80" fmla="*/ 64 w 2848"/>
                            <a:gd name="T81" fmla="*/ 1848 h 2849"/>
                            <a:gd name="T82" fmla="*/ 16 w 2848"/>
                            <a:gd name="T83" fmla="*/ 1642 h 2849"/>
                            <a:gd name="T84" fmla="*/ 0 w 2848"/>
                            <a:gd name="T85" fmla="*/ 1425 h 2849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  <a:cxn ang="0">
                              <a:pos x="T36" y="T37"/>
                            </a:cxn>
                            <a:cxn ang="0">
                              <a:pos x="T38" y="T39"/>
                            </a:cxn>
                            <a:cxn ang="0">
                              <a:pos x="T40" y="T41"/>
                            </a:cxn>
                            <a:cxn ang="0">
                              <a:pos x="T42" y="T43"/>
                            </a:cxn>
                            <a:cxn ang="0">
                              <a:pos x="T44" y="T45"/>
                            </a:cxn>
                            <a:cxn ang="0">
                              <a:pos x="T46" y="T47"/>
                            </a:cxn>
                            <a:cxn ang="0">
                              <a:pos x="T48" y="T49"/>
                            </a:cxn>
                            <a:cxn ang="0">
                              <a:pos x="T50" y="T51"/>
                            </a:cxn>
                            <a:cxn ang="0">
                              <a:pos x="T52" y="T53"/>
                            </a:cxn>
                            <a:cxn ang="0">
                              <a:pos x="T54" y="T55"/>
                            </a:cxn>
                            <a:cxn ang="0">
                              <a:pos x="T56" y="T57"/>
                            </a:cxn>
                            <a:cxn ang="0">
                              <a:pos x="T58" y="T59"/>
                            </a:cxn>
                            <a:cxn ang="0">
                              <a:pos x="T60" y="T61"/>
                            </a:cxn>
                            <a:cxn ang="0">
                              <a:pos x="T62" y="T63"/>
                            </a:cxn>
                            <a:cxn ang="0">
                              <a:pos x="T64" y="T65"/>
                            </a:cxn>
                            <a:cxn ang="0">
                              <a:pos x="T66" y="T67"/>
                            </a:cxn>
                            <a:cxn ang="0">
                              <a:pos x="T68" y="T69"/>
                            </a:cxn>
                            <a:cxn ang="0">
                              <a:pos x="T70" y="T71"/>
                            </a:cxn>
                            <a:cxn ang="0">
                              <a:pos x="T72" y="T73"/>
                            </a:cxn>
                            <a:cxn ang="0">
                              <a:pos x="T74" y="T75"/>
                            </a:cxn>
                            <a:cxn ang="0">
                              <a:pos x="T76" y="T77"/>
                            </a:cxn>
                            <a:cxn ang="0">
                              <a:pos x="T78" y="T79"/>
                            </a:cxn>
                            <a:cxn ang="0">
                              <a:pos x="T80" y="T81"/>
                            </a:cxn>
                            <a:cxn ang="0">
                              <a:pos x="T82" y="T83"/>
                            </a:cxn>
                            <a:cxn ang="0">
                              <a:pos x="T84" y="T85"/>
                            </a:cxn>
                          </a:cxnLst>
                          <a:rect l="0" t="0" r="r" b="b"/>
                          <a:pathLst>
                            <a:path w="2848" h="2849">
                              <a:moveTo>
                                <a:pt x="0" y="1425"/>
                              </a:moveTo>
                              <a:lnTo>
                                <a:pt x="1" y="1352"/>
                              </a:lnTo>
                              <a:lnTo>
                                <a:pt x="6" y="1280"/>
                              </a:lnTo>
                              <a:lnTo>
                                <a:pt x="16" y="1208"/>
                              </a:lnTo>
                              <a:lnTo>
                                <a:pt x="29" y="1137"/>
                              </a:lnTo>
                              <a:lnTo>
                                <a:pt x="45" y="1069"/>
                              </a:lnTo>
                              <a:lnTo>
                                <a:pt x="64" y="1002"/>
                              </a:lnTo>
                              <a:lnTo>
                                <a:pt x="86" y="935"/>
                              </a:lnTo>
                              <a:lnTo>
                                <a:pt x="111" y="871"/>
                              </a:lnTo>
                              <a:lnTo>
                                <a:pt x="139" y="807"/>
                              </a:lnTo>
                              <a:lnTo>
                                <a:pt x="171" y="746"/>
                              </a:lnTo>
                              <a:lnTo>
                                <a:pt x="206" y="686"/>
                              </a:lnTo>
                              <a:lnTo>
                                <a:pt x="243" y="629"/>
                              </a:lnTo>
                              <a:lnTo>
                                <a:pt x="283" y="573"/>
                              </a:lnTo>
                              <a:lnTo>
                                <a:pt x="324" y="518"/>
                              </a:lnTo>
                              <a:lnTo>
                                <a:pt x="370" y="468"/>
                              </a:lnTo>
                              <a:lnTo>
                                <a:pt x="416" y="417"/>
                              </a:lnTo>
                              <a:lnTo>
                                <a:pt x="467" y="370"/>
                              </a:lnTo>
                              <a:lnTo>
                                <a:pt x="517" y="325"/>
                              </a:lnTo>
                              <a:lnTo>
                                <a:pt x="572" y="284"/>
                              </a:lnTo>
                              <a:lnTo>
                                <a:pt x="628" y="244"/>
                              </a:lnTo>
                              <a:lnTo>
                                <a:pt x="685" y="207"/>
                              </a:lnTo>
                              <a:lnTo>
                                <a:pt x="745" y="172"/>
                              </a:lnTo>
                              <a:lnTo>
                                <a:pt x="806" y="141"/>
                              </a:lnTo>
                              <a:lnTo>
                                <a:pt x="869" y="112"/>
                              </a:lnTo>
                              <a:lnTo>
                                <a:pt x="934" y="87"/>
                              </a:lnTo>
                              <a:lnTo>
                                <a:pt x="1001" y="64"/>
                              </a:lnTo>
                              <a:lnTo>
                                <a:pt x="1068" y="46"/>
                              </a:lnTo>
                              <a:lnTo>
                                <a:pt x="1136" y="30"/>
                              </a:lnTo>
                              <a:lnTo>
                                <a:pt x="1207" y="16"/>
                              </a:lnTo>
                              <a:lnTo>
                                <a:pt x="1279" y="8"/>
                              </a:lnTo>
                              <a:lnTo>
                                <a:pt x="1351" y="2"/>
                              </a:lnTo>
                              <a:lnTo>
                                <a:pt x="1424" y="0"/>
                              </a:lnTo>
                              <a:lnTo>
                                <a:pt x="1497" y="2"/>
                              </a:lnTo>
                              <a:lnTo>
                                <a:pt x="1569" y="8"/>
                              </a:lnTo>
                              <a:lnTo>
                                <a:pt x="1641" y="16"/>
                              </a:lnTo>
                              <a:lnTo>
                                <a:pt x="1711" y="30"/>
                              </a:lnTo>
                              <a:lnTo>
                                <a:pt x="1779" y="46"/>
                              </a:lnTo>
                              <a:lnTo>
                                <a:pt x="1847" y="64"/>
                              </a:lnTo>
                              <a:lnTo>
                                <a:pt x="1914" y="87"/>
                              </a:lnTo>
                              <a:lnTo>
                                <a:pt x="1978" y="112"/>
                              </a:lnTo>
                              <a:lnTo>
                                <a:pt x="2041" y="141"/>
                              </a:lnTo>
                              <a:lnTo>
                                <a:pt x="2103" y="172"/>
                              </a:lnTo>
                              <a:lnTo>
                                <a:pt x="2163" y="207"/>
                              </a:lnTo>
                              <a:lnTo>
                                <a:pt x="2220" y="244"/>
                              </a:lnTo>
                              <a:lnTo>
                                <a:pt x="2276" y="284"/>
                              </a:lnTo>
                              <a:lnTo>
                                <a:pt x="2330" y="325"/>
                              </a:lnTo>
                              <a:lnTo>
                                <a:pt x="2381" y="370"/>
                              </a:lnTo>
                              <a:lnTo>
                                <a:pt x="2431" y="417"/>
                              </a:lnTo>
                              <a:lnTo>
                                <a:pt x="2478" y="468"/>
                              </a:lnTo>
                              <a:lnTo>
                                <a:pt x="2523" y="518"/>
                              </a:lnTo>
                              <a:lnTo>
                                <a:pt x="2564" y="573"/>
                              </a:lnTo>
                              <a:lnTo>
                                <a:pt x="2604" y="629"/>
                              </a:lnTo>
                              <a:lnTo>
                                <a:pt x="2642" y="686"/>
                              </a:lnTo>
                              <a:lnTo>
                                <a:pt x="2676" y="746"/>
                              </a:lnTo>
                              <a:lnTo>
                                <a:pt x="2707" y="807"/>
                              </a:lnTo>
                              <a:lnTo>
                                <a:pt x="2736" y="871"/>
                              </a:lnTo>
                              <a:lnTo>
                                <a:pt x="2761" y="935"/>
                              </a:lnTo>
                              <a:lnTo>
                                <a:pt x="2784" y="1002"/>
                              </a:lnTo>
                              <a:lnTo>
                                <a:pt x="2803" y="1069"/>
                              </a:lnTo>
                              <a:lnTo>
                                <a:pt x="2819" y="1137"/>
                              </a:lnTo>
                              <a:lnTo>
                                <a:pt x="2832" y="1208"/>
                              </a:lnTo>
                              <a:lnTo>
                                <a:pt x="2840" y="1280"/>
                              </a:lnTo>
                              <a:lnTo>
                                <a:pt x="2847" y="1352"/>
                              </a:lnTo>
                              <a:lnTo>
                                <a:pt x="2848" y="1425"/>
                              </a:lnTo>
                              <a:lnTo>
                                <a:pt x="2847" y="1498"/>
                              </a:lnTo>
                              <a:lnTo>
                                <a:pt x="2840" y="1570"/>
                              </a:lnTo>
                              <a:lnTo>
                                <a:pt x="2832" y="1642"/>
                              </a:lnTo>
                              <a:lnTo>
                                <a:pt x="2819" y="1712"/>
                              </a:lnTo>
                              <a:lnTo>
                                <a:pt x="2803" y="1780"/>
                              </a:lnTo>
                              <a:lnTo>
                                <a:pt x="2784" y="1848"/>
                              </a:lnTo>
                              <a:lnTo>
                                <a:pt x="2761" y="1915"/>
                              </a:lnTo>
                              <a:lnTo>
                                <a:pt x="2736" y="1979"/>
                              </a:lnTo>
                              <a:lnTo>
                                <a:pt x="2707" y="2043"/>
                              </a:lnTo>
                              <a:lnTo>
                                <a:pt x="2676" y="2104"/>
                              </a:lnTo>
                              <a:lnTo>
                                <a:pt x="2642" y="2164"/>
                              </a:lnTo>
                              <a:lnTo>
                                <a:pt x="2604" y="2221"/>
                              </a:lnTo>
                              <a:lnTo>
                                <a:pt x="2564" y="2277"/>
                              </a:lnTo>
                              <a:lnTo>
                                <a:pt x="2523" y="2332"/>
                              </a:lnTo>
                              <a:lnTo>
                                <a:pt x="2478" y="2382"/>
                              </a:lnTo>
                              <a:lnTo>
                                <a:pt x="2431" y="2433"/>
                              </a:lnTo>
                              <a:lnTo>
                                <a:pt x="2381" y="2479"/>
                              </a:lnTo>
                              <a:lnTo>
                                <a:pt x="2330" y="2525"/>
                              </a:lnTo>
                              <a:lnTo>
                                <a:pt x="2276" y="2566"/>
                              </a:lnTo>
                              <a:lnTo>
                                <a:pt x="2220" y="2606"/>
                              </a:lnTo>
                              <a:lnTo>
                                <a:pt x="2163" y="2643"/>
                              </a:lnTo>
                              <a:lnTo>
                                <a:pt x="2103" y="2678"/>
                              </a:lnTo>
                              <a:lnTo>
                                <a:pt x="2041" y="2708"/>
                              </a:lnTo>
                              <a:lnTo>
                                <a:pt x="1978" y="2738"/>
                              </a:lnTo>
                              <a:lnTo>
                                <a:pt x="1914" y="2763"/>
                              </a:lnTo>
                              <a:lnTo>
                                <a:pt x="1847" y="2786"/>
                              </a:lnTo>
                              <a:lnTo>
                                <a:pt x="1779" y="2804"/>
                              </a:lnTo>
                              <a:lnTo>
                                <a:pt x="1711" y="2820"/>
                              </a:lnTo>
                              <a:lnTo>
                                <a:pt x="1641" y="2834"/>
                              </a:lnTo>
                              <a:lnTo>
                                <a:pt x="1569" y="2841"/>
                              </a:lnTo>
                              <a:lnTo>
                                <a:pt x="1497" y="2848"/>
                              </a:lnTo>
                              <a:lnTo>
                                <a:pt x="1424" y="2849"/>
                              </a:lnTo>
                              <a:lnTo>
                                <a:pt x="1351" y="2848"/>
                              </a:lnTo>
                              <a:lnTo>
                                <a:pt x="1279" y="2841"/>
                              </a:lnTo>
                              <a:lnTo>
                                <a:pt x="1207" y="2834"/>
                              </a:lnTo>
                              <a:lnTo>
                                <a:pt x="1136" y="2820"/>
                              </a:lnTo>
                              <a:lnTo>
                                <a:pt x="1068" y="2804"/>
                              </a:lnTo>
                              <a:lnTo>
                                <a:pt x="1001" y="2786"/>
                              </a:lnTo>
                              <a:lnTo>
                                <a:pt x="934" y="2763"/>
                              </a:lnTo>
                              <a:lnTo>
                                <a:pt x="869" y="2738"/>
                              </a:lnTo>
                              <a:lnTo>
                                <a:pt x="806" y="2708"/>
                              </a:lnTo>
                              <a:lnTo>
                                <a:pt x="745" y="2678"/>
                              </a:lnTo>
                              <a:lnTo>
                                <a:pt x="685" y="2643"/>
                              </a:lnTo>
                              <a:lnTo>
                                <a:pt x="628" y="2606"/>
                              </a:lnTo>
                              <a:lnTo>
                                <a:pt x="572" y="2566"/>
                              </a:lnTo>
                              <a:lnTo>
                                <a:pt x="517" y="2525"/>
                              </a:lnTo>
                              <a:lnTo>
                                <a:pt x="467" y="2479"/>
                              </a:lnTo>
                              <a:lnTo>
                                <a:pt x="416" y="2433"/>
                              </a:lnTo>
                              <a:lnTo>
                                <a:pt x="370" y="2382"/>
                              </a:lnTo>
                              <a:lnTo>
                                <a:pt x="324" y="2332"/>
                              </a:lnTo>
                              <a:lnTo>
                                <a:pt x="283" y="2277"/>
                              </a:lnTo>
                              <a:lnTo>
                                <a:pt x="243" y="2221"/>
                              </a:lnTo>
                              <a:lnTo>
                                <a:pt x="206" y="2164"/>
                              </a:lnTo>
                              <a:lnTo>
                                <a:pt x="171" y="2104"/>
                              </a:lnTo>
                              <a:lnTo>
                                <a:pt x="139" y="2043"/>
                              </a:lnTo>
                              <a:lnTo>
                                <a:pt x="111" y="1979"/>
                              </a:lnTo>
                              <a:lnTo>
                                <a:pt x="86" y="1915"/>
                              </a:lnTo>
                              <a:lnTo>
                                <a:pt x="64" y="1848"/>
                              </a:lnTo>
                              <a:lnTo>
                                <a:pt x="45" y="1780"/>
                              </a:lnTo>
                              <a:lnTo>
                                <a:pt x="29" y="1712"/>
                              </a:lnTo>
                              <a:lnTo>
                                <a:pt x="16" y="1642"/>
                              </a:lnTo>
                              <a:lnTo>
                                <a:pt x="6" y="1570"/>
                              </a:lnTo>
                              <a:lnTo>
                                <a:pt x="1" y="1498"/>
                              </a:lnTo>
                              <a:lnTo>
                                <a:pt x="0" y="1425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FFFFFF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en-US" b="1">
                            <a:latin typeface="Raleway" panose="020B0503030101060003" pitchFamily="34" charset="0"/>
                          </a:endParaRPr>
                        </a:p>
                      </p:txBody>
                    </p:sp>
                    <p:sp>
                      <p:nvSpPr>
                        <p:cNvPr id="70" name="Freeform 32">
                          <a:extLst>
                            <a:ext uri="{FF2B5EF4-FFF2-40B4-BE49-F238E27FC236}">
                              <a16:creationId xmlns:a16="http://schemas.microsoft.com/office/drawing/2014/main" id="{0B5B60CB-64BA-41A3-A93C-753CB6C5DB2F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1227832" y="5056348"/>
                          <a:ext cx="803275" cy="803275"/>
                        </a:xfrm>
                        <a:custGeom>
                          <a:avLst/>
                          <a:gdLst>
                            <a:gd name="T0" fmla="*/ 156 w 2025"/>
                            <a:gd name="T1" fmla="*/ 1177 h 2025"/>
                            <a:gd name="T2" fmla="*/ 185 w 2025"/>
                            <a:gd name="T3" fmla="*/ 1008 h 2025"/>
                            <a:gd name="T4" fmla="*/ 240 w 2025"/>
                            <a:gd name="T5" fmla="*/ 848 h 2025"/>
                            <a:gd name="T6" fmla="*/ 316 w 2025"/>
                            <a:gd name="T7" fmla="*/ 700 h 2025"/>
                            <a:gd name="T8" fmla="*/ 411 w 2025"/>
                            <a:gd name="T9" fmla="*/ 566 h 2025"/>
                            <a:gd name="T10" fmla="*/ 525 w 2025"/>
                            <a:gd name="T11" fmla="*/ 447 h 2025"/>
                            <a:gd name="T12" fmla="*/ 654 w 2025"/>
                            <a:gd name="T13" fmla="*/ 345 h 2025"/>
                            <a:gd name="T14" fmla="*/ 797 w 2025"/>
                            <a:gd name="T15" fmla="*/ 262 h 2025"/>
                            <a:gd name="T16" fmla="*/ 953 w 2025"/>
                            <a:gd name="T17" fmla="*/ 201 h 2025"/>
                            <a:gd name="T18" fmla="*/ 1120 w 2025"/>
                            <a:gd name="T19" fmla="*/ 162 h 2025"/>
                            <a:gd name="T20" fmla="*/ 1294 w 2025"/>
                            <a:gd name="T21" fmla="*/ 149 h 2025"/>
                            <a:gd name="T22" fmla="*/ 1448 w 2025"/>
                            <a:gd name="T23" fmla="*/ 160 h 2025"/>
                            <a:gd name="T24" fmla="*/ 1595 w 2025"/>
                            <a:gd name="T25" fmla="*/ 189 h 2025"/>
                            <a:gd name="T26" fmla="*/ 1736 w 2025"/>
                            <a:gd name="T27" fmla="*/ 237 h 2025"/>
                            <a:gd name="T28" fmla="*/ 1866 w 2025"/>
                            <a:gd name="T29" fmla="*/ 302 h 2025"/>
                            <a:gd name="T30" fmla="*/ 1987 w 2025"/>
                            <a:gd name="T31" fmla="*/ 383 h 2025"/>
                            <a:gd name="T32" fmla="*/ 1985 w 2025"/>
                            <a:gd name="T33" fmla="*/ 367 h 2025"/>
                            <a:gd name="T34" fmla="*/ 1919 w 2025"/>
                            <a:gd name="T35" fmla="*/ 302 h 2025"/>
                            <a:gd name="T36" fmla="*/ 1849 w 2025"/>
                            <a:gd name="T37" fmla="*/ 242 h 2025"/>
                            <a:gd name="T38" fmla="*/ 1773 w 2025"/>
                            <a:gd name="T39" fmla="*/ 189 h 2025"/>
                            <a:gd name="T40" fmla="*/ 1695 w 2025"/>
                            <a:gd name="T41" fmla="*/ 141 h 2025"/>
                            <a:gd name="T42" fmla="*/ 1611 w 2025"/>
                            <a:gd name="T43" fmla="*/ 98 h 2025"/>
                            <a:gd name="T44" fmla="*/ 1524 w 2025"/>
                            <a:gd name="T45" fmla="*/ 64 h 2025"/>
                            <a:gd name="T46" fmla="*/ 1434 w 2025"/>
                            <a:gd name="T47" fmla="*/ 37 h 2025"/>
                            <a:gd name="T48" fmla="*/ 1339 w 2025"/>
                            <a:gd name="T49" fmla="*/ 17 h 2025"/>
                            <a:gd name="T50" fmla="*/ 1243 w 2025"/>
                            <a:gd name="T51" fmla="*/ 4 h 2025"/>
                            <a:gd name="T52" fmla="*/ 1145 w 2025"/>
                            <a:gd name="T53" fmla="*/ 0 h 2025"/>
                            <a:gd name="T54" fmla="*/ 970 w 2025"/>
                            <a:gd name="T55" fmla="*/ 13 h 2025"/>
                            <a:gd name="T56" fmla="*/ 804 w 2025"/>
                            <a:gd name="T57" fmla="*/ 52 h 2025"/>
                            <a:gd name="T58" fmla="*/ 648 w 2025"/>
                            <a:gd name="T59" fmla="*/ 113 h 2025"/>
                            <a:gd name="T60" fmla="*/ 505 w 2025"/>
                            <a:gd name="T61" fmla="*/ 196 h 2025"/>
                            <a:gd name="T62" fmla="*/ 376 w 2025"/>
                            <a:gd name="T63" fmla="*/ 298 h 2025"/>
                            <a:gd name="T64" fmla="*/ 261 w 2025"/>
                            <a:gd name="T65" fmla="*/ 417 h 2025"/>
                            <a:gd name="T66" fmla="*/ 167 w 2025"/>
                            <a:gd name="T67" fmla="*/ 551 h 2025"/>
                            <a:gd name="T68" fmla="*/ 91 w 2025"/>
                            <a:gd name="T69" fmla="*/ 699 h 2025"/>
                            <a:gd name="T70" fmla="*/ 36 w 2025"/>
                            <a:gd name="T71" fmla="*/ 859 h 2025"/>
                            <a:gd name="T72" fmla="*/ 7 w 2025"/>
                            <a:gd name="T73" fmla="*/ 1028 h 2025"/>
                            <a:gd name="T74" fmla="*/ 0 w 2025"/>
                            <a:gd name="T75" fmla="*/ 1178 h 2025"/>
                            <a:gd name="T76" fmla="*/ 8 w 2025"/>
                            <a:gd name="T77" fmla="*/ 1275 h 2025"/>
                            <a:gd name="T78" fmla="*/ 23 w 2025"/>
                            <a:gd name="T79" fmla="*/ 1371 h 2025"/>
                            <a:gd name="T80" fmla="*/ 45 w 2025"/>
                            <a:gd name="T81" fmla="*/ 1463 h 2025"/>
                            <a:gd name="T82" fmla="*/ 75 w 2025"/>
                            <a:gd name="T83" fmla="*/ 1554 h 2025"/>
                            <a:gd name="T84" fmla="*/ 112 w 2025"/>
                            <a:gd name="T85" fmla="*/ 1639 h 2025"/>
                            <a:gd name="T86" fmla="*/ 156 w 2025"/>
                            <a:gd name="T87" fmla="*/ 1721 h 2025"/>
                            <a:gd name="T88" fmla="*/ 206 w 2025"/>
                            <a:gd name="T89" fmla="*/ 1800 h 2025"/>
                            <a:gd name="T90" fmla="*/ 262 w 2025"/>
                            <a:gd name="T91" fmla="*/ 1873 h 2025"/>
                            <a:gd name="T92" fmla="*/ 324 w 2025"/>
                            <a:gd name="T93" fmla="*/ 1942 h 2025"/>
                            <a:gd name="T94" fmla="*/ 390 w 2025"/>
                            <a:gd name="T95" fmla="*/ 2005 h 2025"/>
                            <a:gd name="T96" fmla="*/ 356 w 2025"/>
                            <a:gd name="T97" fmla="*/ 1949 h 2025"/>
                            <a:gd name="T98" fmla="*/ 280 w 2025"/>
                            <a:gd name="T99" fmla="*/ 1824 h 2025"/>
                            <a:gd name="T100" fmla="*/ 220 w 2025"/>
                            <a:gd name="T101" fmla="*/ 1689 h 2025"/>
                            <a:gd name="T102" fmla="*/ 177 w 2025"/>
                            <a:gd name="T103" fmla="*/ 1547 h 2025"/>
                            <a:gd name="T104" fmla="*/ 155 w 2025"/>
                            <a:gd name="T105" fmla="*/ 1398 h 2025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  <a:cxn ang="0">
                              <a:pos x="T36" y="T37"/>
                            </a:cxn>
                            <a:cxn ang="0">
                              <a:pos x="T38" y="T39"/>
                            </a:cxn>
                            <a:cxn ang="0">
                              <a:pos x="T40" y="T41"/>
                            </a:cxn>
                            <a:cxn ang="0">
                              <a:pos x="T42" y="T43"/>
                            </a:cxn>
                            <a:cxn ang="0">
                              <a:pos x="T44" y="T45"/>
                            </a:cxn>
                            <a:cxn ang="0">
                              <a:pos x="T46" y="T47"/>
                            </a:cxn>
                            <a:cxn ang="0">
                              <a:pos x="T48" y="T49"/>
                            </a:cxn>
                            <a:cxn ang="0">
                              <a:pos x="T50" y="T51"/>
                            </a:cxn>
                            <a:cxn ang="0">
                              <a:pos x="T52" y="T53"/>
                            </a:cxn>
                            <a:cxn ang="0">
                              <a:pos x="T54" y="T55"/>
                            </a:cxn>
                            <a:cxn ang="0">
                              <a:pos x="T56" y="T57"/>
                            </a:cxn>
                            <a:cxn ang="0">
                              <a:pos x="T58" y="T59"/>
                            </a:cxn>
                            <a:cxn ang="0">
                              <a:pos x="T60" y="T61"/>
                            </a:cxn>
                            <a:cxn ang="0">
                              <a:pos x="T62" y="T63"/>
                            </a:cxn>
                            <a:cxn ang="0">
                              <a:pos x="T64" y="T65"/>
                            </a:cxn>
                            <a:cxn ang="0">
                              <a:pos x="T66" y="T67"/>
                            </a:cxn>
                            <a:cxn ang="0">
                              <a:pos x="T68" y="T69"/>
                            </a:cxn>
                            <a:cxn ang="0">
                              <a:pos x="T70" y="T71"/>
                            </a:cxn>
                            <a:cxn ang="0">
                              <a:pos x="T72" y="T73"/>
                            </a:cxn>
                            <a:cxn ang="0">
                              <a:pos x="T74" y="T75"/>
                            </a:cxn>
                            <a:cxn ang="0">
                              <a:pos x="T76" y="T77"/>
                            </a:cxn>
                            <a:cxn ang="0">
                              <a:pos x="T78" y="T79"/>
                            </a:cxn>
                            <a:cxn ang="0">
                              <a:pos x="T80" y="T81"/>
                            </a:cxn>
                            <a:cxn ang="0">
                              <a:pos x="T82" y="T83"/>
                            </a:cxn>
                            <a:cxn ang="0">
                              <a:pos x="T84" y="T85"/>
                            </a:cxn>
                            <a:cxn ang="0">
                              <a:pos x="T86" y="T87"/>
                            </a:cxn>
                            <a:cxn ang="0">
                              <a:pos x="T88" y="T89"/>
                            </a:cxn>
                            <a:cxn ang="0">
                              <a:pos x="T90" y="T91"/>
                            </a:cxn>
                            <a:cxn ang="0">
                              <a:pos x="T92" y="T93"/>
                            </a:cxn>
                            <a:cxn ang="0">
                              <a:pos x="T94" y="T95"/>
                            </a:cxn>
                            <a:cxn ang="0">
                              <a:pos x="T96" y="T97"/>
                            </a:cxn>
                            <a:cxn ang="0">
                              <a:pos x="T98" y="T99"/>
                            </a:cxn>
                            <a:cxn ang="0">
                              <a:pos x="T100" y="T101"/>
                            </a:cxn>
                            <a:cxn ang="0">
                              <a:pos x="T102" y="T103"/>
                            </a:cxn>
                            <a:cxn ang="0">
                              <a:pos x="T104" y="T105"/>
                            </a:cxn>
                          </a:cxnLst>
                          <a:rect l="0" t="0" r="r" b="b"/>
                          <a:pathLst>
                            <a:path w="2025" h="2025">
                              <a:moveTo>
                                <a:pt x="149" y="1294"/>
                              </a:moveTo>
                              <a:lnTo>
                                <a:pt x="151" y="1235"/>
                              </a:lnTo>
                              <a:lnTo>
                                <a:pt x="156" y="1177"/>
                              </a:lnTo>
                              <a:lnTo>
                                <a:pt x="163" y="1120"/>
                              </a:lnTo>
                              <a:lnTo>
                                <a:pt x="173" y="1064"/>
                              </a:lnTo>
                              <a:lnTo>
                                <a:pt x="185" y="1008"/>
                              </a:lnTo>
                              <a:lnTo>
                                <a:pt x="201" y="953"/>
                              </a:lnTo>
                              <a:lnTo>
                                <a:pt x="218" y="900"/>
                              </a:lnTo>
                              <a:lnTo>
                                <a:pt x="240" y="848"/>
                              </a:lnTo>
                              <a:lnTo>
                                <a:pt x="262" y="797"/>
                              </a:lnTo>
                              <a:lnTo>
                                <a:pt x="288" y="748"/>
                              </a:lnTo>
                              <a:lnTo>
                                <a:pt x="316" y="700"/>
                              </a:lnTo>
                              <a:lnTo>
                                <a:pt x="345" y="654"/>
                              </a:lnTo>
                              <a:lnTo>
                                <a:pt x="377" y="610"/>
                              </a:lnTo>
                              <a:lnTo>
                                <a:pt x="411" y="566"/>
                              </a:lnTo>
                              <a:lnTo>
                                <a:pt x="447" y="524"/>
                              </a:lnTo>
                              <a:lnTo>
                                <a:pt x="485" y="485"/>
                              </a:lnTo>
                              <a:lnTo>
                                <a:pt x="525" y="447"/>
                              </a:lnTo>
                              <a:lnTo>
                                <a:pt x="566" y="411"/>
                              </a:lnTo>
                              <a:lnTo>
                                <a:pt x="610" y="377"/>
                              </a:lnTo>
                              <a:lnTo>
                                <a:pt x="654" y="345"/>
                              </a:lnTo>
                              <a:lnTo>
                                <a:pt x="700" y="315"/>
                              </a:lnTo>
                              <a:lnTo>
                                <a:pt x="748" y="287"/>
                              </a:lnTo>
                              <a:lnTo>
                                <a:pt x="797" y="262"/>
                              </a:lnTo>
                              <a:lnTo>
                                <a:pt x="848" y="240"/>
                              </a:lnTo>
                              <a:lnTo>
                                <a:pt x="900" y="218"/>
                              </a:lnTo>
                              <a:lnTo>
                                <a:pt x="953" y="201"/>
                              </a:lnTo>
                              <a:lnTo>
                                <a:pt x="1008" y="185"/>
                              </a:lnTo>
                              <a:lnTo>
                                <a:pt x="1064" y="173"/>
                              </a:lnTo>
                              <a:lnTo>
                                <a:pt x="1120" y="162"/>
                              </a:lnTo>
                              <a:lnTo>
                                <a:pt x="1177" y="156"/>
                              </a:lnTo>
                              <a:lnTo>
                                <a:pt x="1235" y="150"/>
                              </a:lnTo>
                              <a:lnTo>
                                <a:pt x="1294" y="149"/>
                              </a:lnTo>
                              <a:lnTo>
                                <a:pt x="1346" y="150"/>
                              </a:lnTo>
                              <a:lnTo>
                                <a:pt x="1396" y="154"/>
                              </a:lnTo>
                              <a:lnTo>
                                <a:pt x="1448" y="160"/>
                              </a:lnTo>
                              <a:lnTo>
                                <a:pt x="1498" y="168"/>
                              </a:lnTo>
                              <a:lnTo>
                                <a:pt x="1547" y="177"/>
                              </a:lnTo>
                              <a:lnTo>
                                <a:pt x="1595" y="189"/>
                              </a:lnTo>
                              <a:lnTo>
                                <a:pt x="1643" y="204"/>
                              </a:lnTo>
                              <a:lnTo>
                                <a:pt x="1689" y="220"/>
                              </a:lnTo>
                              <a:lnTo>
                                <a:pt x="1736" y="237"/>
                              </a:lnTo>
                              <a:lnTo>
                                <a:pt x="1780" y="257"/>
                              </a:lnTo>
                              <a:lnTo>
                                <a:pt x="1824" y="279"/>
                              </a:lnTo>
                              <a:lnTo>
                                <a:pt x="1866" y="302"/>
                              </a:lnTo>
                              <a:lnTo>
                                <a:pt x="1907" y="327"/>
                              </a:lnTo>
                              <a:lnTo>
                                <a:pt x="1949" y="355"/>
                              </a:lnTo>
                              <a:lnTo>
                                <a:pt x="1987" y="383"/>
                              </a:lnTo>
                              <a:lnTo>
                                <a:pt x="2025" y="414"/>
                              </a:lnTo>
                              <a:lnTo>
                                <a:pt x="2005" y="390"/>
                              </a:lnTo>
                              <a:lnTo>
                                <a:pt x="1985" y="367"/>
                              </a:lnTo>
                              <a:lnTo>
                                <a:pt x="1963" y="345"/>
                              </a:lnTo>
                              <a:lnTo>
                                <a:pt x="1942" y="323"/>
                              </a:lnTo>
                              <a:lnTo>
                                <a:pt x="1919" y="302"/>
                              </a:lnTo>
                              <a:lnTo>
                                <a:pt x="1897" y="282"/>
                              </a:lnTo>
                              <a:lnTo>
                                <a:pt x="1873" y="262"/>
                              </a:lnTo>
                              <a:lnTo>
                                <a:pt x="1849" y="242"/>
                              </a:lnTo>
                              <a:lnTo>
                                <a:pt x="1824" y="224"/>
                              </a:lnTo>
                              <a:lnTo>
                                <a:pt x="1800" y="206"/>
                              </a:lnTo>
                              <a:lnTo>
                                <a:pt x="1773" y="189"/>
                              </a:lnTo>
                              <a:lnTo>
                                <a:pt x="1748" y="172"/>
                              </a:lnTo>
                              <a:lnTo>
                                <a:pt x="1721" y="156"/>
                              </a:lnTo>
                              <a:lnTo>
                                <a:pt x="1695" y="141"/>
                              </a:lnTo>
                              <a:lnTo>
                                <a:pt x="1667" y="126"/>
                              </a:lnTo>
                              <a:lnTo>
                                <a:pt x="1639" y="112"/>
                              </a:lnTo>
                              <a:lnTo>
                                <a:pt x="1611" y="98"/>
                              </a:lnTo>
                              <a:lnTo>
                                <a:pt x="1583" y="86"/>
                              </a:lnTo>
                              <a:lnTo>
                                <a:pt x="1553" y="76"/>
                              </a:lnTo>
                              <a:lnTo>
                                <a:pt x="1524" y="64"/>
                              </a:lnTo>
                              <a:lnTo>
                                <a:pt x="1494" y="54"/>
                              </a:lnTo>
                              <a:lnTo>
                                <a:pt x="1463" y="45"/>
                              </a:lnTo>
                              <a:lnTo>
                                <a:pt x="1434" y="37"/>
                              </a:lnTo>
                              <a:lnTo>
                                <a:pt x="1402" y="29"/>
                              </a:lnTo>
                              <a:lnTo>
                                <a:pt x="1371" y="23"/>
                              </a:lnTo>
                              <a:lnTo>
                                <a:pt x="1339" y="17"/>
                              </a:lnTo>
                              <a:lnTo>
                                <a:pt x="1307" y="12"/>
                              </a:lnTo>
                              <a:lnTo>
                                <a:pt x="1275" y="8"/>
                              </a:lnTo>
                              <a:lnTo>
                                <a:pt x="1243" y="4"/>
                              </a:lnTo>
                              <a:lnTo>
                                <a:pt x="1211" y="3"/>
                              </a:lnTo>
                              <a:lnTo>
                                <a:pt x="1178" y="1"/>
                              </a:lnTo>
                              <a:lnTo>
                                <a:pt x="1145" y="0"/>
                              </a:lnTo>
                              <a:lnTo>
                                <a:pt x="1086" y="1"/>
                              </a:lnTo>
                              <a:lnTo>
                                <a:pt x="1028" y="7"/>
                              </a:lnTo>
                              <a:lnTo>
                                <a:pt x="970" y="13"/>
                              </a:lnTo>
                              <a:lnTo>
                                <a:pt x="915" y="24"/>
                              </a:lnTo>
                              <a:lnTo>
                                <a:pt x="859" y="36"/>
                              </a:lnTo>
                              <a:lnTo>
                                <a:pt x="804" y="52"/>
                              </a:lnTo>
                              <a:lnTo>
                                <a:pt x="751" y="69"/>
                              </a:lnTo>
                              <a:lnTo>
                                <a:pt x="699" y="90"/>
                              </a:lnTo>
                              <a:lnTo>
                                <a:pt x="648" y="113"/>
                              </a:lnTo>
                              <a:lnTo>
                                <a:pt x="599" y="138"/>
                              </a:lnTo>
                              <a:lnTo>
                                <a:pt x="551" y="166"/>
                              </a:lnTo>
                              <a:lnTo>
                                <a:pt x="505" y="196"/>
                              </a:lnTo>
                              <a:lnTo>
                                <a:pt x="461" y="228"/>
                              </a:lnTo>
                              <a:lnTo>
                                <a:pt x="417" y="262"/>
                              </a:lnTo>
                              <a:lnTo>
                                <a:pt x="376" y="298"/>
                              </a:lnTo>
                              <a:lnTo>
                                <a:pt x="336" y="335"/>
                              </a:lnTo>
                              <a:lnTo>
                                <a:pt x="298" y="375"/>
                              </a:lnTo>
                              <a:lnTo>
                                <a:pt x="261" y="417"/>
                              </a:lnTo>
                              <a:lnTo>
                                <a:pt x="228" y="461"/>
                              </a:lnTo>
                              <a:lnTo>
                                <a:pt x="196" y="504"/>
                              </a:lnTo>
                              <a:lnTo>
                                <a:pt x="167" y="551"/>
                              </a:lnTo>
                              <a:lnTo>
                                <a:pt x="139" y="599"/>
                              </a:lnTo>
                              <a:lnTo>
                                <a:pt x="113" y="648"/>
                              </a:lnTo>
                              <a:lnTo>
                                <a:pt x="91" y="699"/>
                              </a:lnTo>
                              <a:lnTo>
                                <a:pt x="69" y="751"/>
                              </a:lnTo>
                              <a:lnTo>
                                <a:pt x="52" y="804"/>
                              </a:lnTo>
                              <a:lnTo>
                                <a:pt x="36" y="859"/>
                              </a:lnTo>
                              <a:lnTo>
                                <a:pt x="24" y="915"/>
                              </a:lnTo>
                              <a:lnTo>
                                <a:pt x="13" y="970"/>
                              </a:lnTo>
                              <a:lnTo>
                                <a:pt x="7" y="1028"/>
                              </a:lnTo>
                              <a:lnTo>
                                <a:pt x="2" y="1086"/>
                              </a:lnTo>
                              <a:lnTo>
                                <a:pt x="0" y="1145"/>
                              </a:lnTo>
                              <a:lnTo>
                                <a:pt x="0" y="1178"/>
                              </a:lnTo>
                              <a:lnTo>
                                <a:pt x="3" y="1211"/>
                              </a:lnTo>
                              <a:lnTo>
                                <a:pt x="4" y="1243"/>
                              </a:lnTo>
                              <a:lnTo>
                                <a:pt x="8" y="1275"/>
                              </a:lnTo>
                              <a:lnTo>
                                <a:pt x="12" y="1307"/>
                              </a:lnTo>
                              <a:lnTo>
                                <a:pt x="17" y="1339"/>
                              </a:lnTo>
                              <a:lnTo>
                                <a:pt x="23" y="1371"/>
                              </a:lnTo>
                              <a:lnTo>
                                <a:pt x="29" y="1402"/>
                              </a:lnTo>
                              <a:lnTo>
                                <a:pt x="37" y="1434"/>
                              </a:lnTo>
                              <a:lnTo>
                                <a:pt x="45" y="1463"/>
                              </a:lnTo>
                              <a:lnTo>
                                <a:pt x="55" y="1494"/>
                              </a:lnTo>
                              <a:lnTo>
                                <a:pt x="64" y="1524"/>
                              </a:lnTo>
                              <a:lnTo>
                                <a:pt x="75" y="1554"/>
                              </a:lnTo>
                              <a:lnTo>
                                <a:pt x="87" y="1583"/>
                              </a:lnTo>
                              <a:lnTo>
                                <a:pt x="99" y="1611"/>
                              </a:lnTo>
                              <a:lnTo>
                                <a:pt x="112" y="1639"/>
                              </a:lnTo>
                              <a:lnTo>
                                <a:pt x="127" y="1667"/>
                              </a:lnTo>
                              <a:lnTo>
                                <a:pt x="141" y="1695"/>
                              </a:lnTo>
                              <a:lnTo>
                                <a:pt x="156" y="1721"/>
                              </a:lnTo>
                              <a:lnTo>
                                <a:pt x="172" y="1748"/>
                              </a:lnTo>
                              <a:lnTo>
                                <a:pt x="189" y="1773"/>
                              </a:lnTo>
                              <a:lnTo>
                                <a:pt x="206" y="1800"/>
                              </a:lnTo>
                              <a:lnTo>
                                <a:pt x="224" y="1824"/>
                              </a:lnTo>
                              <a:lnTo>
                                <a:pt x="242" y="1849"/>
                              </a:lnTo>
                              <a:lnTo>
                                <a:pt x="262" y="1873"/>
                              </a:lnTo>
                              <a:lnTo>
                                <a:pt x="282" y="1897"/>
                              </a:lnTo>
                              <a:lnTo>
                                <a:pt x="302" y="1920"/>
                              </a:lnTo>
                              <a:lnTo>
                                <a:pt x="324" y="1942"/>
                              </a:lnTo>
                              <a:lnTo>
                                <a:pt x="345" y="1964"/>
                              </a:lnTo>
                              <a:lnTo>
                                <a:pt x="368" y="1985"/>
                              </a:lnTo>
                              <a:lnTo>
                                <a:pt x="390" y="2005"/>
                              </a:lnTo>
                              <a:lnTo>
                                <a:pt x="414" y="2025"/>
                              </a:lnTo>
                              <a:lnTo>
                                <a:pt x="383" y="1988"/>
                              </a:lnTo>
                              <a:lnTo>
                                <a:pt x="356" y="1949"/>
                              </a:lnTo>
                              <a:lnTo>
                                <a:pt x="328" y="1908"/>
                              </a:lnTo>
                              <a:lnTo>
                                <a:pt x="302" y="1867"/>
                              </a:lnTo>
                              <a:lnTo>
                                <a:pt x="280" y="1824"/>
                              </a:lnTo>
                              <a:lnTo>
                                <a:pt x="257" y="1780"/>
                              </a:lnTo>
                              <a:lnTo>
                                <a:pt x="237" y="1736"/>
                              </a:lnTo>
                              <a:lnTo>
                                <a:pt x="220" y="1689"/>
                              </a:lnTo>
                              <a:lnTo>
                                <a:pt x="204" y="1643"/>
                              </a:lnTo>
                              <a:lnTo>
                                <a:pt x="189" y="1595"/>
                              </a:lnTo>
                              <a:lnTo>
                                <a:pt x="177" y="1547"/>
                              </a:lnTo>
                              <a:lnTo>
                                <a:pt x="168" y="1498"/>
                              </a:lnTo>
                              <a:lnTo>
                                <a:pt x="160" y="1448"/>
                              </a:lnTo>
                              <a:lnTo>
                                <a:pt x="155" y="1398"/>
                              </a:lnTo>
                              <a:lnTo>
                                <a:pt x="151" y="1346"/>
                              </a:lnTo>
                              <a:lnTo>
                                <a:pt x="149" y="1294"/>
                              </a:lnTo>
                              <a:close/>
                            </a:path>
                          </a:pathLst>
                        </a:custGeom>
                        <a:gradFill flip="none" rotWithShape="1">
                          <a:gsLst>
                            <a:gs pos="0">
                              <a:schemeClr val="accent4"/>
                            </a:gs>
                            <a:gs pos="100000">
                              <a:schemeClr val="accent4">
                                <a:lumMod val="75000"/>
                              </a:schemeClr>
                            </a:gs>
                          </a:gsLst>
                          <a:lin ang="5400000" scaled="1"/>
                          <a:tileRect/>
                        </a:gra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</a:extLst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ctr"/>
                          <a:endParaRPr lang="en-US">
                            <a:solidFill>
                              <a:schemeClr val="lt1"/>
                            </a:solidFill>
                          </a:endParaRPr>
                        </a:p>
                      </p:txBody>
                    </p:sp>
                  </p:grpSp>
                </p:grpSp>
                <p:grpSp>
                  <p:nvGrpSpPr>
                    <p:cNvPr id="64" name="Group 63">
                      <a:extLst>
                        <a:ext uri="{FF2B5EF4-FFF2-40B4-BE49-F238E27FC236}">
                          <a16:creationId xmlns:a16="http://schemas.microsoft.com/office/drawing/2014/main" id="{3F74E63A-B708-4B5A-AF69-95CF03B2982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710390" y="1271271"/>
                      <a:ext cx="1773339" cy="762661"/>
                      <a:chOff x="8710390" y="1215402"/>
                      <a:chExt cx="1773339" cy="762661"/>
                    </a:xfrm>
                  </p:grpSpPr>
                  <p:sp>
                    <p:nvSpPr>
                      <p:cNvPr id="65" name="Rectangle 64">
                        <a:extLst>
                          <a:ext uri="{FF2B5EF4-FFF2-40B4-BE49-F238E27FC236}">
                            <a16:creationId xmlns:a16="http://schemas.microsoft.com/office/drawing/2014/main" id="{E70494FE-E675-460D-880D-4B5DAF70E0B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710390" y="1215402"/>
                        <a:ext cx="1619246" cy="293863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pPr algn="r">
                          <a:lnSpc>
                            <a:spcPct val="120000"/>
                          </a:lnSpc>
                        </a:pPr>
                        <a:r>
                          <a:rPr lang="en-US" sz="1200" b="1" dirty="0">
                            <a:solidFill>
                              <a:schemeClr val="bg1"/>
                            </a:solidFill>
                            <a:latin typeface="Segoe UI" panose="020B0502040204020203" pitchFamily="34" charset="0"/>
                            <a:cs typeface="Segoe UI" panose="020B0502040204020203" pitchFamily="34" charset="0"/>
                          </a:rPr>
                          <a:t>Your Text Here</a:t>
                        </a:r>
                      </a:p>
                    </p:txBody>
                  </p:sp>
                  <p:sp>
                    <p:nvSpPr>
                      <p:cNvPr id="66" name="Rectangle 65">
                        <a:extLst>
                          <a:ext uri="{FF2B5EF4-FFF2-40B4-BE49-F238E27FC236}">
                            <a16:creationId xmlns:a16="http://schemas.microsoft.com/office/drawing/2014/main" id="{D5917976-5119-42BB-B68E-56E9AA7B076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710390" y="1463114"/>
                        <a:ext cx="1773339" cy="514949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pPr algn="r">
                          <a:lnSpc>
                            <a:spcPct val="120000"/>
                          </a:lnSpc>
                        </a:pPr>
                        <a:r>
                          <a:rPr lang="en-US" sz="1200" dirty="0">
                            <a:solidFill>
                              <a:schemeClr val="bg1"/>
                            </a:solidFill>
                            <a:latin typeface="Segoe UI Light" panose="020B0502040204020203" pitchFamily="34" charset="0"/>
                            <a:cs typeface="Segoe UI Light" panose="020B0502040204020203" pitchFamily="34" charset="0"/>
                          </a:rPr>
                          <a:t>A wonderful serenity has taken possession</a:t>
                        </a:r>
                      </a:p>
                    </p:txBody>
                  </p:sp>
                </p:grpSp>
              </p:grpSp>
              <p:sp>
                <p:nvSpPr>
                  <p:cNvPr id="62" name="Freeform 47">
                    <a:extLst>
                      <a:ext uri="{FF2B5EF4-FFF2-40B4-BE49-F238E27FC236}">
                        <a16:creationId xmlns:a16="http://schemas.microsoft.com/office/drawing/2014/main" id="{EFDFE844-2225-4B6F-9E4D-35788545752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763038" y="5507517"/>
                    <a:ext cx="338957" cy="297797"/>
                  </a:xfrm>
                  <a:custGeom>
                    <a:avLst/>
                    <a:gdLst>
                      <a:gd name="T0" fmla="*/ 221804 w 498"/>
                      <a:gd name="T1" fmla="*/ 194813 h 435"/>
                      <a:gd name="T2" fmla="*/ 221804 w 498"/>
                      <a:gd name="T3" fmla="*/ 194813 h 435"/>
                      <a:gd name="T4" fmla="*/ 217341 w 498"/>
                      <a:gd name="T5" fmla="*/ 147232 h 435"/>
                      <a:gd name="T6" fmla="*/ 189671 w 498"/>
                      <a:gd name="T7" fmla="*/ 131521 h 435"/>
                      <a:gd name="T8" fmla="*/ 166018 w 498"/>
                      <a:gd name="T9" fmla="*/ 103691 h 435"/>
                      <a:gd name="T10" fmla="*/ 174051 w 498"/>
                      <a:gd name="T11" fmla="*/ 87980 h 435"/>
                      <a:gd name="T12" fmla="*/ 182084 w 498"/>
                      <a:gd name="T13" fmla="*/ 71372 h 435"/>
                      <a:gd name="T14" fmla="*/ 178068 w 498"/>
                      <a:gd name="T15" fmla="*/ 67781 h 435"/>
                      <a:gd name="T16" fmla="*/ 182084 w 498"/>
                      <a:gd name="T17" fmla="*/ 51621 h 435"/>
                      <a:gd name="T18" fmla="*/ 154415 w 498"/>
                      <a:gd name="T19" fmla="*/ 27830 h 435"/>
                      <a:gd name="T20" fmla="*/ 126745 w 498"/>
                      <a:gd name="T21" fmla="*/ 51621 h 435"/>
                      <a:gd name="T22" fmla="*/ 130762 w 498"/>
                      <a:gd name="T23" fmla="*/ 67781 h 435"/>
                      <a:gd name="T24" fmla="*/ 126745 w 498"/>
                      <a:gd name="T25" fmla="*/ 71372 h 435"/>
                      <a:gd name="T26" fmla="*/ 134778 w 498"/>
                      <a:gd name="T27" fmla="*/ 87980 h 435"/>
                      <a:gd name="T28" fmla="*/ 138795 w 498"/>
                      <a:gd name="T29" fmla="*/ 103691 h 435"/>
                      <a:gd name="T30" fmla="*/ 130762 w 498"/>
                      <a:gd name="T31" fmla="*/ 123441 h 435"/>
                      <a:gd name="T32" fmla="*/ 170035 w 498"/>
                      <a:gd name="T33" fmla="*/ 163392 h 435"/>
                      <a:gd name="T34" fmla="*/ 170035 w 498"/>
                      <a:gd name="T35" fmla="*/ 194813 h 435"/>
                      <a:gd name="T36" fmla="*/ 221804 w 498"/>
                      <a:gd name="T37" fmla="*/ 194813 h 435"/>
                      <a:gd name="T38" fmla="*/ 115142 w 498"/>
                      <a:gd name="T39" fmla="*/ 135561 h 435"/>
                      <a:gd name="T40" fmla="*/ 115142 w 498"/>
                      <a:gd name="T41" fmla="*/ 135561 h 435"/>
                      <a:gd name="T42" fmla="*/ 83455 w 498"/>
                      <a:gd name="T43" fmla="*/ 103691 h 435"/>
                      <a:gd name="T44" fmla="*/ 95059 w 498"/>
                      <a:gd name="T45" fmla="*/ 75412 h 435"/>
                      <a:gd name="T46" fmla="*/ 103092 w 498"/>
                      <a:gd name="T47" fmla="*/ 59701 h 435"/>
                      <a:gd name="T48" fmla="*/ 99075 w 498"/>
                      <a:gd name="T49" fmla="*/ 51621 h 435"/>
                      <a:gd name="T50" fmla="*/ 103092 w 498"/>
                      <a:gd name="T51" fmla="*/ 31870 h 435"/>
                      <a:gd name="T52" fmla="*/ 67389 w 498"/>
                      <a:gd name="T53" fmla="*/ 0 h 435"/>
                      <a:gd name="T54" fmla="*/ 31686 w 498"/>
                      <a:gd name="T55" fmla="*/ 31870 h 435"/>
                      <a:gd name="T56" fmla="*/ 31686 w 498"/>
                      <a:gd name="T57" fmla="*/ 51621 h 435"/>
                      <a:gd name="T58" fmla="*/ 31686 w 498"/>
                      <a:gd name="T59" fmla="*/ 59701 h 435"/>
                      <a:gd name="T60" fmla="*/ 39719 w 498"/>
                      <a:gd name="T61" fmla="*/ 75412 h 435"/>
                      <a:gd name="T62" fmla="*/ 47753 w 498"/>
                      <a:gd name="T63" fmla="*/ 103691 h 435"/>
                      <a:gd name="T64" fmla="*/ 20083 w 498"/>
                      <a:gd name="T65" fmla="*/ 135561 h 435"/>
                      <a:gd name="T66" fmla="*/ 0 w 498"/>
                      <a:gd name="T67" fmla="*/ 155312 h 435"/>
                      <a:gd name="T68" fmla="*/ 0 w 498"/>
                      <a:gd name="T69" fmla="*/ 194813 h 435"/>
                      <a:gd name="T70" fmla="*/ 154415 w 498"/>
                      <a:gd name="T71" fmla="*/ 194813 h 435"/>
                      <a:gd name="T72" fmla="*/ 154415 w 498"/>
                      <a:gd name="T73" fmla="*/ 163392 h 435"/>
                      <a:gd name="T74" fmla="*/ 115142 w 498"/>
                      <a:gd name="T75" fmla="*/ 135561 h 435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</a:gdLst>
                    <a:ahLst/>
                    <a:cxnLst>
                      <a:cxn ang="T76">
                        <a:pos x="T0" y="T1"/>
                      </a:cxn>
                      <a:cxn ang="T77">
                        <a:pos x="T2" y="T3"/>
                      </a:cxn>
                      <a:cxn ang="T78">
                        <a:pos x="T4" y="T5"/>
                      </a:cxn>
                      <a:cxn ang="T79">
                        <a:pos x="T6" y="T7"/>
                      </a:cxn>
                      <a:cxn ang="T80">
                        <a:pos x="T8" y="T9"/>
                      </a:cxn>
                      <a:cxn ang="T81">
                        <a:pos x="T10" y="T11"/>
                      </a:cxn>
                      <a:cxn ang="T82">
                        <a:pos x="T12" y="T13"/>
                      </a:cxn>
                      <a:cxn ang="T83">
                        <a:pos x="T14" y="T15"/>
                      </a:cxn>
                      <a:cxn ang="T84">
                        <a:pos x="T16" y="T17"/>
                      </a:cxn>
                      <a:cxn ang="T85">
                        <a:pos x="T18" y="T19"/>
                      </a:cxn>
                      <a:cxn ang="T86">
                        <a:pos x="T20" y="T21"/>
                      </a:cxn>
                      <a:cxn ang="T87">
                        <a:pos x="T22" y="T23"/>
                      </a:cxn>
                      <a:cxn ang="T88">
                        <a:pos x="T24" y="T25"/>
                      </a:cxn>
                      <a:cxn ang="T89">
                        <a:pos x="T26" y="T27"/>
                      </a:cxn>
                      <a:cxn ang="T90">
                        <a:pos x="T28" y="T29"/>
                      </a:cxn>
                      <a:cxn ang="T91">
                        <a:pos x="T30" y="T31"/>
                      </a:cxn>
                      <a:cxn ang="T92">
                        <a:pos x="T32" y="T33"/>
                      </a:cxn>
                      <a:cxn ang="T93">
                        <a:pos x="T34" y="T35"/>
                      </a:cxn>
                      <a:cxn ang="T94">
                        <a:pos x="T36" y="T37"/>
                      </a:cxn>
                      <a:cxn ang="T95">
                        <a:pos x="T38" y="T39"/>
                      </a:cxn>
                      <a:cxn ang="T96">
                        <a:pos x="T40" y="T41"/>
                      </a:cxn>
                      <a:cxn ang="T97">
                        <a:pos x="T42" y="T43"/>
                      </a:cxn>
                      <a:cxn ang="T98">
                        <a:pos x="T44" y="T45"/>
                      </a:cxn>
                      <a:cxn ang="T99">
                        <a:pos x="T46" y="T47"/>
                      </a:cxn>
                      <a:cxn ang="T100">
                        <a:pos x="T48" y="T49"/>
                      </a:cxn>
                      <a:cxn ang="T101">
                        <a:pos x="T50" y="T51"/>
                      </a:cxn>
                      <a:cxn ang="T102">
                        <a:pos x="T52" y="T53"/>
                      </a:cxn>
                      <a:cxn ang="T103">
                        <a:pos x="T54" y="T55"/>
                      </a:cxn>
                      <a:cxn ang="T104">
                        <a:pos x="T56" y="T57"/>
                      </a:cxn>
                      <a:cxn ang="T105">
                        <a:pos x="T58" y="T59"/>
                      </a:cxn>
                      <a:cxn ang="T106">
                        <a:pos x="T60" y="T61"/>
                      </a:cxn>
                      <a:cxn ang="T107">
                        <a:pos x="T62" y="T63"/>
                      </a:cxn>
                      <a:cxn ang="T108">
                        <a:pos x="T64" y="T65"/>
                      </a:cxn>
                      <a:cxn ang="T109">
                        <a:pos x="T66" y="T67"/>
                      </a:cxn>
                      <a:cxn ang="T110">
                        <a:pos x="T68" y="T69"/>
                      </a:cxn>
                      <a:cxn ang="T111">
                        <a:pos x="T70" y="T71"/>
                      </a:cxn>
                      <a:cxn ang="T112">
                        <a:pos x="T72" y="T73"/>
                      </a:cxn>
                      <a:cxn ang="T113">
                        <a:pos x="T74" y="T75"/>
                      </a:cxn>
                    </a:cxnLst>
                    <a:rect l="0" t="0" r="r" b="b"/>
                    <a:pathLst>
                      <a:path w="498" h="435">
                        <a:moveTo>
                          <a:pt x="497" y="434"/>
                        </a:moveTo>
                        <a:lnTo>
                          <a:pt x="497" y="434"/>
                        </a:lnTo>
                        <a:cubicBezTo>
                          <a:pt x="497" y="434"/>
                          <a:pt x="497" y="337"/>
                          <a:pt x="487" y="328"/>
                        </a:cubicBezTo>
                        <a:cubicBezTo>
                          <a:pt x="479" y="319"/>
                          <a:pt x="462" y="302"/>
                          <a:pt x="425" y="293"/>
                        </a:cubicBezTo>
                        <a:cubicBezTo>
                          <a:pt x="390" y="275"/>
                          <a:pt x="372" y="257"/>
                          <a:pt x="372" y="231"/>
                        </a:cubicBezTo>
                        <a:cubicBezTo>
                          <a:pt x="372" y="213"/>
                          <a:pt x="390" y="222"/>
                          <a:pt x="390" y="196"/>
                        </a:cubicBezTo>
                        <a:cubicBezTo>
                          <a:pt x="390" y="178"/>
                          <a:pt x="408" y="196"/>
                          <a:pt x="408" y="159"/>
                        </a:cubicBezTo>
                        <a:cubicBezTo>
                          <a:pt x="408" y="151"/>
                          <a:pt x="399" y="151"/>
                          <a:pt x="399" y="151"/>
                        </a:cubicBezTo>
                        <a:cubicBezTo>
                          <a:pt x="399" y="151"/>
                          <a:pt x="408" y="133"/>
                          <a:pt x="408" y="115"/>
                        </a:cubicBezTo>
                        <a:cubicBezTo>
                          <a:pt x="408" y="98"/>
                          <a:pt x="399" y="62"/>
                          <a:pt x="346" y="62"/>
                        </a:cubicBezTo>
                        <a:cubicBezTo>
                          <a:pt x="293" y="62"/>
                          <a:pt x="284" y="98"/>
                          <a:pt x="284" y="115"/>
                        </a:cubicBezTo>
                        <a:cubicBezTo>
                          <a:pt x="284" y="133"/>
                          <a:pt x="293" y="151"/>
                          <a:pt x="293" y="151"/>
                        </a:cubicBezTo>
                        <a:cubicBezTo>
                          <a:pt x="293" y="151"/>
                          <a:pt x="284" y="151"/>
                          <a:pt x="284" y="159"/>
                        </a:cubicBezTo>
                        <a:cubicBezTo>
                          <a:pt x="284" y="196"/>
                          <a:pt x="293" y="178"/>
                          <a:pt x="302" y="196"/>
                        </a:cubicBezTo>
                        <a:cubicBezTo>
                          <a:pt x="302" y="222"/>
                          <a:pt x="311" y="213"/>
                          <a:pt x="311" y="231"/>
                        </a:cubicBezTo>
                        <a:cubicBezTo>
                          <a:pt x="311" y="249"/>
                          <a:pt x="311" y="266"/>
                          <a:pt x="293" y="275"/>
                        </a:cubicBezTo>
                        <a:cubicBezTo>
                          <a:pt x="372" y="319"/>
                          <a:pt x="381" y="319"/>
                          <a:pt x="381" y="364"/>
                        </a:cubicBezTo>
                        <a:cubicBezTo>
                          <a:pt x="381" y="434"/>
                          <a:pt x="381" y="434"/>
                          <a:pt x="381" y="434"/>
                        </a:cubicBezTo>
                        <a:lnTo>
                          <a:pt x="497" y="434"/>
                        </a:lnTo>
                        <a:close/>
                        <a:moveTo>
                          <a:pt x="258" y="302"/>
                        </a:moveTo>
                        <a:lnTo>
                          <a:pt x="258" y="302"/>
                        </a:lnTo>
                        <a:cubicBezTo>
                          <a:pt x="204" y="284"/>
                          <a:pt x="187" y="266"/>
                          <a:pt x="187" y="231"/>
                        </a:cubicBezTo>
                        <a:cubicBezTo>
                          <a:pt x="187" y="204"/>
                          <a:pt x="204" y="213"/>
                          <a:pt x="213" y="168"/>
                        </a:cubicBezTo>
                        <a:cubicBezTo>
                          <a:pt x="213" y="159"/>
                          <a:pt x="231" y="168"/>
                          <a:pt x="231" y="133"/>
                        </a:cubicBezTo>
                        <a:cubicBezTo>
                          <a:pt x="231" y="115"/>
                          <a:pt x="222" y="115"/>
                          <a:pt x="222" y="115"/>
                        </a:cubicBezTo>
                        <a:cubicBezTo>
                          <a:pt x="222" y="115"/>
                          <a:pt x="222" y="89"/>
                          <a:pt x="231" y="71"/>
                        </a:cubicBezTo>
                        <a:cubicBezTo>
                          <a:pt x="231" y="53"/>
                          <a:pt x="213" y="0"/>
                          <a:pt x="151" y="0"/>
                        </a:cubicBezTo>
                        <a:cubicBezTo>
                          <a:pt x="80" y="0"/>
                          <a:pt x="71" y="53"/>
                          <a:pt x="71" y="71"/>
                        </a:cubicBezTo>
                        <a:cubicBezTo>
                          <a:pt x="71" y="89"/>
                          <a:pt x="71" y="115"/>
                          <a:pt x="71" y="115"/>
                        </a:cubicBezTo>
                        <a:cubicBezTo>
                          <a:pt x="71" y="115"/>
                          <a:pt x="71" y="115"/>
                          <a:pt x="71" y="133"/>
                        </a:cubicBezTo>
                        <a:cubicBezTo>
                          <a:pt x="71" y="168"/>
                          <a:pt x="80" y="159"/>
                          <a:pt x="89" y="168"/>
                        </a:cubicBezTo>
                        <a:cubicBezTo>
                          <a:pt x="89" y="213"/>
                          <a:pt x="107" y="204"/>
                          <a:pt x="107" y="231"/>
                        </a:cubicBezTo>
                        <a:cubicBezTo>
                          <a:pt x="107" y="266"/>
                          <a:pt x="89" y="284"/>
                          <a:pt x="45" y="302"/>
                        </a:cubicBezTo>
                        <a:cubicBezTo>
                          <a:pt x="27" y="310"/>
                          <a:pt x="0" y="319"/>
                          <a:pt x="0" y="346"/>
                        </a:cubicBezTo>
                        <a:cubicBezTo>
                          <a:pt x="0" y="434"/>
                          <a:pt x="0" y="434"/>
                          <a:pt x="0" y="434"/>
                        </a:cubicBezTo>
                        <a:cubicBezTo>
                          <a:pt x="346" y="434"/>
                          <a:pt x="346" y="434"/>
                          <a:pt x="346" y="434"/>
                        </a:cubicBezTo>
                        <a:cubicBezTo>
                          <a:pt x="346" y="434"/>
                          <a:pt x="346" y="381"/>
                          <a:pt x="346" y="364"/>
                        </a:cubicBezTo>
                        <a:cubicBezTo>
                          <a:pt x="346" y="346"/>
                          <a:pt x="302" y="328"/>
                          <a:pt x="258" y="302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 cap="flat">
                        <a:solidFill>
                          <a:srgbClr val="808080"/>
                        </a:solidFill>
                        <a:bevel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rgbClr val="000000">
                              <a:alpha val="74997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34290" tIns="17145" rIns="34290" bIns="17145" anchor="ctr"/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50" name="Group 49">
                  <a:extLst>
                    <a:ext uri="{FF2B5EF4-FFF2-40B4-BE49-F238E27FC236}">
                      <a16:creationId xmlns:a16="http://schemas.microsoft.com/office/drawing/2014/main" id="{A661C955-097D-4B94-A3DB-848B1A8B88F8}"/>
                    </a:ext>
                  </a:extLst>
                </p:cNvPr>
                <p:cNvGrpSpPr/>
                <p:nvPr/>
              </p:nvGrpSpPr>
              <p:grpSpPr>
                <a:xfrm>
                  <a:off x="6481308" y="3455550"/>
                  <a:ext cx="3223357" cy="980085"/>
                  <a:chOff x="8385721" y="3534606"/>
                  <a:chExt cx="3223357" cy="980085"/>
                </a:xfrm>
              </p:grpSpPr>
              <p:grpSp>
                <p:nvGrpSpPr>
                  <p:cNvPr id="51" name="Group 50">
                    <a:extLst>
                      <a:ext uri="{FF2B5EF4-FFF2-40B4-BE49-F238E27FC236}">
                        <a16:creationId xmlns:a16="http://schemas.microsoft.com/office/drawing/2014/main" id="{0372E38D-0425-43F9-A4B8-E64DB49BE2F0}"/>
                      </a:ext>
                    </a:extLst>
                  </p:cNvPr>
                  <p:cNvGrpSpPr/>
                  <p:nvPr/>
                </p:nvGrpSpPr>
                <p:grpSpPr>
                  <a:xfrm>
                    <a:off x="8385721" y="3534606"/>
                    <a:ext cx="3223357" cy="980085"/>
                    <a:chOff x="7587518" y="1131123"/>
                    <a:chExt cx="3223357" cy="980085"/>
                  </a:xfrm>
                </p:grpSpPr>
                <p:grpSp>
                  <p:nvGrpSpPr>
                    <p:cNvPr id="53" name="Group 52">
                      <a:extLst>
                        <a:ext uri="{FF2B5EF4-FFF2-40B4-BE49-F238E27FC236}">
                          <a16:creationId xmlns:a16="http://schemas.microsoft.com/office/drawing/2014/main" id="{9E888B4F-0264-4585-BD8D-C189DE5572A2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587518" y="1131123"/>
                      <a:ext cx="3223357" cy="980085"/>
                      <a:chOff x="7587518" y="1131123"/>
                      <a:chExt cx="3223357" cy="980085"/>
                    </a:xfrm>
                  </p:grpSpPr>
                  <p:sp>
                    <p:nvSpPr>
                      <p:cNvPr id="57" name="Rectangle: Rounded Corners 56">
                        <a:extLst>
                          <a:ext uri="{FF2B5EF4-FFF2-40B4-BE49-F238E27FC236}">
                            <a16:creationId xmlns:a16="http://schemas.microsoft.com/office/drawing/2014/main" id="{7DB94A9C-2055-4AB4-82F8-C94247FDABE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644984" y="1131123"/>
                        <a:ext cx="3165891" cy="980085"/>
                      </a:xfrm>
                      <a:prstGeom prst="roundRect">
                        <a:avLst>
                          <a:gd name="adj" fmla="val 50000"/>
                        </a:avLst>
                      </a:prstGeom>
                      <a:gradFill flip="none" rotWithShape="1">
                        <a:gsLst>
                          <a:gs pos="0">
                            <a:schemeClr val="accent3"/>
                          </a:gs>
                          <a:gs pos="100000">
                            <a:schemeClr val="accent3">
                              <a:lumMod val="75000"/>
                            </a:schemeClr>
                          </a:gs>
                        </a:gsLst>
                        <a:lin ang="5400000" scaled="1"/>
                        <a:tileRect/>
                      </a:gra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grpSp>
                    <p:nvGrpSpPr>
                      <p:cNvPr id="58" name="Group 57">
                        <a:extLst>
                          <a:ext uri="{FF2B5EF4-FFF2-40B4-BE49-F238E27FC236}">
                            <a16:creationId xmlns:a16="http://schemas.microsoft.com/office/drawing/2014/main" id="{396AA223-0234-4AF0-97B5-D188194A8B6D}"/>
                          </a:ext>
                        </a:extLst>
                      </p:cNvPr>
                      <p:cNvGrpSpPr/>
                      <p:nvPr/>
                    </p:nvGrpSpPr>
                    <p:grpSpPr>
                      <a:xfrm flipH="1">
                        <a:off x="7587518" y="1131123"/>
                        <a:ext cx="980085" cy="980085"/>
                        <a:chOff x="11116707" y="4945223"/>
                        <a:chExt cx="1130300" cy="1130300"/>
                      </a:xfrm>
                    </p:grpSpPr>
                    <p:sp>
                      <p:nvSpPr>
                        <p:cNvPr id="59" name="Freeform 29">
                          <a:extLst>
                            <a:ext uri="{FF2B5EF4-FFF2-40B4-BE49-F238E27FC236}">
                              <a16:creationId xmlns:a16="http://schemas.microsoft.com/office/drawing/2014/main" id="{9A54C005-EAFB-4D72-B403-EE960B3476B1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1116707" y="4945223"/>
                          <a:ext cx="1130300" cy="1130300"/>
                        </a:xfrm>
                        <a:custGeom>
                          <a:avLst/>
                          <a:gdLst>
                            <a:gd name="T0" fmla="*/ 6 w 2848"/>
                            <a:gd name="T1" fmla="*/ 1280 h 2849"/>
                            <a:gd name="T2" fmla="*/ 45 w 2848"/>
                            <a:gd name="T3" fmla="*/ 1069 h 2849"/>
                            <a:gd name="T4" fmla="*/ 111 w 2848"/>
                            <a:gd name="T5" fmla="*/ 871 h 2849"/>
                            <a:gd name="T6" fmla="*/ 206 w 2848"/>
                            <a:gd name="T7" fmla="*/ 686 h 2849"/>
                            <a:gd name="T8" fmla="*/ 324 w 2848"/>
                            <a:gd name="T9" fmla="*/ 518 h 2849"/>
                            <a:gd name="T10" fmla="*/ 467 w 2848"/>
                            <a:gd name="T11" fmla="*/ 370 h 2849"/>
                            <a:gd name="T12" fmla="*/ 628 w 2848"/>
                            <a:gd name="T13" fmla="*/ 244 h 2849"/>
                            <a:gd name="T14" fmla="*/ 806 w 2848"/>
                            <a:gd name="T15" fmla="*/ 141 h 2849"/>
                            <a:gd name="T16" fmla="*/ 1001 w 2848"/>
                            <a:gd name="T17" fmla="*/ 64 h 2849"/>
                            <a:gd name="T18" fmla="*/ 1207 w 2848"/>
                            <a:gd name="T19" fmla="*/ 16 h 2849"/>
                            <a:gd name="T20" fmla="*/ 1424 w 2848"/>
                            <a:gd name="T21" fmla="*/ 0 h 2849"/>
                            <a:gd name="T22" fmla="*/ 1641 w 2848"/>
                            <a:gd name="T23" fmla="*/ 16 h 2849"/>
                            <a:gd name="T24" fmla="*/ 1847 w 2848"/>
                            <a:gd name="T25" fmla="*/ 64 h 2849"/>
                            <a:gd name="T26" fmla="*/ 2041 w 2848"/>
                            <a:gd name="T27" fmla="*/ 141 h 2849"/>
                            <a:gd name="T28" fmla="*/ 2220 w 2848"/>
                            <a:gd name="T29" fmla="*/ 244 h 2849"/>
                            <a:gd name="T30" fmla="*/ 2381 w 2848"/>
                            <a:gd name="T31" fmla="*/ 370 h 2849"/>
                            <a:gd name="T32" fmla="*/ 2523 w 2848"/>
                            <a:gd name="T33" fmla="*/ 518 h 2849"/>
                            <a:gd name="T34" fmla="*/ 2642 w 2848"/>
                            <a:gd name="T35" fmla="*/ 686 h 2849"/>
                            <a:gd name="T36" fmla="*/ 2736 w 2848"/>
                            <a:gd name="T37" fmla="*/ 871 h 2849"/>
                            <a:gd name="T38" fmla="*/ 2803 w 2848"/>
                            <a:gd name="T39" fmla="*/ 1069 h 2849"/>
                            <a:gd name="T40" fmla="*/ 2840 w 2848"/>
                            <a:gd name="T41" fmla="*/ 1280 h 2849"/>
                            <a:gd name="T42" fmla="*/ 2847 w 2848"/>
                            <a:gd name="T43" fmla="*/ 1498 h 2849"/>
                            <a:gd name="T44" fmla="*/ 2819 w 2848"/>
                            <a:gd name="T45" fmla="*/ 1712 h 2849"/>
                            <a:gd name="T46" fmla="*/ 2761 w 2848"/>
                            <a:gd name="T47" fmla="*/ 1915 h 2849"/>
                            <a:gd name="T48" fmla="*/ 2676 w 2848"/>
                            <a:gd name="T49" fmla="*/ 2104 h 2849"/>
                            <a:gd name="T50" fmla="*/ 2564 w 2848"/>
                            <a:gd name="T51" fmla="*/ 2277 h 2849"/>
                            <a:gd name="T52" fmla="*/ 2431 w 2848"/>
                            <a:gd name="T53" fmla="*/ 2433 h 2849"/>
                            <a:gd name="T54" fmla="*/ 2276 w 2848"/>
                            <a:gd name="T55" fmla="*/ 2566 h 2849"/>
                            <a:gd name="T56" fmla="*/ 2103 w 2848"/>
                            <a:gd name="T57" fmla="*/ 2678 h 2849"/>
                            <a:gd name="T58" fmla="*/ 1914 w 2848"/>
                            <a:gd name="T59" fmla="*/ 2763 h 2849"/>
                            <a:gd name="T60" fmla="*/ 1711 w 2848"/>
                            <a:gd name="T61" fmla="*/ 2820 h 2849"/>
                            <a:gd name="T62" fmla="*/ 1497 w 2848"/>
                            <a:gd name="T63" fmla="*/ 2848 h 2849"/>
                            <a:gd name="T64" fmla="*/ 1279 w 2848"/>
                            <a:gd name="T65" fmla="*/ 2841 h 2849"/>
                            <a:gd name="T66" fmla="*/ 1068 w 2848"/>
                            <a:gd name="T67" fmla="*/ 2804 h 2849"/>
                            <a:gd name="T68" fmla="*/ 869 w 2848"/>
                            <a:gd name="T69" fmla="*/ 2738 h 2849"/>
                            <a:gd name="T70" fmla="*/ 685 w 2848"/>
                            <a:gd name="T71" fmla="*/ 2643 h 2849"/>
                            <a:gd name="T72" fmla="*/ 517 w 2848"/>
                            <a:gd name="T73" fmla="*/ 2525 h 2849"/>
                            <a:gd name="T74" fmla="*/ 370 w 2848"/>
                            <a:gd name="T75" fmla="*/ 2382 h 2849"/>
                            <a:gd name="T76" fmla="*/ 243 w 2848"/>
                            <a:gd name="T77" fmla="*/ 2221 h 2849"/>
                            <a:gd name="T78" fmla="*/ 139 w 2848"/>
                            <a:gd name="T79" fmla="*/ 2043 h 2849"/>
                            <a:gd name="T80" fmla="*/ 64 w 2848"/>
                            <a:gd name="T81" fmla="*/ 1848 h 2849"/>
                            <a:gd name="T82" fmla="*/ 16 w 2848"/>
                            <a:gd name="T83" fmla="*/ 1642 h 2849"/>
                            <a:gd name="T84" fmla="*/ 0 w 2848"/>
                            <a:gd name="T85" fmla="*/ 1425 h 2849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  <a:cxn ang="0">
                              <a:pos x="T36" y="T37"/>
                            </a:cxn>
                            <a:cxn ang="0">
                              <a:pos x="T38" y="T39"/>
                            </a:cxn>
                            <a:cxn ang="0">
                              <a:pos x="T40" y="T41"/>
                            </a:cxn>
                            <a:cxn ang="0">
                              <a:pos x="T42" y="T43"/>
                            </a:cxn>
                            <a:cxn ang="0">
                              <a:pos x="T44" y="T45"/>
                            </a:cxn>
                            <a:cxn ang="0">
                              <a:pos x="T46" y="T47"/>
                            </a:cxn>
                            <a:cxn ang="0">
                              <a:pos x="T48" y="T49"/>
                            </a:cxn>
                            <a:cxn ang="0">
                              <a:pos x="T50" y="T51"/>
                            </a:cxn>
                            <a:cxn ang="0">
                              <a:pos x="T52" y="T53"/>
                            </a:cxn>
                            <a:cxn ang="0">
                              <a:pos x="T54" y="T55"/>
                            </a:cxn>
                            <a:cxn ang="0">
                              <a:pos x="T56" y="T57"/>
                            </a:cxn>
                            <a:cxn ang="0">
                              <a:pos x="T58" y="T59"/>
                            </a:cxn>
                            <a:cxn ang="0">
                              <a:pos x="T60" y="T61"/>
                            </a:cxn>
                            <a:cxn ang="0">
                              <a:pos x="T62" y="T63"/>
                            </a:cxn>
                            <a:cxn ang="0">
                              <a:pos x="T64" y="T65"/>
                            </a:cxn>
                            <a:cxn ang="0">
                              <a:pos x="T66" y="T67"/>
                            </a:cxn>
                            <a:cxn ang="0">
                              <a:pos x="T68" y="T69"/>
                            </a:cxn>
                            <a:cxn ang="0">
                              <a:pos x="T70" y="T71"/>
                            </a:cxn>
                            <a:cxn ang="0">
                              <a:pos x="T72" y="T73"/>
                            </a:cxn>
                            <a:cxn ang="0">
                              <a:pos x="T74" y="T75"/>
                            </a:cxn>
                            <a:cxn ang="0">
                              <a:pos x="T76" y="T77"/>
                            </a:cxn>
                            <a:cxn ang="0">
                              <a:pos x="T78" y="T79"/>
                            </a:cxn>
                            <a:cxn ang="0">
                              <a:pos x="T80" y="T81"/>
                            </a:cxn>
                            <a:cxn ang="0">
                              <a:pos x="T82" y="T83"/>
                            </a:cxn>
                            <a:cxn ang="0">
                              <a:pos x="T84" y="T85"/>
                            </a:cxn>
                          </a:cxnLst>
                          <a:rect l="0" t="0" r="r" b="b"/>
                          <a:pathLst>
                            <a:path w="2848" h="2849">
                              <a:moveTo>
                                <a:pt x="0" y="1425"/>
                              </a:moveTo>
                              <a:lnTo>
                                <a:pt x="1" y="1352"/>
                              </a:lnTo>
                              <a:lnTo>
                                <a:pt x="6" y="1280"/>
                              </a:lnTo>
                              <a:lnTo>
                                <a:pt x="16" y="1208"/>
                              </a:lnTo>
                              <a:lnTo>
                                <a:pt x="29" y="1137"/>
                              </a:lnTo>
                              <a:lnTo>
                                <a:pt x="45" y="1069"/>
                              </a:lnTo>
                              <a:lnTo>
                                <a:pt x="64" y="1002"/>
                              </a:lnTo>
                              <a:lnTo>
                                <a:pt x="86" y="935"/>
                              </a:lnTo>
                              <a:lnTo>
                                <a:pt x="111" y="871"/>
                              </a:lnTo>
                              <a:lnTo>
                                <a:pt x="139" y="807"/>
                              </a:lnTo>
                              <a:lnTo>
                                <a:pt x="171" y="746"/>
                              </a:lnTo>
                              <a:lnTo>
                                <a:pt x="206" y="686"/>
                              </a:lnTo>
                              <a:lnTo>
                                <a:pt x="243" y="629"/>
                              </a:lnTo>
                              <a:lnTo>
                                <a:pt x="283" y="573"/>
                              </a:lnTo>
                              <a:lnTo>
                                <a:pt x="324" y="518"/>
                              </a:lnTo>
                              <a:lnTo>
                                <a:pt x="370" y="468"/>
                              </a:lnTo>
                              <a:lnTo>
                                <a:pt x="416" y="417"/>
                              </a:lnTo>
                              <a:lnTo>
                                <a:pt x="467" y="370"/>
                              </a:lnTo>
                              <a:lnTo>
                                <a:pt x="517" y="325"/>
                              </a:lnTo>
                              <a:lnTo>
                                <a:pt x="572" y="284"/>
                              </a:lnTo>
                              <a:lnTo>
                                <a:pt x="628" y="244"/>
                              </a:lnTo>
                              <a:lnTo>
                                <a:pt x="685" y="207"/>
                              </a:lnTo>
                              <a:lnTo>
                                <a:pt x="745" y="172"/>
                              </a:lnTo>
                              <a:lnTo>
                                <a:pt x="806" y="141"/>
                              </a:lnTo>
                              <a:lnTo>
                                <a:pt x="869" y="112"/>
                              </a:lnTo>
                              <a:lnTo>
                                <a:pt x="934" y="87"/>
                              </a:lnTo>
                              <a:lnTo>
                                <a:pt x="1001" y="64"/>
                              </a:lnTo>
                              <a:lnTo>
                                <a:pt x="1068" y="46"/>
                              </a:lnTo>
                              <a:lnTo>
                                <a:pt x="1136" y="30"/>
                              </a:lnTo>
                              <a:lnTo>
                                <a:pt x="1207" y="16"/>
                              </a:lnTo>
                              <a:lnTo>
                                <a:pt x="1279" y="8"/>
                              </a:lnTo>
                              <a:lnTo>
                                <a:pt x="1351" y="2"/>
                              </a:lnTo>
                              <a:lnTo>
                                <a:pt x="1424" y="0"/>
                              </a:lnTo>
                              <a:lnTo>
                                <a:pt x="1497" y="2"/>
                              </a:lnTo>
                              <a:lnTo>
                                <a:pt x="1569" y="8"/>
                              </a:lnTo>
                              <a:lnTo>
                                <a:pt x="1641" y="16"/>
                              </a:lnTo>
                              <a:lnTo>
                                <a:pt x="1711" y="30"/>
                              </a:lnTo>
                              <a:lnTo>
                                <a:pt x="1779" y="46"/>
                              </a:lnTo>
                              <a:lnTo>
                                <a:pt x="1847" y="64"/>
                              </a:lnTo>
                              <a:lnTo>
                                <a:pt x="1914" y="87"/>
                              </a:lnTo>
                              <a:lnTo>
                                <a:pt x="1978" y="112"/>
                              </a:lnTo>
                              <a:lnTo>
                                <a:pt x="2041" y="141"/>
                              </a:lnTo>
                              <a:lnTo>
                                <a:pt x="2103" y="172"/>
                              </a:lnTo>
                              <a:lnTo>
                                <a:pt x="2163" y="207"/>
                              </a:lnTo>
                              <a:lnTo>
                                <a:pt x="2220" y="244"/>
                              </a:lnTo>
                              <a:lnTo>
                                <a:pt x="2276" y="284"/>
                              </a:lnTo>
                              <a:lnTo>
                                <a:pt x="2330" y="325"/>
                              </a:lnTo>
                              <a:lnTo>
                                <a:pt x="2381" y="370"/>
                              </a:lnTo>
                              <a:lnTo>
                                <a:pt x="2431" y="417"/>
                              </a:lnTo>
                              <a:lnTo>
                                <a:pt x="2478" y="468"/>
                              </a:lnTo>
                              <a:lnTo>
                                <a:pt x="2523" y="518"/>
                              </a:lnTo>
                              <a:lnTo>
                                <a:pt x="2564" y="573"/>
                              </a:lnTo>
                              <a:lnTo>
                                <a:pt x="2604" y="629"/>
                              </a:lnTo>
                              <a:lnTo>
                                <a:pt x="2642" y="686"/>
                              </a:lnTo>
                              <a:lnTo>
                                <a:pt x="2676" y="746"/>
                              </a:lnTo>
                              <a:lnTo>
                                <a:pt x="2707" y="807"/>
                              </a:lnTo>
                              <a:lnTo>
                                <a:pt x="2736" y="871"/>
                              </a:lnTo>
                              <a:lnTo>
                                <a:pt x="2761" y="935"/>
                              </a:lnTo>
                              <a:lnTo>
                                <a:pt x="2784" y="1002"/>
                              </a:lnTo>
                              <a:lnTo>
                                <a:pt x="2803" y="1069"/>
                              </a:lnTo>
                              <a:lnTo>
                                <a:pt x="2819" y="1137"/>
                              </a:lnTo>
                              <a:lnTo>
                                <a:pt x="2832" y="1208"/>
                              </a:lnTo>
                              <a:lnTo>
                                <a:pt x="2840" y="1280"/>
                              </a:lnTo>
                              <a:lnTo>
                                <a:pt x="2847" y="1352"/>
                              </a:lnTo>
                              <a:lnTo>
                                <a:pt x="2848" y="1425"/>
                              </a:lnTo>
                              <a:lnTo>
                                <a:pt x="2847" y="1498"/>
                              </a:lnTo>
                              <a:lnTo>
                                <a:pt x="2840" y="1570"/>
                              </a:lnTo>
                              <a:lnTo>
                                <a:pt x="2832" y="1642"/>
                              </a:lnTo>
                              <a:lnTo>
                                <a:pt x="2819" y="1712"/>
                              </a:lnTo>
                              <a:lnTo>
                                <a:pt x="2803" y="1780"/>
                              </a:lnTo>
                              <a:lnTo>
                                <a:pt x="2784" y="1848"/>
                              </a:lnTo>
                              <a:lnTo>
                                <a:pt x="2761" y="1915"/>
                              </a:lnTo>
                              <a:lnTo>
                                <a:pt x="2736" y="1979"/>
                              </a:lnTo>
                              <a:lnTo>
                                <a:pt x="2707" y="2043"/>
                              </a:lnTo>
                              <a:lnTo>
                                <a:pt x="2676" y="2104"/>
                              </a:lnTo>
                              <a:lnTo>
                                <a:pt x="2642" y="2164"/>
                              </a:lnTo>
                              <a:lnTo>
                                <a:pt x="2604" y="2221"/>
                              </a:lnTo>
                              <a:lnTo>
                                <a:pt x="2564" y="2277"/>
                              </a:lnTo>
                              <a:lnTo>
                                <a:pt x="2523" y="2332"/>
                              </a:lnTo>
                              <a:lnTo>
                                <a:pt x="2478" y="2382"/>
                              </a:lnTo>
                              <a:lnTo>
                                <a:pt x="2431" y="2433"/>
                              </a:lnTo>
                              <a:lnTo>
                                <a:pt x="2381" y="2479"/>
                              </a:lnTo>
                              <a:lnTo>
                                <a:pt x="2330" y="2525"/>
                              </a:lnTo>
                              <a:lnTo>
                                <a:pt x="2276" y="2566"/>
                              </a:lnTo>
                              <a:lnTo>
                                <a:pt x="2220" y="2606"/>
                              </a:lnTo>
                              <a:lnTo>
                                <a:pt x="2163" y="2643"/>
                              </a:lnTo>
                              <a:lnTo>
                                <a:pt x="2103" y="2678"/>
                              </a:lnTo>
                              <a:lnTo>
                                <a:pt x="2041" y="2708"/>
                              </a:lnTo>
                              <a:lnTo>
                                <a:pt x="1978" y="2738"/>
                              </a:lnTo>
                              <a:lnTo>
                                <a:pt x="1914" y="2763"/>
                              </a:lnTo>
                              <a:lnTo>
                                <a:pt x="1847" y="2786"/>
                              </a:lnTo>
                              <a:lnTo>
                                <a:pt x="1779" y="2804"/>
                              </a:lnTo>
                              <a:lnTo>
                                <a:pt x="1711" y="2820"/>
                              </a:lnTo>
                              <a:lnTo>
                                <a:pt x="1641" y="2834"/>
                              </a:lnTo>
                              <a:lnTo>
                                <a:pt x="1569" y="2841"/>
                              </a:lnTo>
                              <a:lnTo>
                                <a:pt x="1497" y="2848"/>
                              </a:lnTo>
                              <a:lnTo>
                                <a:pt x="1424" y="2849"/>
                              </a:lnTo>
                              <a:lnTo>
                                <a:pt x="1351" y="2848"/>
                              </a:lnTo>
                              <a:lnTo>
                                <a:pt x="1279" y="2841"/>
                              </a:lnTo>
                              <a:lnTo>
                                <a:pt x="1207" y="2834"/>
                              </a:lnTo>
                              <a:lnTo>
                                <a:pt x="1136" y="2820"/>
                              </a:lnTo>
                              <a:lnTo>
                                <a:pt x="1068" y="2804"/>
                              </a:lnTo>
                              <a:lnTo>
                                <a:pt x="1001" y="2786"/>
                              </a:lnTo>
                              <a:lnTo>
                                <a:pt x="934" y="2763"/>
                              </a:lnTo>
                              <a:lnTo>
                                <a:pt x="869" y="2738"/>
                              </a:lnTo>
                              <a:lnTo>
                                <a:pt x="806" y="2708"/>
                              </a:lnTo>
                              <a:lnTo>
                                <a:pt x="745" y="2678"/>
                              </a:lnTo>
                              <a:lnTo>
                                <a:pt x="685" y="2643"/>
                              </a:lnTo>
                              <a:lnTo>
                                <a:pt x="628" y="2606"/>
                              </a:lnTo>
                              <a:lnTo>
                                <a:pt x="572" y="2566"/>
                              </a:lnTo>
                              <a:lnTo>
                                <a:pt x="517" y="2525"/>
                              </a:lnTo>
                              <a:lnTo>
                                <a:pt x="467" y="2479"/>
                              </a:lnTo>
                              <a:lnTo>
                                <a:pt x="416" y="2433"/>
                              </a:lnTo>
                              <a:lnTo>
                                <a:pt x="370" y="2382"/>
                              </a:lnTo>
                              <a:lnTo>
                                <a:pt x="324" y="2332"/>
                              </a:lnTo>
                              <a:lnTo>
                                <a:pt x="283" y="2277"/>
                              </a:lnTo>
                              <a:lnTo>
                                <a:pt x="243" y="2221"/>
                              </a:lnTo>
                              <a:lnTo>
                                <a:pt x="206" y="2164"/>
                              </a:lnTo>
                              <a:lnTo>
                                <a:pt x="171" y="2104"/>
                              </a:lnTo>
                              <a:lnTo>
                                <a:pt x="139" y="2043"/>
                              </a:lnTo>
                              <a:lnTo>
                                <a:pt x="111" y="1979"/>
                              </a:lnTo>
                              <a:lnTo>
                                <a:pt x="86" y="1915"/>
                              </a:lnTo>
                              <a:lnTo>
                                <a:pt x="64" y="1848"/>
                              </a:lnTo>
                              <a:lnTo>
                                <a:pt x="45" y="1780"/>
                              </a:lnTo>
                              <a:lnTo>
                                <a:pt x="29" y="1712"/>
                              </a:lnTo>
                              <a:lnTo>
                                <a:pt x="16" y="1642"/>
                              </a:lnTo>
                              <a:lnTo>
                                <a:pt x="6" y="1570"/>
                              </a:lnTo>
                              <a:lnTo>
                                <a:pt x="1" y="1498"/>
                              </a:lnTo>
                              <a:lnTo>
                                <a:pt x="0" y="1425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FFFFFF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en-US" b="1">
                            <a:latin typeface="Raleway" panose="020B0503030101060003" pitchFamily="34" charset="0"/>
                          </a:endParaRPr>
                        </a:p>
                      </p:txBody>
                    </p:sp>
                    <p:sp>
                      <p:nvSpPr>
                        <p:cNvPr id="60" name="Freeform 32">
                          <a:extLst>
                            <a:ext uri="{FF2B5EF4-FFF2-40B4-BE49-F238E27FC236}">
                              <a16:creationId xmlns:a16="http://schemas.microsoft.com/office/drawing/2014/main" id="{50293A37-F125-4253-B432-068CE6749F40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1227832" y="5056348"/>
                          <a:ext cx="803275" cy="803275"/>
                        </a:xfrm>
                        <a:custGeom>
                          <a:avLst/>
                          <a:gdLst>
                            <a:gd name="T0" fmla="*/ 156 w 2025"/>
                            <a:gd name="T1" fmla="*/ 1177 h 2025"/>
                            <a:gd name="T2" fmla="*/ 185 w 2025"/>
                            <a:gd name="T3" fmla="*/ 1008 h 2025"/>
                            <a:gd name="T4" fmla="*/ 240 w 2025"/>
                            <a:gd name="T5" fmla="*/ 848 h 2025"/>
                            <a:gd name="T6" fmla="*/ 316 w 2025"/>
                            <a:gd name="T7" fmla="*/ 700 h 2025"/>
                            <a:gd name="T8" fmla="*/ 411 w 2025"/>
                            <a:gd name="T9" fmla="*/ 566 h 2025"/>
                            <a:gd name="T10" fmla="*/ 525 w 2025"/>
                            <a:gd name="T11" fmla="*/ 447 h 2025"/>
                            <a:gd name="T12" fmla="*/ 654 w 2025"/>
                            <a:gd name="T13" fmla="*/ 345 h 2025"/>
                            <a:gd name="T14" fmla="*/ 797 w 2025"/>
                            <a:gd name="T15" fmla="*/ 262 h 2025"/>
                            <a:gd name="T16" fmla="*/ 953 w 2025"/>
                            <a:gd name="T17" fmla="*/ 201 h 2025"/>
                            <a:gd name="T18" fmla="*/ 1120 w 2025"/>
                            <a:gd name="T19" fmla="*/ 162 h 2025"/>
                            <a:gd name="T20" fmla="*/ 1294 w 2025"/>
                            <a:gd name="T21" fmla="*/ 149 h 2025"/>
                            <a:gd name="T22" fmla="*/ 1448 w 2025"/>
                            <a:gd name="T23" fmla="*/ 160 h 2025"/>
                            <a:gd name="T24" fmla="*/ 1595 w 2025"/>
                            <a:gd name="T25" fmla="*/ 189 h 2025"/>
                            <a:gd name="T26" fmla="*/ 1736 w 2025"/>
                            <a:gd name="T27" fmla="*/ 237 h 2025"/>
                            <a:gd name="T28" fmla="*/ 1866 w 2025"/>
                            <a:gd name="T29" fmla="*/ 302 h 2025"/>
                            <a:gd name="T30" fmla="*/ 1987 w 2025"/>
                            <a:gd name="T31" fmla="*/ 383 h 2025"/>
                            <a:gd name="T32" fmla="*/ 1985 w 2025"/>
                            <a:gd name="T33" fmla="*/ 367 h 2025"/>
                            <a:gd name="T34" fmla="*/ 1919 w 2025"/>
                            <a:gd name="T35" fmla="*/ 302 h 2025"/>
                            <a:gd name="T36" fmla="*/ 1849 w 2025"/>
                            <a:gd name="T37" fmla="*/ 242 h 2025"/>
                            <a:gd name="T38" fmla="*/ 1773 w 2025"/>
                            <a:gd name="T39" fmla="*/ 189 h 2025"/>
                            <a:gd name="T40" fmla="*/ 1695 w 2025"/>
                            <a:gd name="T41" fmla="*/ 141 h 2025"/>
                            <a:gd name="T42" fmla="*/ 1611 w 2025"/>
                            <a:gd name="T43" fmla="*/ 98 h 2025"/>
                            <a:gd name="T44" fmla="*/ 1524 w 2025"/>
                            <a:gd name="T45" fmla="*/ 64 h 2025"/>
                            <a:gd name="T46" fmla="*/ 1434 w 2025"/>
                            <a:gd name="T47" fmla="*/ 37 h 2025"/>
                            <a:gd name="T48" fmla="*/ 1339 w 2025"/>
                            <a:gd name="T49" fmla="*/ 17 h 2025"/>
                            <a:gd name="T50" fmla="*/ 1243 w 2025"/>
                            <a:gd name="T51" fmla="*/ 4 h 2025"/>
                            <a:gd name="T52" fmla="*/ 1145 w 2025"/>
                            <a:gd name="T53" fmla="*/ 0 h 2025"/>
                            <a:gd name="T54" fmla="*/ 970 w 2025"/>
                            <a:gd name="T55" fmla="*/ 13 h 2025"/>
                            <a:gd name="T56" fmla="*/ 804 w 2025"/>
                            <a:gd name="T57" fmla="*/ 52 h 2025"/>
                            <a:gd name="T58" fmla="*/ 648 w 2025"/>
                            <a:gd name="T59" fmla="*/ 113 h 2025"/>
                            <a:gd name="T60" fmla="*/ 505 w 2025"/>
                            <a:gd name="T61" fmla="*/ 196 h 2025"/>
                            <a:gd name="T62" fmla="*/ 376 w 2025"/>
                            <a:gd name="T63" fmla="*/ 298 h 2025"/>
                            <a:gd name="T64" fmla="*/ 261 w 2025"/>
                            <a:gd name="T65" fmla="*/ 417 h 2025"/>
                            <a:gd name="T66" fmla="*/ 167 w 2025"/>
                            <a:gd name="T67" fmla="*/ 551 h 2025"/>
                            <a:gd name="T68" fmla="*/ 91 w 2025"/>
                            <a:gd name="T69" fmla="*/ 699 h 2025"/>
                            <a:gd name="T70" fmla="*/ 36 w 2025"/>
                            <a:gd name="T71" fmla="*/ 859 h 2025"/>
                            <a:gd name="T72" fmla="*/ 7 w 2025"/>
                            <a:gd name="T73" fmla="*/ 1028 h 2025"/>
                            <a:gd name="T74" fmla="*/ 0 w 2025"/>
                            <a:gd name="T75" fmla="*/ 1178 h 2025"/>
                            <a:gd name="T76" fmla="*/ 8 w 2025"/>
                            <a:gd name="T77" fmla="*/ 1275 h 2025"/>
                            <a:gd name="T78" fmla="*/ 23 w 2025"/>
                            <a:gd name="T79" fmla="*/ 1371 h 2025"/>
                            <a:gd name="T80" fmla="*/ 45 w 2025"/>
                            <a:gd name="T81" fmla="*/ 1463 h 2025"/>
                            <a:gd name="T82" fmla="*/ 75 w 2025"/>
                            <a:gd name="T83" fmla="*/ 1554 h 2025"/>
                            <a:gd name="T84" fmla="*/ 112 w 2025"/>
                            <a:gd name="T85" fmla="*/ 1639 h 2025"/>
                            <a:gd name="T86" fmla="*/ 156 w 2025"/>
                            <a:gd name="T87" fmla="*/ 1721 h 2025"/>
                            <a:gd name="T88" fmla="*/ 206 w 2025"/>
                            <a:gd name="T89" fmla="*/ 1800 h 2025"/>
                            <a:gd name="T90" fmla="*/ 262 w 2025"/>
                            <a:gd name="T91" fmla="*/ 1873 h 2025"/>
                            <a:gd name="T92" fmla="*/ 324 w 2025"/>
                            <a:gd name="T93" fmla="*/ 1942 h 2025"/>
                            <a:gd name="T94" fmla="*/ 390 w 2025"/>
                            <a:gd name="T95" fmla="*/ 2005 h 2025"/>
                            <a:gd name="T96" fmla="*/ 356 w 2025"/>
                            <a:gd name="T97" fmla="*/ 1949 h 2025"/>
                            <a:gd name="T98" fmla="*/ 280 w 2025"/>
                            <a:gd name="T99" fmla="*/ 1824 h 2025"/>
                            <a:gd name="T100" fmla="*/ 220 w 2025"/>
                            <a:gd name="T101" fmla="*/ 1689 h 2025"/>
                            <a:gd name="T102" fmla="*/ 177 w 2025"/>
                            <a:gd name="T103" fmla="*/ 1547 h 2025"/>
                            <a:gd name="T104" fmla="*/ 155 w 2025"/>
                            <a:gd name="T105" fmla="*/ 1398 h 2025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  <a:cxn ang="0">
                              <a:pos x="T36" y="T37"/>
                            </a:cxn>
                            <a:cxn ang="0">
                              <a:pos x="T38" y="T39"/>
                            </a:cxn>
                            <a:cxn ang="0">
                              <a:pos x="T40" y="T41"/>
                            </a:cxn>
                            <a:cxn ang="0">
                              <a:pos x="T42" y="T43"/>
                            </a:cxn>
                            <a:cxn ang="0">
                              <a:pos x="T44" y="T45"/>
                            </a:cxn>
                            <a:cxn ang="0">
                              <a:pos x="T46" y="T47"/>
                            </a:cxn>
                            <a:cxn ang="0">
                              <a:pos x="T48" y="T49"/>
                            </a:cxn>
                            <a:cxn ang="0">
                              <a:pos x="T50" y="T51"/>
                            </a:cxn>
                            <a:cxn ang="0">
                              <a:pos x="T52" y="T53"/>
                            </a:cxn>
                            <a:cxn ang="0">
                              <a:pos x="T54" y="T55"/>
                            </a:cxn>
                            <a:cxn ang="0">
                              <a:pos x="T56" y="T57"/>
                            </a:cxn>
                            <a:cxn ang="0">
                              <a:pos x="T58" y="T59"/>
                            </a:cxn>
                            <a:cxn ang="0">
                              <a:pos x="T60" y="T61"/>
                            </a:cxn>
                            <a:cxn ang="0">
                              <a:pos x="T62" y="T63"/>
                            </a:cxn>
                            <a:cxn ang="0">
                              <a:pos x="T64" y="T65"/>
                            </a:cxn>
                            <a:cxn ang="0">
                              <a:pos x="T66" y="T67"/>
                            </a:cxn>
                            <a:cxn ang="0">
                              <a:pos x="T68" y="T69"/>
                            </a:cxn>
                            <a:cxn ang="0">
                              <a:pos x="T70" y="T71"/>
                            </a:cxn>
                            <a:cxn ang="0">
                              <a:pos x="T72" y="T73"/>
                            </a:cxn>
                            <a:cxn ang="0">
                              <a:pos x="T74" y="T75"/>
                            </a:cxn>
                            <a:cxn ang="0">
                              <a:pos x="T76" y="T77"/>
                            </a:cxn>
                            <a:cxn ang="0">
                              <a:pos x="T78" y="T79"/>
                            </a:cxn>
                            <a:cxn ang="0">
                              <a:pos x="T80" y="T81"/>
                            </a:cxn>
                            <a:cxn ang="0">
                              <a:pos x="T82" y="T83"/>
                            </a:cxn>
                            <a:cxn ang="0">
                              <a:pos x="T84" y="T85"/>
                            </a:cxn>
                            <a:cxn ang="0">
                              <a:pos x="T86" y="T87"/>
                            </a:cxn>
                            <a:cxn ang="0">
                              <a:pos x="T88" y="T89"/>
                            </a:cxn>
                            <a:cxn ang="0">
                              <a:pos x="T90" y="T91"/>
                            </a:cxn>
                            <a:cxn ang="0">
                              <a:pos x="T92" y="T93"/>
                            </a:cxn>
                            <a:cxn ang="0">
                              <a:pos x="T94" y="T95"/>
                            </a:cxn>
                            <a:cxn ang="0">
                              <a:pos x="T96" y="T97"/>
                            </a:cxn>
                            <a:cxn ang="0">
                              <a:pos x="T98" y="T99"/>
                            </a:cxn>
                            <a:cxn ang="0">
                              <a:pos x="T100" y="T101"/>
                            </a:cxn>
                            <a:cxn ang="0">
                              <a:pos x="T102" y="T103"/>
                            </a:cxn>
                            <a:cxn ang="0">
                              <a:pos x="T104" y="T105"/>
                            </a:cxn>
                          </a:cxnLst>
                          <a:rect l="0" t="0" r="r" b="b"/>
                          <a:pathLst>
                            <a:path w="2025" h="2025">
                              <a:moveTo>
                                <a:pt x="149" y="1294"/>
                              </a:moveTo>
                              <a:lnTo>
                                <a:pt x="151" y="1235"/>
                              </a:lnTo>
                              <a:lnTo>
                                <a:pt x="156" y="1177"/>
                              </a:lnTo>
                              <a:lnTo>
                                <a:pt x="163" y="1120"/>
                              </a:lnTo>
                              <a:lnTo>
                                <a:pt x="173" y="1064"/>
                              </a:lnTo>
                              <a:lnTo>
                                <a:pt x="185" y="1008"/>
                              </a:lnTo>
                              <a:lnTo>
                                <a:pt x="201" y="953"/>
                              </a:lnTo>
                              <a:lnTo>
                                <a:pt x="218" y="900"/>
                              </a:lnTo>
                              <a:lnTo>
                                <a:pt x="240" y="848"/>
                              </a:lnTo>
                              <a:lnTo>
                                <a:pt x="262" y="797"/>
                              </a:lnTo>
                              <a:lnTo>
                                <a:pt x="288" y="748"/>
                              </a:lnTo>
                              <a:lnTo>
                                <a:pt x="316" y="700"/>
                              </a:lnTo>
                              <a:lnTo>
                                <a:pt x="345" y="654"/>
                              </a:lnTo>
                              <a:lnTo>
                                <a:pt x="377" y="610"/>
                              </a:lnTo>
                              <a:lnTo>
                                <a:pt x="411" y="566"/>
                              </a:lnTo>
                              <a:lnTo>
                                <a:pt x="447" y="524"/>
                              </a:lnTo>
                              <a:lnTo>
                                <a:pt x="485" y="485"/>
                              </a:lnTo>
                              <a:lnTo>
                                <a:pt x="525" y="447"/>
                              </a:lnTo>
                              <a:lnTo>
                                <a:pt x="566" y="411"/>
                              </a:lnTo>
                              <a:lnTo>
                                <a:pt x="610" y="377"/>
                              </a:lnTo>
                              <a:lnTo>
                                <a:pt x="654" y="345"/>
                              </a:lnTo>
                              <a:lnTo>
                                <a:pt x="700" y="315"/>
                              </a:lnTo>
                              <a:lnTo>
                                <a:pt x="748" y="287"/>
                              </a:lnTo>
                              <a:lnTo>
                                <a:pt x="797" y="262"/>
                              </a:lnTo>
                              <a:lnTo>
                                <a:pt x="848" y="240"/>
                              </a:lnTo>
                              <a:lnTo>
                                <a:pt x="900" y="218"/>
                              </a:lnTo>
                              <a:lnTo>
                                <a:pt x="953" y="201"/>
                              </a:lnTo>
                              <a:lnTo>
                                <a:pt x="1008" y="185"/>
                              </a:lnTo>
                              <a:lnTo>
                                <a:pt x="1064" y="173"/>
                              </a:lnTo>
                              <a:lnTo>
                                <a:pt x="1120" y="162"/>
                              </a:lnTo>
                              <a:lnTo>
                                <a:pt x="1177" y="156"/>
                              </a:lnTo>
                              <a:lnTo>
                                <a:pt x="1235" y="150"/>
                              </a:lnTo>
                              <a:lnTo>
                                <a:pt x="1294" y="149"/>
                              </a:lnTo>
                              <a:lnTo>
                                <a:pt x="1346" y="150"/>
                              </a:lnTo>
                              <a:lnTo>
                                <a:pt x="1396" y="154"/>
                              </a:lnTo>
                              <a:lnTo>
                                <a:pt x="1448" y="160"/>
                              </a:lnTo>
                              <a:lnTo>
                                <a:pt x="1498" y="168"/>
                              </a:lnTo>
                              <a:lnTo>
                                <a:pt x="1547" y="177"/>
                              </a:lnTo>
                              <a:lnTo>
                                <a:pt x="1595" y="189"/>
                              </a:lnTo>
                              <a:lnTo>
                                <a:pt x="1643" y="204"/>
                              </a:lnTo>
                              <a:lnTo>
                                <a:pt x="1689" y="220"/>
                              </a:lnTo>
                              <a:lnTo>
                                <a:pt x="1736" y="237"/>
                              </a:lnTo>
                              <a:lnTo>
                                <a:pt x="1780" y="257"/>
                              </a:lnTo>
                              <a:lnTo>
                                <a:pt x="1824" y="279"/>
                              </a:lnTo>
                              <a:lnTo>
                                <a:pt x="1866" y="302"/>
                              </a:lnTo>
                              <a:lnTo>
                                <a:pt x="1907" y="327"/>
                              </a:lnTo>
                              <a:lnTo>
                                <a:pt x="1949" y="355"/>
                              </a:lnTo>
                              <a:lnTo>
                                <a:pt x="1987" y="383"/>
                              </a:lnTo>
                              <a:lnTo>
                                <a:pt x="2025" y="414"/>
                              </a:lnTo>
                              <a:lnTo>
                                <a:pt x="2005" y="390"/>
                              </a:lnTo>
                              <a:lnTo>
                                <a:pt x="1985" y="367"/>
                              </a:lnTo>
                              <a:lnTo>
                                <a:pt x="1963" y="345"/>
                              </a:lnTo>
                              <a:lnTo>
                                <a:pt x="1942" y="323"/>
                              </a:lnTo>
                              <a:lnTo>
                                <a:pt x="1919" y="302"/>
                              </a:lnTo>
                              <a:lnTo>
                                <a:pt x="1897" y="282"/>
                              </a:lnTo>
                              <a:lnTo>
                                <a:pt x="1873" y="262"/>
                              </a:lnTo>
                              <a:lnTo>
                                <a:pt x="1849" y="242"/>
                              </a:lnTo>
                              <a:lnTo>
                                <a:pt x="1824" y="224"/>
                              </a:lnTo>
                              <a:lnTo>
                                <a:pt x="1800" y="206"/>
                              </a:lnTo>
                              <a:lnTo>
                                <a:pt x="1773" y="189"/>
                              </a:lnTo>
                              <a:lnTo>
                                <a:pt x="1748" y="172"/>
                              </a:lnTo>
                              <a:lnTo>
                                <a:pt x="1721" y="156"/>
                              </a:lnTo>
                              <a:lnTo>
                                <a:pt x="1695" y="141"/>
                              </a:lnTo>
                              <a:lnTo>
                                <a:pt x="1667" y="126"/>
                              </a:lnTo>
                              <a:lnTo>
                                <a:pt x="1639" y="112"/>
                              </a:lnTo>
                              <a:lnTo>
                                <a:pt x="1611" y="98"/>
                              </a:lnTo>
                              <a:lnTo>
                                <a:pt x="1583" y="86"/>
                              </a:lnTo>
                              <a:lnTo>
                                <a:pt x="1553" y="76"/>
                              </a:lnTo>
                              <a:lnTo>
                                <a:pt x="1524" y="64"/>
                              </a:lnTo>
                              <a:lnTo>
                                <a:pt x="1494" y="54"/>
                              </a:lnTo>
                              <a:lnTo>
                                <a:pt x="1463" y="45"/>
                              </a:lnTo>
                              <a:lnTo>
                                <a:pt x="1434" y="37"/>
                              </a:lnTo>
                              <a:lnTo>
                                <a:pt x="1402" y="29"/>
                              </a:lnTo>
                              <a:lnTo>
                                <a:pt x="1371" y="23"/>
                              </a:lnTo>
                              <a:lnTo>
                                <a:pt x="1339" y="17"/>
                              </a:lnTo>
                              <a:lnTo>
                                <a:pt x="1307" y="12"/>
                              </a:lnTo>
                              <a:lnTo>
                                <a:pt x="1275" y="8"/>
                              </a:lnTo>
                              <a:lnTo>
                                <a:pt x="1243" y="4"/>
                              </a:lnTo>
                              <a:lnTo>
                                <a:pt x="1211" y="3"/>
                              </a:lnTo>
                              <a:lnTo>
                                <a:pt x="1178" y="1"/>
                              </a:lnTo>
                              <a:lnTo>
                                <a:pt x="1145" y="0"/>
                              </a:lnTo>
                              <a:lnTo>
                                <a:pt x="1086" y="1"/>
                              </a:lnTo>
                              <a:lnTo>
                                <a:pt x="1028" y="7"/>
                              </a:lnTo>
                              <a:lnTo>
                                <a:pt x="970" y="13"/>
                              </a:lnTo>
                              <a:lnTo>
                                <a:pt x="915" y="24"/>
                              </a:lnTo>
                              <a:lnTo>
                                <a:pt x="859" y="36"/>
                              </a:lnTo>
                              <a:lnTo>
                                <a:pt x="804" y="52"/>
                              </a:lnTo>
                              <a:lnTo>
                                <a:pt x="751" y="69"/>
                              </a:lnTo>
                              <a:lnTo>
                                <a:pt x="699" y="90"/>
                              </a:lnTo>
                              <a:lnTo>
                                <a:pt x="648" y="113"/>
                              </a:lnTo>
                              <a:lnTo>
                                <a:pt x="599" y="138"/>
                              </a:lnTo>
                              <a:lnTo>
                                <a:pt x="551" y="166"/>
                              </a:lnTo>
                              <a:lnTo>
                                <a:pt x="505" y="196"/>
                              </a:lnTo>
                              <a:lnTo>
                                <a:pt x="461" y="228"/>
                              </a:lnTo>
                              <a:lnTo>
                                <a:pt x="417" y="262"/>
                              </a:lnTo>
                              <a:lnTo>
                                <a:pt x="376" y="298"/>
                              </a:lnTo>
                              <a:lnTo>
                                <a:pt x="336" y="335"/>
                              </a:lnTo>
                              <a:lnTo>
                                <a:pt x="298" y="375"/>
                              </a:lnTo>
                              <a:lnTo>
                                <a:pt x="261" y="417"/>
                              </a:lnTo>
                              <a:lnTo>
                                <a:pt x="228" y="461"/>
                              </a:lnTo>
                              <a:lnTo>
                                <a:pt x="196" y="504"/>
                              </a:lnTo>
                              <a:lnTo>
                                <a:pt x="167" y="551"/>
                              </a:lnTo>
                              <a:lnTo>
                                <a:pt x="139" y="599"/>
                              </a:lnTo>
                              <a:lnTo>
                                <a:pt x="113" y="648"/>
                              </a:lnTo>
                              <a:lnTo>
                                <a:pt x="91" y="699"/>
                              </a:lnTo>
                              <a:lnTo>
                                <a:pt x="69" y="751"/>
                              </a:lnTo>
                              <a:lnTo>
                                <a:pt x="52" y="804"/>
                              </a:lnTo>
                              <a:lnTo>
                                <a:pt x="36" y="859"/>
                              </a:lnTo>
                              <a:lnTo>
                                <a:pt x="24" y="915"/>
                              </a:lnTo>
                              <a:lnTo>
                                <a:pt x="13" y="970"/>
                              </a:lnTo>
                              <a:lnTo>
                                <a:pt x="7" y="1028"/>
                              </a:lnTo>
                              <a:lnTo>
                                <a:pt x="2" y="1086"/>
                              </a:lnTo>
                              <a:lnTo>
                                <a:pt x="0" y="1145"/>
                              </a:lnTo>
                              <a:lnTo>
                                <a:pt x="0" y="1178"/>
                              </a:lnTo>
                              <a:lnTo>
                                <a:pt x="3" y="1211"/>
                              </a:lnTo>
                              <a:lnTo>
                                <a:pt x="4" y="1243"/>
                              </a:lnTo>
                              <a:lnTo>
                                <a:pt x="8" y="1275"/>
                              </a:lnTo>
                              <a:lnTo>
                                <a:pt x="12" y="1307"/>
                              </a:lnTo>
                              <a:lnTo>
                                <a:pt x="17" y="1339"/>
                              </a:lnTo>
                              <a:lnTo>
                                <a:pt x="23" y="1371"/>
                              </a:lnTo>
                              <a:lnTo>
                                <a:pt x="29" y="1402"/>
                              </a:lnTo>
                              <a:lnTo>
                                <a:pt x="37" y="1434"/>
                              </a:lnTo>
                              <a:lnTo>
                                <a:pt x="45" y="1463"/>
                              </a:lnTo>
                              <a:lnTo>
                                <a:pt x="55" y="1494"/>
                              </a:lnTo>
                              <a:lnTo>
                                <a:pt x="64" y="1524"/>
                              </a:lnTo>
                              <a:lnTo>
                                <a:pt x="75" y="1554"/>
                              </a:lnTo>
                              <a:lnTo>
                                <a:pt x="87" y="1583"/>
                              </a:lnTo>
                              <a:lnTo>
                                <a:pt x="99" y="1611"/>
                              </a:lnTo>
                              <a:lnTo>
                                <a:pt x="112" y="1639"/>
                              </a:lnTo>
                              <a:lnTo>
                                <a:pt x="127" y="1667"/>
                              </a:lnTo>
                              <a:lnTo>
                                <a:pt x="141" y="1695"/>
                              </a:lnTo>
                              <a:lnTo>
                                <a:pt x="156" y="1721"/>
                              </a:lnTo>
                              <a:lnTo>
                                <a:pt x="172" y="1748"/>
                              </a:lnTo>
                              <a:lnTo>
                                <a:pt x="189" y="1773"/>
                              </a:lnTo>
                              <a:lnTo>
                                <a:pt x="206" y="1800"/>
                              </a:lnTo>
                              <a:lnTo>
                                <a:pt x="224" y="1824"/>
                              </a:lnTo>
                              <a:lnTo>
                                <a:pt x="242" y="1849"/>
                              </a:lnTo>
                              <a:lnTo>
                                <a:pt x="262" y="1873"/>
                              </a:lnTo>
                              <a:lnTo>
                                <a:pt x="282" y="1897"/>
                              </a:lnTo>
                              <a:lnTo>
                                <a:pt x="302" y="1920"/>
                              </a:lnTo>
                              <a:lnTo>
                                <a:pt x="324" y="1942"/>
                              </a:lnTo>
                              <a:lnTo>
                                <a:pt x="345" y="1964"/>
                              </a:lnTo>
                              <a:lnTo>
                                <a:pt x="368" y="1985"/>
                              </a:lnTo>
                              <a:lnTo>
                                <a:pt x="390" y="2005"/>
                              </a:lnTo>
                              <a:lnTo>
                                <a:pt x="414" y="2025"/>
                              </a:lnTo>
                              <a:lnTo>
                                <a:pt x="383" y="1988"/>
                              </a:lnTo>
                              <a:lnTo>
                                <a:pt x="356" y="1949"/>
                              </a:lnTo>
                              <a:lnTo>
                                <a:pt x="328" y="1908"/>
                              </a:lnTo>
                              <a:lnTo>
                                <a:pt x="302" y="1867"/>
                              </a:lnTo>
                              <a:lnTo>
                                <a:pt x="280" y="1824"/>
                              </a:lnTo>
                              <a:lnTo>
                                <a:pt x="257" y="1780"/>
                              </a:lnTo>
                              <a:lnTo>
                                <a:pt x="237" y="1736"/>
                              </a:lnTo>
                              <a:lnTo>
                                <a:pt x="220" y="1689"/>
                              </a:lnTo>
                              <a:lnTo>
                                <a:pt x="204" y="1643"/>
                              </a:lnTo>
                              <a:lnTo>
                                <a:pt x="189" y="1595"/>
                              </a:lnTo>
                              <a:lnTo>
                                <a:pt x="177" y="1547"/>
                              </a:lnTo>
                              <a:lnTo>
                                <a:pt x="168" y="1498"/>
                              </a:lnTo>
                              <a:lnTo>
                                <a:pt x="160" y="1448"/>
                              </a:lnTo>
                              <a:lnTo>
                                <a:pt x="155" y="1398"/>
                              </a:lnTo>
                              <a:lnTo>
                                <a:pt x="151" y="1346"/>
                              </a:lnTo>
                              <a:lnTo>
                                <a:pt x="149" y="1294"/>
                              </a:lnTo>
                              <a:close/>
                            </a:path>
                          </a:pathLst>
                        </a:custGeom>
                        <a:gradFill flip="none" rotWithShape="1">
                          <a:gsLst>
                            <a:gs pos="0">
                              <a:schemeClr val="accent3"/>
                            </a:gs>
                            <a:gs pos="100000">
                              <a:schemeClr val="accent3">
                                <a:lumMod val="75000"/>
                              </a:schemeClr>
                            </a:gs>
                          </a:gsLst>
                          <a:lin ang="5400000" scaled="1"/>
                          <a:tileRect/>
                        </a:gra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</a:extLst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ctr"/>
                          <a:endParaRPr lang="en-US">
                            <a:solidFill>
                              <a:schemeClr val="lt1"/>
                            </a:solidFill>
                          </a:endParaRPr>
                        </a:p>
                      </p:txBody>
                    </p:sp>
                  </p:grpSp>
                </p:grpSp>
                <p:grpSp>
                  <p:nvGrpSpPr>
                    <p:cNvPr id="54" name="Group 53">
                      <a:extLst>
                        <a:ext uri="{FF2B5EF4-FFF2-40B4-BE49-F238E27FC236}">
                          <a16:creationId xmlns:a16="http://schemas.microsoft.com/office/drawing/2014/main" id="{6EF47C0A-ACE6-49FB-8E4E-F3680ABC3BA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710390" y="1271271"/>
                      <a:ext cx="1773339" cy="762661"/>
                      <a:chOff x="8710390" y="1215402"/>
                      <a:chExt cx="1773339" cy="762661"/>
                    </a:xfrm>
                  </p:grpSpPr>
                  <p:sp>
                    <p:nvSpPr>
                      <p:cNvPr id="55" name="Rectangle 54">
                        <a:extLst>
                          <a:ext uri="{FF2B5EF4-FFF2-40B4-BE49-F238E27FC236}">
                            <a16:creationId xmlns:a16="http://schemas.microsoft.com/office/drawing/2014/main" id="{936F19E0-5468-4398-92A2-F73D17DCE7F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710390" y="1215402"/>
                        <a:ext cx="1619246" cy="293863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pPr>
                          <a:lnSpc>
                            <a:spcPct val="120000"/>
                          </a:lnSpc>
                        </a:pPr>
                        <a:r>
                          <a:rPr lang="en-US" sz="1200" b="1" dirty="0">
                            <a:solidFill>
                              <a:schemeClr val="bg1"/>
                            </a:solidFill>
                            <a:latin typeface="Segoe UI" panose="020B0502040204020203" pitchFamily="34" charset="0"/>
                            <a:cs typeface="Segoe UI" panose="020B0502040204020203" pitchFamily="34" charset="0"/>
                          </a:rPr>
                          <a:t>Your Text Here</a:t>
                        </a:r>
                      </a:p>
                    </p:txBody>
                  </p:sp>
                  <p:sp>
                    <p:nvSpPr>
                      <p:cNvPr id="56" name="Rectangle 55">
                        <a:extLst>
                          <a:ext uri="{FF2B5EF4-FFF2-40B4-BE49-F238E27FC236}">
                            <a16:creationId xmlns:a16="http://schemas.microsoft.com/office/drawing/2014/main" id="{12676FDF-944F-4DBE-A526-54B69E9C1A39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710390" y="1463114"/>
                        <a:ext cx="1773339" cy="514949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pPr>
                          <a:lnSpc>
                            <a:spcPct val="120000"/>
                          </a:lnSpc>
                        </a:pPr>
                        <a:r>
                          <a:rPr lang="en-US" sz="1200" dirty="0">
                            <a:solidFill>
                              <a:schemeClr val="bg1"/>
                            </a:solidFill>
                            <a:latin typeface="Segoe UI Light" panose="020B0502040204020203" pitchFamily="34" charset="0"/>
                            <a:cs typeface="Segoe UI Light" panose="020B0502040204020203" pitchFamily="34" charset="0"/>
                          </a:rPr>
                          <a:t>A wonderful serenity has taken possession</a:t>
                        </a:r>
                      </a:p>
                    </p:txBody>
                  </p:sp>
                </p:grpSp>
              </p:grpSp>
              <p:sp>
                <p:nvSpPr>
                  <p:cNvPr id="52" name="Freeform 29">
                    <a:extLst>
                      <a:ext uri="{FF2B5EF4-FFF2-40B4-BE49-F238E27FC236}">
                        <a16:creationId xmlns:a16="http://schemas.microsoft.com/office/drawing/2014/main" id="{D9D37D91-9CE1-463F-9F0A-074B8204A72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733348" y="3907693"/>
                    <a:ext cx="284829" cy="293870"/>
                  </a:xfrm>
                  <a:custGeom>
                    <a:avLst/>
                    <a:gdLst>
                      <a:gd name="T0" fmla="*/ 111726 w 444"/>
                      <a:gd name="T1" fmla="*/ 150538 h 462"/>
                      <a:gd name="T2" fmla="*/ 111726 w 444"/>
                      <a:gd name="T3" fmla="*/ 150538 h 462"/>
                      <a:gd name="T4" fmla="*/ 144162 w 444"/>
                      <a:gd name="T5" fmla="*/ 114802 h 462"/>
                      <a:gd name="T6" fmla="*/ 199574 w 444"/>
                      <a:gd name="T7" fmla="*/ 31716 h 462"/>
                      <a:gd name="T8" fmla="*/ 191916 w 444"/>
                      <a:gd name="T9" fmla="*/ 23675 h 462"/>
                      <a:gd name="T10" fmla="*/ 155875 w 444"/>
                      <a:gd name="T11" fmla="*/ 23675 h 462"/>
                      <a:gd name="T12" fmla="*/ 100013 w 444"/>
                      <a:gd name="T13" fmla="*/ 0 h 462"/>
                      <a:gd name="T14" fmla="*/ 44150 w 444"/>
                      <a:gd name="T15" fmla="*/ 23675 h 462"/>
                      <a:gd name="T16" fmla="*/ 8109 w 444"/>
                      <a:gd name="T17" fmla="*/ 23675 h 462"/>
                      <a:gd name="T18" fmla="*/ 0 w 444"/>
                      <a:gd name="T19" fmla="*/ 31716 h 462"/>
                      <a:gd name="T20" fmla="*/ 55863 w 444"/>
                      <a:gd name="T21" fmla="*/ 114802 h 462"/>
                      <a:gd name="T22" fmla="*/ 87849 w 444"/>
                      <a:gd name="T23" fmla="*/ 150538 h 462"/>
                      <a:gd name="T24" fmla="*/ 87849 w 444"/>
                      <a:gd name="T25" fmla="*/ 166172 h 462"/>
                      <a:gd name="T26" fmla="*/ 48204 w 444"/>
                      <a:gd name="T27" fmla="*/ 185827 h 462"/>
                      <a:gd name="T28" fmla="*/ 100013 w 444"/>
                      <a:gd name="T29" fmla="*/ 205928 h 462"/>
                      <a:gd name="T30" fmla="*/ 147766 w 444"/>
                      <a:gd name="T31" fmla="*/ 185827 h 462"/>
                      <a:gd name="T32" fmla="*/ 111726 w 444"/>
                      <a:gd name="T33" fmla="*/ 166172 h 462"/>
                      <a:gd name="T34" fmla="*/ 111726 w 444"/>
                      <a:gd name="T35" fmla="*/ 150538 h 462"/>
                      <a:gd name="T36" fmla="*/ 144162 w 444"/>
                      <a:gd name="T37" fmla="*/ 94700 h 462"/>
                      <a:gd name="T38" fmla="*/ 144162 w 444"/>
                      <a:gd name="T39" fmla="*/ 94700 h 462"/>
                      <a:gd name="T40" fmla="*/ 155875 w 444"/>
                      <a:gd name="T41" fmla="*/ 39756 h 462"/>
                      <a:gd name="T42" fmla="*/ 183807 w 444"/>
                      <a:gd name="T43" fmla="*/ 39756 h 462"/>
                      <a:gd name="T44" fmla="*/ 144162 w 444"/>
                      <a:gd name="T45" fmla="*/ 94700 h 462"/>
                      <a:gd name="T46" fmla="*/ 100013 w 444"/>
                      <a:gd name="T47" fmla="*/ 16081 h 462"/>
                      <a:gd name="T48" fmla="*/ 100013 w 444"/>
                      <a:gd name="T49" fmla="*/ 16081 h 462"/>
                      <a:gd name="T50" fmla="*/ 144162 w 444"/>
                      <a:gd name="T51" fmla="*/ 31716 h 462"/>
                      <a:gd name="T52" fmla="*/ 100013 w 444"/>
                      <a:gd name="T53" fmla="*/ 51370 h 462"/>
                      <a:gd name="T54" fmla="*/ 55863 w 444"/>
                      <a:gd name="T55" fmla="*/ 31716 h 462"/>
                      <a:gd name="T56" fmla="*/ 100013 w 444"/>
                      <a:gd name="T57" fmla="*/ 16081 h 462"/>
                      <a:gd name="T58" fmla="*/ 16218 w 444"/>
                      <a:gd name="T59" fmla="*/ 39756 h 462"/>
                      <a:gd name="T60" fmla="*/ 16218 w 444"/>
                      <a:gd name="T61" fmla="*/ 39756 h 462"/>
                      <a:gd name="T62" fmla="*/ 44150 w 444"/>
                      <a:gd name="T63" fmla="*/ 39756 h 462"/>
                      <a:gd name="T64" fmla="*/ 55863 w 444"/>
                      <a:gd name="T65" fmla="*/ 94700 h 462"/>
                      <a:gd name="T66" fmla="*/ 16218 w 444"/>
                      <a:gd name="T67" fmla="*/ 39756 h 462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</a:gdLst>
                    <a:ahLst/>
                    <a:cxnLst>
                      <a:cxn ang="T68">
                        <a:pos x="T0" y="T1"/>
                      </a:cxn>
                      <a:cxn ang="T69">
                        <a:pos x="T2" y="T3"/>
                      </a:cxn>
                      <a:cxn ang="T70">
                        <a:pos x="T4" y="T5"/>
                      </a:cxn>
                      <a:cxn ang="T71">
                        <a:pos x="T6" y="T7"/>
                      </a:cxn>
                      <a:cxn ang="T72">
                        <a:pos x="T8" y="T9"/>
                      </a:cxn>
                      <a:cxn ang="T73">
                        <a:pos x="T10" y="T11"/>
                      </a:cxn>
                      <a:cxn ang="T74">
                        <a:pos x="T12" y="T13"/>
                      </a:cxn>
                      <a:cxn ang="T75">
                        <a:pos x="T14" y="T15"/>
                      </a:cxn>
                      <a:cxn ang="T76">
                        <a:pos x="T16" y="T17"/>
                      </a:cxn>
                      <a:cxn ang="T77">
                        <a:pos x="T18" y="T19"/>
                      </a:cxn>
                      <a:cxn ang="T78">
                        <a:pos x="T20" y="T21"/>
                      </a:cxn>
                      <a:cxn ang="T79">
                        <a:pos x="T22" y="T23"/>
                      </a:cxn>
                      <a:cxn ang="T80">
                        <a:pos x="T24" y="T25"/>
                      </a:cxn>
                      <a:cxn ang="T81">
                        <a:pos x="T26" y="T27"/>
                      </a:cxn>
                      <a:cxn ang="T82">
                        <a:pos x="T28" y="T29"/>
                      </a:cxn>
                      <a:cxn ang="T83">
                        <a:pos x="T30" y="T31"/>
                      </a:cxn>
                      <a:cxn ang="T84">
                        <a:pos x="T32" y="T33"/>
                      </a:cxn>
                      <a:cxn ang="T85">
                        <a:pos x="T34" y="T35"/>
                      </a:cxn>
                      <a:cxn ang="T86">
                        <a:pos x="T36" y="T37"/>
                      </a:cxn>
                      <a:cxn ang="T87">
                        <a:pos x="T38" y="T39"/>
                      </a:cxn>
                      <a:cxn ang="T88">
                        <a:pos x="T40" y="T41"/>
                      </a:cxn>
                      <a:cxn ang="T89">
                        <a:pos x="T42" y="T43"/>
                      </a:cxn>
                      <a:cxn ang="T90">
                        <a:pos x="T44" y="T45"/>
                      </a:cxn>
                      <a:cxn ang="T91">
                        <a:pos x="T46" y="T47"/>
                      </a:cxn>
                      <a:cxn ang="T92">
                        <a:pos x="T48" y="T49"/>
                      </a:cxn>
                      <a:cxn ang="T93">
                        <a:pos x="T50" y="T51"/>
                      </a:cxn>
                      <a:cxn ang="T94">
                        <a:pos x="T52" y="T53"/>
                      </a:cxn>
                      <a:cxn ang="T95">
                        <a:pos x="T54" y="T55"/>
                      </a:cxn>
                      <a:cxn ang="T96">
                        <a:pos x="T56" y="T57"/>
                      </a:cxn>
                      <a:cxn ang="T97">
                        <a:pos x="T58" y="T59"/>
                      </a:cxn>
                      <a:cxn ang="T98">
                        <a:pos x="T60" y="T61"/>
                      </a:cxn>
                      <a:cxn ang="T99">
                        <a:pos x="T62" y="T63"/>
                      </a:cxn>
                      <a:cxn ang="T100">
                        <a:pos x="T64" y="T65"/>
                      </a:cxn>
                      <a:cxn ang="T101">
                        <a:pos x="T66" y="T67"/>
                      </a:cxn>
                    </a:cxnLst>
                    <a:rect l="0" t="0" r="r" b="b"/>
                    <a:pathLst>
                      <a:path w="444" h="462">
                        <a:moveTo>
                          <a:pt x="248" y="337"/>
                        </a:moveTo>
                        <a:lnTo>
                          <a:pt x="248" y="337"/>
                        </a:lnTo>
                        <a:cubicBezTo>
                          <a:pt x="248" y="302"/>
                          <a:pt x="275" y="283"/>
                          <a:pt x="320" y="257"/>
                        </a:cubicBezTo>
                        <a:cubicBezTo>
                          <a:pt x="373" y="221"/>
                          <a:pt x="443" y="177"/>
                          <a:pt x="443" y="71"/>
                        </a:cubicBezTo>
                        <a:cubicBezTo>
                          <a:pt x="443" y="62"/>
                          <a:pt x="434" y="53"/>
                          <a:pt x="426" y="53"/>
                        </a:cubicBezTo>
                        <a:cubicBezTo>
                          <a:pt x="346" y="53"/>
                          <a:pt x="346" y="53"/>
                          <a:pt x="346" y="53"/>
                        </a:cubicBezTo>
                        <a:cubicBezTo>
                          <a:pt x="328" y="27"/>
                          <a:pt x="293" y="0"/>
                          <a:pt x="222" y="0"/>
                        </a:cubicBezTo>
                        <a:cubicBezTo>
                          <a:pt x="151" y="0"/>
                          <a:pt x="116" y="27"/>
                          <a:pt x="98" y="53"/>
                        </a:cubicBezTo>
                        <a:cubicBezTo>
                          <a:pt x="18" y="53"/>
                          <a:pt x="18" y="53"/>
                          <a:pt x="18" y="53"/>
                        </a:cubicBezTo>
                        <a:cubicBezTo>
                          <a:pt x="9" y="53"/>
                          <a:pt x="0" y="62"/>
                          <a:pt x="0" y="71"/>
                        </a:cubicBezTo>
                        <a:cubicBezTo>
                          <a:pt x="0" y="177"/>
                          <a:pt x="62" y="221"/>
                          <a:pt x="124" y="257"/>
                        </a:cubicBezTo>
                        <a:cubicBezTo>
                          <a:pt x="169" y="283"/>
                          <a:pt x="195" y="302"/>
                          <a:pt x="195" y="337"/>
                        </a:cubicBezTo>
                        <a:cubicBezTo>
                          <a:pt x="195" y="372"/>
                          <a:pt x="195" y="372"/>
                          <a:pt x="195" y="372"/>
                        </a:cubicBezTo>
                        <a:cubicBezTo>
                          <a:pt x="142" y="381"/>
                          <a:pt x="107" y="399"/>
                          <a:pt x="107" y="416"/>
                        </a:cubicBezTo>
                        <a:cubicBezTo>
                          <a:pt x="107" y="443"/>
                          <a:pt x="160" y="461"/>
                          <a:pt x="222" y="461"/>
                        </a:cubicBezTo>
                        <a:cubicBezTo>
                          <a:pt x="283" y="461"/>
                          <a:pt x="328" y="443"/>
                          <a:pt x="328" y="416"/>
                        </a:cubicBezTo>
                        <a:cubicBezTo>
                          <a:pt x="328" y="399"/>
                          <a:pt x="302" y="381"/>
                          <a:pt x="248" y="372"/>
                        </a:cubicBezTo>
                        <a:lnTo>
                          <a:pt x="248" y="337"/>
                        </a:lnTo>
                        <a:close/>
                        <a:moveTo>
                          <a:pt x="320" y="212"/>
                        </a:moveTo>
                        <a:lnTo>
                          <a:pt x="320" y="212"/>
                        </a:lnTo>
                        <a:cubicBezTo>
                          <a:pt x="337" y="186"/>
                          <a:pt x="346" y="142"/>
                          <a:pt x="346" y="89"/>
                        </a:cubicBezTo>
                        <a:cubicBezTo>
                          <a:pt x="408" y="89"/>
                          <a:pt x="408" y="89"/>
                          <a:pt x="408" y="89"/>
                        </a:cubicBezTo>
                        <a:cubicBezTo>
                          <a:pt x="399" y="151"/>
                          <a:pt x="364" y="186"/>
                          <a:pt x="320" y="212"/>
                        </a:cubicBezTo>
                        <a:close/>
                        <a:moveTo>
                          <a:pt x="222" y="36"/>
                        </a:moveTo>
                        <a:lnTo>
                          <a:pt x="222" y="36"/>
                        </a:lnTo>
                        <a:cubicBezTo>
                          <a:pt x="293" y="36"/>
                          <a:pt x="320" y="62"/>
                          <a:pt x="320" y="71"/>
                        </a:cubicBezTo>
                        <a:cubicBezTo>
                          <a:pt x="320" y="80"/>
                          <a:pt x="293" y="106"/>
                          <a:pt x="222" y="115"/>
                        </a:cubicBezTo>
                        <a:cubicBezTo>
                          <a:pt x="151" y="106"/>
                          <a:pt x="124" y="80"/>
                          <a:pt x="124" y="71"/>
                        </a:cubicBezTo>
                        <a:cubicBezTo>
                          <a:pt x="124" y="62"/>
                          <a:pt x="151" y="36"/>
                          <a:pt x="222" y="36"/>
                        </a:cubicBezTo>
                        <a:close/>
                        <a:moveTo>
                          <a:pt x="36" y="89"/>
                        </a:moveTo>
                        <a:lnTo>
                          <a:pt x="36" y="89"/>
                        </a:lnTo>
                        <a:cubicBezTo>
                          <a:pt x="98" y="89"/>
                          <a:pt x="98" y="89"/>
                          <a:pt x="98" y="89"/>
                        </a:cubicBezTo>
                        <a:cubicBezTo>
                          <a:pt x="98" y="142"/>
                          <a:pt x="107" y="186"/>
                          <a:pt x="124" y="212"/>
                        </a:cubicBezTo>
                        <a:cubicBezTo>
                          <a:pt x="80" y="186"/>
                          <a:pt x="36" y="151"/>
                          <a:pt x="36" y="89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 cap="flat">
                        <a:solidFill>
                          <a:srgbClr val="808080"/>
                        </a:solidFill>
                        <a:bevel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rgbClr val="000000">
                              <a:alpha val="74997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34290" tIns="17145" rIns="34290" bIns="17145" anchor="ctr"/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B754318C-98BD-43C9-8AB1-4D0BB904B673}"/>
                  </a:ext>
                </a:extLst>
              </p:cNvPr>
              <p:cNvGrpSpPr/>
              <p:nvPr/>
            </p:nvGrpSpPr>
            <p:grpSpPr>
              <a:xfrm>
                <a:off x="8698421" y="1150476"/>
                <a:ext cx="4145921" cy="4556321"/>
                <a:chOff x="8729916" y="1092834"/>
                <a:chExt cx="4145921" cy="4556321"/>
              </a:xfrm>
            </p:grpSpPr>
            <p:grpSp>
              <p:nvGrpSpPr>
                <p:cNvPr id="91" name="Group 90">
                  <a:extLst>
                    <a:ext uri="{FF2B5EF4-FFF2-40B4-BE49-F238E27FC236}">
                      <a16:creationId xmlns:a16="http://schemas.microsoft.com/office/drawing/2014/main" id="{03BF6CB0-353F-4E40-8724-E2708BD24B8C}"/>
                    </a:ext>
                  </a:extLst>
                </p:cNvPr>
                <p:cNvGrpSpPr/>
                <p:nvPr/>
              </p:nvGrpSpPr>
              <p:grpSpPr>
                <a:xfrm>
                  <a:off x="8729917" y="1092834"/>
                  <a:ext cx="4145920" cy="1031264"/>
                  <a:chOff x="5673940" y="1344625"/>
                  <a:chExt cx="4145920" cy="1031264"/>
                </a:xfrm>
              </p:grpSpPr>
              <p:sp>
                <p:nvSpPr>
                  <p:cNvPr id="92" name="Pentagon 59">
                    <a:extLst>
                      <a:ext uri="{FF2B5EF4-FFF2-40B4-BE49-F238E27FC236}">
                        <a16:creationId xmlns:a16="http://schemas.microsoft.com/office/drawing/2014/main" id="{BD558ABE-DD7C-4A2E-B6E5-D592866F1A6D}"/>
                      </a:ext>
                    </a:extLst>
                  </p:cNvPr>
                  <p:cNvSpPr/>
                  <p:nvPr/>
                </p:nvSpPr>
                <p:spPr>
                  <a:xfrm>
                    <a:off x="5782847" y="1344625"/>
                    <a:ext cx="4037013" cy="1031264"/>
                  </a:xfrm>
                  <a:prstGeom prst="homePlate">
                    <a:avLst>
                      <a:gd name="adj" fmla="val 38897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3" name="TextBox 92">
                    <a:extLst>
                      <a:ext uri="{FF2B5EF4-FFF2-40B4-BE49-F238E27FC236}">
                        <a16:creationId xmlns:a16="http://schemas.microsoft.com/office/drawing/2014/main" id="{78B8FE6E-64B0-4813-9BDC-33B4727E34C2}"/>
                      </a:ext>
                    </a:extLst>
                  </p:cNvPr>
                  <p:cNvSpPr txBox="1"/>
                  <p:nvPr/>
                </p:nvSpPr>
                <p:spPr>
                  <a:xfrm>
                    <a:off x="6693739" y="1472994"/>
                    <a:ext cx="2863441" cy="6675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140000"/>
                      </a:lnSpc>
                    </a:pP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Lorem ipsum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dolor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 sit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amet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,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consectetur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adipiscing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elit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.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Sed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nec</a:t>
                    </a:r>
                    <a:endParaRPr lang="en-ID" sz="1400" dirty="0">
                      <a:solidFill>
                        <a:schemeClr val="bg1">
                          <a:lumMod val="95000"/>
                        </a:schemeClr>
                      </a:solidFill>
                      <a:latin typeface="+mj-lt"/>
                    </a:endParaRPr>
                  </a:p>
                </p:txBody>
              </p:sp>
              <p:sp>
                <p:nvSpPr>
                  <p:cNvPr id="94" name="TextBox 93">
                    <a:extLst>
                      <a:ext uri="{FF2B5EF4-FFF2-40B4-BE49-F238E27FC236}">
                        <a16:creationId xmlns:a16="http://schemas.microsoft.com/office/drawing/2014/main" id="{043B524A-C627-4512-B484-8D1A375B6248}"/>
                      </a:ext>
                    </a:extLst>
                  </p:cNvPr>
                  <p:cNvSpPr txBox="1"/>
                  <p:nvPr/>
                </p:nvSpPr>
                <p:spPr>
                  <a:xfrm rot="20700000" flipH="1">
                    <a:off x="5673940" y="1447795"/>
                    <a:ext cx="1129538" cy="71795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lnSpc>
                        <a:spcPct val="140000"/>
                      </a:lnSpc>
                    </a:pPr>
                    <a:r>
                      <a:rPr lang="en-US" sz="3200" b="1" spc="-150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rPr>
                      <a:t>01</a:t>
                    </a:r>
                  </a:p>
                </p:txBody>
              </p:sp>
            </p:grpSp>
            <p:grpSp>
              <p:nvGrpSpPr>
                <p:cNvPr id="95" name="Group 94">
                  <a:extLst>
                    <a:ext uri="{FF2B5EF4-FFF2-40B4-BE49-F238E27FC236}">
                      <a16:creationId xmlns:a16="http://schemas.microsoft.com/office/drawing/2014/main" id="{D6E34F19-F8A6-4A14-9301-B385F1D7B595}"/>
                    </a:ext>
                  </a:extLst>
                </p:cNvPr>
                <p:cNvGrpSpPr/>
                <p:nvPr/>
              </p:nvGrpSpPr>
              <p:grpSpPr>
                <a:xfrm>
                  <a:off x="8729916" y="2267853"/>
                  <a:ext cx="4145921" cy="1031264"/>
                  <a:chOff x="5673939" y="2519644"/>
                  <a:chExt cx="4145921" cy="1031264"/>
                </a:xfrm>
              </p:grpSpPr>
              <p:sp>
                <p:nvSpPr>
                  <p:cNvPr id="96" name="Pentagon 59">
                    <a:extLst>
                      <a:ext uri="{FF2B5EF4-FFF2-40B4-BE49-F238E27FC236}">
                        <a16:creationId xmlns:a16="http://schemas.microsoft.com/office/drawing/2014/main" id="{7EBD770B-2EDD-401D-A84C-2503C0FC8240}"/>
                      </a:ext>
                    </a:extLst>
                  </p:cNvPr>
                  <p:cNvSpPr/>
                  <p:nvPr/>
                </p:nvSpPr>
                <p:spPr>
                  <a:xfrm>
                    <a:off x="5782847" y="2519644"/>
                    <a:ext cx="4037013" cy="1031264"/>
                  </a:xfrm>
                  <a:prstGeom prst="homePlate">
                    <a:avLst>
                      <a:gd name="adj" fmla="val 38897"/>
                    </a:avLst>
                  </a:prstGeom>
                  <a:solidFill>
                    <a:schemeClr val="accent2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7" name="TextBox 96">
                    <a:extLst>
                      <a:ext uri="{FF2B5EF4-FFF2-40B4-BE49-F238E27FC236}">
                        <a16:creationId xmlns:a16="http://schemas.microsoft.com/office/drawing/2014/main" id="{E643F2C0-1A49-4DBD-A672-7118E7579F0B}"/>
                      </a:ext>
                    </a:extLst>
                  </p:cNvPr>
                  <p:cNvSpPr txBox="1"/>
                  <p:nvPr/>
                </p:nvSpPr>
                <p:spPr>
                  <a:xfrm>
                    <a:off x="6693739" y="2663397"/>
                    <a:ext cx="2863441" cy="6675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140000"/>
                      </a:lnSpc>
                    </a:pP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Lorem ipsum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dolor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 sit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amet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,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consectetur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adipiscing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elit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.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Sed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nec</a:t>
                    </a:r>
                    <a:endParaRPr lang="en-ID" sz="1400" dirty="0">
                      <a:solidFill>
                        <a:schemeClr val="bg1">
                          <a:lumMod val="95000"/>
                        </a:schemeClr>
                      </a:solidFill>
                      <a:latin typeface="+mj-lt"/>
                    </a:endParaRPr>
                  </a:p>
                </p:txBody>
              </p:sp>
              <p:sp>
                <p:nvSpPr>
                  <p:cNvPr id="98" name="TextBox 97">
                    <a:extLst>
                      <a:ext uri="{FF2B5EF4-FFF2-40B4-BE49-F238E27FC236}">
                        <a16:creationId xmlns:a16="http://schemas.microsoft.com/office/drawing/2014/main" id="{161B187E-2B64-4E22-846D-B33BEB841F46}"/>
                      </a:ext>
                    </a:extLst>
                  </p:cNvPr>
                  <p:cNvSpPr txBox="1"/>
                  <p:nvPr/>
                </p:nvSpPr>
                <p:spPr>
                  <a:xfrm rot="20700000" flipH="1">
                    <a:off x="5673939" y="2638199"/>
                    <a:ext cx="1129538" cy="71795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lnSpc>
                        <a:spcPct val="140000"/>
                      </a:lnSpc>
                    </a:pPr>
                    <a:r>
                      <a:rPr lang="en-US" sz="3200" b="1" spc="-150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rPr>
                      <a:t>02</a:t>
                    </a:r>
                  </a:p>
                </p:txBody>
              </p:sp>
            </p:grpSp>
            <p:grpSp>
              <p:nvGrpSpPr>
                <p:cNvPr id="99" name="Group 98">
                  <a:extLst>
                    <a:ext uri="{FF2B5EF4-FFF2-40B4-BE49-F238E27FC236}">
                      <a16:creationId xmlns:a16="http://schemas.microsoft.com/office/drawing/2014/main" id="{D7CA36A8-9CFF-428D-98F6-A2046076758E}"/>
                    </a:ext>
                  </a:extLst>
                </p:cNvPr>
                <p:cNvGrpSpPr/>
                <p:nvPr/>
              </p:nvGrpSpPr>
              <p:grpSpPr>
                <a:xfrm>
                  <a:off x="8729916" y="3442872"/>
                  <a:ext cx="4145921" cy="1031264"/>
                  <a:chOff x="5673939" y="3694663"/>
                  <a:chExt cx="4145921" cy="1031264"/>
                </a:xfrm>
              </p:grpSpPr>
              <p:sp>
                <p:nvSpPr>
                  <p:cNvPr id="100" name="Pentagon 59">
                    <a:extLst>
                      <a:ext uri="{FF2B5EF4-FFF2-40B4-BE49-F238E27FC236}">
                        <a16:creationId xmlns:a16="http://schemas.microsoft.com/office/drawing/2014/main" id="{12D8EE40-C9FD-4561-9383-94D7000C634E}"/>
                      </a:ext>
                    </a:extLst>
                  </p:cNvPr>
                  <p:cNvSpPr/>
                  <p:nvPr/>
                </p:nvSpPr>
                <p:spPr>
                  <a:xfrm>
                    <a:off x="5782847" y="3694663"/>
                    <a:ext cx="4037013" cy="1031264"/>
                  </a:xfrm>
                  <a:prstGeom prst="homePlate">
                    <a:avLst>
                      <a:gd name="adj" fmla="val 38897"/>
                    </a:avLst>
                  </a:prstGeom>
                  <a:solidFill>
                    <a:schemeClr val="accent3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1" name="TextBox 100">
                    <a:extLst>
                      <a:ext uri="{FF2B5EF4-FFF2-40B4-BE49-F238E27FC236}">
                        <a16:creationId xmlns:a16="http://schemas.microsoft.com/office/drawing/2014/main" id="{5BB84C15-FAC9-4969-B3C0-778857AC3B68}"/>
                      </a:ext>
                    </a:extLst>
                  </p:cNvPr>
                  <p:cNvSpPr txBox="1"/>
                  <p:nvPr/>
                </p:nvSpPr>
                <p:spPr>
                  <a:xfrm>
                    <a:off x="6693739" y="3838418"/>
                    <a:ext cx="2863441" cy="6675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140000"/>
                      </a:lnSpc>
                    </a:pP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Lorem ipsum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dolor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 sit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amet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,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consectetur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adipiscing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elit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.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Sed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nec</a:t>
                    </a:r>
                    <a:endParaRPr lang="en-ID" sz="1400" dirty="0">
                      <a:solidFill>
                        <a:schemeClr val="bg1">
                          <a:lumMod val="95000"/>
                        </a:schemeClr>
                      </a:solidFill>
                      <a:latin typeface="+mj-lt"/>
                    </a:endParaRPr>
                  </a:p>
                </p:txBody>
              </p:sp>
              <p:sp>
                <p:nvSpPr>
                  <p:cNvPr id="102" name="TextBox 101">
                    <a:extLst>
                      <a:ext uri="{FF2B5EF4-FFF2-40B4-BE49-F238E27FC236}">
                        <a16:creationId xmlns:a16="http://schemas.microsoft.com/office/drawing/2014/main" id="{91452D8F-DDB2-42A7-943E-E4EDD1B8D0A4}"/>
                      </a:ext>
                    </a:extLst>
                  </p:cNvPr>
                  <p:cNvSpPr txBox="1"/>
                  <p:nvPr/>
                </p:nvSpPr>
                <p:spPr>
                  <a:xfrm rot="20700000" flipH="1">
                    <a:off x="5673939" y="3818508"/>
                    <a:ext cx="1129538" cy="71795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lnSpc>
                        <a:spcPct val="140000"/>
                      </a:lnSpc>
                    </a:pPr>
                    <a:r>
                      <a:rPr lang="en-US" sz="3200" b="1" spc="-150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rPr>
                      <a:t>03</a:t>
                    </a:r>
                  </a:p>
                </p:txBody>
              </p:sp>
            </p:grpSp>
            <p:grpSp>
              <p:nvGrpSpPr>
                <p:cNvPr id="103" name="Group 102">
                  <a:extLst>
                    <a:ext uri="{FF2B5EF4-FFF2-40B4-BE49-F238E27FC236}">
                      <a16:creationId xmlns:a16="http://schemas.microsoft.com/office/drawing/2014/main" id="{04DEFB49-36E8-4993-A45C-7A85A1D2F8B4}"/>
                    </a:ext>
                  </a:extLst>
                </p:cNvPr>
                <p:cNvGrpSpPr/>
                <p:nvPr/>
              </p:nvGrpSpPr>
              <p:grpSpPr>
                <a:xfrm>
                  <a:off x="8729916" y="4617891"/>
                  <a:ext cx="4145921" cy="1031264"/>
                  <a:chOff x="5673939" y="4869682"/>
                  <a:chExt cx="4145921" cy="1031264"/>
                </a:xfrm>
              </p:grpSpPr>
              <p:sp>
                <p:nvSpPr>
                  <p:cNvPr id="104" name="Pentagon 59">
                    <a:extLst>
                      <a:ext uri="{FF2B5EF4-FFF2-40B4-BE49-F238E27FC236}">
                        <a16:creationId xmlns:a16="http://schemas.microsoft.com/office/drawing/2014/main" id="{8C7A0132-C777-4698-A995-26054E09418A}"/>
                      </a:ext>
                    </a:extLst>
                  </p:cNvPr>
                  <p:cNvSpPr/>
                  <p:nvPr/>
                </p:nvSpPr>
                <p:spPr>
                  <a:xfrm>
                    <a:off x="5782847" y="4869682"/>
                    <a:ext cx="4037013" cy="1031264"/>
                  </a:xfrm>
                  <a:prstGeom prst="homePlate">
                    <a:avLst>
                      <a:gd name="adj" fmla="val 38897"/>
                    </a:avLst>
                  </a:prstGeom>
                  <a:solidFill>
                    <a:schemeClr val="accent4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5" name="TextBox 104">
                    <a:extLst>
                      <a:ext uri="{FF2B5EF4-FFF2-40B4-BE49-F238E27FC236}">
                        <a16:creationId xmlns:a16="http://schemas.microsoft.com/office/drawing/2014/main" id="{D5506389-4D3C-43CE-B14B-0E4AE0BC0028}"/>
                      </a:ext>
                    </a:extLst>
                  </p:cNvPr>
                  <p:cNvSpPr txBox="1"/>
                  <p:nvPr/>
                </p:nvSpPr>
                <p:spPr>
                  <a:xfrm>
                    <a:off x="6693739" y="5013437"/>
                    <a:ext cx="2863441" cy="6675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140000"/>
                      </a:lnSpc>
                    </a:pP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Lorem ipsum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dolor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 sit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amet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,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consectetur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adipiscing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elit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.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Sed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nec</a:t>
                    </a:r>
                    <a:endParaRPr lang="en-ID" sz="1400" dirty="0">
                      <a:solidFill>
                        <a:schemeClr val="bg1">
                          <a:lumMod val="95000"/>
                        </a:schemeClr>
                      </a:solidFill>
                      <a:latin typeface="+mj-lt"/>
                    </a:endParaRPr>
                  </a:p>
                </p:txBody>
              </p:sp>
              <p:sp>
                <p:nvSpPr>
                  <p:cNvPr id="106" name="TextBox 105">
                    <a:extLst>
                      <a:ext uri="{FF2B5EF4-FFF2-40B4-BE49-F238E27FC236}">
                        <a16:creationId xmlns:a16="http://schemas.microsoft.com/office/drawing/2014/main" id="{A5BFA479-0E7A-4369-A4A7-AD6359C935D4}"/>
                      </a:ext>
                    </a:extLst>
                  </p:cNvPr>
                  <p:cNvSpPr txBox="1"/>
                  <p:nvPr/>
                </p:nvSpPr>
                <p:spPr>
                  <a:xfrm rot="20700000" flipH="1">
                    <a:off x="5673939" y="4988237"/>
                    <a:ext cx="1129538" cy="71795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lnSpc>
                        <a:spcPct val="140000"/>
                      </a:lnSpc>
                    </a:pPr>
                    <a:r>
                      <a:rPr lang="en-US" sz="3200" b="1" spc="-150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rPr>
                      <a:t>04</a:t>
                    </a:r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2663611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F22685BA-5FDB-42F7-AE67-CDAA04146AAF}"/>
              </a:ext>
            </a:extLst>
          </p:cNvPr>
          <p:cNvGrpSpPr/>
          <p:nvPr/>
        </p:nvGrpSpPr>
        <p:grpSpPr>
          <a:xfrm>
            <a:off x="903983" y="763077"/>
            <a:ext cx="10892363" cy="4808546"/>
            <a:chOff x="837722" y="975112"/>
            <a:chExt cx="10892363" cy="4808546"/>
          </a:xfrm>
        </p:grpSpPr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94145AC9-628E-46D0-A45E-8186F74798EB}"/>
                </a:ext>
              </a:extLst>
            </p:cNvPr>
            <p:cNvSpPr txBox="1"/>
            <p:nvPr/>
          </p:nvSpPr>
          <p:spPr>
            <a:xfrm>
              <a:off x="2091650" y="975112"/>
              <a:ext cx="7876179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12 Bubble Table of Contents</a:t>
              </a:r>
              <a:endParaRPr lang="en-ID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46F136DD-5588-4051-87B9-998F251D3A87}"/>
                </a:ext>
              </a:extLst>
            </p:cNvPr>
            <p:cNvGrpSpPr/>
            <p:nvPr/>
          </p:nvGrpSpPr>
          <p:grpSpPr>
            <a:xfrm>
              <a:off x="837722" y="2171163"/>
              <a:ext cx="10892363" cy="3612495"/>
              <a:chOff x="837722" y="2171163"/>
              <a:chExt cx="10892363" cy="3612495"/>
            </a:xfrm>
          </p:grpSpPr>
          <p:grpSp>
            <p:nvGrpSpPr>
              <p:cNvPr id="156" name="Group 155">
                <a:extLst>
                  <a:ext uri="{FF2B5EF4-FFF2-40B4-BE49-F238E27FC236}">
                    <a16:creationId xmlns:a16="http://schemas.microsoft.com/office/drawing/2014/main" id="{3025EC9E-13E0-407B-BD92-2D7E400AF0A9}"/>
                  </a:ext>
                </a:extLst>
              </p:cNvPr>
              <p:cNvGrpSpPr/>
              <p:nvPr/>
            </p:nvGrpSpPr>
            <p:grpSpPr>
              <a:xfrm>
                <a:off x="1765752" y="2249591"/>
                <a:ext cx="2872629" cy="3466347"/>
                <a:chOff x="1732248" y="2097191"/>
                <a:chExt cx="2872629" cy="3466347"/>
              </a:xfrm>
            </p:grpSpPr>
            <p:sp>
              <p:nvSpPr>
                <p:cNvPr id="152" name="TextBox 151">
                  <a:extLst>
                    <a:ext uri="{FF2B5EF4-FFF2-40B4-BE49-F238E27FC236}">
                      <a16:creationId xmlns:a16="http://schemas.microsoft.com/office/drawing/2014/main" id="{709B41AA-2350-438D-A717-0464C32984F8}"/>
                    </a:ext>
                  </a:extLst>
                </p:cNvPr>
                <p:cNvSpPr txBox="1"/>
                <p:nvPr/>
              </p:nvSpPr>
              <p:spPr>
                <a:xfrm>
                  <a:off x="1732248" y="2097191"/>
                  <a:ext cx="2872629" cy="6675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</a:p>
              </p:txBody>
            </p:sp>
            <p:sp>
              <p:nvSpPr>
                <p:cNvPr id="153" name="TextBox 152">
                  <a:extLst>
                    <a:ext uri="{FF2B5EF4-FFF2-40B4-BE49-F238E27FC236}">
                      <a16:creationId xmlns:a16="http://schemas.microsoft.com/office/drawing/2014/main" id="{1CFA94F8-C7C3-4545-BA99-8AEC33B88FEF}"/>
                    </a:ext>
                  </a:extLst>
                </p:cNvPr>
                <p:cNvSpPr txBox="1"/>
                <p:nvPr/>
              </p:nvSpPr>
              <p:spPr>
                <a:xfrm>
                  <a:off x="1732248" y="3096196"/>
                  <a:ext cx="2872629" cy="6675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</a:p>
              </p:txBody>
            </p:sp>
            <p:sp>
              <p:nvSpPr>
                <p:cNvPr id="154" name="TextBox 153">
                  <a:extLst>
                    <a:ext uri="{FF2B5EF4-FFF2-40B4-BE49-F238E27FC236}">
                      <a16:creationId xmlns:a16="http://schemas.microsoft.com/office/drawing/2014/main" id="{B052F5BA-A7F6-4BA8-B6BF-8470A996676D}"/>
                    </a:ext>
                  </a:extLst>
                </p:cNvPr>
                <p:cNvSpPr txBox="1"/>
                <p:nvPr/>
              </p:nvSpPr>
              <p:spPr>
                <a:xfrm>
                  <a:off x="1732248" y="3997792"/>
                  <a:ext cx="2872629" cy="6675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</a:p>
              </p:txBody>
            </p:sp>
            <p:sp>
              <p:nvSpPr>
                <p:cNvPr id="155" name="TextBox 154">
                  <a:extLst>
                    <a:ext uri="{FF2B5EF4-FFF2-40B4-BE49-F238E27FC236}">
                      <a16:creationId xmlns:a16="http://schemas.microsoft.com/office/drawing/2014/main" id="{C87BA76B-5FA2-4D04-8747-5EC5C2B02B57}"/>
                    </a:ext>
                  </a:extLst>
                </p:cNvPr>
                <p:cNvSpPr txBox="1"/>
                <p:nvPr/>
              </p:nvSpPr>
              <p:spPr>
                <a:xfrm>
                  <a:off x="1732248" y="4895983"/>
                  <a:ext cx="2872629" cy="6675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</a:p>
              </p:txBody>
            </p:sp>
          </p:grpSp>
          <p:grpSp>
            <p:nvGrpSpPr>
              <p:cNvPr id="157" name="Group 156">
                <a:extLst>
                  <a:ext uri="{FF2B5EF4-FFF2-40B4-BE49-F238E27FC236}">
                    <a16:creationId xmlns:a16="http://schemas.microsoft.com/office/drawing/2014/main" id="{BDA1D745-CB68-4EBF-A03F-0704F33E28CB}"/>
                  </a:ext>
                </a:extLst>
              </p:cNvPr>
              <p:cNvGrpSpPr/>
              <p:nvPr/>
            </p:nvGrpSpPr>
            <p:grpSpPr>
              <a:xfrm>
                <a:off x="5229175" y="2249591"/>
                <a:ext cx="2872629" cy="3466347"/>
                <a:chOff x="1732248" y="2097191"/>
                <a:chExt cx="2872629" cy="3466347"/>
              </a:xfrm>
            </p:grpSpPr>
            <p:sp>
              <p:nvSpPr>
                <p:cNvPr id="158" name="TextBox 157">
                  <a:extLst>
                    <a:ext uri="{FF2B5EF4-FFF2-40B4-BE49-F238E27FC236}">
                      <a16:creationId xmlns:a16="http://schemas.microsoft.com/office/drawing/2014/main" id="{8B17C3F2-F3E6-4048-9B90-287508F7397D}"/>
                    </a:ext>
                  </a:extLst>
                </p:cNvPr>
                <p:cNvSpPr txBox="1"/>
                <p:nvPr/>
              </p:nvSpPr>
              <p:spPr>
                <a:xfrm>
                  <a:off x="1732248" y="2097191"/>
                  <a:ext cx="2872629" cy="6675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</a:p>
              </p:txBody>
            </p:sp>
            <p:sp>
              <p:nvSpPr>
                <p:cNvPr id="159" name="TextBox 158">
                  <a:extLst>
                    <a:ext uri="{FF2B5EF4-FFF2-40B4-BE49-F238E27FC236}">
                      <a16:creationId xmlns:a16="http://schemas.microsoft.com/office/drawing/2014/main" id="{040C614B-E783-44FC-95CD-DC9798AFF544}"/>
                    </a:ext>
                  </a:extLst>
                </p:cNvPr>
                <p:cNvSpPr txBox="1"/>
                <p:nvPr/>
              </p:nvSpPr>
              <p:spPr>
                <a:xfrm>
                  <a:off x="1732248" y="3096196"/>
                  <a:ext cx="2872629" cy="6675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</a:p>
              </p:txBody>
            </p:sp>
            <p:sp>
              <p:nvSpPr>
                <p:cNvPr id="160" name="TextBox 159">
                  <a:extLst>
                    <a:ext uri="{FF2B5EF4-FFF2-40B4-BE49-F238E27FC236}">
                      <a16:creationId xmlns:a16="http://schemas.microsoft.com/office/drawing/2014/main" id="{B91392E7-BE52-40C5-A96C-3135BCAEC83C}"/>
                    </a:ext>
                  </a:extLst>
                </p:cNvPr>
                <p:cNvSpPr txBox="1"/>
                <p:nvPr/>
              </p:nvSpPr>
              <p:spPr>
                <a:xfrm>
                  <a:off x="1732248" y="3997792"/>
                  <a:ext cx="2872629" cy="6675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</a:p>
              </p:txBody>
            </p:sp>
            <p:sp>
              <p:nvSpPr>
                <p:cNvPr id="161" name="TextBox 160">
                  <a:extLst>
                    <a:ext uri="{FF2B5EF4-FFF2-40B4-BE49-F238E27FC236}">
                      <a16:creationId xmlns:a16="http://schemas.microsoft.com/office/drawing/2014/main" id="{8AA88517-A0BD-4570-BD5A-63FF5039A019}"/>
                    </a:ext>
                  </a:extLst>
                </p:cNvPr>
                <p:cNvSpPr txBox="1"/>
                <p:nvPr/>
              </p:nvSpPr>
              <p:spPr>
                <a:xfrm>
                  <a:off x="1732248" y="4895983"/>
                  <a:ext cx="2872629" cy="6675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</a:p>
              </p:txBody>
            </p:sp>
          </p:grpSp>
          <p:grpSp>
            <p:nvGrpSpPr>
              <p:cNvPr id="162" name="Group 161">
                <a:extLst>
                  <a:ext uri="{FF2B5EF4-FFF2-40B4-BE49-F238E27FC236}">
                    <a16:creationId xmlns:a16="http://schemas.microsoft.com/office/drawing/2014/main" id="{76FEEDBD-5226-4C9A-A8B2-DBF7FD43074B}"/>
                  </a:ext>
                </a:extLst>
              </p:cNvPr>
              <p:cNvGrpSpPr/>
              <p:nvPr/>
            </p:nvGrpSpPr>
            <p:grpSpPr>
              <a:xfrm>
                <a:off x="8857456" y="2249591"/>
                <a:ext cx="2872629" cy="3466347"/>
                <a:chOff x="1732248" y="2097191"/>
                <a:chExt cx="2872629" cy="3466347"/>
              </a:xfrm>
            </p:grpSpPr>
            <p:sp>
              <p:nvSpPr>
                <p:cNvPr id="163" name="TextBox 162">
                  <a:extLst>
                    <a:ext uri="{FF2B5EF4-FFF2-40B4-BE49-F238E27FC236}">
                      <a16:creationId xmlns:a16="http://schemas.microsoft.com/office/drawing/2014/main" id="{6E951C1F-3028-4167-A896-60CC101EE02D}"/>
                    </a:ext>
                  </a:extLst>
                </p:cNvPr>
                <p:cNvSpPr txBox="1"/>
                <p:nvPr/>
              </p:nvSpPr>
              <p:spPr>
                <a:xfrm>
                  <a:off x="1732248" y="2097191"/>
                  <a:ext cx="2872629" cy="6675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</a:p>
              </p:txBody>
            </p:sp>
            <p:sp>
              <p:nvSpPr>
                <p:cNvPr id="164" name="TextBox 163">
                  <a:extLst>
                    <a:ext uri="{FF2B5EF4-FFF2-40B4-BE49-F238E27FC236}">
                      <a16:creationId xmlns:a16="http://schemas.microsoft.com/office/drawing/2014/main" id="{C3BFA99B-C065-4C7F-A315-D77AFF210DF1}"/>
                    </a:ext>
                  </a:extLst>
                </p:cNvPr>
                <p:cNvSpPr txBox="1"/>
                <p:nvPr/>
              </p:nvSpPr>
              <p:spPr>
                <a:xfrm>
                  <a:off x="1732248" y="3096196"/>
                  <a:ext cx="2872629" cy="6675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</a:p>
              </p:txBody>
            </p:sp>
            <p:sp>
              <p:nvSpPr>
                <p:cNvPr id="165" name="TextBox 164">
                  <a:extLst>
                    <a:ext uri="{FF2B5EF4-FFF2-40B4-BE49-F238E27FC236}">
                      <a16:creationId xmlns:a16="http://schemas.microsoft.com/office/drawing/2014/main" id="{2674381B-BF48-4ECA-A138-78225366C230}"/>
                    </a:ext>
                  </a:extLst>
                </p:cNvPr>
                <p:cNvSpPr txBox="1"/>
                <p:nvPr/>
              </p:nvSpPr>
              <p:spPr>
                <a:xfrm>
                  <a:off x="1732248" y="3997792"/>
                  <a:ext cx="2872629" cy="6675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</a:p>
              </p:txBody>
            </p:sp>
            <p:sp>
              <p:nvSpPr>
                <p:cNvPr id="166" name="TextBox 165">
                  <a:extLst>
                    <a:ext uri="{FF2B5EF4-FFF2-40B4-BE49-F238E27FC236}">
                      <a16:creationId xmlns:a16="http://schemas.microsoft.com/office/drawing/2014/main" id="{5B72C5EC-AB8C-46E2-B80E-A05AC1B428C8}"/>
                    </a:ext>
                  </a:extLst>
                </p:cNvPr>
                <p:cNvSpPr txBox="1"/>
                <p:nvPr/>
              </p:nvSpPr>
              <p:spPr>
                <a:xfrm>
                  <a:off x="1732248" y="4895983"/>
                  <a:ext cx="2872629" cy="6675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</a:p>
              </p:txBody>
            </p:sp>
          </p:grpSp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FECB420F-B475-4DDC-A628-461CC76A66BD}"/>
                  </a:ext>
                </a:extLst>
              </p:cNvPr>
              <p:cNvGrpSpPr/>
              <p:nvPr/>
            </p:nvGrpSpPr>
            <p:grpSpPr>
              <a:xfrm>
                <a:off x="837722" y="2171163"/>
                <a:ext cx="928033" cy="3612495"/>
                <a:chOff x="837722" y="2171163"/>
                <a:chExt cx="928033" cy="3612495"/>
              </a:xfrm>
            </p:grpSpPr>
            <p:grpSp>
              <p:nvGrpSpPr>
                <p:cNvPr id="58" name="Group 57">
                  <a:extLst>
                    <a:ext uri="{FF2B5EF4-FFF2-40B4-BE49-F238E27FC236}">
                      <a16:creationId xmlns:a16="http://schemas.microsoft.com/office/drawing/2014/main" id="{A6F9BCF4-CA45-45F2-B02B-9BDE1A99470E}"/>
                    </a:ext>
                  </a:extLst>
                </p:cNvPr>
                <p:cNvGrpSpPr/>
                <p:nvPr/>
              </p:nvGrpSpPr>
              <p:grpSpPr>
                <a:xfrm rot="16200000">
                  <a:off x="900237" y="2108648"/>
                  <a:ext cx="802999" cy="928030"/>
                  <a:chOff x="7032623" y="2663759"/>
                  <a:chExt cx="802999" cy="928030"/>
                </a:xfrm>
              </p:grpSpPr>
              <p:sp>
                <p:nvSpPr>
                  <p:cNvPr id="59" name="Isosceles Triangle 58">
                    <a:extLst>
                      <a:ext uri="{FF2B5EF4-FFF2-40B4-BE49-F238E27FC236}">
                        <a16:creationId xmlns:a16="http://schemas.microsoft.com/office/drawing/2014/main" id="{FF8CC4E6-1F5A-4D19-9573-F1C37A3D96E0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7358707" y="3440960"/>
                    <a:ext cx="150829" cy="150829"/>
                  </a:xfrm>
                  <a:prstGeom prst="triangle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D" dirty="0"/>
                  </a:p>
                </p:txBody>
              </p:sp>
              <p:grpSp>
                <p:nvGrpSpPr>
                  <p:cNvPr id="60" name="Group 59">
                    <a:extLst>
                      <a:ext uri="{FF2B5EF4-FFF2-40B4-BE49-F238E27FC236}">
                        <a16:creationId xmlns:a16="http://schemas.microsoft.com/office/drawing/2014/main" id="{1AFE594F-6BF3-4FB3-A2F0-00001A728FB0}"/>
                      </a:ext>
                    </a:extLst>
                  </p:cNvPr>
                  <p:cNvGrpSpPr/>
                  <p:nvPr/>
                </p:nvGrpSpPr>
                <p:grpSpPr>
                  <a:xfrm>
                    <a:off x="7032623" y="2663759"/>
                    <a:ext cx="802999" cy="802999"/>
                    <a:chOff x="7032623" y="2663759"/>
                    <a:chExt cx="802999" cy="802999"/>
                  </a:xfrm>
                </p:grpSpPr>
                <p:sp>
                  <p:nvSpPr>
                    <p:cNvPr id="61" name="Oval 60">
                      <a:extLst>
                        <a:ext uri="{FF2B5EF4-FFF2-40B4-BE49-F238E27FC236}">
                          <a16:creationId xmlns:a16="http://schemas.microsoft.com/office/drawing/2014/main" id="{643EF284-CA15-4E30-9CAD-78FA73F90D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32623" y="2663759"/>
                      <a:ext cx="802999" cy="802999"/>
                    </a:xfrm>
                    <a:prstGeom prst="ellipse">
                      <a:avLst/>
                    </a:prstGeom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D"/>
                    </a:p>
                  </p:txBody>
                </p:sp>
                <p:sp>
                  <p:nvSpPr>
                    <p:cNvPr id="62" name="Oval 61">
                      <a:extLst>
                        <a:ext uri="{FF2B5EF4-FFF2-40B4-BE49-F238E27FC236}">
                          <a16:creationId xmlns:a16="http://schemas.microsoft.com/office/drawing/2014/main" id="{EBD5890D-561E-499A-AF85-5A6EF91C027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108038" y="2734464"/>
                      <a:ext cx="658676" cy="658676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>
                      <a:noFill/>
                    </a:ln>
                    <a:effectLst>
                      <a:outerShdw blurRad="50800" dist="38100" dir="5400000" algn="t" rotWithShape="0">
                        <a:prstClr val="black">
                          <a:alpha val="40000"/>
                        </a:prstClr>
                      </a:out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D" dirty="0"/>
                    </a:p>
                  </p:txBody>
                </p:sp>
              </p:grpSp>
            </p:grpSp>
            <p:grpSp>
              <p:nvGrpSpPr>
                <p:cNvPr id="63" name="Group 62">
                  <a:extLst>
                    <a:ext uri="{FF2B5EF4-FFF2-40B4-BE49-F238E27FC236}">
                      <a16:creationId xmlns:a16="http://schemas.microsoft.com/office/drawing/2014/main" id="{F10CE9A5-CCE2-4101-8D67-A8111554AF53}"/>
                    </a:ext>
                  </a:extLst>
                </p:cNvPr>
                <p:cNvGrpSpPr/>
                <p:nvPr/>
              </p:nvGrpSpPr>
              <p:grpSpPr>
                <a:xfrm rot="16200000">
                  <a:off x="900238" y="3118358"/>
                  <a:ext cx="802999" cy="928030"/>
                  <a:chOff x="7032623" y="2663759"/>
                  <a:chExt cx="802999" cy="928030"/>
                </a:xfrm>
                <a:solidFill>
                  <a:schemeClr val="accent2"/>
                </a:solidFill>
              </p:grpSpPr>
              <p:sp>
                <p:nvSpPr>
                  <p:cNvPr id="64" name="Isosceles Triangle 63">
                    <a:extLst>
                      <a:ext uri="{FF2B5EF4-FFF2-40B4-BE49-F238E27FC236}">
                        <a16:creationId xmlns:a16="http://schemas.microsoft.com/office/drawing/2014/main" id="{AF856420-FAD7-48DA-9B9A-AD0F1E996AD4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7358707" y="3440960"/>
                    <a:ext cx="150829" cy="150829"/>
                  </a:xfrm>
                  <a:prstGeom prst="triangl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D" dirty="0"/>
                  </a:p>
                </p:txBody>
              </p:sp>
              <p:grpSp>
                <p:nvGrpSpPr>
                  <p:cNvPr id="65" name="Group 64">
                    <a:extLst>
                      <a:ext uri="{FF2B5EF4-FFF2-40B4-BE49-F238E27FC236}">
                        <a16:creationId xmlns:a16="http://schemas.microsoft.com/office/drawing/2014/main" id="{DC7E84CF-BA55-4FF9-8A95-1B481F9915AE}"/>
                      </a:ext>
                    </a:extLst>
                  </p:cNvPr>
                  <p:cNvGrpSpPr/>
                  <p:nvPr/>
                </p:nvGrpSpPr>
                <p:grpSpPr>
                  <a:xfrm>
                    <a:off x="7032623" y="2663759"/>
                    <a:ext cx="802999" cy="802999"/>
                    <a:chOff x="7032623" y="2663759"/>
                    <a:chExt cx="802999" cy="802999"/>
                  </a:xfrm>
                  <a:grpFill/>
                </p:grpSpPr>
                <p:sp>
                  <p:nvSpPr>
                    <p:cNvPr id="66" name="Oval 65">
                      <a:extLst>
                        <a:ext uri="{FF2B5EF4-FFF2-40B4-BE49-F238E27FC236}">
                          <a16:creationId xmlns:a16="http://schemas.microsoft.com/office/drawing/2014/main" id="{B9DDDF7C-CFE2-46A3-A015-4BA48D6E3E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32623" y="2663759"/>
                      <a:ext cx="802999" cy="802999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D" dirty="0"/>
                    </a:p>
                  </p:txBody>
                </p:sp>
                <p:sp>
                  <p:nvSpPr>
                    <p:cNvPr id="67" name="Oval 66">
                      <a:extLst>
                        <a:ext uri="{FF2B5EF4-FFF2-40B4-BE49-F238E27FC236}">
                          <a16:creationId xmlns:a16="http://schemas.microsoft.com/office/drawing/2014/main" id="{CEE834C2-8885-4DD9-A259-5CE74FC8164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108038" y="2734464"/>
                      <a:ext cx="658676" cy="658676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  <a:effectLst>
                      <a:outerShdw blurRad="50800" dist="38100" dir="5400000" algn="t" rotWithShape="0">
                        <a:prstClr val="black">
                          <a:alpha val="40000"/>
                        </a:prstClr>
                      </a:out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D" dirty="0"/>
                    </a:p>
                  </p:txBody>
                </p:sp>
              </p:grpSp>
            </p:grpSp>
            <p:grpSp>
              <p:nvGrpSpPr>
                <p:cNvPr id="68" name="Group 67">
                  <a:extLst>
                    <a:ext uri="{FF2B5EF4-FFF2-40B4-BE49-F238E27FC236}">
                      <a16:creationId xmlns:a16="http://schemas.microsoft.com/office/drawing/2014/main" id="{FCE47D67-8FBB-4444-BD2F-DBA27D86492F}"/>
                    </a:ext>
                  </a:extLst>
                </p:cNvPr>
                <p:cNvGrpSpPr/>
                <p:nvPr/>
              </p:nvGrpSpPr>
              <p:grpSpPr>
                <a:xfrm rot="16200000">
                  <a:off x="900239" y="4019954"/>
                  <a:ext cx="802999" cy="928030"/>
                  <a:chOff x="7032623" y="2663759"/>
                  <a:chExt cx="802999" cy="928030"/>
                </a:xfrm>
                <a:solidFill>
                  <a:schemeClr val="accent3"/>
                </a:solidFill>
              </p:grpSpPr>
              <p:sp>
                <p:nvSpPr>
                  <p:cNvPr id="69" name="Isosceles Triangle 68">
                    <a:extLst>
                      <a:ext uri="{FF2B5EF4-FFF2-40B4-BE49-F238E27FC236}">
                        <a16:creationId xmlns:a16="http://schemas.microsoft.com/office/drawing/2014/main" id="{79CCD643-F4CE-4564-8CD4-A7958CE067B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7358707" y="3440960"/>
                    <a:ext cx="150829" cy="150829"/>
                  </a:xfrm>
                  <a:prstGeom prst="triangl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D" dirty="0"/>
                  </a:p>
                </p:txBody>
              </p:sp>
              <p:grpSp>
                <p:nvGrpSpPr>
                  <p:cNvPr id="70" name="Group 69">
                    <a:extLst>
                      <a:ext uri="{FF2B5EF4-FFF2-40B4-BE49-F238E27FC236}">
                        <a16:creationId xmlns:a16="http://schemas.microsoft.com/office/drawing/2014/main" id="{99C124AE-A05A-4A13-B889-ABBAE6C8FB54}"/>
                      </a:ext>
                    </a:extLst>
                  </p:cNvPr>
                  <p:cNvGrpSpPr/>
                  <p:nvPr/>
                </p:nvGrpSpPr>
                <p:grpSpPr>
                  <a:xfrm>
                    <a:off x="7032623" y="2663759"/>
                    <a:ext cx="802999" cy="802999"/>
                    <a:chOff x="7032623" y="2663759"/>
                    <a:chExt cx="802999" cy="802999"/>
                  </a:xfrm>
                  <a:grpFill/>
                </p:grpSpPr>
                <p:sp>
                  <p:nvSpPr>
                    <p:cNvPr id="71" name="Oval 70">
                      <a:extLst>
                        <a:ext uri="{FF2B5EF4-FFF2-40B4-BE49-F238E27FC236}">
                          <a16:creationId xmlns:a16="http://schemas.microsoft.com/office/drawing/2014/main" id="{710AAE86-88AA-4FE5-ABAE-31465DE65A3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32623" y="2663759"/>
                      <a:ext cx="802999" cy="802999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D"/>
                    </a:p>
                  </p:txBody>
                </p:sp>
                <p:sp>
                  <p:nvSpPr>
                    <p:cNvPr id="72" name="Oval 71">
                      <a:extLst>
                        <a:ext uri="{FF2B5EF4-FFF2-40B4-BE49-F238E27FC236}">
                          <a16:creationId xmlns:a16="http://schemas.microsoft.com/office/drawing/2014/main" id="{D5C84123-CE6B-4AD2-BAD4-6461A25DBDB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108038" y="2734464"/>
                      <a:ext cx="658676" cy="658676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  <a:effectLst>
                      <a:outerShdw blurRad="50800" dist="38100" dir="5400000" algn="t" rotWithShape="0">
                        <a:prstClr val="black">
                          <a:alpha val="40000"/>
                        </a:prstClr>
                      </a:out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D" dirty="0"/>
                    </a:p>
                  </p:txBody>
                </p:sp>
              </p:grpSp>
            </p:grpSp>
            <p:grpSp>
              <p:nvGrpSpPr>
                <p:cNvPr id="73" name="Group 72">
                  <a:extLst>
                    <a:ext uri="{FF2B5EF4-FFF2-40B4-BE49-F238E27FC236}">
                      <a16:creationId xmlns:a16="http://schemas.microsoft.com/office/drawing/2014/main" id="{C698A1D9-26A8-4DAA-9B07-5E98BD728D16}"/>
                    </a:ext>
                  </a:extLst>
                </p:cNvPr>
                <p:cNvGrpSpPr/>
                <p:nvPr/>
              </p:nvGrpSpPr>
              <p:grpSpPr>
                <a:xfrm rot="16200000">
                  <a:off x="900240" y="4918144"/>
                  <a:ext cx="802999" cy="928030"/>
                  <a:chOff x="7032623" y="2663759"/>
                  <a:chExt cx="802999" cy="928030"/>
                </a:xfrm>
                <a:solidFill>
                  <a:schemeClr val="accent4"/>
                </a:solidFill>
              </p:grpSpPr>
              <p:sp>
                <p:nvSpPr>
                  <p:cNvPr id="74" name="Isosceles Triangle 73">
                    <a:extLst>
                      <a:ext uri="{FF2B5EF4-FFF2-40B4-BE49-F238E27FC236}">
                        <a16:creationId xmlns:a16="http://schemas.microsoft.com/office/drawing/2014/main" id="{C53B6F43-9085-4302-90A8-C6BDCBD7D6E9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7358707" y="3440960"/>
                    <a:ext cx="150829" cy="150829"/>
                  </a:xfrm>
                  <a:prstGeom prst="triangl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D" dirty="0"/>
                  </a:p>
                </p:txBody>
              </p:sp>
              <p:grpSp>
                <p:nvGrpSpPr>
                  <p:cNvPr id="75" name="Group 74">
                    <a:extLst>
                      <a:ext uri="{FF2B5EF4-FFF2-40B4-BE49-F238E27FC236}">
                        <a16:creationId xmlns:a16="http://schemas.microsoft.com/office/drawing/2014/main" id="{CE3B30CC-EC40-4674-9EF5-CB0A412EC005}"/>
                      </a:ext>
                    </a:extLst>
                  </p:cNvPr>
                  <p:cNvGrpSpPr/>
                  <p:nvPr/>
                </p:nvGrpSpPr>
                <p:grpSpPr>
                  <a:xfrm>
                    <a:off x="7032623" y="2663759"/>
                    <a:ext cx="802999" cy="802999"/>
                    <a:chOff x="7032623" y="2663759"/>
                    <a:chExt cx="802999" cy="802999"/>
                  </a:xfrm>
                  <a:grpFill/>
                </p:grpSpPr>
                <p:sp>
                  <p:nvSpPr>
                    <p:cNvPr id="76" name="Oval 75">
                      <a:extLst>
                        <a:ext uri="{FF2B5EF4-FFF2-40B4-BE49-F238E27FC236}">
                          <a16:creationId xmlns:a16="http://schemas.microsoft.com/office/drawing/2014/main" id="{6E5AA1DF-090B-419A-9DA0-2DB5F505FA9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32623" y="2663759"/>
                      <a:ext cx="802999" cy="802999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D"/>
                    </a:p>
                  </p:txBody>
                </p:sp>
                <p:sp>
                  <p:nvSpPr>
                    <p:cNvPr id="77" name="Oval 76">
                      <a:extLst>
                        <a:ext uri="{FF2B5EF4-FFF2-40B4-BE49-F238E27FC236}">
                          <a16:creationId xmlns:a16="http://schemas.microsoft.com/office/drawing/2014/main" id="{D4281DB8-DC04-4F7D-B131-A49070C9D66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108038" y="2734464"/>
                      <a:ext cx="658676" cy="658676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  <a:effectLst>
                      <a:outerShdw blurRad="50800" dist="38100" dir="5400000" algn="t" rotWithShape="0">
                        <a:prstClr val="black">
                          <a:alpha val="40000"/>
                        </a:prstClr>
                      </a:out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D" dirty="0"/>
                    </a:p>
                  </p:txBody>
                </p:sp>
              </p:grpSp>
            </p:grpSp>
          </p:grpSp>
          <p:grpSp>
            <p:nvGrpSpPr>
              <p:cNvPr id="80" name="Group 79">
                <a:extLst>
                  <a:ext uri="{FF2B5EF4-FFF2-40B4-BE49-F238E27FC236}">
                    <a16:creationId xmlns:a16="http://schemas.microsoft.com/office/drawing/2014/main" id="{1002F87B-F2A2-4C11-9096-F1C3D5CC96AE}"/>
                  </a:ext>
                </a:extLst>
              </p:cNvPr>
              <p:cNvGrpSpPr/>
              <p:nvPr/>
            </p:nvGrpSpPr>
            <p:grpSpPr>
              <a:xfrm rot="16200000">
                <a:off x="4363657" y="2108648"/>
                <a:ext cx="802999" cy="928030"/>
                <a:chOff x="7032623" y="2663759"/>
                <a:chExt cx="802999" cy="928030"/>
              </a:xfrm>
              <a:solidFill>
                <a:schemeClr val="accent5"/>
              </a:solidFill>
            </p:grpSpPr>
            <p:sp>
              <p:nvSpPr>
                <p:cNvPr id="96" name="Isosceles Triangle 95">
                  <a:extLst>
                    <a:ext uri="{FF2B5EF4-FFF2-40B4-BE49-F238E27FC236}">
                      <a16:creationId xmlns:a16="http://schemas.microsoft.com/office/drawing/2014/main" id="{40B459E2-CAD4-4369-8BC5-3383C5E55A9E}"/>
                    </a:ext>
                  </a:extLst>
                </p:cNvPr>
                <p:cNvSpPr/>
                <p:nvPr/>
              </p:nvSpPr>
              <p:spPr>
                <a:xfrm rot="10800000">
                  <a:off x="7358707" y="3440960"/>
                  <a:ext cx="150829" cy="150829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 dirty="0"/>
                </a:p>
              </p:txBody>
            </p:sp>
            <p:grpSp>
              <p:nvGrpSpPr>
                <p:cNvPr id="97" name="Group 96">
                  <a:extLst>
                    <a:ext uri="{FF2B5EF4-FFF2-40B4-BE49-F238E27FC236}">
                      <a16:creationId xmlns:a16="http://schemas.microsoft.com/office/drawing/2014/main" id="{6C150E99-8057-43BE-A5DB-5FD684034506}"/>
                    </a:ext>
                  </a:extLst>
                </p:cNvPr>
                <p:cNvGrpSpPr/>
                <p:nvPr/>
              </p:nvGrpSpPr>
              <p:grpSpPr>
                <a:xfrm>
                  <a:off x="7032623" y="2663759"/>
                  <a:ext cx="802999" cy="802999"/>
                  <a:chOff x="7032623" y="2663759"/>
                  <a:chExt cx="802999" cy="802999"/>
                </a:xfrm>
                <a:grpFill/>
              </p:grpSpPr>
              <p:sp>
                <p:nvSpPr>
                  <p:cNvPr id="98" name="Oval 97">
                    <a:extLst>
                      <a:ext uri="{FF2B5EF4-FFF2-40B4-BE49-F238E27FC236}">
                        <a16:creationId xmlns:a16="http://schemas.microsoft.com/office/drawing/2014/main" id="{FB119D53-30FB-4C3F-B24E-9A675CFF4194}"/>
                      </a:ext>
                    </a:extLst>
                  </p:cNvPr>
                  <p:cNvSpPr/>
                  <p:nvPr/>
                </p:nvSpPr>
                <p:spPr>
                  <a:xfrm>
                    <a:off x="7032623" y="2663759"/>
                    <a:ext cx="802999" cy="802999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D"/>
                  </a:p>
                </p:txBody>
              </p:sp>
              <p:sp>
                <p:nvSpPr>
                  <p:cNvPr id="99" name="Oval 98">
                    <a:extLst>
                      <a:ext uri="{FF2B5EF4-FFF2-40B4-BE49-F238E27FC236}">
                        <a16:creationId xmlns:a16="http://schemas.microsoft.com/office/drawing/2014/main" id="{8A9D1E44-C29A-41EB-BED6-6C6867725D34}"/>
                      </a:ext>
                    </a:extLst>
                  </p:cNvPr>
                  <p:cNvSpPr/>
                  <p:nvPr/>
                </p:nvSpPr>
                <p:spPr>
                  <a:xfrm>
                    <a:off x="7108038" y="2734464"/>
                    <a:ext cx="658676" cy="658676"/>
                  </a:xfrm>
                  <a:prstGeom prst="ellipse">
                    <a:avLst/>
                  </a:prstGeom>
                  <a:grpFill/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D" dirty="0"/>
                  </a:p>
                </p:txBody>
              </p:sp>
            </p:grpSp>
          </p:grpSp>
          <p:grpSp>
            <p:nvGrpSpPr>
              <p:cNvPr id="81" name="Group 80">
                <a:extLst>
                  <a:ext uri="{FF2B5EF4-FFF2-40B4-BE49-F238E27FC236}">
                    <a16:creationId xmlns:a16="http://schemas.microsoft.com/office/drawing/2014/main" id="{08E045E4-03E4-42D3-A97E-39D07D455DF9}"/>
                  </a:ext>
                </a:extLst>
              </p:cNvPr>
              <p:cNvGrpSpPr/>
              <p:nvPr/>
            </p:nvGrpSpPr>
            <p:grpSpPr>
              <a:xfrm rot="16200000">
                <a:off x="4363658" y="3118358"/>
                <a:ext cx="802999" cy="928030"/>
                <a:chOff x="7032623" y="2663759"/>
                <a:chExt cx="802999" cy="928030"/>
              </a:xfrm>
              <a:solidFill>
                <a:schemeClr val="accent6"/>
              </a:solidFill>
            </p:grpSpPr>
            <p:sp>
              <p:nvSpPr>
                <p:cNvPr id="92" name="Isosceles Triangle 91">
                  <a:extLst>
                    <a:ext uri="{FF2B5EF4-FFF2-40B4-BE49-F238E27FC236}">
                      <a16:creationId xmlns:a16="http://schemas.microsoft.com/office/drawing/2014/main" id="{29961FE8-6A6F-4D27-96B5-329585B85946}"/>
                    </a:ext>
                  </a:extLst>
                </p:cNvPr>
                <p:cNvSpPr/>
                <p:nvPr/>
              </p:nvSpPr>
              <p:spPr>
                <a:xfrm rot="10800000">
                  <a:off x="7358707" y="3440960"/>
                  <a:ext cx="150829" cy="150829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 dirty="0"/>
                </a:p>
              </p:txBody>
            </p:sp>
            <p:grpSp>
              <p:nvGrpSpPr>
                <p:cNvPr id="93" name="Group 92">
                  <a:extLst>
                    <a:ext uri="{FF2B5EF4-FFF2-40B4-BE49-F238E27FC236}">
                      <a16:creationId xmlns:a16="http://schemas.microsoft.com/office/drawing/2014/main" id="{4C3F5B62-139C-4176-B6AC-2777D395DB40}"/>
                    </a:ext>
                  </a:extLst>
                </p:cNvPr>
                <p:cNvGrpSpPr/>
                <p:nvPr/>
              </p:nvGrpSpPr>
              <p:grpSpPr>
                <a:xfrm>
                  <a:off x="7032623" y="2663759"/>
                  <a:ext cx="802999" cy="802999"/>
                  <a:chOff x="7032623" y="2663759"/>
                  <a:chExt cx="802999" cy="802999"/>
                </a:xfrm>
                <a:grpFill/>
              </p:grpSpPr>
              <p:sp>
                <p:nvSpPr>
                  <p:cNvPr id="94" name="Oval 93">
                    <a:extLst>
                      <a:ext uri="{FF2B5EF4-FFF2-40B4-BE49-F238E27FC236}">
                        <a16:creationId xmlns:a16="http://schemas.microsoft.com/office/drawing/2014/main" id="{3F504FC5-0C1C-46EF-926C-4312612B5072}"/>
                      </a:ext>
                    </a:extLst>
                  </p:cNvPr>
                  <p:cNvSpPr/>
                  <p:nvPr/>
                </p:nvSpPr>
                <p:spPr>
                  <a:xfrm>
                    <a:off x="7032623" y="2663759"/>
                    <a:ext cx="802999" cy="802999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D" dirty="0"/>
                  </a:p>
                </p:txBody>
              </p:sp>
              <p:sp>
                <p:nvSpPr>
                  <p:cNvPr id="95" name="Oval 94">
                    <a:extLst>
                      <a:ext uri="{FF2B5EF4-FFF2-40B4-BE49-F238E27FC236}">
                        <a16:creationId xmlns:a16="http://schemas.microsoft.com/office/drawing/2014/main" id="{13D8C3D9-4AC0-46B6-B73F-B84C3F7DE0B7}"/>
                      </a:ext>
                    </a:extLst>
                  </p:cNvPr>
                  <p:cNvSpPr/>
                  <p:nvPr/>
                </p:nvSpPr>
                <p:spPr>
                  <a:xfrm>
                    <a:off x="7108038" y="2734464"/>
                    <a:ext cx="658676" cy="658676"/>
                  </a:xfrm>
                  <a:prstGeom prst="ellipse">
                    <a:avLst/>
                  </a:prstGeom>
                  <a:grpFill/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D" dirty="0"/>
                  </a:p>
                </p:txBody>
              </p:sp>
            </p:grpSp>
          </p:grpSp>
          <p:grpSp>
            <p:nvGrpSpPr>
              <p:cNvPr id="82" name="Group 81">
                <a:extLst>
                  <a:ext uri="{FF2B5EF4-FFF2-40B4-BE49-F238E27FC236}">
                    <a16:creationId xmlns:a16="http://schemas.microsoft.com/office/drawing/2014/main" id="{83C1F669-B1B7-45F0-A2C4-B4582B7C5146}"/>
                  </a:ext>
                </a:extLst>
              </p:cNvPr>
              <p:cNvGrpSpPr/>
              <p:nvPr/>
            </p:nvGrpSpPr>
            <p:grpSpPr>
              <a:xfrm rot="16200000">
                <a:off x="4363659" y="4019954"/>
                <a:ext cx="802999" cy="928030"/>
                <a:chOff x="7032623" y="2663759"/>
                <a:chExt cx="802999" cy="928030"/>
              </a:xfrm>
              <a:solidFill>
                <a:schemeClr val="accent1"/>
              </a:solidFill>
            </p:grpSpPr>
            <p:sp>
              <p:nvSpPr>
                <p:cNvPr id="88" name="Isosceles Triangle 87">
                  <a:extLst>
                    <a:ext uri="{FF2B5EF4-FFF2-40B4-BE49-F238E27FC236}">
                      <a16:creationId xmlns:a16="http://schemas.microsoft.com/office/drawing/2014/main" id="{C9835C10-917D-42D0-BC28-1012344D3F03}"/>
                    </a:ext>
                  </a:extLst>
                </p:cNvPr>
                <p:cNvSpPr/>
                <p:nvPr/>
              </p:nvSpPr>
              <p:spPr>
                <a:xfrm rot="10800000">
                  <a:off x="7358707" y="3440960"/>
                  <a:ext cx="150829" cy="150829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 dirty="0"/>
                </a:p>
              </p:txBody>
            </p:sp>
            <p:grpSp>
              <p:nvGrpSpPr>
                <p:cNvPr id="89" name="Group 88">
                  <a:extLst>
                    <a:ext uri="{FF2B5EF4-FFF2-40B4-BE49-F238E27FC236}">
                      <a16:creationId xmlns:a16="http://schemas.microsoft.com/office/drawing/2014/main" id="{3A15409D-D442-4A8B-A6E7-59E6FA056D08}"/>
                    </a:ext>
                  </a:extLst>
                </p:cNvPr>
                <p:cNvGrpSpPr/>
                <p:nvPr/>
              </p:nvGrpSpPr>
              <p:grpSpPr>
                <a:xfrm>
                  <a:off x="7032623" y="2663759"/>
                  <a:ext cx="802999" cy="802999"/>
                  <a:chOff x="7032623" y="2663759"/>
                  <a:chExt cx="802999" cy="802999"/>
                </a:xfrm>
                <a:grpFill/>
              </p:grpSpPr>
              <p:sp>
                <p:nvSpPr>
                  <p:cNvPr id="90" name="Oval 89">
                    <a:extLst>
                      <a:ext uri="{FF2B5EF4-FFF2-40B4-BE49-F238E27FC236}">
                        <a16:creationId xmlns:a16="http://schemas.microsoft.com/office/drawing/2014/main" id="{C8F40141-16BB-4837-8F5A-D11C5668FDFD}"/>
                      </a:ext>
                    </a:extLst>
                  </p:cNvPr>
                  <p:cNvSpPr/>
                  <p:nvPr/>
                </p:nvSpPr>
                <p:spPr>
                  <a:xfrm>
                    <a:off x="7032623" y="2663759"/>
                    <a:ext cx="802999" cy="802999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D"/>
                  </a:p>
                </p:txBody>
              </p:sp>
              <p:sp>
                <p:nvSpPr>
                  <p:cNvPr id="91" name="Oval 90">
                    <a:extLst>
                      <a:ext uri="{FF2B5EF4-FFF2-40B4-BE49-F238E27FC236}">
                        <a16:creationId xmlns:a16="http://schemas.microsoft.com/office/drawing/2014/main" id="{6FCBE12E-5386-4469-93DD-1A2E86088910}"/>
                      </a:ext>
                    </a:extLst>
                  </p:cNvPr>
                  <p:cNvSpPr/>
                  <p:nvPr/>
                </p:nvSpPr>
                <p:spPr>
                  <a:xfrm>
                    <a:off x="7108038" y="2734464"/>
                    <a:ext cx="658676" cy="658676"/>
                  </a:xfrm>
                  <a:prstGeom prst="ellipse">
                    <a:avLst/>
                  </a:prstGeom>
                  <a:grpFill/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D" dirty="0"/>
                  </a:p>
                </p:txBody>
              </p:sp>
            </p:grpSp>
          </p:grpSp>
          <p:grpSp>
            <p:nvGrpSpPr>
              <p:cNvPr id="83" name="Group 82">
                <a:extLst>
                  <a:ext uri="{FF2B5EF4-FFF2-40B4-BE49-F238E27FC236}">
                    <a16:creationId xmlns:a16="http://schemas.microsoft.com/office/drawing/2014/main" id="{95008854-3A77-4797-A961-90837A9803A1}"/>
                  </a:ext>
                </a:extLst>
              </p:cNvPr>
              <p:cNvGrpSpPr/>
              <p:nvPr/>
            </p:nvGrpSpPr>
            <p:grpSpPr>
              <a:xfrm rot="16200000">
                <a:off x="4363660" y="4918144"/>
                <a:ext cx="802999" cy="928030"/>
                <a:chOff x="7032623" y="2663759"/>
                <a:chExt cx="802999" cy="928030"/>
              </a:xfrm>
              <a:solidFill>
                <a:schemeClr val="accent2"/>
              </a:solidFill>
            </p:grpSpPr>
            <p:sp>
              <p:nvSpPr>
                <p:cNvPr id="84" name="Isosceles Triangle 83">
                  <a:extLst>
                    <a:ext uri="{FF2B5EF4-FFF2-40B4-BE49-F238E27FC236}">
                      <a16:creationId xmlns:a16="http://schemas.microsoft.com/office/drawing/2014/main" id="{3E581096-1C79-4E5D-9E4E-AD9069371506}"/>
                    </a:ext>
                  </a:extLst>
                </p:cNvPr>
                <p:cNvSpPr/>
                <p:nvPr/>
              </p:nvSpPr>
              <p:spPr>
                <a:xfrm rot="10800000">
                  <a:off x="7358707" y="3440960"/>
                  <a:ext cx="150829" cy="150829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 dirty="0"/>
                </a:p>
              </p:txBody>
            </p:sp>
            <p:grpSp>
              <p:nvGrpSpPr>
                <p:cNvPr id="85" name="Group 84">
                  <a:extLst>
                    <a:ext uri="{FF2B5EF4-FFF2-40B4-BE49-F238E27FC236}">
                      <a16:creationId xmlns:a16="http://schemas.microsoft.com/office/drawing/2014/main" id="{02F9ED2F-3AFB-4EF4-99C7-B35565BFC204}"/>
                    </a:ext>
                  </a:extLst>
                </p:cNvPr>
                <p:cNvGrpSpPr/>
                <p:nvPr/>
              </p:nvGrpSpPr>
              <p:grpSpPr>
                <a:xfrm>
                  <a:off x="7032623" y="2663759"/>
                  <a:ext cx="802999" cy="802999"/>
                  <a:chOff x="7032623" y="2663759"/>
                  <a:chExt cx="802999" cy="802999"/>
                </a:xfrm>
                <a:grpFill/>
              </p:grpSpPr>
              <p:sp>
                <p:nvSpPr>
                  <p:cNvPr id="86" name="Oval 85">
                    <a:extLst>
                      <a:ext uri="{FF2B5EF4-FFF2-40B4-BE49-F238E27FC236}">
                        <a16:creationId xmlns:a16="http://schemas.microsoft.com/office/drawing/2014/main" id="{E3C881CF-B68C-403B-BD29-484F4989FD9B}"/>
                      </a:ext>
                    </a:extLst>
                  </p:cNvPr>
                  <p:cNvSpPr/>
                  <p:nvPr/>
                </p:nvSpPr>
                <p:spPr>
                  <a:xfrm>
                    <a:off x="7032623" y="2663759"/>
                    <a:ext cx="802999" cy="802999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D"/>
                  </a:p>
                </p:txBody>
              </p:sp>
              <p:sp>
                <p:nvSpPr>
                  <p:cNvPr id="87" name="Oval 86">
                    <a:extLst>
                      <a:ext uri="{FF2B5EF4-FFF2-40B4-BE49-F238E27FC236}">
                        <a16:creationId xmlns:a16="http://schemas.microsoft.com/office/drawing/2014/main" id="{C2B725B7-99B8-475E-8961-73BE97C5819A}"/>
                      </a:ext>
                    </a:extLst>
                  </p:cNvPr>
                  <p:cNvSpPr/>
                  <p:nvPr/>
                </p:nvSpPr>
                <p:spPr>
                  <a:xfrm>
                    <a:off x="7108038" y="2734464"/>
                    <a:ext cx="658676" cy="658676"/>
                  </a:xfrm>
                  <a:prstGeom prst="ellipse">
                    <a:avLst/>
                  </a:prstGeom>
                  <a:grpFill/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D" dirty="0"/>
                  </a:p>
                </p:txBody>
              </p:sp>
            </p:grpSp>
          </p:grpSp>
          <p:grpSp>
            <p:nvGrpSpPr>
              <p:cNvPr id="140" name="Group 139">
                <a:extLst>
                  <a:ext uri="{FF2B5EF4-FFF2-40B4-BE49-F238E27FC236}">
                    <a16:creationId xmlns:a16="http://schemas.microsoft.com/office/drawing/2014/main" id="{99C05D16-0FD2-4A85-8D35-491054F72A0F}"/>
                  </a:ext>
                </a:extLst>
              </p:cNvPr>
              <p:cNvGrpSpPr/>
              <p:nvPr/>
            </p:nvGrpSpPr>
            <p:grpSpPr>
              <a:xfrm rot="16200000">
                <a:off x="7991938" y="2108648"/>
                <a:ext cx="802999" cy="928030"/>
                <a:chOff x="7032623" y="2663759"/>
                <a:chExt cx="802999" cy="928030"/>
              </a:xfrm>
              <a:solidFill>
                <a:schemeClr val="accent3"/>
              </a:solidFill>
            </p:grpSpPr>
            <p:sp>
              <p:nvSpPr>
                <p:cNvPr id="173" name="Isosceles Triangle 172">
                  <a:extLst>
                    <a:ext uri="{FF2B5EF4-FFF2-40B4-BE49-F238E27FC236}">
                      <a16:creationId xmlns:a16="http://schemas.microsoft.com/office/drawing/2014/main" id="{C5356ECB-C0E5-4B8D-B171-444F2C218DFC}"/>
                    </a:ext>
                  </a:extLst>
                </p:cNvPr>
                <p:cNvSpPr/>
                <p:nvPr/>
              </p:nvSpPr>
              <p:spPr>
                <a:xfrm rot="10800000">
                  <a:off x="7358707" y="3440960"/>
                  <a:ext cx="150829" cy="150829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 dirty="0"/>
                </a:p>
              </p:txBody>
            </p:sp>
            <p:grpSp>
              <p:nvGrpSpPr>
                <p:cNvPr id="174" name="Group 173">
                  <a:extLst>
                    <a:ext uri="{FF2B5EF4-FFF2-40B4-BE49-F238E27FC236}">
                      <a16:creationId xmlns:a16="http://schemas.microsoft.com/office/drawing/2014/main" id="{1466E53C-9F3C-48DA-932D-4FA297924D61}"/>
                    </a:ext>
                  </a:extLst>
                </p:cNvPr>
                <p:cNvGrpSpPr/>
                <p:nvPr/>
              </p:nvGrpSpPr>
              <p:grpSpPr>
                <a:xfrm>
                  <a:off x="7032623" y="2663759"/>
                  <a:ext cx="802999" cy="802999"/>
                  <a:chOff x="7032623" y="2663759"/>
                  <a:chExt cx="802999" cy="802999"/>
                </a:xfrm>
                <a:grpFill/>
              </p:grpSpPr>
              <p:sp>
                <p:nvSpPr>
                  <p:cNvPr id="175" name="Oval 174">
                    <a:extLst>
                      <a:ext uri="{FF2B5EF4-FFF2-40B4-BE49-F238E27FC236}">
                        <a16:creationId xmlns:a16="http://schemas.microsoft.com/office/drawing/2014/main" id="{3A51EDEE-3079-4B8B-B0FB-8F4795D166C1}"/>
                      </a:ext>
                    </a:extLst>
                  </p:cNvPr>
                  <p:cNvSpPr/>
                  <p:nvPr/>
                </p:nvSpPr>
                <p:spPr>
                  <a:xfrm>
                    <a:off x="7032623" y="2663759"/>
                    <a:ext cx="802999" cy="802999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D"/>
                  </a:p>
                </p:txBody>
              </p:sp>
              <p:sp>
                <p:nvSpPr>
                  <p:cNvPr id="176" name="Oval 175">
                    <a:extLst>
                      <a:ext uri="{FF2B5EF4-FFF2-40B4-BE49-F238E27FC236}">
                        <a16:creationId xmlns:a16="http://schemas.microsoft.com/office/drawing/2014/main" id="{63ECE17D-6472-448F-BF9A-A31A01819812}"/>
                      </a:ext>
                    </a:extLst>
                  </p:cNvPr>
                  <p:cNvSpPr/>
                  <p:nvPr/>
                </p:nvSpPr>
                <p:spPr>
                  <a:xfrm>
                    <a:off x="7108038" y="2734464"/>
                    <a:ext cx="658676" cy="658676"/>
                  </a:xfrm>
                  <a:prstGeom prst="ellipse">
                    <a:avLst/>
                  </a:prstGeom>
                  <a:grpFill/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D" dirty="0"/>
                  </a:p>
                </p:txBody>
              </p:sp>
            </p:grpSp>
          </p:grpSp>
          <p:grpSp>
            <p:nvGrpSpPr>
              <p:cNvPr id="141" name="Group 140">
                <a:extLst>
                  <a:ext uri="{FF2B5EF4-FFF2-40B4-BE49-F238E27FC236}">
                    <a16:creationId xmlns:a16="http://schemas.microsoft.com/office/drawing/2014/main" id="{230E510D-E954-409E-AA5D-E66109D17C06}"/>
                  </a:ext>
                </a:extLst>
              </p:cNvPr>
              <p:cNvGrpSpPr/>
              <p:nvPr/>
            </p:nvGrpSpPr>
            <p:grpSpPr>
              <a:xfrm rot="16200000">
                <a:off x="7991939" y="3118358"/>
                <a:ext cx="802999" cy="928030"/>
                <a:chOff x="7032623" y="2663759"/>
                <a:chExt cx="802999" cy="928030"/>
              </a:xfrm>
              <a:solidFill>
                <a:schemeClr val="accent4"/>
              </a:solidFill>
            </p:grpSpPr>
            <p:sp>
              <p:nvSpPr>
                <p:cNvPr id="169" name="Isosceles Triangle 168">
                  <a:extLst>
                    <a:ext uri="{FF2B5EF4-FFF2-40B4-BE49-F238E27FC236}">
                      <a16:creationId xmlns:a16="http://schemas.microsoft.com/office/drawing/2014/main" id="{711EDE9F-84C0-40A9-BCCD-C798E2783981}"/>
                    </a:ext>
                  </a:extLst>
                </p:cNvPr>
                <p:cNvSpPr/>
                <p:nvPr/>
              </p:nvSpPr>
              <p:spPr>
                <a:xfrm rot="10800000">
                  <a:off x="7358707" y="3440960"/>
                  <a:ext cx="150829" cy="150829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 dirty="0"/>
                </a:p>
              </p:txBody>
            </p:sp>
            <p:grpSp>
              <p:nvGrpSpPr>
                <p:cNvPr id="170" name="Group 169">
                  <a:extLst>
                    <a:ext uri="{FF2B5EF4-FFF2-40B4-BE49-F238E27FC236}">
                      <a16:creationId xmlns:a16="http://schemas.microsoft.com/office/drawing/2014/main" id="{A1956AFF-2AE2-4535-B266-A5E267E1C343}"/>
                    </a:ext>
                  </a:extLst>
                </p:cNvPr>
                <p:cNvGrpSpPr/>
                <p:nvPr/>
              </p:nvGrpSpPr>
              <p:grpSpPr>
                <a:xfrm>
                  <a:off x="7032623" y="2663759"/>
                  <a:ext cx="802999" cy="802999"/>
                  <a:chOff x="7032623" y="2663759"/>
                  <a:chExt cx="802999" cy="802999"/>
                </a:xfrm>
                <a:grpFill/>
              </p:grpSpPr>
              <p:sp>
                <p:nvSpPr>
                  <p:cNvPr id="171" name="Oval 170">
                    <a:extLst>
                      <a:ext uri="{FF2B5EF4-FFF2-40B4-BE49-F238E27FC236}">
                        <a16:creationId xmlns:a16="http://schemas.microsoft.com/office/drawing/2014/main" id="{F05AB75E-F532-43ED-BAEB-9B97CAEED248}"/>
                      </a:ext>
                    </a:extLst>
                  </p:cNvPr>
                  <p:cNvSpPr/>
                  <p:nvPr/>
                </p:nvSpPr>
                <p:spPr>
                  <a:xfrm>
                    <a:off x="7032623" y="2663759"/>
                    <a:ext cx="802999" cy="802999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D" dirty="0"/>
                  </a:p>
                </p:txBody>
              </p:sp>
              <p:sp>
                <p:nvSpPr>
                  <p:cNvPr id="172" name="Oval 171">
                    <a:extLst>
                      <a:ext uri="{FF2B5EF4-FFF2-40B4-BE49-F238E27FC236}">
                        <a16:creationId xmlns:a16="http://schemas.microsoft.com/office/drawing/2014/main" id="{E33E6132-DE34-46CE-A622-62764D5EC3DF}"/>
                      </a:ext>
                    </a:extLst>
                  </p:cNvPr>
                  <p:cNvSpPr/>
                  <p:nvPr/>
                </p:nvSpPr>
                <p:spPr>
                  <a:xfrm>
                    <a:off x="7108038" y="2734464"/>
                    <a:ext cx="658676" cy="658676"/>
                  </a:xfrm>
                  <a:prstGeom prst="ellipse">
                    <a:avLst/>
                  </a:prstGeom>
                  <a:grpFill/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D" dirty="0"/>
                  </a:p>
                </p:txBody>
              </p:sp>
            </p:grpSp>
          </p:grpSp>
          <p:grpSp>
            <p:nvGrpSpPr>
              <p:cNvPr id="142" name="Group 141">
                <a:extLst>
                  <a:ext uri="{FF2B5EF4-FFF2-40B4-BE49-F238E27FC236}">
                    <a16:creationId xmlns:a16="http://schemas.microsoft.com/office/drawing/2014/main" id="{3B77ADA9-8B18-489C-BC70-CFF1B533A6EC}"/>
                  </a:ext>
                </a:extLst>
              </p:cNvPr>
              <p:cNvGrpSpPr/>
              <p:nvPr/>
            </p:nvGrpSpPr>
            <p:grpSpPr>
              <a:xfrm rot="16200000">
                <a:off x="7991940" y="4019954"/>
                <a:ext cx="802999" cy="928030"/>
                <a:chOff x="7032623" y="2663759"/>
                <a:chExt cx="802999" cy="928030"/>
              </a:xfrm>
              <a:solidFill>
                <a:schemeClr val="accent5"/>
              </a:solidFill>
            </p:grpSpPr>
            <p:sp>
              <p:nvSpPr>
                <p:cNvPr id="148" name="Isosceles Triangle 147">
                  <a:extLst>
                    <a:ext uri="{FF2B5EF4-FFF2-40B4-BE49-F238E27FC236}">
                      <a16:creationId xmlns:a16="http://schemas.microsoft.com/office/drawing/2014/main" id="{D1F83835-464E-42D7-AD41-28DE2612315A}"/>
                    </a:ext>
                  </a:extLst>
                </p:cNvPr>
                <p:cNvSpPr/>
                <p:nvPr/>
              </p:nvSpPr>
              <p:spPr>
                <a:xfrm rot="10800000">
                  <a:off x="7358707" y="3440960"/>
                  <a:ext cx="150829" cy="150829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 dirty="0"/>
                </a:p>
              </p:txBody>
            </p:sp>
            <p:grpSp>
              <p:nvGrpSpPr>
                <p:cNvPr id="149" name="Group 148">
                  <a:extLst>
                    <a:ext uri="{FF2B5EF4-FFF2-40B4-BE49-F238E27FC236}">
                      <a16:creationId xmlns:a16="http://schemas.microsoft.com/office/drawing/2014/main" id="{34B22334-23EB-4EE6-A2F4-259A0C079059}"/>
                    </a:ext>
                  </a:extLst>
                </p:cNvPr>
                <p:cNvGrpSpPr/>
                <p:nvPr/>
              </p:nvGrpSpPr>
              <p:grpSpPr>
                <a:xfrm>
                  <a:off x="7032623" y="2663759"/>
                  <a:ext cx="802999" cy="802999"/>
                  <a:chOff x="7032623" y="2663759"/>
                  <a:chExt cx="802999" cy="802999"/>
                </a:xfrm>
                <a:grpFill/>
              </p:grpSpPr>
              <p:sp>
                <p:nvSpPr>
                  <p:cNvPr id="150" name="Oval 149">
                    <a:extLst>
                      <a:ext uri="{FF2B5EF4-FFF2-40B4-BE49-F238E27FC236}">
                        <a16:creationId xmlns:a16="http://schemas.microsoft.com/office/drawing/2014/main" id="{FAA41DC1-9E33-4110-BDC7-5AB5637E7A7D}"/>
                      </a:ext>
                    </a:extLst>
                  </p:cNvPr>
                  <p:cNvSpPr/>
                  <p:nvPr/>
                </p:nvSpPr>
                <p:spPr>
                  <a:xfrm>
                    <a:off x="7032623" y="2663759"/>
                    <a:ext cx="802999" cy="802999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D"/>
                  </a:p>
                </p:txBody>
              </p:sp>
              <p:sp>
                <p:nvSpPr>
                  <p:cNvPr id="151" name="Oval 150">
                    <a:extLst>
                      <a:ext uri="{FF2B5EF4-FFF2-40B4-BE49-F238E27FC236}">
                        <a16:creationId xmlns:a16="http://schemas.microsoft.com/office/drawing/2014/main" id="{233379D7-7BA2-454E-AC2E-3AA6EC362AD4}"/>
                      </a:ext>
                    </a:extLst>
                  </p:cNvPr>
                  <p:cNvSpPr/>
                  <p:nvPr/>
                </p:nvSpPr>
                <p:spPr>
                  <a:xfrm>
                    <a:off x="7108038" y="2734464"/>
                    <a:ext cx="658676" cy="658676"/>
                  </a:xfrm>
                  <a:prstGeom prst="ellipse">
                    <a:avLst/>
                  </a:prstGeom>
                  <a:grpFill/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D" dirty="0"/>
                  </a:p>
                </p:txBody>
              </p:sp>
            </p:grpSp>
          </p:grpSp>
          <p:grpSp>
            <p:nvGrpSpPr>
              <p:cNvPr id="143" name="Group 142">
                <a:extLst>
                  <a:ext uri="{FF2B5EF4-FFF2-40B4-BE49-F238E27FC236}">
                    <a16:creationId xmlns:a16="http://schemas.microsoft.com/office/drawing/2014/main" id="{00532068-8FB0-4708-82A7-B01CFB8F5B15}"/>
                  </a:ext>
                </a:extLst>
              </p:cNvPr>
              <p:cNvGrpSpPr/>
              <p:nvPr/>
            </p:nvGrpSpPr>
            <p:grpSpPr>
              <a:xfrm rot="16200000">
                <a:off x="7991941" y="4918144"/>
                <a:ext cx="802999" cy="928030"/>
                <a:chOff x="7032623" y="2663759"/>
                <a:chExt cx="802999" cy="928030"/>
              </a:xfrm>
              <a:solidFill>
                <a:schemeClr val="accent6"/>
              </a:solidFill>
            </p:grpSpPr>
            <p:sp>
              <p:nvSpPr>
                <p:cNvPr id="144" name="Isosceles Triangle 143">
                  <a:extLst>
                    <a:ext uri="{FF2B5EF4-FFF2-40B4-BE49-F238E27FC236}">
                      <a16:creationId xmlns:a16="http://schemas.microsoft.com/office/drawing/2014/main" id="{4A39BEE4-EA3A-4F8C-8C69-2DE6526882F3}"/>
                    </a:ext>
                  </a:extLst>
                </p:cNvPr>
                <p:cNvSpPr/>
                <p:nvPr/>
              </p:nvSpPr>
              <p:spPr>
                <a:xfrm rot="10800000">
                  <a:off x="7358707" y="3440960"/>
                  <a:ext cx="150829" cy="150829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 dirty="0"/>
                </a:p>
              </p:txBody>
            </p:sp>
            <p:grpSp>
              <p:nvGrpSpPr>
                <p:cNvPr id="145" name="Group 144">
                  <a:extLst>
                    <a:ext uri="{FF2B5EF4-FFF2-40B4-BE49-F238E27FC236}">
                      <a16:creationId xmlns:a16="http://schemas.microsoft.com/office/drawing/2014/main" id="{58FB8864-3D22-4673-BD6F-8E685423CBA8}"/>
                    </a:ext>
                  </a:extLst>
                </p:cNvPr>
                <p:cNvGrpSpPr/>
                <p:nvPr/>
              </p:nvGrpSpPr>
              <p:grpSpPr>
                <a:xfrm>
                  <a:off x="7032623" y="2663759"/>
                  <a:ext cx="802999" cy="802999"/>
                  <a:chOff x="7032623" y="2663759"/>
                  <a:chExt cx="802999" cy="802999"/>
                </a:xfrm>
                <a:grpFill/>
              </p:grpSpPr>
              <p:sp>
                <p:nvSpPr>
                  <p:cNvPr id="146" name="Oval 145">
                    <a:extLst>
                      <a:ext uri="{FF2B5EF4-FFF2-40B4-BE49-F238E27FC236}">
                        <a16:creationId xmlns:a16="http://schemas.microsoft.com/office/drawing/2014/main" id="{34BA52C7-AB09-484D-976D-2E174B7585B3}"/>
                      </a:ext>
                    </a:extLst>
                  </p:cNvPr>
                  <p:cNvSpPr/>
                  <p:nvPr/>
                </p:nvSpPr>
                <p:spPr>
                  <a:xfrm>
                    <a:off x="7032623" y="2663759"/>
                    <a:ext cx="802999" cy="802999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D"/>
                  </a:p>
                </p:txBody>
              </p:sp>
              <p:sp>
                <p:nvSpPr>
                  <p:cNvPr id="147" name="Oval 146">
                    <a:extLst>
                      <a:ext uri="{FF2B5EF4-FFF2-40B4-BE49-F238E27FC236}">
                        <a16:creationId xmlns:a16="http://schemas.microsoft.com/office/drawing/2014/main" id="{B3B6FD1E-1880-4042-BA86-A81435EA1A1D}"/>
                      </a:ext>
                    </a:extLst>
                  </p:cNvPr>
                  <p:cNvSpPr/>
                  <p:nvPr/>
                </p:nvSpPr>
                <p:spPr>
                  <a:xfrm>
                    <a:off x="7108038" y="2734464"/>
                    <a:ext cx="658676" cy="658676"/>
                  </a:xfrm>
                  <a:prstGeom prst="ellipse">
                    <a:avLst/>
                  </a:prstGeom>
                  <a:grpFill/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D" dirty="0"/>
                  </a:p>
                </p:txBody>
              </p:sp>
            </p:grpSp>
          </p:grpSp>
          <p:sp>
            <p:nvSpPr>
              <p:cNvPr id="177" name="TextBox 176">
                <a:extLst>
                  <a:ext uri="{FF2B5EF4-FFF2-40B4-BE49-F238E27FC236}">
                    <a16:creationId xmlns:a16="http://schemas.microsoft.com/office/drawing/2014/main" id="{3B4FF052-B801-42EA-AA9B-5D49425B200E}"/>
                  </a:ext>
                </a:extLst>
              </p:cNvPr>
              <p:cNvSpPr txBox="1"/>
              <p:nvPr/>
            </p:nvSpPr>
            <p:spPr>
              <a:xfrm rot="20660606">
                <a:off x="921827" y="2304510"/>
                <a:ext cx="598241" cy="52322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800" b="1" dirty="0">
                    <a:solidFill>
                      <a:schemeClr val="bg1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01</a:t>
                </a:r>
              </a:p>
            </p:txBody>
          </p:sp>
          <p:sp>
            <p:nvSpPr>
              <p:cNvPr id="178" name="TextBox 177">
                <a:extLst>
                  <a:ext uri="{FF2B5EF4-FFF2-40B4-BE49-F238E27FC236}">
                    <a16:creationId xmlns:a16="http://schemas.microsoft.com/office/drawing/2014/main" id="{B140EB39-BCF6-4291-8109-2A26CC2CA3E6}"/>
                  </a:ext>
                </a:extLst>
              </p:cNvPr>
              <p:cNvSpPr txBox="1"/>
              <p:nvPr/>
            </p:nvSpPr>
            <p:spPr>
              <a:xfrm rot="20660606">
                <a:off x="923415" y="3307055"/>
                <a:ext cx="598242" cy="52322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800" b="1" dirty="0">
                    <a:solidFill>
                      <a:schemeClr val="bg1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02</a:t>
                </a:r>
              </a:p>
            </p:txBody>
          </p:sp>
          <p:sp>
            <p:nvSpPr>
              <p:cNvPr id="179" name="TextBox 178">
                <a:extLst>
                  <a:ext uri="{FF2B5EF4-FFF2-40B4-BE49-F238E27FC236}">
                    <a16:creationId xmlns:a16="http://schemas.microsoft.com/office/drawing/2014/main" id="{42440A86-7844-4120-AF4A-67E6DEE63F80}"/>
                  </a:ext>
                </a:extLst>
              </p:cNvPr>
              <p:cNvSpPr txBox="1"/>
              <p:nvPr/>
            </p:nvSpPr>
            <p:spPr>
              <a:xfrm rot="20660606">
                <a:off x="945226" y="4223510"/>
                <a:ext cx="598242" cy="52322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800" b="1" dirty="0">
                    <a:solidFill>
                      <a:schemeClr val="bg1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03</a:t>
                </a:r>
              </a:p>
            </p:txBody>
          </p:sp>
          <p:sp>
            <p:nvSpPr>
              <p:cNvPr id="180" name="TextBox 179">
                <a:extLst>
                  <a:ext uri="{FF2B5EF4-FFF2-40B4-BE49-F238E27FC236}">
                    <a16:creationId xmlns:a16="http://schemas.microsoft.com/office/drawing/2014/main" id="{E0F64923-AB7C-4C9F-8B5A-656863C93B99}"/>
                  </a:ext>
                </a:extLst>
              </p:cNvPr>
              <p:cNvSpPr txBox="1"/>
              <p:nvPr/>
            </p:nvSpPr>
            <p:spPr>
              <a:xfrm rot="20660606">
                <a:off x="933271" y="5121701"/>
                <a:ext cx="598242" cy="52322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800" b="1" dirty="0">
                    <a:solidFill>
                      <a:schemeClr val="bg1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04</a:t>
                </a:r>
              </a:p>
            </p:txBody>
          </p:sp>
          <p:sp>
            <p:nvSpPr>
              <p:cNvPr id="181" name="TextBox 180">
                <a:extLst>
                  <a:ext uri="{FF2B5EF4-FFF2-40B4-BE49-F238E27FC236}">
                    <a16:creationId xmlns:a16="http://schemas.microsoft.com/office/drawing/2014/main" id="{DA63009C-C3F3-4ED5-AC96-38F970EB5712}"/>
                  </a:ext>
                </a:extLst>
              </p:cNvPr>
              <p:cNvSpPr txBox="1"/>
              <p:nvPr/>
            </p:nvSpPr>
            <p:spPr>
              <a:xfrm rot="20660606">
                <a:off x="4384770" y="2301028"/>
                <a:ext cx="598242" cy="52322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800" b="1" dirty="0">
                    <a:solidFill>
                      <a:schemeClr val="bg1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05</a:t>
                </a:r>
              </a:p>
            </p:txBody>
          </p:sp>
          <p:sp>
            <p:nvSpPr>
              <p:cNvPr id="182" name="TextBox 181">
                <a:extLst>
                  <a:ext uri="{FF2B5EF4-FFF2-40B4-BE49-F238E27FC236}">
                    <a16:creationId xmlns:a16="http://schemas.microsoft.com/office/drawing/2014/main" id="{F9B5ED2A-1A8B-476B-B04A-26C72743B04D}"/>
                  </a:ext>
                </a:extLst>
              </p:cNvPr>
              <p:cNvSpPr txBox="1"/>
              <p:nvPr/>
            </p:nvSpPr>
            <p:spPr>
              <a:xfrm rot="20660606">
                <a:off x="4384770" y="3311853"/>
                <a:ext cx="598242" cy="52322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800" b="1" dirty="0">
                    <a:solidFill>
                      <a:schemeClr val="bg1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06</a:t>
                </a:r>
              </a:p>
            </p:txBody>
          </p:sp>
          <p:sp>
            <p:nvSpPr>
              <p:cNvPr id="183" name="TextBox 182">
                <a:extLst>
                  <a:ext uri="{FF2B5EF4-FFF2-40B4-BE49-F238E27FC236}">
                    <a16:creationId xmlns:a16="http://schemas.microsoft.com/office/drawing/2014/main" id="{5DA097EA-7CF3-4619-B78A-E5932D17768F}"/>
                  </a:ext>
                </a:extLst>
              </p:cNvPr>
              <p:cNvSpPr txBox="1"/>
              <p:nvPr/>
            </p:nvSpPr>
            <p:spPr>
              <a:xfrm rot="20660606">
                <a:off x="4384770" y="4215816"/>
                <a:ext cx="598242" cy="52322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800" b="1" dirty="0">
                    <a:solidFill>
                      <a:schemeClr val="bg1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07</a:t>
                </a:r>
              </a:p>
            </p:txBody>
          </p:sp>
          <p:sp>
            <p:nvSpPr>
              <p:cNvPr id="184" name="TextBox 183">
                <a:extLst>
                  <a:ext uri="{FF2B5EF4-FFF2-40B4-BE49-F238E27FC236}">
                    <a16:creationId xmlns:a16="http://schemas.microsoft.com/office/drawing/2014/main" id="{5F2DCFFC-AE48-462A-A8B4-8924F16FD1A8}"/>
                  </a:ext>
                </a:extLst>
              </p:cNvPr>
              <p:cNvSpPr txBox="1"/>
              <p:nvPr/>
            </p:nvSpPr>
            <p:spPr>
              <a:xfrm rot="20660606">
                <a:off x="4384770" y="5114006"/>
                <a:ext cx="598242" cy="52322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800" b="1" dirty="0">
                    <a:solidFill>
                      <a:schemeClr val="bg1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08</a:t>
                </a:r>
              </a:p>
            </p:txBody>
          </p:sp>
          <p:sp>
            <p:nvSpPr>
              <p:cNvPr id="185" name="TextBox 184">
                <a:extLst>
                  <a:ext uri="{FF2B5EF4-FFF2-40B4-BE49-F238E27FC236}">
                    <a16:creationId xmlns:a16="http://schemas.microsoft.com/office/drawing/2014/main" id="{BF4703D9-ED0B-4AD0-9A8E-1DCF735AB000}"/>
                  </a:ext>
                </a:extLst>
              </p:cNvPr>
              <p:cNvSpPr txBox="1"/>
              <p:nvPr/>
            </p:nvSpPr>
            <p:spPr>
              <a:xfrm rot="20660606">
                <a:off x="8024970" y="2321756"/>
                <a:ext cx="598242" cy="52322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800" b="1" dirty="0">
                    <a:solidFill>
                      <a:schemeClr val="bg1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09</a:t>
                </a:r>
              </a:p>
            </p:txBody>
          </p:sp>
          <p:sp>
            <p:nvSpPr>
              <p:cNvPr id="186" name="TextBox 185">
                <a:extLst>
                  <a:ext uri="{FF2B5EF4-FFF2-40B4-BE49-F238E27FC236}">
                    <a16:creationId xmlns:a16="http://schemas.microsoft.com/office/drawing/2014/main" id="{D29AD97A-96A4-4424-91CD-2993430AB051}"/>
                  </a:ext>
                </a:extLst>
              </p:cNvPr>
              <p:cNvSpPr txBox="1"/>
              <p:nvPr/>
            </p:nvSpPr>
            <p:spPr>
              <a:xfrm rot="20660606">
                <a:off x="8024970" y="3311852"/>
                <a:ext cx="598242" cy="52322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800" b="1" dirty="0">
                    <a:solidFill>
                      <a:schemeClr val="bg1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10</a:t>
                </a:r>
              </a:p>
            </p:txBody>
          </p:sp>
          <p:sp>
            <p:nvSpPr>
              <p:cNvPr id="187" name="TextBox 186">
                <a:extLst>
                  <a:ext uri="{FF2B5EF4-FFF2-40B4-BE49-F238E27FC236}">
                    <a16:creationId xmlns:a16="http://schemas.microsoft.com/office/drawing/2014/main" id="{F2A81888-E011-49D4-B447-CD283793F32F}"/>
                  </a:ext>
                </a:extLst>
              </p:cNvPr>
              <p:cNvSpPr txBox="1"/>
              <p:nvPr/>
            </p:nvSpPr>
            <p:spPr>
              <a:xfrm rot="20660606">
                <a:off x="8024970" y="4215815"/>
                <a:ext cx="598242" cy="52322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800" b="1" dirty="0">
                    <a:solidFill>
                      <a:schemeClr val="bg1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11</a:t>
                </a:r>
              </a:p>
            </p:txBody>
          </p:sp>
          <p:sp>
            <p:nvSpPr>
              <p:cNvPr id="188" name="TextBox 187">
                <a:extLst>
                  <a:ext uri="{FF2B5EF4-FFF2-40B4-BE49-F238E27FC236}">
                    <a16:creationId xmlns:a16="http://schemas.microsoft.com/office/drawing/2014/main" id="{7510A418-BD0F-4C3F-84AB-03C198D9B098}"/>
                  </a:ext>
                </a:extLst>
              </p:cNvPr>
              <p:cNvSpPr txBox="1"/>
              <p:nvPr/>
            </p:nvSpPr>
            <p:spPr>
              <a:xfrm rot="20660606">
                <a:off x="8024970" y="5114005"/>
                <a:ext cx="598242" cy="52322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800" b="1" dirty="0">
                    <a:solidFill>
                      <a:schemeClr val="bg1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12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35112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6D1B5C4-8F3B-4BBB-BFE4-EF6FE75F4535}"/>
              </a:ext>
            </a:extLst>
          </p:cNvPr>
          <p:cNvGrpSpPr/>
          <p:nvPr/>
        </p:nvGrpSpPr>
        <p:grpSpPr>
          <a:xfrm>
            <a:off x="1271085" y="838365"/>
            <a:ext cx="9354401" cy="5181269"/>
            <a:chOff x="916034" y="730777"/>
            <a:chExt cx="9354401" cy="5181269"/>
          </a:xfrm>
        </p:grpSpPr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43E006B7-9BC0-4119-B8F0-A78D61088BAC}"/>
                </a:ext>
              </a:extLst>
            </p:cNvPr>
            <p:cNvSpPr txBox="1"/>
            <p:nvPr/>
          </p:nvSpPr>
          <p:spPr>
            <a:xfrm>
              <a:off x="916034" y="2409528"/>
              <a:ext cx="2708764" cy="212365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8 Stage Table of Contents</a:t>
              </a:r>
              <a:endParaRPr lang="en-ID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6D134E63-BE76-4C00-B58E-1BEF4FE57AEB}"/>
                </a:ext>
              </a:extLst>
            </p:cNvPr>
            <p:cNvGrpSpPr/>
            <p:nvPr/>
          </p:nvGrpSpPr>
          <p:grpSpPr>
            <a:xfrm>
              <a:off x="4143492" y="730777"/>
              <a:ext cx="6126943" cy="5181269"/>
              <a:chOff x="4143492" y="730777"/>
              <a:chExt cx="6126943" cy="5181269"/>
            </a:xfrm>
          </p:grpSpPr>
          <p:grpSp>
            <p:nvGrpSpPr>
              <p:cNvPr id="125" name="Group 124">
                <a:extLst>
                  <a:ext uri="{FF2B5EF4-FFF2-40B4-BE49-F238E27FC236}">
                    <a16:creationId xmlns:a16="http://schemas.microsoft.com/office/drawing/2014/main" id="{5AEE6A26-A1B3-44CD-96B0-B3D65D370587}"/>
                  </a:ext>
                </a:extLst>
              </p:cNvPr>
              <p:cNvGrpSpPr/>
              <p:nvPr/>
            </p:nvGrpSpPr>
            <p:grpSpPr>
              <a:xfrm>
                <a:off x="4222942" y="730777"/>
                <a:ext cx="2731177" cy="969176"/>
                <a:chOff x="8437398" y="1567570"/>
                <a:chExt cx="2731177" cy="969176"/>
              </a:xfrm>
            </p:grpSpPr>
            <p:sp>
              <p:nvSpPr>
                <p:cNvPr id="126" name="TextBox 125">
                  <a:extLst>
                    <a:ext uri="{FF2B5EF4-FFF2-40B4-BE49-F238E27FC236}">
                      <a16:creationId xmlns:a16="http://schemas.microsoft.com/office/drawing/2014/main" id="{854E441B-6EFC-4694-8155-A3F0594AE406}"/>
                    </a:ext>
                  </a:extLst>
                </p:cNvPr>
                <p:cNvSpPr txBox="1"/>
                <p:nvPr/>
              </p:nvSpPr>
              <p:spPr>
                <a:xfrm rot="20700000" flipH="1">
                  <a:off x="8437398" y="1701005"/>
                  <a:ext cx="671242" cy="70230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ct val="140000"/>
                    </a:lnSpc>
                  </a:pPr>
                  <a:r>
                    <a:rPr lang="en-US" sz="3200" b="1" spc="-150" dirty="0">
                      <a:solidFill>
                        <a:schemeClr val="accent2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01</a:t>
                  </a:r>
                </a:p>
              </p:txBody>
            </p:sp>
            <p:sp>
              <p:nvSpPr>
                <p:cNvPr id="127" name="TextBox 126">
                  <a:extLst>
                    <a:ext uri="{FF2B5EF4-FFF2-40B4-BE49-F238E27FC236}">
                      <a16:creationId xmlns:a16="http://schemas.microsoft.com/office/drawing/2014/main" id="{84B191B9-DB3F-4FFF-BEDB-B6A1B9E3F859}"/>
                    </a:ext>
                  </a:extLst>
                </p:cNvPr>
                <p:cNvSpPr txBox="1"/>
                <p:nvPr/>
              </p:nvSpPr>
              <p:spPr>
                <a:xfrm>
                  <a:off x="9468165" y="1567570"/>
                  <a:ext cx="1700410" cy="9691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</a:p>
              </p:txBody>
            </p:sp>
            <p:cxnSp>
              <p:nvCxnSpPr>
                <p:cNvPr id="128" name="Straight Connector 127">
                  <a:extLst>
                    <a:ext uri="{FF2B5EF4-FFF2-40B4-BE49-F238E27FC236}">
                      <a16:creationId xmlns:a16="http://schemas.microsoft.com/office/drawing/2014/main" id="{10AF2CF1-A69D-4C6B-8A32-C138F2ED6FD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22040" y="1656532"/>
                  <a:ext cx="0" cy="877111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  <a:alpha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9" name="Rectangle: Rounded Corners 128">
                  <a:extLst>
                    <a:ext uri="{FF2B5EF4-FFF2-40B4-BE49-F238E27FC236}">
                      <a16:creationId xmlns:a16="http://schemas.microsoft.com/office/drawing/2014/main" id="{3FD4F2F1-9AAA-436F-B6CA-515A9C3314CA}"/>
                    </a:ext>
                  </a:extLst>
                </p:cNvPr>
                <p:cNvSpPr/>
                <p:nvPr/>
              </p:nvSpPr>
              <p:spPr>
                <a:xfrm>
                  <a:off x="9199181" y="1842290"/>
                  <a:ext cx="45719" cy="505595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0" name="Group 129">
                <a:extLst>
                  <a:ext uri="{FF2B5EF4-FFF2-40B4-BE49-F238E27FC236}">
                    <a16:creationId xmlns:a16="http://schemas.microsoft.com/office/drawing/2014/main" id="{2AEBD929-4B14-4AD4-87B2-C92ECE94CC66}"/>
                  </a:ext>
                </a:extLst>
              </p:cNvPr>
              <p:cNvGrpSpPr/>
              <p:nvPr/>
            </p:nvGrpSpPr>
            <p:grpSpPr>
              <a:xfrm>
                <a:off x="4222942" y="2134808"/>
                <a:ext cx="2731177" cy="969176"/>
                <a:chOff x="8437398" y="1567570"/>
                <a:chExt cx="2731177" cy="969176"/>
              </a:xfrm>
            </p:grpSpPr>
            <p:sp>
              <p:nvSpPr>
                <p:cNvPr id="131" name="TextBox 130">
                  <a:extLst>
                    <a:ext uri="{FF2B5EF4-FFF2-40B4-BE49-F238E27FC236}">
                      <a16:creationId xmlns:a16="http://schemas.microsoft.com/office/drawing/2014/main" id="{0D8860EB-82D7-410B-BE93-7EE0A849D5F4}"/>
                    </a:ext>
                  </a:extLst>
                </p:cNvPr>
                <p:cNvSpPr txBox="1"/>
                <p:nvPr/>
              </p:nvSpPr>
              <p:spPr>
                <a:xfrm rot="20700000" flipH="1">
                  <a:off x="8437398" y="1701005"/>
                  <a:ext cx="671242" cy="70230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ct val="140000"/>
                    </a:lnSpc>
                  </a:pPr>
                  <a:r>
                    <a:rPr lang="en-US" sz="3200" b="1" spc="-150" dirty="0">
                      <a:solidFill>
                        <a:schemeClr val="accent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02</a:t>
                  </a:r>
                </a:p>
              </p:txBody>
            </p:sp>
            <p:sp>
              <p:nvSpPr>
                <p:cNvPr id="132" name="TextBox 131">
                  <a:extLst>
                    <a:ext uri="{FF2B5EF4-FFF2-40B4-BE49-F238E27FC236}">
                      <a16:creationId xmlns:a16="http://schemas.microsoft.com/office/drawing/2014/main" id="{A8D5218D-99B8-4D5A-8834-3B1AEA185FD3}"/>
                    </a:ext>
                  </a:extLst>
                </p:cNvPr>
                <p:cNvSpPr txBox="1"/>
                <p:nvPr/>
              </p:nvSpPr>
              <p:spPr>
                <a:xfrm>
                  <a:off x="9468165" y="1567570"/>
                  <a:ext cx="1700410" cy="9691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</a:p>
              </p:txBody>
            </p:sp>
            <p:cxnSp>
              <p:nvCxnSpPr>
                <p:cNvPr id="133" name="Straight Connector 132">
                  <a:extLst>
                    <a:ext uri="{FF2B5EF4-FFF2-40B4-BE49-F238E27FC236}">
                      <a16:creationId xmlns:a16="http://schemas.microsoft.com/office/drawing/2014/main" id="{A33EB4A3-1184-4AAC-8156-72422C0B981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22040" y="1656532"/>
                  <a:ext cx="0" cy="877111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  <a:alpha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4" name="Rectangle: Rounded Corners 133">
                  <a:extLst>
                    <a:ext uri="{FF2B5EF4-FFF2-40B4-BE49-F238E27FC236}">
                      <a16:creationId xmlns:a16="http://schemas.microsoft.com/office/drawing/2014/main" id="{8CA5EB1E-E2E3-4882-BD0E-A12F74D86E9E}"/>
                    </a:ext>
                  </a:extLst>
                </p:cNvPr>
                <p:cNvSpPr/>
                <p:nvPr/>
              </p:nvSpPr>
              <p:spPr>
                <a:xfrm>
                  <a:off x="9199181" y="1842290"/>
                  <a:ext cx="45719" cy="505595"/>
                </a:xfrm>
                <a:prstGeom prst="roundRect">
                  <a:avLst>
                    <a:gd name="adj" fmla="val 50000"/>
                  </a:avLst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5" name="Group 134">
                <a:extLst>
                  <a:ext uri="{FF2B5EF4-FFF2-40B4-BE49-F238E27FC236}">
                    <a16:creationId xmlns:a16="http://schemas.microsoft.com/office/drawing/2014/main" id="{5B664485-FF6C-4D55-84D9-FC12B5D1339B}"/>
                  </a:ext>
                </a:extLst>
              </p:cNvPr>
              <p:cNvGrpSpPr/>
              <p:nvPr/>
            </p:nvGrpSpPr>
            <p:grpSpPr>
              <a:xfrm>
                <a:off x="4222942" y="4942870"/>
                <a:ext cx="2731177" cy="969176"/>
                <a:chOff x="8437398" y="1567570"/>
                <a:chExt cx="2731177" cy="969176"/>
              </a:xfrm>
            </p:grpSpPr>
            <p:sp>
              <p:nvSpPr>
                <p:cNvPr id="150" name="TextBox 149">
                  <a:extLst>
                    <a:ext uri="{FF2B5EF4-FFF2-40B4-BE49-F238E27FC236}">
                      <a16:creationId xmlns:a16="http://schemas.microsoft.com/office/drawing/2014/main" id="{8FC155FC-C7CA-4E08-8DD0-78643059754C}"/>
                    </a:ext>
                  </a:extLst>
                </p:cNvPr>
                <p:cNvSpPr txBox="1"/>
                <p:nvPr/>
              </p:nvSpPr>
              <p:spPr>
                <a:xfrm rot="20700000" flipH="1">
                  <a:off x="8437398" y="1701005"/>
                  <a:ext cx="671242" cy="70230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ct val="140000"/>
                    </a:lnSpc>
                  </a:pPr>
                  <a:r>
                    <a:rPr lang="en-US" sz="3200" b="1" spc="-150" dirty="0">
                      <a:solidFill>
                        <a:schemeClr val="accent3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04</a:t>
                  </a:r>
                </a:p>
              </p:txBody>
            </p:sp>
            <p:sp>
              <p:nvSpPr>
                <p:cNvPr id="151" name="TextBox 150">
                  <a:extLst>
                    <a:ext uri="{FF2B5EF4-FFF2-40B4-BE49-F238E27FC236}">
                      <a16:creationId xmlns:a16="http://schemas.microsoft.com/office/drawing/2014/main" id="{FA0FA7A0-A016-4972-AD86-80976D9CB101}"/>
                    </a:ext>
                  </a:extLst>
                </p:cNvPr>
                <p:cNvSpPr txBox="1"/>
                <p:nvPr/>
              </p:nvSpPr>
              <p:spPr>
                <a:xfrm>
                  <a:off x="9468165" y="1567570"/>
                  <a:ext cx="1700410" cy="9691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</a:p>
              </p:txBody>
            </p:sp>
            <p:cxnSp>
              <p:nvCxnSpPr>
                <p:cNvPr id="152" name="Straight Connector 151">
                  <a:extLst>
                    <a:ext uri="{FF2B5EF4-FFF2-40B4-BE49-F238E27FC236}">
                      <a16:creationId xmlns:a16="http://schemas.microsoft.com/office/drawing/2014/main" id="{5DDF5C0C-1EAF-4B00-9C29-2ACE4F22DDE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22040" y="1656532"/>
                  <a:ext cx="0" cy="877111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  <a:alpha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3" name="Rectangle: Rounded Corners 152">
                  <a:extLst>
                    <a:ext uri="{FF2B5EF4-FFF2-40B4-BE49-F238E27FC236}">
                      <a16:creationId xmlns:a16="http://schemas.microsoft.com/office/drawing/2014/main" id="{4C25FCA9-3599-458D-8CDD-93BA01425814}"/>
                    </a:ext>
                  </a:extLst>
                </p:cNvPr>
                <p:cNvSpPr/>
                <p:nvPr/>
              </p:nvSpPr>
              <p:spPr>
                <a:xfrm>
                  <a:off x="9199181" y="1842290"/>
                  <a:ext cx="45719" cy="505595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4" name="Group 153">
                <a:extLst>
                  <a:ext uri="{FF2B5EF4-FFF2-40B4-BE49-F238E27FC236}">
                    <a16:creationId xmlns:a16="http://schemas.microsoft.com/office/drawing/2014/main" id="{34F3077A-3891-4BC1-BC50-A26DF1929BBB}"/>
                  </a:ext>
                </a:extLst>
              </p:cNvPr>
              <p:cNvGrpSpPr/>
              <p:nvPr/>
            </p:nvGrpSpPr>
            <p:grpSpPr>
              <a:xfrm>
                <a:off x="4222942" y="3538839"/>
                <a:ext cx="2731177" cy="969176"/>
                <a:chOff x="8437398" y="1567570"/>
                <a:chExt cx="2731177" cy="969176"/>
              </a:xfrm>
            </p:grpSpPr>
            <p:sp>
              <p:nvSpPr>
                <p:cNvPr id="155" name="TextBox 154">
                  <a:extLst>
                    <a:ext uri="{FF2B5EF4-FFF2-40B4-BE49-F238E27FC236}">
                      <a16:creationId xmlns:a16="http://schemas.microsoft.com/office/drawing/2014/main" id="{8D9E310B-5D9A-4BC3-A756-97659DDF1B46}"/>
                    </a:ext>
                  </a:extLst>
                </p:cNvPr>
                <p:cNvSpPr txBox="1"/>
                <p:nvPr/>
              </p:nvSpPr>
              <p:spPr>
                <a:xfrm rot="20700000" flipH="1">
                  <a:off x="8437398" y="1701005"/>
                  <a:ext cx="671242" cy="70230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ct val="140000"/>
                    </a:lnSpc>
                  </a:pPr>
                  <a:r>
                    <a:rPr lang="en-US" sz="3200" b="1" spc="-150" dirty="0">
                      <a:solidFill>
                        <a:schemeClr val="accent4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03</a:t>
                  </a:r>
                </a:p>
              </p:txBody>
            </p:sp>
            <p:sp>
              <p:nvSpPr>
                <p:cNvPr id="156" name="TextBox 155">
                  <a:extLst>
                    <a:ext uri="{FF2B5EF4-FFF2-40B4-BE49-F238E27FC236}">
                      <a16:creationId xmlns:a16="http://schemas.microsoft.com/office/drawing/2014/main" id="{2D7B7D5C-E14B-420E-A09C-C6C23D31197B}"/>
                    </a:ext>
                  </a:extLst>
                </p:cNvPr>
                <p:cNvSpPr txBox="1"/>
                <p:nvPr/>
              </p:nvSpPr>
              <p:spPr>
                <a:xfrm>
                  <a:off x="9468165" y="1567570"/>
                  <a:ext cx="1700410" cy="9691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</a:p>
              </p:txBody>
            </p:sp>
            <p:cxnSp>
              <p:nvCxnSpPr>
                <p:cNvPr id="157" name="Straight Connector 156">
                  <a:extLst>
                    <a:ext uri="{FF2B5EF4-FFF2-40B4-BE49-F238E27FC236}">
                      <a16:creationId xmlns:a16="http://schemas.microsoft.com/office/drawing/2014/main" id="{921BEC68-E1CF-4978-AA1D-02DC309A63A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22040" y="1656532"/>
                  <a:ext cx="0" cy="877111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  <a:alpha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8" name="Rectangle: Rounded Corners 157">
                  <a:extLst>
                    <a:ext uri="{FF2B5EF4-FFF2-40B4-BE49-F238E27FC236}">
                      <a16:creationId xmlns:a16="http://schemas.microsoft.com/office/drawing/2014/main" id="{96BF8C7C-DFAA-44F7-85F0-EACCE6B694E7}"/>
                    </a:ext>
                  </a:extLst>
                </p:cNvPr>
                <p:cNvSpPr/>
                <p:nvPr/>
              </p:nvSpPr>
              <p:spPr>
                <a:xfrm>
                  <a:off x="9199181" y="1842290"/>
                  <a:ext cx="45719" cy="505595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9" name="Group 158">
                <a:extLst>
                  <a:ext uri="{FF2B5EF4-FFF2-40B4-BE49-F238E27FC236}">
                    <a16:creationId xmlns:a16="http://schemas.microsoft.com/office/drawing/2014/main" id="{64CB4E7E-86AE-4487-A0C7-04F4EC5157BC}"/>
                  </a:ext>
                </a:extLst>
              </p:cNvPr>
              <p:cNvGrpSpPr/>
              <p:nvPr/>
            </p:nvGrpSpPr>
            <p:grpSpPr>
              <a:xfrm>
                <a:off x="7403463" y="730777"/>
                <a:ext cx="2731177" cy="969176"/>
                <a:chOff x="8437398" y="1567570"/>
                <a:chExt cx="2731177" cy="969176"/>
              </a:xfrm>
            </p:grpSpPr>
            <p:sp>
              <p:nvSpPr>
                <p:cNvPr id="160" name="TextBox 159">
                  <a:extLst>
                    <a:ext uri="{FF2B5EF4-FFF2-40B4-BE49-F238E27FC236}">
                      <a16:creationId xmlns:a16="http://schemas.microsoft.com/office/drawing/2014/main" id="{1E384AD1-DE2D-40FF-A3FB-A0F964541E4C}"/>
                    </a:ext>
                  </a:extLst>
                </p:cNvPr>
                <p:cNvSpPr txBox="1"/>
                <p:nvPr/>
              </p:nvSpPr>
              <p:spPr>
                <a:xfrm rot="20700000" flipH="1">
                  <a:off x="8437398" y="1701005"/>
                  <a:ext cx="671242" cy="70230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ct val="140000"/>
                    </a:lnSpc>
                  </a:pPr>
                  <a:r>
                    <a:rPr lang="en-US" sz="3200" b="1" spc="-150" dirty="0">
                      <a:solidFill>
                        <a:schemeClr val="accent5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05</a:t>
                  </a:r>
                </a:p>
              </p:txBody>
            </p:sp>
            <p:sp>
              <p:nvSpPr>
                <p:cNvPr id="161" name="TextBox 160">
                  <a:extLst>
                    <a:ext uri="{FF2B5EF4-FFF2-40B4-BE49-F238E27FC236}">
                      <a16:creationId xmlns:a16="http://schemas.microsoft.com/office/drawing/2014/main" id="{62B8FFC0-76CD-4ACC-9EA0-B1825D27477E}"/>
                    </a:ext>
                  </a:extLst>
                </p:cNvPr>
                <p:cNvSpPr txBox="1"/>
                <p:nvPr/>
              </p:nvSpPr>
              <p:spPr>
                <a:xfrm>
                  <a:off x="9468165" y="1567570"/>
                  <a:ext cx="1700410" cy="9691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</a:p>
              </p:txBody>
            </p:sp>
            <p:cxnSp>
              <p:nvCxnSpPr>
                <p:cNvPr id="162" name="Straight Connector 161">
                  <a:extLst>
                    <a:ext uri="{FF2B5EF4-FFF2-40B4-BE49-F238E27FC236}">
                      <a16:creationId xmlns:a16="http://schemas.microsoft.com/office/drawing/2014/main" id="{7402F0F2-7091-41D8-9EF5-419B6A6B062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22040" y="1656532"/>
                  <a:ext cx="0" cy="877111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  <a:alpha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3" name="Rectangle: Rounded Corners 162">
                  <a:extLst>
                    <a:ext uri="{FF2B5EF4-FFF2-40B4-BE49-F238E27FC236}">
                      <a16:creationId xmlns:a16="http://schemas.microsoft.com/office/drawing/2014/main" id="{1BB97DBB-3C66-4B01-967A-C028168EF826}"/>
                    </a:ext>
                  </a:extLst>
                </p:cNvPr>
                <p:cNvSpPr/>
                <p:nvPr/>
              </p:nvSpPr>
              <p:spPr>
                <a:xfrm>
                  <a:off x="9199181" y="1842290"/>
                  <a:ext cx="45719" cy="505595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64" name="Group 163">
                <a:extLst>
                  <a:ext uri="{FF2B5EF4-FFF2-40B4-BE49-F238E27FC236}">
                    <a16:creationId xmlns:a16="http://schemas.microsoft.com/office/drawing/2014/main" id="{F23F1048-591F-458F-8EDA-CB625E45F07C}"/>
                  </a:ext>
                </a:extLst>
              </p:cNvPr>
              <p:cNvGrpSpPr/>
              <p:nvPr/>
            </p:nvGrpSpPr>
            <p:grpSpPr>
              <a:xfrm>
                <a:off x="7403463" y="2134808"/>
                <a:ext cx="2731177" cy="969176"/>
                <a:chOff x="8437398" y="1567570"/>
                <a:chExt cx="2731177" cy="969176"/>
              </a:xfrm>
            </p:grpSpPr>
            <p:sp>
              <p:nvSpPr>
                <p:cNvPr id="165" name="TextBox 164">
                  <a:extLst>
                    <a:ext uri="{FF2B5EF4-FFF2-40B4-BE49-F238E27FC236}">
                      <a16:creationId xmlns:a16="http://schemas.microsoft.com/office/drawing/2014/main" id="{AA3BEAC9-705F-4A25-A448-AC8266A5A101}"/>
                    </a:ext>
                  </a:extLst>
                </p:cNvPr>
                <p:cNvSpPr txBox="1"/>
                <p:nvPr/>
              </p:nvSpPr>
              <p:spPr>
                <a:xfrm rot="20700000" flipH="1">
                  <a:off x="8437398" y="1701005"/>
                  <a:ext cx="671242" cy="70230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ct val="140000"/>
                    </a:lnSpc>
                  </a:pPr>
                  <a:r>
                    <a:rPr lang="en-US" sz="3200" b="1" spc="-150" dirty="0">
                      <a:solidFill>
                        <a:schemeClr val="accent6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06</a:t>
                  </a:r>
                </a:p>
              </p:txBody>
            </p:sp>
            <p:sp>
              <p:nvSpPr>
                <p:cNvPr id="166" name="TextBox 165">
                  <a:extLst>
                    <a:ext uri="{FF2B5EF4-FFF2-40B4-BE49-F238E27FC236}">
                      <a16:creationId xmlns:a16="http://schemas.microsoft.com/office/drawing/2014/main" id="{BB62199B-CEE0-49D9-A025-416608419A81}"/>
                    </a:ext>
                  </a:extLst>
                </p:cNvPr>
                <p:cNvSpPr txBox="1"/>
                <p:nvPr/>
              </p:nvSpPr>
              <p:spPr>
                <a:xfrm>
                  <a:off x="9468165" y="1567570"/>
                  <a:ext cx="1700410" cy="9691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</a:p>
              </p:txBody>
            </p:sp>
            <p:cxnSp>
              <p:nvCxnSpPr>
                <p:cNvPr id="167" name="Straight Connector 166">
                  <a:extLst>
                    <a:ext uri="{FF2B5EF4-FFF2-40B4-BE49-F238E27FC236}">
                      <a16:creationId xmlns:a16="http://schemas.microsoft.com/office/drawing/2014/main" id="{5225D90E-F3B3-4059-9980-53F5924FA95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22040" y="1656532"/>
                  <a:ext cx="0" cy="877111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  <a:alpha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8" name="Rectangle: Rounded Corners 167">
                  <a:extLst>
                    <a:ext uri="{FF2B5EF4-FFF2-40B4-BE49-F238E27FC236}">
                      <a16:creationId xmlns:a16="http://schemas.microsoft.com/office/drawing/2014/main" id="{0C647D38-53D1-4D7C-A2B5-E7181796D70A}"/>
                    </a:ext>
                  </a:extLst>
                </p:cNvPr>
                <p:cNvSpPr/>
                <p:nvPr/>
              </p:nvSpPr>
              <p:spPr>
                <a:xfrm>
                  <a:off x="9199181" y="1842290"/>
                  <a:ext cx="45719" cy="505595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69" name="Group 168">
                <a:extLst>
                  <a:ext uri="{FF2B5EF4-FFF2-40B4-BE49-F238E27FC236}">
                    <a16:creationId xmlns:a16="http://schemas.microsoft.com/office/drawing/2014/main" id="{8F737859-E33B-4284-B12B-07BC1D1B202A}"/>
                  </a:ext>
                </a:extLst>
              </p:cNvPr>
              <p:cNvGrpSpPr/>
              <p:nvPr/>
            </p:nvGrpSpPr>
            <p:grpSpPr>
              <a:xfrm>
                <a:off x="7403463" y="4942870"/>
                <a:ext cx="2731177" cy="969176"/>
                <a:chOff x="8437398" y="1567570"/>
                <a:chExt cx="2731177" cy="969176"/>
              </a:xfrm>
            </p:grpSpPr>
            <p:sp>
              <p:nvSpPr>
                <p:cNvPr id="170" name="TextBox 169">
                  <a:extLst>
                    <a:ext uri="{FF2B5EF4-FFF2-40B4-BE49-F238E27FC236}">
                      <a16:creationId xmlns:a16="http://schemas.microsoft.com/office/drawing/2014/main" id="{AB4412CE-C3ED-4DBD-9A6D-0EDD1C5649B5}"/>
                    </a:ext>
                  </a:extLst>
                </p:cNvPr>
                <p:cNvSpPr txBox="1"/>
                <p:nvPr/>
              </p:nvSpPr>
              <p:spPr>
                <a:xfrm rot="20700000" flipH="1">
                  <a:off x="8437398" y="1701005"/>
                  <a:ext cx="671242" cy="70230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ct val="140000"/>
                    </a:lnSpc>
                  </a:pPr>
                  <a:r>
                    <a:rPr lang="en-US" sz="3200" b="1" spc="-150" dirty="0">
                      <a:solidFill>
                        <a:schemeClr val="accent2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08</a:t>
                  </a:r>
                </a:p>
              </p:txBody>
            </p:sp>
            <p:sp>
              <p:nvSpPr>
                <p:cNvPr id="171" name="TextBox 170">
                  <a:extLst>
                    <a:ext uri="{FF2B5EF4-FFF2-40B4-BE49-F238E27FC236}">
                      <a16:creationId xmlns:a16="http://schemas.microsoft.com/office/drawing/2014/main" id="{927850D9-D587-408A-8A05-DBC1BFF657E2}"/>
                    </a:ext>
                  </a:extLst>
                </p:cNvPr>
                <p:cNvSpPr txBox="1"/>
                <p:nvPr/>
              </p:nvSpPr>
              <p:spPr>
                <a:xfrm>
                  <a:off x="9468165" y="1567570"/>
                  <a:ext cx="1700410" cy="9691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</a:p>
              </p:txBody>
            </p:sp>
            <p:cxnSp>
              <p:nvCxnSpPr>
                <p:cNvPr id="172" name="Straight Connector 171">
                  <a:extLst>
                    <a:ext uri="{FF2B5EF4-FFF2-40B4-BE49-F238E27FC236}">
                      <a16:creationId xmlns:a16="http://schemas.microsoft.com/office/drawing/2014/main" id="{B94CC58C-5D93-42F2-BAF4-38457582506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22040" y="1656532"/>
                  <a:ext cx="0" cy="877111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  <a:alpha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3" name="Rectangle: Rounded Corners 172">
                  <a:extLst>
                    <a:ext uri="{FF2B5EF4-FFF2-40B4-BE49-F238E27FC236}">
                      <a16:creationId xmlns:a16="http://schemas.microsoft.com/office/drawing/2014/main" id="{7636C05E-C12B-420C-8012-00FB4A88A131}"/>
                    </a:ext>
                  </a:extLst>
                </p:cNvPr>
                <p:cNvSpPr/>
                <p:nvPr/>
              </p:nvSpPr>
              <p:spPr>
                <a:xfrm>
                  <a:off x="9199181" y="1842290"/>
                  <a:ext cx="45719" cy="505595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74" name="Group 173">
                <a:extLst>
                  <a:ext uri="{FF2B5EF4-FFF2-40B4-BE49-F238E27FC236}">
                    <a16:creationId xmlns:a16="http://schemas.microsoft.com/office/drawing/2014/main" id="{96367120-8B75-42F4-90EE-3BE2E6C39C33}"/>
                  </a:ext>
                </a:extLst>
              </p:cNvPr>
              <p:cNvGrpSpPr/>
              <p:nvPr/>
            </p:nvGrpSpPr>
            <p:grpSpPr>
              <a:xfrm>
                <a:off x="7403463" y="3538839"/>
                <a:ext cx="2731177" cy="969176"/>
                <a:chOff x="8437398" y="1567570"/>
                <a:chExt cx="2731177" cy="969176"/>
              </a:xfrm>
            </p:grpSpPr>
            <p:sp>
              <p:nvSpPr>
                <p:cNvPr id="175" name="TextBox 174">
                  <a:extLst>
                    <a:ext uri="{FF2B5EF4-FFF2-40B4-BE49-F238E27FC236}">
                      <a16:creationId xmlns:a16="http://schemas.microsoft.com/office/drawing/2014/main" id="{C5270E14-7E09-4B69-9AB0-3F8B619AF032}"/>
                    </a:ext>
                  </a:extLst>
                </p:cNvPr>
                <p:cNvSpPr txBox="1"/>
                <p:nvPr/>
              </p:nvSpPr>
              <p:spPr>
                <a:xfrm rot="20700000" flipH="1">
                  <a:off x="8437398" y="1701005"/>
                  <a:ext cx="671242" cy="70230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ct val="140000"/>
                    </a:lnSpc>
                  </a:pPr>
                  <a:r>
                    <a:rPr lang="en-US" sz="3200" b="1" spc="-150" dirty="0">
                      <a:solidFill>
                        <a:schemeClr val="accent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07</a:t>
                  </a:r>
                </a:p>
              </p:txBody>
            </p:sp>
            <p:sp>
              <p:nvSpPr>
                <p:cNvPr id="176" name="TextBox 175">
                  <a:extLst>
                    <a:ext uri="{FF2B5EF4-FFF2-40B4-BE49-F238E27FC236}">
                      <a16:creationId xmlns:a16="http://schemas.microsoft.com/office/drawing/2014/main" id="{25080495-6B7F-4D44-84CC-54B7A16BA71C}"/>
                    </a:ext>
                  </a:extLst>
                </p:cNvPr>
                <p:cNvSpPr txBox="1"/>
                <p:nvPr/>
              </p:nvSpPr>
              <p:spPr>
                <a:xfrm>
                  <a:off x="9468165" y="1567570"/>
                  <a:ext cx="1700410" cy="9691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j-lt"/>
                    </a:rPr>
                    <a:t>, </a:t>
                  </a:r>
                </a:p>
              </p:txBody>
            </p:sp>
            <p:cxnSp>
              <p:nvCxnSpPr>
                <p:cNvPr id="177" name="Straight Connector 176">
                  <a:extLst>
                    <a:ext uri="{FF2B5EF4-FFF2-40B4-BE49-F238E27FC236}">
                      <a16:creationId xmlns:a16="http://schemas.microsoft.com/office/drawing/2014/main" id="{F6D9F1C3-7D14-4223-8E8B-60D6794D644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22040" y="1656532"/>
                  <a:ext cx="0" cy="877111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  <a:alpha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8" name="Rectangle: Rounded Corners 177">
                  <a:extLst>
                    <a:ext uri="{FF2B5EF4-FFF2-40B4-BE49-F238E27FC236}">
                      <a16:creationId xmlns:a16="http://schemas.microsoft.com/office/drawing/2014/main" id="{3A409445-B004-4B91-8B07-2E6FC31C58BB}"/>
                    </a:ext>
                  </a:extLst>
                </p:cNvPr>
                <p:cNvSpPr/>
                <p:nvPr/>
              </p:nvSpPr>
              <p:spPr>
                <a:xfrm>
                  <a:off x="9199181" y="1842290"/>
                  <a:ext cx="45719" cy="505595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cxnSp>
            <p:nvCxnSpPr>
              <p:cNvPr id="179" name="Straight Connector 178">
                <a:extLst>
                  <a:ext uri="{FF2B5EF4-FFF2-40B4-BE49-F238E27FC236}">
                    <a16:creationId xmlns:a16="http://schemas.microsoft.com/office/drawing/2014/main" id="{F993A441-87C8-4FA1-8BBB-4363A41F607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43492" y="1966583"/>
                <a:ext cx="6126943" cy="0"/>
              </a:xfrm>
              <a:prstGeom prst="line">
                <a:avLst/>
              </a:prstGeom>
              <a:ln>
                <a:solidFill>
                  <a:schemeClr val="tx2">
                    <a:lumMod val="20000"/>
                    <a:lumOff val="8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>
                <a:extLst>
                  <a:ext uri="{FF2B5EF4-FFF2-40B4-BE49-F238E27FC236}">
                    <a16:creationId xmlns:a16="http://schemas.microsoft.com/office/drawing/2014/main" id="{E613B93C-8B8C-450F-B329-6837F5B3A45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43492" y="3318304"/>
                <a:ext cx="6126943" cy="0"/>
              </a:xfrm>
              <a:prstGeom prst="line">
                <a:avLst/>
              </a:prstGeom>
              <a:ln>
                <a:solidFill>
                  <a:schemeClr val="tx2">
                    <a:lumMod val="20000"/>
                    <a:lumOff val="8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>
                <a:extLst>
                  <a:ext uri="{FF2B5EF4-FFF2-40B4-BE49-F238E27FC236}">
                    <a16:creationId xmlns:a16="http://schemas.microsoft.com/office/drawing/2014/main" id="{F0C9008F-74B6-4735-A9D2-501598DE4D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43492" y="4749539"/>
                <a:ext cx="6126943" cy="0"/>
              </a:xfrm>
              <a:prstGeom prst="line">
                <a:avLst/>
              </a:prstGeom>
              <a:ln>
                <a:solidFill>
                  <a:schemeClr val="tx2">
                    <a:lumMod val="20000"/>
                    <a:lumOff val="8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444715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255069F-56B1-4C8C-87D9-51E92B96957D}"/>
              </a:ext>
            </a:extLst>
          </p:cNvPr>
          <p:cNvGrpSpPr/>
          <p:nvPr/>
        </p:nvGrpSpPr>
        <p:grpSpPr>
          <a:xfrm>
            <a:off x="1627868" y="2470651"/>
            <a:ext cx="8992592" cy="3316038"/>
            <a:chOff x="1627868" y="2470651"/>
            <a:chExt cx="8992592" cy="3316038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E0A6660-42FF-43E3-9853-60187858A797}"/>
                </a:ext>
              </a:extLst>
            </p:cNvPr>
            <p:cNvSpPr/>
            <p:nvPr/>
          </p:nvSpPr>
          <p:spPr>
            <a:xfrm>
              <a:off x="1627868" y="3343408"/>
              <a:ext cx="8992592" cy="65913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DD2C874-8577-4C97-A919-869314D7D0C9}"/>
                </a:ext>
              </a:extLst>
            </p:cNvPr>
            <p:cNvSpPr/>
            <p:nvPr/>
          </p:nvSpPr>
          <p:spPr>
            <a:xfrm>
              <a:off x="1627868" y="4254802"/>
              <a:ext cx="8992592" cy="65913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BCAA677-9C73-4B62-8956-918E12EFE833}"/>
                </a:ext>
              </a:extLst>
            </p:cNvPr>
            <p:cNvSpPr/>
            <p:nvPr/>
          </p:nvSpPr>
          <p:spPr>
            <a:xfrm>
              <a:off x="1627868" y="5127559"/>
              <a:ext cx="8992592" cy="65913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5C80C75-91D7-43BE-BC12-7155BE956B7E}"/>
                </a:ext>
              </a:extLst>
            </p:cNvPr>
            <p:cNvSpPr/>
            <p:nvPr/>
          </p:nvSpPr>
          <p:spPr>
            <a:xfrm>
              <a:off x="1627868" y="2470651"/>
              <a:ext cx="8992592" cy="65913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CC33984-DB3B-400C-B86D-E9F183F20D53}"/>
                </a:ext>
              </a:extLst>
            </p:cNvPr>
            <p:cNvSpPr/>
            <p:nvPr/>
          </p:nvSpPr>
          <p:spPr>
            <a:xfrm>
              <a:off x="1627869" y="2470651"/>
              <a:ext cx="81870" cy="65913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outerShdw blurRad="254000" dist="152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082F5EC-888E-4B15-B9B3-FA9B354AFEA7}"/>
                </a:ext>
              </a:extLst>
            </p:cNvPr>
            <p:cNvSpPr/>
            <p:nvPr/>
          </p:nvSpPr>
          <p:spPr>
            <a:xfrm>
              <a:off x="1627869" y="3343408"/>
              <a:ext cx="81870" cy="65913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254000" dist="152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07A3D78-8436-4F21-8B5D-0A71B33A1D5F}"/>
                </a:ext>
              </a:extLst>
            </p:cNvPr>
            <p:cNvSpPr/>
            <p:nvPr/>
          </p:nvSpPr>
          <p:spPr>
            <a:xfrm>
              <a:off x="1627869" y="4254802"/>
              <a:ext cx="81870" cy="65913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outerShdw blurRad="254000" dist="152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F4470C9-E1C3-4A0E-A266-D403028529C6}"/>
                </a:ext>
              </a:extLst>
            </p:cNvPr>
            <p:cNvSpPr/>
            <p:nvPr/>
          </p:nvSpPr>
          <p:spPr>
            <a:xfrm>
              <a:off x="1627869" y="5127559"/>
              <a:ext cx="81870" cy="65913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>
              <a:outerShdw blurRad="254000" dist="152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6E9F2E71-2B56-4A4E-9CC7-91282064DEEA}"/>
              </a:ext>
            </a:extLst>
          </p:cNvPr>
          <p:cNvSpPr/>
          <p:nvPr/>
        </p:nvSpPr>
        <p:spPr>
          <a:xfrm>
            <a:off x="1627868" y="1730623"/>
            <a:ext cx="8992591" cy="12613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120BAC1-EDD9-4D91-95FE-57A4C9DF0098}"/>
              </a:ext>
            </a:extLst>
          </p:cNvPr>
          <p:cNvGraphicFramePr>
            <a:graphicFrameLocks noGrp="1"/>
          </p:cNvGraphicFramePr>
          <p:nvPr/>
        </p:nvGraphicFramePr>
        <p:xfrm>
          <a:off x="1784949" y="1927129"/>
          <a:ext cx="8835511" cy="4005072"/>
        </p:xfrm>
        <a:graphic>
          <a:graphicData uri="http://schemas.openxmlformats.org/drawingml/2006/table">
            <a:tbl>
              <a:tblPr firstRow="1">
                <a:tableStyleId>{69012ECD-51FC-41F1-AA8D-1B2483CD663E}</a:tableStyleId>
              </a:tblPr>
              <a:tblGrid>
                <a:gridCol w="1516926">
                  <a:extLst>
                    <a:ext uri="{9D8B030D-6E8A-4147-A177-3AD203B41FA5}">
                      <a16:colId xmlns:a16="http://schemas.microsoft.com/office/drawing/2014/main" val="2897189482"/>
                    </a:ext>
                  </a:extLst>
                </a:gridCol>
                <a:gridCol w="1041611">
                  <a:extLst>
                    <a:ext uri="{9D8B030D-6E8A-4147-A177-3AD203B41FA5}">
                      <a16:colId xmlns:a16="http://schemas.microsoft.com/office/drawing/2014/main" val="2094877691"/>
                    </a:ext>
                  </a:extLst>
                </a:gridCol>
                <a:gridCol w="1242503">
                  <a:extLst>
                    <a:ext uri="{9D8B030D-6E8A-4147-A177-3AD203B41FA5}">
                      <a16:colId xmlns:a16="http://schemas.microsoft.com/office/drawing/2014/main" val="3475061736"/>
                    </a:ext>
                  </a:extLst>
                </a:gridCol>
                <a:gridCol w="1142057">
                  <a:extLst>
                    <a:ext uri="{9D8B030D-6E8A-4147-A177-3AD203B41FA5}">
                      <a16:colId xmlns:a16="http://schemas.microsoft.com/office/drawing/2014/main" val="2375595128"/>
                    </a:ext>
                  </a:extLst>
                </a:gridCol>
                <a:gridCol w="1142057">
                  <a:extLst>
                    <a:ext uri="{9D8B030D-6E8A-4147-A177-3AD203B41FA5}">
                      <a16:colId xmlns:a16="http://schemas.microsoft.com/office/drawing/2014/main" val="14777618"/>
                    </a:ext>
                  </a:extLst>
                </a:gridCol>
                <a:gridCol w="1142057">
                  <a:extLst>
                    <a:ext uri="{9D8B030D-6E8A-4147-A177-3AD203B41FA5}">
                      <a16:colId xmlns:a16="http://schemas.microsoft.com/office/drawing/2014/main" val="2849424049"/>
                    </a:ext>
                  </a:extLst>
                </a:gridCol>
                <a:gridCol w="1142057">
                  <a:extLst>
                    <a:ext uri="{9D8B030D-6E8A-4147-A177-3AD203B41FA5}">
                      <a16:colId xmlns:a16="http://schemas.microsoft.com/office/drawing/2014/main" val="87671047"/>
                    </a:ext>
                  </a:extLst>
                </a:gridCol>
                <a:gridCol w="466243">
                  <a:extLst>
                    <a:ext uri="{9D8B030D-6E8A-4147-A177-3AD203B41FA5}">
                      <a16:colId xmlns:a16="http://schemas.microsoft.com/office/drawing/2014/main" val="206793153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1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Title</a:t>
                      </a:r>
                      <a:r>
                        <a:rPr lang="en-US" sz="1200" b="1" u="none" strike="noStrike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endParaRPr lang="en-US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Marketing </a:t>
                      </a:r>
                    </a:p>
                  </a:txBody>
                  <a:tcPr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Photography</a:t>
                      </a:r>
                    </a:p>
                  </a:txBody>
                  <a:tcPr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Business</a:t>
                      </a:r>
                    </a:p>
                  </a:txBody>
                  <a:tcPr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1" i="0" u="none" strike="noStrike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Manajemen</a:t>
                      </a:r>
                      <a:r>
                        <a:rPr lang="en-US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   </a:t>
                      </a:r>
                    </a:p>
                  </a:txBody>
                  <a:tcPr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Company </a:t>
                      </a:r>
                    </a:p>
                  </a:txBody>
                  <a:tcPr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Organization </a:t>
                      </a:r>
                    </a:p>
                  </a:txBody>
                  <a:tcPr anchor="ctr"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0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3362131"/>
                  </a:ext>
                </a:extLst>
              </a:tr>
              <a:tr h="886968"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cs typeface="+mn-cs"/>
                        </a:rPr>
                        <a:t>Content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YES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  YES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YES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YES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YES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YES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v</a:t>
                      </a:r>
                    </a:p>
                  </a:txBody>
                  <a:tcPr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832641"/>
                  </a:ext>
                </a:extLst>
              </a:tr>
              <a:tr h="886968"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Heading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YES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  YES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X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X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X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X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7417550"/>
                  </a:ext>
                </a:extLst>
              </a:tr>
              <a:tr h="886968"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Paragraph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YES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 YES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X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X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X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X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</a:p>
                  </a:txBody>
                  <a:tcPr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471172"/>
                  </a:ext>
                </a:extLst>
              </a:tr>
              <a:tr h="886968"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SEO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YES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 YES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X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X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X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X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</a:p>
                  </a:txBody>
                  <a:tcPr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8964920"/>
                  </a:ext>
                </a:extLst>
              </a:tr>
            </a:tbl>
          </a:graphicData>
        </a:graphic>
      </p:graphicFrame>
      <p:sp>
        <p:nvSpPr>
          <p:cNvPr id="12" name="Title 17">
            <a:extLst>
              <a:ext uri="{FF2B5EF4-FFF2-40B4-BE49-F238E27FC236}">
                <a16:creationId xmlns:a16="http://schemas.microsoft.com/office/drawing/2014/main" id="{159A7474-F35C-4AB9-866B-65ADE3211CE3}"/>
              </a:ext>
            </a:extLst>
          </p:cNvPr>
          <p:cNvSpPr txBox="1">
            <a:spLocks/>
          </p:cNvSpPr>
          <p:nvPr/>
        </p:nvSpPr>
        <p:spPr>
          <a:xfrm>
            <a:off x="865101" y="747400"/>
            <a:ext cx="10461798" cy="6762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Simple Tables Infographic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990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: Top Corners Rounded 37">
            <a:extLst>
              <a:ext uri="{FF2B5EF4-FFF2-40B4-BE49-F238E27FC236}">
                <a16:creationId xmlns:a16="http://schemas.microsoft.com/office/drawing/2014/main" id="{294E66E7-00B9-47EC-8F17-1F9D628A2A3D}"/>
              </a:ext>
            </a:extLst>
          </p:cNvPr>
          <p:cNvSpPr/>
          <p:nvPr/>
        </p:nvSpPr>
        <p:spPr>
          <a:xfrm>
            <a:off x="1369047" y="1829234"/>
            <a:ext cx="9317144" cy="567578"/>
          </a:xfrm>
          <a:prstGeom prst="round2SameRect">
            <a:avLst>
              <a:gd name="adj1" fmla="val 7397"/>
              <a:gd name="adj2" fmla="val 0"/>
            </a:avLst>
          </a:prstGeom>
          <a:solidFill>
            <a:schemeClr val="accent3"/>
          </a:solidFill>
          <a:ln>
            <a:noFill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946F0B85-BC30-4E0C-8914-FD1F2E72A467}"/>
              </a:ext>
            </a:extLst>
          </p:cNvPr>
          <p:cNvGraphicFramePr>
            <a:graphicFrameLocks noGrp="1"/>
          </p:cNvGraphicFramePr>
          <p:nvPr/>
        </p:nvGraphicFramePr>
        <p:xfrm>
          <a:off x="1362450" y="1816173"/>
          <a:ext cx="9324226" cy="2543265"/>
        </p:xfrm>
        <a:graphic>
          <a:graphicData uri="http://schemas.openxmlformats.org/drawingml/2006/table">
            <a:tbl>
              <a:tblPr firstRow="1">
                <a:tableStyleId>{69012ECD-51FC-41F1-AA8D-1B2483CD663E}</a:tableStyleId>
              </a:tblPr>
              <a:tblGrid>
                <a:gridCol w="1690012">
                  <a:extLst>
                    <a:ext uri="{9D8B030D-6E8A-4147-A177-3AD203B41FA5}">
                      <a16:colId xmlns:a16="http://schemas.microsoft.com/office/drawing/2014/main" val="2897189482"/>
                    </a:ext>
                  </a:extLst>
                </a:gridCol>
                <a:gridCol w="1272369">
                  <a:extLst>
                    <a:ext uri="{9D8B030D-6E8A-4147-A177-3AD203B41FA5}">
                      <a16:colId xmlns:a16="http://schemas.microsoft.com/office/drawing/2014/main" val="2094877691"/>
                    </a:ext>
                  </a:extLst>
                </a:gridCol>
                <a:gridCol w="1272369">
                  <a:extLst>
                    <a:ext uri="{9D8B030D-6E8A-4147-A177-3AD203B41FA5}">
                      <a16:colId xmlns:a16="http://schemas.microsoft.com/office/drawing/2014/main" val="3475061736"/>
                    </a:ext>
                  </a:extLst>
                </a:gridCol>
                <a:gridCol w="1272369">
                  <a:extLst>
                    <a:ext uri="{9D8B030D-6E8A-4147-A177-3AD203B41FA5}">
                      <a16:colId xmlns:a16="http://schemas.microsoft.com/office/drawing/2014/main" val="2375595128"/>
                    </a:ext>
                  </a:extLst>
                </a:gridCol>
                <a:gridCol w="1272369">
                  <a:extLst>
                    <a:ext uri="{9D8B030D-6E8A-4147-A177-3AD203B41FA5}">
                      <a16:colId xmlns:a16="http://schemas.microsoft.com/office/drawing/2014/main" val="14777618"/>
                    </a:ext>
                  </a:extLst>
                </a:gridCol>
                <a:gridCol w="1272369">
                  <a:extLst>
                    <a:ext uri="{9D8B030D-6E8A-4147-A177-3AD203B41FA5}">
                      <a16:colId xmlns:a16="http://schemas.microsoft.com/office/drawing/2014/main" val="2849424049"/>
                    </a:ext>
                  </a:extLst>
                </a:gridCol>
                <a:gridCol w="1272369">
                  <a:extLst>
                    <a:ext uri="{9D8B030D-6E8A-4147-A177-3AD203B41FA5}">
                      <a16:colId xmlns:a16="http://schemas.microsoft.com/office/drawing/2014/main" val="87671047"/>
                    </a:ext>
                  </a:extLst>
                </a:gridCol>
              </a:tblGrid>
              <a:tr h="633877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  <a:r>
                        <a:rPr lang="en-US" sz="1200" b="1" u="none" strike="noStrike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 </a:t>
                      </a:r>
                    </a:p>
                  </a:txBody>
                  <a:tcPr marL="106077" marR="106077" marT="53039" marB="53039"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Photography</a:t>
                      </a:r>
                    </a:p>
                  </a:txBody>
                  <a:tcPr marL="106077" marR="106077" marT="53039" marB="53039"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Business </a:t>
                      </a:r>
                    </a:p>
                  </a:txBody>
                  <a:tcPr marL="106077" marR="106077" marT="53039" marB="53039"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Manajemen</a:t>
                      </a:r>
                      <a:r>
                        <a:rPr lang="en-US" sz="12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106077" marR="106077" marT="53039" marB="53039"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Company</a:t>
                      </a:r>
                    </a:p>
                  </a:txBody>
                  <a:tcPr marL="106077" marR="106077" marT="53039" marB="53039"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Organization</a:t>
                      </a:r>
                    </a:p>
                  </a:txBody>
                  <a:tcPr marL="106077" marR="106077" marT="53039" marB="53039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362131"/>
                  </a:ext>
                </a:extLst>
              </a:tr>
              <a:tr h="477347"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4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+mn-cs"/>
                        </a:rPr>
                        <a:t>Content</a:t>
                      </a:r>
                      <a:endParaRPr lang="en-US" sz="14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YES</a:t>
                      </a:r>
                      <a:endParaRPr lang="en-US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YES</a:t>
                      </a:r>
                      <a:endParaRPr lang="en-US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YES</a:t>
                      </a:r>
                      <a:endParaRPr lang="en-US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YES</a:t>
                      </a:r>
                      <a:endParaRPr lang="en-US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YES</a:t>
                      </a:r>
                      <a:endParaRPr lang="en-US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YES</a:t>
                      </a:r>
                      <a:endParaRPr lang="en-US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32641"/>
                  </a:ext>
                </a:extLst>
              </a:tr>
              <a:tr h="477347"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400" b="1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Heading</a:t>
                      </a:r>
                      <a:endParaRPr lang="en-US" sz="14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YES</a:t>
                      </a:r>
                      <a:endParaRPr lang="en-US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YES</a:t>
                      </a:r>
                      <a:endParaRPr lang="en-US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X</a:t>
                      </a:r>
                      <a:endParaRPr lang="en-US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X</a:t>
                      </a:r>
                      <a:endParaRPr lang="en-US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X</a:t>
                      </a:r>
                      <a:endParaRPr lang="en-US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X</a:t>
                      </a:r>
                      <a:endParaRPr lang="en-US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7417550"/>
                  </a:ext>
                </a:extLst>
              </a:tr>
              <a:tr h="477347"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400" b="1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Paragraph</a:t>
                      </a:r>
                      <a:endParaRPr lang="en-US" sz="14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YES</a:t>
                      </a:r>
                      <a:endParaRPr lang="en-US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YES</a:t>
                      </a:r>
                      <a:endParaRPr lang="en-US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X</a:t>
                      </a:r>
                      <a:endParaRPr lang="en-US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X</a:t>
                      </a:r>
                      <a:endParaRPr lang="en-US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X</a:t>
                      </a:r>
                      <a:endParaRPr lang="en-US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X</a:t>
                      </a:r>
                      <a:endParaRPr lang="en-US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471172"/>
                  </a:ext>
                </a:extLst>
              </a:tr>
              <a:tr h="477347"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400" b="1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SEO</a:t>
                      </a:r>
                      <a:endParaRPr lang="en-US" sz="14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YES</a:t>
                      </a:r>
                      <a:endParaRPr lang="en-US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YES</a:t>
                      </a:r>
                      <a:endParaRPr lang="en-US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X</a:t>
                      </a:r>
                      <a:endParaRPr lang="en-US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X</a:t>
                      </a:r>
                      <a:endParaRPr lang="en-US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X</a:t>
                      </a:r>
                      <a:endParaRPr lang="en-US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X</a:t>
                      </a:r>
                      <a:endParaRPr lang="en-US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8964920"/>
                  </a:ext>
                </a:extLst>
              </a:tr>
            </a:tbl>
          </a:graphicData>
        </a:graphic>
      </p:graphicFrame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C47791B1-5319-438C-BC7F-E03223A82B15}"/>
              </a:ext>
            </a:extLst>
          </p:cNvPr>
          <p:cNvCxnSpPr>
            <a:cxnSpLocks/>
          </p:cNvCxnSpPr>
          <p:nvPr/>
        </p:nvCxnSpPr>
        <p:spPr>
          <a:xfrm>
            <a:off x="1362450" y="4372499"/>
            <a:ext cx="9323741" cy="0"/>
          </a:xfrm>
          <a:prstGeom prst="line">
            <a:avLst/>
          </a:prstGeom>
          <a:ln w="539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139098A5-2E77-40FF-98FD-4411A1502F6A}"/>
              </a:ext>
            </a:extLst>
          </p:cNvPr>
          <p:cNvCxnSpPr>
            <a:cxnSpLocks/>
          </p:cNvCxnSpPr>
          <p:nvPr/>
        </p:nvCxnSpPr>
        <p:spPr>
          <a:xfrm>
            <a:off x="1368882" y="3876460"/>
            <a:ext cx="943802" cy="1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95E329DF-4650-4A58-91FA-EC912ACCF6EC}"/>
              </a:ext>
            </a:extLst>
          </p:cNvPr>
          <p:cNvCxnSpPr>
            <a:cxnSpLocks/>
          </p:cNvCxnSpPr>
          <p:nvPr/>
        </p:nvCxnSpPr>
        <p:spPr>
          <a:xfrm>
            <a:off x="1368882" y="3400210"/>
            <a:ext cx="943802" cy="1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2CC7BEED-76FE-4342-A613-0DF969214F80}"/>
              </a:ext>
            </a:extLst>
          </p:cNvPr>
          <p:cNvCxnSpPr>
            <a:cxnSpLocks/>
          </p:cNvCxnSpPr>
          <p:nvPr/>
        </p:nvCxnSpPr>
        <p:spPr>
          <a:xfrm>
            <a:off x="1368882" y="2933485"/>
            <a:ext cx="943802" cy="1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itle 17">
            <a:extLst>
              <a:ext uri="{FF2B5EF4-FFF2-40B4-BE49-F238E27FC236}">
                <a16:creationId xmlns:a16="http://schemas.microsoft.com/office/drawing/2014/main" id="{C6B3F75E-F2DD-458A-AD47-A799B260C795}"/>
              </a:ext>
            </a:extLst>
          </p:cNvPr>
          <p:cNvSpPr txBox="1">
            <a:spLocks/>
          </p:cNvSpPr>
          <p:nvPr/>
        </p:nvSpPr>
        <p:spPr>
          <a:xfrm>
            <a:off x="2534673" y="815831"/>
            <a:ext cx="7122653" cy="6762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Simple PowerPoint Tables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1A98AC97-56F6-4396-A924-840EB30C168D}"/>
              </a:ext>
            </a:extLst>
          </p:cNvPr>
          <p:cNvGrpSpPr/>
          <p:nvPr/>
        </p:nvGrpSpPr>
        <p:grpSpPr>
          <a:xfrm>
            <a:off x="1024335" y="4628436"/>
            <a:ext cx="2356796" cy="1072539"/>
            <a:chOff x="4778446" y="981127"/>
            <a:chExt cx="2356796" cy="1072539"/>
          </a:xfrm>
        </p:grpSpPr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4E6BCF53-1F76-4FD0-BC85-99357C61D4B1}"/>
                </a:ext>
              </a:extLst>
            </p:cNvPr>
            <p:cNvSpPr txBox="1"/>
            <p:nvPr/>
          </p:nvSpPr>
          <p:spPr>
            <a:xfrm>
              <a:off x="4778446" y="1386111"/>
              <a:ext cx="2356796" cy="667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, 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98A7C2FB-04FA-4DDE-A35C-89F087BC5A91}"/>
                </a:ext>
              </a:extLst>
            </p:cNvPr>
            <p:cNvSpPr txBox="1"/>
            <p:nvPr/>
          </p:nvSpPr>
          <p:spPr>
            <a:xfrm>
              <a:off x="4778446" y="981127"/>
              <a:ext cx="1507624" cy="4049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600" b="1" dirty="0">
                  <a:solidFill>
                    <a:srgbClr val="F82E4B"/>
                  </a:solidFill>
                </a:rPr>
                <a:t>August 2021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561046CE-3183-42AE-AB8C-03DDED8823D4}"/>
              </a:ext>
            </a:extLst>
          </p:cNvPr>
          <p:cNvGrpSpPr/>
          <p:nvPr/>
        </p:nvGrpSpPr>
        <p:grpSpPr>
          <a:xfrm>
            <a:off x="3574011" y="4628436"/>
            <a:ext cx="2461046" cy="1072539"/>
            <a:chOff x="8877079" y="981127"/>
            <a:chExt cx="2461046" cy="1072539"/>
          </a:xfrm>
        </p:grpSpPr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70651BBF-1607-4DEB-8ACE-2516FA984574}"/>
                </a:ext>
              </a:extLst>
            </p:cNvPr>
            <p:cNvSpPr txBox="1"/>
            <p:nvPr/>
          </p:nvSpPr>
          <p:spPr>
            <a:xfrm>
              <a:off x="8877080" y="1386111"/>
              <a:ext cx="2461045" cy="667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, 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325154E6-EAD5-473A-9ACD-A800B5FF8926}"/>
                </a:ext>
              </a:extLst>
            </p:cNvPr>
            <p:cNvSpPr txBox="1"/>
            <p:nvPr/>
          </p:nvSpPr>
          <p:spPr>
            <a:xfrm>
              <a:off x="8877079" y="981127"/>
              <a:ext cx="1878073" cy="4049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600" b="1" dirty="0">
                  <a:solidFill>
                    <a:schemeClr val="accent2"/>
                  </a:solidFill>
                </a:rPr>
                <a:t>September 2021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FC3E83AB-B738-4F09-A53E-7426A7E4EB33}"/>
              </a:ext>
            </a:extLst>
          </p:cNvPr>
          <p:cNvGrpSpPr/>
          <p:nvPr/>
        </p:nvGrpSpPr>
        <p:grpSpPr>
          <a:xfrm>
            <a:off x="6227937" y="4628436"/>
            <a:ext cx="2647613" cy="1072539"/>
            <a:chOff x="3429647" y="4418591"/>
            <a:chExt cx="2647613" cy="1072539"/>
          </a:xfrm>
        </p:grpSpPr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BBFE2B6D-C19A-4083-B6E8-25480DBA7BE2}"/>
                </a:ext>
              </a:extLst>
            </p:cNvPr>
            <p:cNvSpPr txBox="1"/>
            <p:nvPr/>
          </p:nvSpPr>
          <p:spPr>
            <a:xfrm>
              <a:off x="3429647" y="4823575"/>
              <a:ext cx="2647613" cy="667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, 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1DE28A7D-9869-4959-A659-2F84AC06A700}"/>
                </a:ext>
              </a:extLst>
            </p:cNvPr>
            <p:cNvSpPr txBox="1"/>
            <p:nvPr/>
          </p:nvSpPr>
          <p:spPr>
            <a:xfrm>
              <a:off x="3429647" y="4418591"/>
              <a:ext cx="1507624" cy="4049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600" b="1" dirty="0" err="1">
                  <a:solidFill>
                    <a:schemeClr val="accent3"/>
                  </a:solidFill>
                </a:rPr>
                <a:t>Oktober</a:t>
              </a:r>
              <a:r>
                <a:rPr lang="en-US" sz="1600" b="1" dirty="0">
                  <a:solidFill>
                    <a:schemeClr val="accent3"/>
                  </a:solidFill>
                </a:rPr>
                <a:t> 2021</a:t>
              </a: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AFB7C9A0-B402-4F9F-BB48-12DA622B93A0}"/>
              </a:ext>
            </a:extLst>
          </p:cNvPr>
          <p:cNvGrpSpPr/>
          <p:nvPr/>
        </p:nvGrpSpPr>
        <p:grpSpPr>
          <a:xfrm>
            <a:off x="9068429" y="4628436"/>
            <a:ext cx="2283478" cy="1072539"/>
            <a:chOff x="7572571" y="4423201"/>
            <a:chExt cx="2283478" cy="1072539"/>
          </a:xfrm>
        </p:grpSpPr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04958BCB-365B-4343-9751-AA2477E51A35}"/>
                </a:ext>
              </a:extLst>
            </p:cNvPr>
            <p:cNvSpPr txBox="1"/>
            <p:nvPr/>
          </p:nvSpPr>
          <p:spPr>
            <a:xfrm>
              <a:off x="7572573" y="4828185"/>
              <a:ext cx="2283476" cy="667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, 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463344E0-60EC-4B0B-8E99-DCEDAE2BD7B5}"/>
                </a:ext>
              </a:extLst>
            </p:cNvPr>
            <p:cNvSpPr txBox="1"/>
            <p:nvPr/>
          </p:nvSpPr>
          <p:spPr>
            <a:xfrm>
              <a:off x="7572571" y="4423201"/>
              <a:ext cx="1677721" cy="4049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600" b="1" dirty="0">
                  <a:solidFill>
                    <a:schemeClr val="accent4"/>
                  </a:solidFill>
                </a:rPr>
                <a:t>November 2021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34052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355AAC7-062D-4D9F-9A33-B6475120EB28}"/>
              </a:ext>
            </a:extLst>
          </p:cNvPr>
          <p:cNvGrpSpPr/>
          <p:nvPr/>
        </p:nvGrpSpPr>
        <p:grpSpPr>
          <a:xfrm>
            <a:off x="0" y="995671"/>
            <a:ext cx="12204700" cy="4866658"/>
            <a:chOff x="0" y="1517015"/>
            <a:chExt cx="12204700" cy="4866658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F4AAC2F9-5818-4508-8A86-C8195BEC1DC8}"/>
                </a:ext>
              </a:extLst>
            </p:cNvPr>
            <p:cNvSpPr/>
            <p:nvPr/>
          </p:nvSpPr>
          <p:spPr>
            <a:xfrm>
              <a:off x="0" y="1517015"/>
              <a:ext cx="2440940" cy="2438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r"/>
              <a:endParaRPr lang="en-US" sz="7200" b="1" dirty="0">
                <a:solidFill>
                  <a:schemeClr val="tx1">
                    <a:alpha val="10000"/>
                  </a:schemeClr>
                </a:solidFill>
              </a:endParaRP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56E0213A-124E-40D7-B2A7-6AFF3E57F25A}"/>
                </a:ext>
              </a:extLst>
            </p:cNvPr>
            <p:cNvSpPr/>
            <p:nvPr/>
          </p:nvSpPr>
          <p:spPr>
            <a:xfrm>
              <a:off x="2440940" y="1517015"/>
              <a:ext cx="2440940" cy="2438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r"/>
              <a:endParaRPr lang="en-US" sz="7200" b="1" dirty="0">
                <a:solidFill>
                  <a:schemeClr val="tx1">
                    <a:alpha val="10000"/>
                  </a:schemeClr>
                </a:solidFill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CA3C741E-001F-4CF7-95FD-1FD7C0377CE9}"/>
                </a:ext>
              </a:extLst>
            </p:cNvPr>
            <p:cNvSpPr/>
            <p:nvPr/>
          </p:nvSpPr>
          <p:spPr>
            <a:xfrm>
              <a:off x="4881880" y="1517015"/>
              <a:ext cx="2440940" cy="2438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r"/>
              <a:endParaRPr lang="en-US" sz="7200" b="1" dirty="0">
                <a:solidFill>
                  <a:schemeClr val="tx1">
                    <a:alpha val="10000"/>
                  </a:schemeClr>
                </a:solidFill>
              </a:endParaRP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2AA2056A-B492-40DC-B891-931DB69FC97A}"/>
                </a:ext>
              </a:extLst>
            </p:cNvPr>
            <p:cNvSpPr/>
            <p:nvPr/>
          </p:nvSpPr>
          <p:spPr>
            <a:xfrm>
              <a:off x="7322820" y="1517015"/>
              <a:ext cx="2440940" cy="2438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r"/>
              <a:endParaRPr lang="en-US" sz="7200" b="1" dirty="0">
                <a:solidFill>
                  <a:schemeClr val="tx1">
                    <a:alpha val="10000"/>
                  </a:schemeClr>
                </a:solidFill>
              </a:endParaRP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ED792EAF-B121-46E6-A235-345730BF6AA7}"/>
                </a:ext>
              </a:extLst>
            </p:cNvPr>
            <p:cNvSpPr/>
            <p:nvPr/>
          </p:nvSpPr>
          <p:spPr>
            <a:xfrm>
              <a:off x="9763760" y="1517015"/>
              <a:ext cx="2440940" cy="2438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r"/>
              <a:endParaRPr lang="en-US" sz="7200" b="1" dirty="0">
                <a:solidFill>
                  <a:schemeClr val="tx1">
                    <a:alpha val="10000"/>
                  </a:schemeClr>
                </a:solidFill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BE36972E-D111-435A-A9AD-BA9BCA1DB49C}"/>
                </a:ext>
              </a:extLst>
            </p:cNvPr>
            <p:cNvSpPr/>
            <p:nvPr/>
          </p:nvSpPr>
          <p:spPr>
            <a:xfrm>
              <a:off x="0" y="3945273"/>
              <a:ext cx="2440940" cy="2438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r"/>
              <a:endParaRPr lang="en-US" sz="7200" b="1" dirty="0">
                <a:solidFill>
                  <a:schemeClr val="tx1">
                    <a:alpha val="10000"/>
                  </a:schemeClr>
                </a:solidFill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42D995B9-AF52-4D62-BACD-7E042BB0AEEA}"/>
                </a:ext>
              </a:extLst>
            </p:cNvPr>
            <p:cNvSpPr/>
            <p:nvPr/>
          </p:nvSpPr>
          <p:spPr>
            <a:xfrm>
              <a:off x="2440940" y="3945273"/>
              <a:ext cx="2440940" cy="2438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r"/>
              <a:endParaRPr lang="en-US" sz="7200" b="1" dirty="0">
                <a:solidFill>
                  <a:schemeClr val="tx1">
                    <a:alpha val="10000"/>
                  </a:schemeClr>
                </a:solidFill>
              </a:endParaRP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43A5A0B1-962A-4409-AF70-6FE73F511D7B}"/>
                </a:ext>
              </a:extLst>
            </p:cNvPr>
            <p:cNvSpPr/>
            <p:nvPr/>
          </p:nvSpPr>
          <p:spPr>
            <a:xfrm>
              <a:off x="4881880" y="3945273"/>
              <a:ext cx="2440940" cy="2438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r"/>
              <a:endParaRPr lang="en-US" sz="7200" b="1" dirty="0">
                <a:solidFill>
                  <a:schemeClr val="tx1">
                    <a:alpha val="10000"/>
                  </a:schemeClr>
                </a:solidFill>
              </a:endParaRP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45FBE4C5-C2D9-4F42-95B8-9EAECB114BCE}"/>
                </a:ext>
              </a:extLst>
            </p:cNvPr>
            <p:cNvSpPr/>
            <p:nvPr/>
          </p:nvSpPr>
          <p:spPr>
            <a:xfrm>
              <a:off x="7322820" y="3945273"/>
              <a:ext cx="2440940" cy="2438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r"/>
              <a:endParaRPr lang="en-US" sz="7200" b="1" dirty="0">
                <a:solidFill>
                  <a:schemeClr val="tx1">
                    <a:alpha val="10000"/>
                  </a:schemeClr>
                </a:solidFill>
              </a:endParaRP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51A68111-6230-4D38-A0EE-51A1CD896E6A}"/>
                </a:ext>
              </a:extLst>
            </p:cNvPr>
            <p:cNvSpPr/>
            <p:nvPr/>
          </p:nvSpPr>
          <p:spPr>
            <a:xfrm>
              <a:off x="9763760" y="3945273"/>
              <a:ext cx="2440940" cy="2438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r"/>
              <a:endParaRPr lang="en-US" sz="7200" b="1" dirty="0">
                <a:solidFill>
                  <a:schemeClr val="tx1">
                    <a:alpha val="10000"/>
                  </a:schemeClr>
                </a:solidFill>
              </a:endParaRPr>
            </a:p>
          </p:txBody>
        </p: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39B2BAE1-B589-4BE5-9F7F-93EA5A9AF075}"/>
                </a:ext>
              </a:extLst>
            </p:cNvPr>
            <p:cNvSpPr txBox="1"/>
            <p:nvPr/>
          </p:nvSpPr>
          <p:spPr>
            <a:xfrm rot="20700000" flipH="1">
              <a:off x="1323299" y="1553183"/>
              <a:ext cx="1036808" cy="931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4400" b="1" spc="-150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01</a:t>
              </a:r>
              <a:endParaRPr lang="en-US" sz="3600" b="1" spc="-15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917CCB39-8F42-4B58-BB80-74A4C553BE2B}"/>
                </a:ext>
              </a:extLst>
            </p:cNvPr>
            <p:cNvSpPr txBox="1"/>
            <p:nvPr/>
          </p:nvSpPr>
          <p:spPr>
            <a:xfrm rot="20700000" flipH="1">
              <a:off x="3726325" y="1553183"/>
              <a:ext cx="1036808" cy="931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4400" b="1" spc="-150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02</a:t>
              </a:r>
              <a:endParaRPr lang="en-US" sz="3600" b="1" spc="-15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id="{C677569D-C54D-4940-A793-9D552F8AE1FC}"/>
                </a:ext>
              </a:extLst>
            </p:cNvPr>
            <p:cNvSpPr txBox="1"/>
            <p:nvPr/>
          </p:nvSpPr>
          <p:spPr>
            <a:xfrm rot="20700000" flipH="1">
              <a:off x="6205178" y="1553183"/>
              <a:ext cx="1036808" cy="931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4400" b="1" spc="-150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03</a:t>
              </a:r>
              <a:endParaRPr lang="en-US" sz="3600" b="1" spc="-15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CF07AE89-6F8B-4E4C-BF45-1ABFC92DC893}"/>
                </a:ext>
              </a:extLst>
            </p:cNvPr>
            <p:cNvSpPr txBox="1"/>
            <p:nvPr/>
          </p:nvSpPr>
          <p:spPr>
            <a:xfrm rot="20700000" flipH="1">
              <a:off x="8602130" y="1553183"/>
              <a:ext cx="1036808" cy="931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4400" b="1" spc="-150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04</a:t>
              </a:r>
              <a:endParaRPr lang="en-US" sz="3600" b="1" spc="-15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09B51059-141C-4900-B997-6073D54A30F2}"/>
                </a:ext>
              </a:extLst>
            </p:cNvPr>
            <p:cNvSpPr txBox="1"/>
            <p:nvPr/>
          </p:nvSpPr>
          <p:spPr>
            <a:xfrm rot="20700000" flipH="1">
              <a:off x="11087057" y="1553183"/>
              <a:ext cx="1036808" cy="931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4400" b="1" spc="-150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05</a:t>
              </a:r>
              <a:endParaRPr lang="en-US" sz="3600" b="1" spc="-15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DA76F727-8908-4AB5-BC1A-05F2FC12F333}"/>
                </a:ext>
              </a:extLst>
            </p:cNvPr>
            <p:cNvSpPr txBox="1"/>
            <p:nvPr/>
          </p:nvSpPr>
          <p:spPr>
            <a:xfrm rot="20700000" flipH="1">
              <a:off x="1323299" y="4134215"/>
              <a:ext cx="1036808" cy="931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4400" b="1" spc="-150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10</a:t>
              </a:r>
              <a:endParaRPr lang="en-US" sz="3600" b="1" spc="-15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7C163CF9-390D-4086-B98E-17480747D2DD}"/>
                </a:ext>
              </a:extLst>
            </p:cNvPr>
            <p:cNvSpPr txBox="1"/>
            <p:nvPr/>
          </p:nvSpPr>
          <p:spPr>
            <a:xfrm rot="20700000" flipH="1">
              <a:off x="3726325" y="4134215"/>
              <a:ext cx="1036808" cy="931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4400" b="1" spc="-150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09</a:t>
              </a:r>
              <a:endParaRPr lang="en-US" sz="3600" b="1" spc="-15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C1012433-0AEE-4AC9-BF3D-497C3CDF790A}"/>
                </a:ext>
              </a:extLst>
            </p:cNvPr>
            <p:cNvSpPr txBox="1"/>
            <p:nvPr/>
          </p:nvSpPr>
          <p:spPr>
            <a:xfrm rot="20700000" flipH="1">
              <a:off x="6205178" y="4134215"/>
              <a:ext cx="1036808" cy="931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4400" b="1" spc="-150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08</a:t>
              </a:r>
              <a:endParaRPr lang="en-US" sz="3600" b="1" spc="-15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C46E83A3-7A2E-4E16-A9C6-921C66291E7F}"/>
                </a:ext>
              </a:extLst>
            </p:cNvPr>
            <p:cNvSpPr txBox="1"/>
            <p:nvPr/>
          </p:nvSpPr>
          <p:spPr>
            <a:xfrm rot="20700000" flipH="1">
              <a:off x="8602130" y="4134215"/>
              <a:ext cx="1036808" cy="931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4400" b="1" spc="-150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07</a:t>
              </a:r>
              <a:endParaRPr lang="en-US" sz="3600" b="1" spc="-15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EA2BAFCE-9A20-4941-8BE4-1ABDEB0BA967}"/>
                </a:ext>
              </a:extLst>
            </p:cNvPr>
            <p:cNvSpPr txBox="1"/>
            <p:nvPr/>
          </p:nvSpPr>
          <p:spPr>
            <a:xfrm rot="20700000" flipH="1">
              <a:off x="11087057" y="4134215"/>
              <a:ext cx="1036808" cy="931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4400" b="1" spc="-150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06</a:t>
              </a:r>
              <a:endParaRPr lang="en-US" sz="3600" b="1" spc="-15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38" name="Freeform 29">
              <a:extLst>
                <a:ext uri="{FF2B5EF4-FFF2-40B4-BE49-F238E27FC236}">
                  <a16:creationId xmlns:a16="http://schemas.microsoft.com/office/drawing/2014/main" id="{69140545-D35F-4A3D-91A3-947DB4C640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78902" y="2124718"/>
              <a:ext cx="359727" cy="371147"/>
            </a:xfrm>
            <a:custGeom>
              <a:avLst/>
              <a:gdLst>
                <a:gd name="T0" fmla="*/ 111726 w 444"/>
                <a:gd name="T1" fmla="*/ 150538 h 462"/>
                <a:gd name="T2" fmla="*/ 111726 w 444"/>
                <a:gd name="T3" fmla="*/ 150538 h 462"/>
                <a:gd name="T4" fmla="*/ 144162 w 444"/>
                <a:gd name="T5" fmla="*/ 114802 h 462"/>
                <a:gd name="T6" fmla="*/ 199574 w 444"/>
                <a:gd name="T7" fmla="*/ 31716 h 462"/>
                <a:gd name="T8" fmla="*/ 191916 w 444"/>
                <a:gd name="T9" fmla="*/ 23675 h 462"/>
                <a:gd name="T10" fmla="*/ 155875 w 444"/>
                <a:gd name="T11" fmla="*/ 23675 h 462"/>
                <a:gd name="T12" fmla="*/ 100013 w 444"/>
                <a:gd name="T13" fmla="*/ 0 h 462"/>
                <a:gd name="T14" fmla="*/ 44150 w 444"/>
                <a:gd name="T15" fmla="*/ 23675 h 462"/>
                <a:gd name="T16" fmla="*/ 8109 w 444"/>
                <a:gd name="T17" fmla="*/ 23675 h 462"/>
                <a:gd name="T18" fmla="*/ 0 w 444"/>
                <a:gd name="T19" fmla="*/ 31716 h 462"/>
                <a:gd name="T20" fmla="*/ 55863 w 444"/>
                <a:gd name="T21" fmla="*/ 114802 h 462"/>
                <a:gd name="T22" fmla="*/ 87849 w 444"/>
                <a:gd name="T23" fmla="*/ 150538 h 462"/>
                <a:gd name="T24" fmla="*/ 87849 w 444"/>
                <a:gd name="T25" fmla="*/ 166172 h 462"/>
                <a:gd name="T26" fmla="*/ 48204 w 444"/>
                <a:gd name="T27" fmla="*/ 185827 h 462"/>
                <a:gd name="T28" fmla="*/ 100013 w 444"/>
                <a:gd name="T29" fmla="*/ 205928 h 462"/>
                <a:gd name="T30" fmla="*/ 147766 w 444"/>
                <a:gd name="T31" fmla="*/ 185827 h 462"/>
                <a:gd name="T32" fmla="*/ 111726 w 444"/>
                <a:gd name="T33" fmla="*/ 166172 h 462"/>
                <a:gd name="T34" fmla="*/ 111726 w 444"/>
                <a:gd name="T35" fmla="*/ 150538 h 462"/>
                <a:gd name="T36" fmla="*/ 144162 w 444"/>
                <a:gd name="T37" fmla="*/ 94700 h 462"/>
                <a:gd name="T38" fmla="*/ 144162 w 444"/>
                <a:gd name="T39" fmla="*/ 94700 h 462"/>
                <a:gd name="T40" fmla="*/ 155875 w 444"/>
                <a:gd name="T41" fmla="*/ 39756 h 462"/>
                <a:gd name="T42" fmla="*/ 183807 w 444"/>
                <a:gd name="T43" fmla="*/ 39756 h 462"/>
                <a:gd name="T44" fmla="*/ 144162 w 444"/>
                <a:gd name="T45" fmla="*/ 94700 h 462"/>
                <a:gd name="T46" fmla="*/ 100013 w 444"/>
                <a:gd name="T47" fmla="*/ 16081 h 462"/>
                <a:gd name="T48" fmla="*/ 100013 w 444"/>
                <a:gd name="T49" fmla="*/ 16081 h 462"/>
                <a:gd name="T50" fmla="*/ 144162 w 444"/>
                <a:gd name="T51" fmla="*/ 31716 h 462"/>
                <a:gd name="T52" fmla="*/ 100013 w 444"/>
                <a:gd name="T53" fmla="*/ 51370 h 462"/>
                <a:gd name="T54" fmla="*/ 55863 w 444"/>
                <a:gd name="T55" fmla="*/ 31716 h 462"/>
                <a:gd name="T56" fmla="*/ 100013 w 444"/>
                <a:gd name="T57" fmla="*/ 16081 h 462"/>
                <a:gd name="T58" fmla="*/ 16218 w 444"/>
                <a:gd name="T59" fmla="*/ 39756 h 462"/>
                <a:gd name="T60" fmla="*/ 16218 w 444"/>
                <a:gd name="T61" fmla="*/ 39756 h 462"/>
                <a:gd name="T62" fmla="*/ 44150 w 444"/>
                <a:gd name="T63" fmla="*/ 39756 h 462"/>
                <a:gd name="T64" fmla="*/ 55863 w 444"/>
                <a:gd name="T65" fmla="*/ 94700 h 462"/>
                <a:gd name="T66" fmla="*/ 16218 w 444"/>
                <a:gd name="T67" fmla="*/ 39756 h 46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44" h="462">
                  <a:moveTo>
                    <a:pt x="248" y="337"/>
                  </a:moveTo>
                  <a:lnTo>
                    <a:pt x="248" y="337"/>
                  </a:lnTo>
                  <a:cubicBezTo>
                    <a:pt x="248" y="302"/>
                    <a:pt x="275" y="283"/>
                    <a:pt x="320" y="257"/>
                  </a:cubicBezTo>
                  <a:cubicBezTo>
                    <a:pt x="373" y="221"/>
                    <a:pt x="443" y="177"/>
                    <a:pt x="443" y="71"/>
                  </a:cubicBezTo>
                  <a:cubicBezTo>
                    <a:pt x="443" y="62"/>
                    <a:pt x="434" y="53"/>
                    <a:pt x="426" y="53"/>
                  </a:cubicBezTo>
                  <a:cubicBezTo>
                    <a:pt x="346" y="53"/>
                    <a:pt x="346" y="53"/>
                    <a:pt x="346" y="53"/>
                  </a:cubicBezTo>
                  <a:cubicBezTo>
                    <a:pt x="328" y="27"/>
                    <a:pt x="293" y="0"/>
                    <a:pt x="222" y="0"/>
                  </a:cubicBezTo>
                  <a:cubicBezTo>
                    <a:pt x="151" y="0"/>
                    <a:pt x="116" y="27"/>
                    <a:pt x="98" y="53"/>
                  </a:cubicBezTo>
                  <a:cubicBezTo>
                    <a:pt x="18" y="53"/>
                    <a:pt x="18" y="53"/>
                    <a:pt x="18" y="53"/>
                  </a:cubicBezTo>
                  <a:cubicBezTo>
                    <a:pt x="9" y="53"/>
                    <a:pt x="0" y="62"/>
                    <a:pt x="0" y="71"/>
                  </a:cubicBezTo>
                  <a:cubicBezTo>
                    <a:pt x="0" y="177"/>
                    <a:pt x="62" y="221"/>
                    <a:pt x="124" y="257"/>
                  </a:cubicBezTo>
                  <a:cubicBezTo>
                    <a:pt x="169" y="283"/>
                    <a:pt x="195" y="302"/>
                    <a:pt x="195" y="337"/>
                  </a:cubicBezTo>
                  <a:cubicBezTo>
                    <a:pt x="195" y="372"/>
                    <a:pt x="195" y="372"/>
                    <a:pt x="195" y="372"/>
                  </a:cubicBezTo>
                  <a:cubicBezTo>
                    <a:pt x="142" y="381"/>
                    <a:pt x="107" y="399"/>
                    <a:pt x="107" y="416"/>
                  </a:cubicBezTo>
                  <a:cubicBezTo>
                    <a:pt x="107" y="443"/>
                    <a:pt x="160" y="461"/>
                    <a:pt x="222" y="461"/>
                  </a:cubicBezTo>
                  <a:cubicBezTo>
                    <a:pt x="283" y="461"/>
                    <a:pt x="328" y="443"/>
                    <a:pt x="328" y="416"/>
                  </a:cubicBezTo>
                  <a:cubicBezTo>
                    <a:pt x="328" y="399"/>
                    <a:pt x="302" y="381"/>
                    <a:pt x="248" y="372"/>
                  </a:cubicBezTo>
                  <a:lnTo>
                    <a:pt x="248" y="337"/>
                  </a:lnTo>
                  <a:close/>
                  <a:moveTo>
                    <a:pt x="320" y="212"/>
                  </a:moveTo>
                  <a:lnTo>
                    <a:pt x="320" y="212"/>
                  </a:lnTo>
                  <a:cubicBezTo>
                    <a:pt x="337" y="186"/>
                    <a:pt x="346" y="142"/>
                    <a:pt x="346" y="89"/>
                  </a:cubicBezTo>
                  <a:cubicBezTo>
                    <a:pt x="408" y="89"/>
                    <a:pt x="408" y="89"/>
                    <a:pt x="408" y="89"/>
                  </a:cubicBezTo>
                  <a:cubicBezTo>
                    <a:pt x="399" y="151"/>
                    <a:pt x="364" y="186"/>
                    <a:pt x="320" y="212"/>
                  </a:cubicBezTo>
                  <a:close/>
                  <a:moveTo>
                    <a:pt x="222" y="36"/>
                  </a:moveTo>
                  <a:lnTo>
                    <a:pt x="222" y="36"/>
                  </a:lnTo>
                  <a:cubicBezTo>
                    <a:pt x="293" y="36"/>
                    <a:pt x="320" y="62"/>
                    <a:pt x="320" y="71"/>
                  </a:cubicBezTo>
                  <a:cubicBezTo>
                    <a:pt x="320" y="80"/>
                    <a:pt x="293" y="106"/>
                    <a:pt x="222" y="115"/>
                  </a:cubicBezTo>
                  <a:cubicBezTo>
                    <a:pt x="151" y="106"/>
                    <a:pt x="124" y="80"/>
                    <a:pt x="124" y="71"/>
                  </a:cubicBezTo>
                  <a:cubicBezTo>
                    <a:pt x="124" y="62"/>
                    <a:pt x="151" y="36"/>
                    <a:pt x="222" y="36"/>
                  </a:cubicBezTo>
                  <a:close/>
                  <a:moveTo>
                    <a:pt x="36" y="89"/>
                  </a:moveTo>
                  <a:lnTo>
                    <a:pt x="36" y="89"/>
                  </a:lnTo>
                  <a:cubicBezTo>
                    <a:pt x="98" y="89"/>
                    <a:pt x="98" y="89"/>
                    <a:pt x="98" y="89"/>
                  </a:cubicBezTo>
                  <a:cubicBezTo>
                    <a:pt x="98" y="142"/>
                    <a:pt x="107" y="186"/>
                    <a:pt x="124" y="212"/>
                  </a:cubicBezTo>
                  <a:cubicBezTo>
                    <a:pt x="80" y="186"/>
                    <a:pt x="36" y="151"/>
                    <a:pt x="36" y="8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b="1" dirty="0">
                <a:latin typeface="Raleway" panose="020B0503030101060003" pitchFamily="34" charset="0"/>
              </a:endParaRPr>
            </a:p>
          </p:txBody>
        </p:sp>
        <p:sp>
          <p:nvSpPr>
            <p:cNvPr id="139" name="Freeform 20">
              <a:extLst>
                <a:ext uri="{FF2B5EF4-FFF2-40B4-BE49-F238E27FC236}">
                  <a16:creationId xmlns:a16="http://schemas.microsoft.com/office/drawing/2014/main" id="{86EC3E60-25FC-4AB4-83E4-FB944DB063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9592" y="2116410"/>
              <a:ext cx="378425" cy="383792"/>
            </a:xfrm>
            <a:custGeom>
              <a:avLst/>
              <a:gdLst>
                <a:gd name="T0" fmla="*/ 211227 w 497"/>
                <a:gd name="T1" fmla="*/ 3596 h 505"/>
                <a:gd name="T2" fmla="*/ 211227 w 497"/>
                <a:gd name="T3" fmla="*/ 3596 h 505"/>
                <a:gd name="T4" fmla="*/ 203571 w 497"/>
                <a:gd name="T5" fmla="*/ 0 h 505"/>
                <a:gd name="T6" fmla="*/ 199518 w 497"/>
                <a:gd name="T7" fmla="*/ 7642 h 505"/>
                <a:gd name="T8" fmla="*/ 171594 w 497"/>
                <a:gd name="T9" fmla="*/ 75521 h 505"/>
                <a:gd name="T10" fmla="*/ 167541 w 497"/>
                <a:gd name="T11" fmla="*/ 63384 h 505"/>
                <a:gd name="T12" fmla="*/ 155831 w 497"/>
                <a:gd name="T13" fmla="*/ 59338 h 505"/>
                <a:gd name="T14" fmla="*/ 119350 w 497"/>
                <a:gd name="T15" fmla="*/ 59338 h 505"/>
                <a:gd name="T16" fmla="*/ 108091 w 497"/>
                <a:gd name="T17" fmla="*/ 63384 h 505"/>
                <a:gd name="T18" fmla="*/ 4053 w 497"/>
                <a:gd name="T19" fmla="*/ 134859 h 505"/>
                <a:gd name="T20" fmla="*/ 4053 w 497"/>
                <a:gd name="T21" fmla="*/ 151042 h 505"/>
                <a:gd name="T22" fmla="*/ 47740 w 497"/>
                <a:gd name="T23" fmla="*/ 218472 h 505"/>
                <a:gd name="T24" fmla="*/ 63954 w 497"/>
                <a:gd name="T25" fmla="*/ 222518 h 505"/>
                <a:gd name="T26" fmla="*/ 167541 w 497"/>
                <a:gd name="T27" fmla="*/ 146997 h 505"/>
                <a:gd name="T28" fmla="*/ 175648 w 497"/>
                <a:gd name="T29" fmla="*/ 138905 h 505"/>
                <a:gd name="T30" fmla="*/ 187357 w 497"/>
                <a:gd name="T31" fmla="*/ 102943 h 505"/>
                <a:gd name="T32" fmla="*/ 183754 w 497"/>
                <a:gd name="T33" fmla="*/ 91255 h 505"/>
                <a:gd name="T34" fmla="*/ 179701 w 497"/>
                <a:gd name="T35" fmla="*/ 83163 h 505"/>
                <a:gd name="T36" fmla="*/ 211227 w 497"/>
                <a:gd name="T37" fmla="*/ 3596 h 505"/>
                <a:gd name="T38" fmla="*/ 163487 w 497"/>
                <a:gd name="T39" fmla="*/ 111034 h 505"/>
                <a:gd name="T40" fmla="*/ 163487 w 497"/>
                <a:gd name="T41" fmla="*/ 111034 h 505"/>
                <a:gd name="T42" fmla="*/ 139617 w 497"/>
                <a:gd name="T43" fmla="*/ 102943 h 505"/>
                <a:gd name="T44" fmla="*/ 143671 w 497"/>
                <a:gd name="T45" fmla="*/ 79117 h 505"/>
                <a:gd name="T46" fmla="*/ 163487 w 497"/>
                <a:gd name="T47" fmla="*/ 79117 h 505"/>
                <a:gd name="T48" fmla="*/ 159884 w 497"/>
                <a:gd name="T49" fmla="*/ 83163 h 505"/>
                <a:gd name="T50" fmla="*/ 155831 w 497"/>
                <a:gd name="T51" fmla="*/ 91255 h 505"/>
                <a:gd name="T52" fmla="*/ 159884 w 497"/>
                <a:gd name="T53" fmla="*/ 95301 h 505"/>
                <a:gd name="T54" fmla="*/ 163487 w 497"/>
                <a:gd name="T55" fmla="*/ 95301 h 505"/>
                <a:gd name="T56" fmla="*/ 171594 w 497"/>
                <a:gd name="T57" fmla="*/ 91255 h 505"/>
                <a:gd name="T58" fmla="*/ 163487 w 497"/>
                <a:gd name="T59" fmla="*/ 111034 h 50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497" h="505">
                  <a:moveTo>
                    <a:pt x="469" y="8"/>
                  </a:moveTo>
                  <a:lnTo>
                    <a:pt x="469" y="8"/>
                  </a:lnTo>
                  <a:cubicBezTo>
                    <a:pt x="469" y="8"/>
                    <a:pt x="461" y="0"/>
                    <a:pt x="452" y="0"/>
                  </a:cubicBezTo>
                  <a:cubicBezTo>
                    <a:pt x="443" y="8"/>
                    <a:pt x="443" y="17"/>
                    <a:pt x="443" y="17"/>
                  </a:cubicBezTo>
                  <a:cubicBezTo>
                    <a:pt x="461" y="88"/>
                    <a:pt x="416" y="141"/>
                    <a:pt x="381" y="168"/>
                  </a:cubicBezTo>
                  <a:cubicBezTo>
                    <a:pt x="372" y="141"/>
                    <a:pt x="372" y="141"/>
                    <a:pt x="372" y="141"/>
                  </a:cubicBezTo>
                  <a:cubicBezTo>
                    <a:pt x="363" y="141"/>
                    <a:pt x="355" y="132"/>
                    <a:pt x="346" y="132"/>
                  </a:cubicBezTo>
                  <a:cubicBezTo>
                    <a:pt x="265" y="132"/>
                    <a:pt x="265" y="132"/>
                    <a:pt x="265" y="132"/>
                  </a:cubicBezTo>
                  <a:cubicBezTo>
                    <a:pt x="257" y="132"/>
                    <a:pt x="248" y="132"/>
                    <a:pt x="240" y="141"/>
                  </a:cubicBezTo>
                  <a:cubicBezTo>
                    <a:pt x="9" y="300"/>
                    <a:pt x="9" y="300"/>
                    <a:pt x="9" y="300"/>
                  </a:cubicBezTo>
                  <a:cubicBezTo>
                    <a:pt x="0" y="309"/>
                    <a:pt x="0" y="327"/>
                    <a:pt x="9" y="336"/>
                  </a:cubicBezTo>
                  <a:cubicBezTo>
                    <a:pt x="106" y="486"/>
                    <a:pt x="106" y="486"/>
                    <a:pt x="106" y="486"/>
                  </a:cubicBezTo>
                  <a:cubicBezTo>
                    <a:pt x="115" y="504"/>
                    <a:pt x="133" y="495"/>
                    <a:pt x="142" y="495"/>
                  </a:cubicBezTo>
                  <a:cubicBezTo>
                    <a:pt x="372" y="327"/>
                    <a:pt x="372" y="327"/>
                    <a:pt x="372" y="327"/>
                  </a:cubicBezTo>
                  <a:cubicBezTo>
                    <a:pt x="381" y="327"/>
                    <a:pt x="390" y="309"/>
                    <a:pt x="390" y="309"/>
                  </a:cubicBezTo>
                  <a:cubicBezTo>
                    <a:pt x="416" y="229"/>
                    <a:pt x="416" y="229"/>
                    <a:pt x="416" y="229"/>
                  </a:cubicBezTo>
                  <a:cubicBezTo>
                    <a:pt x="416" y="221"/>
                    <a:pt x="416" y="212"/>
                    <a:pt x="408" y="203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452" y="150"/>
                    <a:pt x="496" y="88"/>
                    <a:pt x="469" y="8"/>
                  </a:cubicBezTo>
                  <a:close/>
                  <a:moveTo>
                    <a:pt x="363" y="247"/>
                  </a:moveTo>
                  <a:lnTo>
                    <a:pt x="363" y="247"/>
                  </a:lnTo>
                  <a:cubicBezTo>
                    <a:pt x="346" y="256"/>
                    <a:pt x="319" y="256"/>
                    <a:pt x="310" y="229"/>
                  </a:cubicBezTo>
                  <a:cubicBezTo>
                    <a:pt x="293" y="212"/>
                    <a:pt x="301" y="194"/>
                    <a:pt x="319" y="176"/>
                  </a:cubicBezTo>
                  <a:cubicBezTo>
                    <a:pt x="328" y="168"/>
                    <a:pt x="346" y="168"/>
                    <a:pt x="363" y="176"/>
                  </a:cubicBezTo>
                  <a:cubicBezTo>
                    <a:pt x="355" y="185"/>
                    <a:pt x="355" y="185"/>
                    <a:pt x="355" y="185"/>
                  </a:cubicBezTo>
                  <a:cubicBezTo>
                    <a:pt x="346" y="185"/>
                    <a:pt x="337" y="194"/>
                    <a:pt x="346" y="203"/>
                  </a:cubicBezTo>
                  <a:cubicBezTo>
                    <a:pt x="346" y="212"/>
                    <a:pt x="355" y="212"/>
                    <a:pt x="355" y="212"/>
                  </a:cubicBezTo>
                  <a:cubicBezTo>
                    <a:pt x="363" y="212"/>
                    <a:pt x="363" y="212"/>
                    <a:pt x="363" y="212"/>
                  </a:cubicBezTo>
                  <a:cubicBezTo>
                    <a:pt x="372" y="212"/>
                    <a:pt x="372" y="212"/>
                    <a:pt x="381" y="203"/>
                  </a:cubicBezTo>
                  <a:cubicBezTo>
                    <a:pt x="381" y="221"/>
                    <a:pt x="372" y="238"/>
                    <a:pt x="363" y="24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b="1" dirty="0">
                <a:latin typeface="Raleway" panose="020B0503030101060003" pitchFamily="34" charset="0"/>
              </a:endParaRPr>
            </a:p>
          </p:txBody>
        </p:sp>
        <p:sp>
          <p:nvSpPr>
            <p:cNvPr id="140" name="Freeform 145">
              <a:extLst>
                <a:ext uri="{FF2B5EF4-FFF2-40B4-BE49-F238E27FC236}">
                  <a16:creationId xmlns:a16="http://schemas.microsoft.com/office/drawing/2014/main" id="{CAD104AD-1CE2-4195-A9B3-AD3401B903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64557" y="2136823"/>
              <a:ext cx="352725" cy="352725"/>
            </a:xfrm>
            <a:custGeom>
              <a:avLst/>
              <a:gdLst>
                <a:gd name="T0" fmla="*/ 31535 w 444"/>
                <a:gd name="T1" fmla="*/ 179798 h 445"/>
                <a:gd name="T2" fmla="*/ 31535 w 444"/>
                <a:gd name="T3" fmla="*/ 179798 h 445"/>
                <a:gd name="T4" fmla="*/ 55863 w 444"/>
                <a:gd name="T5" fmla="*/ 199576 h 445"/>
                <a:gd name="T6" fmla="*/ 75685 w 444"/>
                <a:gd name="T7" fmla="*/ 179798 h 445"/>
                <a:gd name="T8" fmla="*/ 55863 w 444"/>
                <a:gd name="T9" fmla="*/ 155525 h 445"/>
                <a:gd name="T10" fmla="*/ 31535 w 444"/>
                <a:gd name="T11" fmla="*/ 179798 h 445"/>
                <a:gd name="T12" fmla="*/ 143712 w 444"/>
                <a:gd name="T13" fmla="*/ 179798 h 445"/>
                <a:gd name="T14" fmla="*/ 143712 w 444"/>
                <a:gd name="T15" fmla="*/ 179798 h 445"/>
                <a:gd name="T16" fmla="*/ 167589 w 444"/>
                <a:gd name="T17" fmla="*/ 199576 h 445"/>
                <a:gd name="T18" fmla="*/ 187861 w 444"/>
                <a:gd name="T19" fmla="*/ 179798 h 445"/>
                <a:gd name="T20" fmla="*/ 167589 w 444"/>
                <a:gd name="T21" fmla="*/ 155525 h 445"/>
                <a:gd name="T22" fmla="*/ 143712 w 444"/>
                <a:gd name="T23" fmla="*/ 179798 h 445"/>
                <a:gd name="T24" fmla="*/ 71631 w 444"/>
                <a:gd name="T25" fmla="*/ 127656 h 445"/>
                <a:gd name="T26" fmla="*/ 71631 w 444"/>
                <a:gd name="T27" fmla="*/ 127656 h 445"/>
                <a:gd name="T28" fmla="*/ 195520 w 444"/>
                <a:gd name="T29" fmla="*/ 91697 h 445"/>
                <a:gd name="T30" fmla="*/ 199574 w 444"/>
                <a:gd name="T31" fmla="*/ 84055 h 445"/>
                <a:gd name="T32" fmla="*/ 199574 w 444"/>
                <a:gd name="T33" fmla="*/ 24273 h 445"/>
                <a:gd name="T34" fmla="*/ 44150 w 444"/>
                <a:gd name="T35" fmla="*/ 24273 h 445"/>
                <a:gd name="T36" fmla="*/ 44150 w 444"/>
                <a:gd name="T37" fmla="*/ 4495 h 445"/>
                <a:gd name="T38" fmla="*/ 40095 w 444"/>
                <a:gd name="T39" fmla="*/ 0 h 445"/>
                <a:gd name="T40" fmla="*/ 4055 w 444"/>
                <a:gd name="T41" fmla="*/ 0 h 445"/>
                <a:gd name="T42" fmla="*/ 0 w 444"/>
                <a:gd name="T43" fmla="*/ 4495 h 445"/>
                <a:gd name="T44" fmla="*/ 0 w 444"/>
                <a:gd name="T45" fmla="*/ 24273 h 445"/>
                <a:gd name="T46" fmla="*/ 20273 w 444"/>
                <a:gd name="T47" fmla="*/ 24273 h 445"/>
                <a:gd name="T48" fmla="*/ 44150 w 444"/>
                <a:gd name="T49" fmla="*/ 123611 h 445"/>
                <a:gd name="T50" fmla="*/ 44150 w 444"/>
                <a:gd name="T51" fmla="*/ 135747 h 445"/>
                <a:gd name="T52" fmla="*/ 44150 w 444"/>
                <a:gd name="T53" fmla="*/ 151929 h 445"/>
                <a:gd name="T54" fmla="*/ 47754 w 444"/>
                <a:gd name="T55" fmla="*/ 155525 h 445"/>
                <a:gd name="T56" fmla="*/ 55863 w 444"/>
                <a:gd name="T57" fmla="*/ 155525 h 445"/>
                <a:gd name="T58" fmla="*/ 167589 w 444"/>
                <a:gd name="T59" fmla="*/ 155525 h 445"/>
                <a:gd name="T60" fmla="*/ 195520 w 444"/>
                <a:gd name="T61" fmla="*/ 155525 h 445"/>
                <a:gd name="T62" fmla="*/ 199574 w 444"/>
                <a:gd name="T63" fmla="*/ 151929 h 445"/>
                <a:gd name="T64" fmla="*/ 199574 w 444"/>
                <a:gd name="T65" fmla="*/ 135747 h 445"/>
                <a:gd name="T66" fmla="*/ 75685 w 444"/>
                <a:gd name="T67" fmla="*/ 135747 h 445"/>
                <a:gd name="T68" fmla="*/ 71631 w 444"/>
                <a:gd name="T69" fmla="*/ 127656 h 44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444" h="445">
                  <a:moveTo>
                    <a:pt x="70" y="400"/>
                  </a:moveTo>
                  <a:lnTo>
                    <a:pt x="70" y="400"/>
                  </a:lnTo>
                  <a:cubicBezTo>
                    <a:pt x="70" y="426"/>
                    <a:pt x="98" y="444"/>
                    <a:pt x="124" y="444"/>
                  </a:cubicBezTo>
                  <a:cubicBezTo>
                    <a:pt x="151" y="444"/>
                    <a:pt x="168" y="426"/>
                    <a:pt x="168" y="400"/>
                  </a:cubicBezTo>
                  <a:cubicBezTo>
                    <a:pt x="168" y="373"/>
                    <a:pt x="151" y="346"/>
                    <a:pt x="124" y="346"/>
                  </a:cubicBezTo>
                  <a:cubicBezTo>
                    <a:pt x="98" y="346"/>
                    <a:pt x="70" y="373"/>
                    <a:pt x="70" y="400"/>
                  </a:cubicBezTo>
                  <a:close/>
                  <a:moveTo>
                    <a:pt x="319" y="400"/>
                  </a:moveTo>
                  <a:lnTo>
                    <a:pt x="319" y="400"/>
                  </a:lnTo>
                  <a:cubicBezTo>
                    <a:pt x="319" y="426"/>
                    <a:pt x="345" y="444"/>
                    <a:pt x="372" y="444"/>
                  </a:cubicBezTo>
                  <a:cubicBezTo>
                    <a:pt x="399" y="444"/>
                    <a:pt x="417" y="426"/>
                    <a:pt x="417" y="400"/>
                  </a:cubicBezTo>
                  <a:cubicBezTo>
                    <a:pt x="417" y="373"/>
                    <a:pt x="399" y="346"/>
                    <a:pt x="372" y="346"/>
                  </a:cubicBezTo>
                  <a:cubicBezTo>
                    <a:pt x="345" y="346"/>
                    <a:pt x="319" y="373"/>
                    <a:pt x="319" y="400"/>
                  </a:cubicBezTo>
                  <a:close/>
                  <a:moveTo>
                    <a:pt x="159" y="284"/>
                  </a:moveTo>
                  <a:lnTo>
                    <a:pt x="159" y="284"/>
                  </a:lnTo>
                  <a:cubicBezTo>
                    <a:pt x="434" y="204"/>
                    <a:pt x="434" y="204"/>
                    <a:pt x="434" y="204"/>
                  </a:cubicBezTo>
                  <a:cubicBezTo>
                    <a:pt x="443" y="204"/>
                    <a:pt x="443" y="195"/>
                    <a:pt x="443" y="187"/>
                  </a:cubicBezTo>
                  <a:cubicBezTo>
                    <a:pt x="443" y="54"/>
                    <a:pt x="443" y="54"/>
                    <a:pt x="443" y="54"/>
                  </a:cubicBezTo>
                  <a:cubicBezTo>
                    <a:pt x="98" y="54"/>
                    <a:pt x="98" y="54"/>
                    <a:pt x="98" y="54"/>
                  </a:cubicBezTo>
                  <a:cubicBezTo>
                    <a:pt x="98" y="10"/>
                    <a:pt x="98" y="10"/>
                    <a:pt x="98" y="10"/>
                  </a:cubicBezTo>
                  <a:lnTo>
                    <a:pt x="89" y="0"/>
                  </a:lnTo>
                  <a:cubicBezTo>
                    <a:pt x="9" y="0"/>
                    <a:pt x="9" y="0"/>
                    <a:pt x="9" y="0"/>
                  </a:cubicBezTo>
                  <a:cubicBezTo>
                    <a:pt x="0" y="0"/>
                    <a:pt x="0" y="10"/>
                    <a:pt x="0" y="10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45" y="54"/>
                    <a:pt x="45" y="54"/>
                    <a:pt x="45" y="54"/>
                  </a:cubicBezTo>
                  <a:cubicBezTo>
                    <a:pt x="98" y="275"/>
                    <a:pt x="98" y="275"/>
                    <a:pt x="98" y="275"/>
                  </a:cubicBezTo>
                  <a:cubicBezTo>
                    <a:pt x="98" y="302"/>
                    <a:pt x="98" y="302"/>
                    <a:pt x="98" y="302"/>
                  </a:cubicBezTo>
                  <a:cubicBezTo>
                    <a:pt x="98" y="338"/>
                    <a:pt x="98" y="338"/>
                    <a:pt x="98" y="338"/>
                  </a:cubicBezTo>
                  <a:cubicBezTo>
                    <a:pt x="98" y="346"/>
                    <a:pt x="106" y="346"/>
                    <a:pt x="106" y="346"/>
                  </a:cubicBezTo>
                  <a:cubicBezTo>
                    <a:pt x="124" y="346"/>
                    <a:pt x="124" y="346"/>
                    <a:pt x="124" y="346"/>
                  </a:cubicBezTo>
                  <a:cubicBezTo>
                    <a:pt x="372" y="346"/>
                    <a:pt x="372" y="346"/>
                    <a:pt x="372" y="346"/>
                  </a:cubicBezTo>
                  <a:cubicBezTo>
                    <a:pt x="434" y="346"/>
                    <a:pt x="434" y="346"/>
                    <a:pt x="434" y="346"/>
                  </a:cubicBezTo>
                  <a:cubicBezTo>
                    <a:pt x="443" y="346"/>
                    <a:pt x="443" y="346"/>
                    <a:pt x="443" y="338"/>
                  </a:cubicBezTo>
                  <a:cubicBezTo>
                    <a:pt x="443" y="302"/>
                    <a:pt x="443" y="302"/>
                    <a:pt x="443" y="302"/>
                  </a:cubicBezTo>
                  <a:cubicBezTo>
                    <a:pt x="168" y="302"/>
                    <a:pt x="168" y="302"/>
                    <a:pt x="168" y="302"/>
                  </a:cubicBezTo>
                  <a:cubicBezTo>
                    <a:pt x="133" y="302"/>
                    <a:pt x="133" y="284"/>
                    <a:pt x="159" y="28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b="1" dirty="0">
                <a:latin typeface="Raleway" panose="020B0503030101060003" pitchFamily="34" charset="0"/>
              </a:endParaRPr>
            </a:p>
          </p:txBody>
        </p:sp>
        <p:sp>
          <p:nvSpPr>
            <p:cNvPr id="141" name="Freeform 27">
              <a:extLst>
                <a:ext uri="{FF2B5EF4-FFF2-40B4-BE49-F238E27FC236}">
                  <a16:creationId xmlns:a16="http://schemas.microsoft.com/office/drawing/2014/main" id="{BE5C6B62-674C-4CAF-97F8-89ADFF78A0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0985" y="2116409"/>
              <a:ext cx="453271" cy="383791"/>
            </a:xfrm>
            <a:custGeom>
              <a:avLst/>
              <a:gdLst>
                <a:gd name="T0" fmla="*/ 209171 w 602"/>
                <a:gd name="T1" fmla="*/ 183789 h 510"/>
                <a:gd name="T2" fmla="*/ 209171 w 602"/>
                <a:gd name="T3" fmla="*/ 183789 h 510"/>
                <a:gd name="T4" fmla="*/ 7587 w 602"/>
                <a:gd name="T5" fmla="*/ 183789 h 510"/>
                <a:gd name="T6" fmla="*/ 0 w 602"/>
                <a:gd name="T7" fmla="*/ 176206 h 510"/>
                <a:gd name="T8" fmla="*/ 0 w 602"/>
                <a:gd name="T9" fmla="*/ 173679 h 510"/>
                <a:gd name="T10" fmla="*/ 7587 w 602"/>
                <a:gd name="T11" fmla="*/ 163207 h 510"/>
                <a:gd name="T12" fmla="*/ 209171 w 602"/>
                <a:gd name="T13" fmla="*/ 163207 h 510"/>
                <a:gd name="T14" fmla="*/ 217119 w 602"/>
                <a:gd name="T15" fmla="*/ 173679 h 510"/>
                <a:gd name="T16" fmla="*/ 217119 w 602"/>
                <a:gd name="T17" fmla="*/ 176206 h 510"/>
                <a:gd name="T18" fmla="*/ 209171 w 602"/>
                <a:gd name="T19" fmla="*/ 183789 h 510"/>
                <a:gd name="T20" fmla="*/ 175935 w 602"/>
                <a:gd name="T21" fmla="*/ 153097 h 510"/>
                <a:gd name="T22" fmla="*/ 175935 w 602"/>
                <a:gd name="T23" fmla="*/ 153097 h 510"/>
                <a:gd name="T24" fmla="*/ 155704 w 602"/>
                <a:gd name="T25" fmla="*/ 153097 h 510"/>
                <a:gd name="T26" fmla="*/ 145589 w 602"/>
                <a:gd name="T27" fmla="*/ 142987 h 510"/>
                <a:gd name="T28" fmla="*/ 145589 w 602"/>
                <a:gd name="T29" fmla="*/ 10110 h 510"/>
                <a:gd name="T30" fmla="*/ 155704 w 602"/>
                <a:gd name="T31" fmla="*/ 0 h 510"/>
                <a:gd name="T32" fmla="*/ 175935 w 602"/>
                <a:gd name="T33" fmla="*/ 0 h 510"/>
                <a:gd name="T34" fmla="*/ 186411 w 602"/>
                <a:gd name="T35" fmla="*/ 10110 h 510"/>
                <a:gd name="T36" fmla="*/ 186411 w 602"/>
                <a:gd name="T37" fmla="*/ 142987 h 510"/>
                <a:gd name="T38" fmla="*/ 175935 w 602"/>
                <a:gd name="T39" fmla="*/ 153097 h 510"/>
                <a:gd name="T40" fmla="*/ 119939 w 602"/>
                <a:gd name="T41" fmla="*/ 153097 h 510"/>
                <a:gd name="T42" fmla="*/ 119939 w 602"/>
                <a:gd name="T43" fmla="*/ 153097 h 510"/>
                <a:gd name="T44" fmla="*/ 99708 w 602"/>
                <a:gd name="T45" fmla="*/ 153097 h 510"/>
                <a:gd name="T46" fmla="*/ 89232 w 602"/>
                <a:gd name="T47" fmla="*/ 142987 h 510"/>
                <a:gd name="T48" fmla="*/ 89232 w 602"/>
                <a:gd name="T49" fmla="*/ 58856 h 510"/>
                <a:gd name="T50" fmla="*/ 99708 w 602"/>
                <a:gd name="T51" fmla="*/ 48385 h 510"/>
                <a:gd name="T52" fmla="*/ 119939 w 602"/>
                <a:gd name="T53" fmla="*/ 48385 h 510"/>
                <a:gd name="T54" fmla="*/ 130054 w 602"/>
                <a:gd name="T55" fmla="*/ 58856 h 510"/>
                <a:gd name="T56" fmla="*/ 130054 w 602"/>
                <a:gd name="T57" fmla="*/ 142987 h 510"/>
                <a:gd name="T58" fmla="*/ 119939 w 602"/>
                <a:gd name="T59" fmla="*/ 153097 h 510"/>
                <a:gd name="T60" fmla="*/ 61053 w 602"/>
                <a:gd name="T61" fmla="*/ 153097 h 510"/>
                <a:gd name="T62" fmla="*/ 61053 w 602"/>
                <a:gd name="T63" fmla="*/ 153097 h 510"/>
                <a:gd name="T64" fmla="*/ 40823 w 602"/>
                <a:gd name="T65" fmla="*/ 153097 h 510"/>
                <a:gd name="T66" fmla="*/ 30707 w 602"/>
                <a:gd name="T67" fmla="*/ 142987 h 510"/>
                <a:gd name="T68" fmla="*/ 30707 w 602"/>
                <a:gd name="T69" fmla="*/ 107240 h 510"/>
                <a:gd name="T70" fmla="*/ 40823 w 602"/>
                <a:gd name="T71" fmla="*/ 97130 h 510"/>
                <a:gd name="T72" fmla="*/ 61053 w 602"/>
                <a:gd name="T73" fmla="*/ 97130 h 510"/>
                <a:gd name="T74" fmla="*/ 71530 w 602"/>
                <a:gd name="T75" fmla="*/ 107240 h 510"/>
                <a:gd name="T76" fmla="*/ 71530 w 602"/>
                <a:gd name="T77" fmla="*/ 142987 h 510"/>
                <a:gd name="T78" fmla="*/ 61053 w 602"/>
                <a:gd name="T79" fmla="*/ 153097 h 51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602" h="510">
                  <a:moveTo>
                    <a:pt x="579" y="509"/>
                  </a:moveTo>
                  <a:lnTo>
                    <a:pt x="579" y="509"/>
                  </a:lnTo>
                  <a:cubicBezTo>
                    <a:pt x="21" y="509"/>
                    <a:pt x="21" y="509"/>
                    <a:pt x="21" y="509"/>
                  </a:cubicBezTo>
                  <a:cubicBezTo>
                    <a:pt x="7" y="509"/>
                    <a:pt x="0" y="502"/>
                    <a:pt x="0" y="488"/>
                  </a:cubicBezTo>
                  <a:cubicBezTo>
                    <a:pt x="0" y="481"/>
                    <a:pt x="0" y="481"/>
                    <a:pt x="0" y="481"/>
                  </a:cubicBezTo>
                  <a:cubicBezTo>
                    <a:pt x="0" y="467"/>
                    <a:pt x="7" y="452"/>
                    <a:pt x="21" y="452"/>
                  </a:cubicBezTo>
                  <a:cubicBezTo>
                    <a:pt x="579" y="452"/>
                    <a:pt x="579" y="452"/>
                    <a:pt x="579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488"/>
                    <a:pt x="601" y="488"/>
                    <a:pt x="601" y="488"/>
                  </a:cubicBezTo>
                  <a:cubicBezTo>
                    <a:pt x="601" y="502"/>
                    <a:pt x="594" y="509"/>
                    <a:pt x="579" y="509"/>
                  </a:cubicBezTo>
                  <a:close/>
                  <a:moveTo>
                    <a:pt x="487" y="424"/>
                  </a:moveTo>
                  <a:lnTo>
                    <a:pt x="487" y="424"/>
                  </a:lnTo>
                  <a:cubicBezTo>
                    <a:pt x="431" y="424"/>
                    <a:pt x="431" y="424"/>
                    <a:pt x="431" y="424"/>
                  </a:cubicBezTo>
                  <a:cubicBezTo>
                    <a:pt x="417" y="424"/>
                    <a:pt x="403" y="417"/>
                    <a:pt x="403" y="396"/>
                  </a:cubicBezTo>
                  <a:cubicBezTo>
                    <a:pt x="403" y="28"/>
                    <a:pt x="403" y="28"/>
                    <a:pt x="403" y="28"/>
                  </a:cubicBezTo>
                  <a:cubicBezTo>
                    <a:pt x="403" y="14"/>
                    <a:pt x="417" y="0"/>
                    <a:pt x="431" y="0"/>
                  </a:cubicBezTo>
                  <a:cubicBezTo>
                    <a:pt x="487" y="0"/>
                    <a:pt x="487" y="0"/>
                    <a:pt x="487" y="0"/>
                  </a:cubicBezTo>
                  <a:cubicBezTo>
                    <a:pt x="509" y="0"/>
                    <a:pt x="516" y="14"/>
                    <a:pt x="516" y="28"/>
                  </a:cubicBezTo>
                  <a:cubicBezTo>
                    <a:pt x="516" y="396"/>
                    <a:pt x="516" y="396"/>
                    <a:pt x="516" y="396"/>
                  </a:cubicBezTo>
                  <a:cubicBezTo>
                    <a:pt x="516" y="417"/>
                    <a:pt x="509" y="424"/>
                    <a:pt x="487" y="424"/>
                  </a:cubicBezTo>
                  <a:close/>
                  <a:moveTo>
                    <a:pt x="332" y="424"/>
                  </a:moveTo>
                  <a:lnTo>
                    <a:pt x="332" y="424"/>
                  </a:lnTo>
                  <a:cubicBezTo>
                    <a:pt x="276" y="424"/>
                    <a:pt x="276" y="424"/>
                    <a:pt x="276" y="424"/>
                  </a:cubicBezTo>
                  <a:cubicBezTo>
                    <a:pt x="254" y="424"/>
                    <a:pt x="247" y="417"/>
                    <a:pt x="247" y="396"/>
                  </a:cubicBezTo>
                  <a:cubicBezTo>
                    <a:pt x="247" y="163"/>
                    <a:pt x="247" y="163"/>
                    <a:pt x="247" y="163"/>
                  </a:cubicBezTo>
                  <a:cubicBezTo>
                    <a:pt x="247" y="149"/>
                    <a:pt x="254" y="134"/>
                    <a:pt x="276" y="134"/>
                  </a:cubicBezTo>
                  <a:cubicBezTo>
                    <a:pt x="332" y="134"/>
                    <a:pt x="332" y="134"/>
                    <a:pt x="332" y="134"/>
                  </a:cubicBezTo>
                  <a:cubicBezTo>
                    <a:pt x="346" y="134"/>
                    <a:pt x="360" y="149"/>
                    <a:pt x="360" y="163"/>
                  </a:cubicBezTo>
                  <a:cubicBezTo>
                    <a:pt x="360" y="396"/>
                    <a:pt x="360" y="396"/>
                    <a:pt x="360" y="396"/>
                  </a:cubicBezTo>
                  <a:cubicBezTo>
                    <a:pt x="360" y="417"/>
                    <a:pt x="346" y="424"/>
                    <a:pt x="332" y="424"/>
                  </a:cubicBezTo>
                  <a:close/>
                  <a:moveTo>
                    <a:pt x="169" y="424"/>
                  </a:moveTo>
                  <a:lnTo>
                    <a:pt x="169" y="424"/>
                  </a:lnTo>
                  <a:cubicBezTo>
                    <a:pt x="113" y="424"/>
                    <a:pt x="113" y="424"/>
                    <a:pt x="113" y="424"/>
                  </a:cubicBezTo>
                  <a:cubicBezTo>
                    <a:pt x="99" y="424"/>
                    <a:pt x="85" y="417"/>
                    <a:pt x="85" y="396"/>
                  </a:cubicBezTo>
                  <a:cubicBezTo>
                    <a:pt x="85" y="297"/>
                    <a:pt x="85" y="297"/>
                    <a:pt x="85" y="297"/>
                  </a:cubicBezTo>
                  <a:cubicBezTo>
                    <a:pt x="85" y="276"/>
                    <a:pt x="99" y="269"/>
                    <a:pt x="113" y="269"/>
                  </a:cubicBezTo>
                  <a:cubicBezTo>
                    <a:pt x="169" y="269"/>
                    <a:pt x="169" y="269"/>
                    <a:pt x="169" y="269"/>
                  </a:cubicBezTo>
                  <a:cubicBezTo>
                    <a:pt x="184" y="269"/>
                    <a:pt x="198" y="276"/>
                    <a:pt x="198" y="297"/>
                  </a:cubicBezTo>
                  <a:cubicBezTo>
                    <a:pt x="198" y="396"/>
                    <a:pt x="198" y="396"/>
                    <a:pt x="198" y="396"/>
                  </a:cubicBezTo>
                  <a:cubicBezTo>
                    <a:pt x="198" y="417"/>
                    <a:pt x="184" y="424"/>
                    <a:pt x="169" y="4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tx2"/>
                </a:solidFill>
              </a:endParaRPr>
            </a:p>
          </p:txBody>
        </p:sp>
        <p:sp>
          <p:nvSpPr>
            <p:cNvPr id="142" name="Freeform 47">
              <a:extLst>
                <a:ext uri="{FF2B5EF4-FFF2-40B4-BE49-F238E27FC236}">
                  <a16:creationId xmlns:a16="http://schemas.microsoft.com/office/drawing/2014/main" id="{29B0EA36-EAD0-4A86-9174-556E1FFF75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463" y="2094624"/>
              <a:ext cx="474573" cy="416946"/>
            </a:xfrm>
            <a:custGeom>
              <a:avLst/>
              <a:gdLst>
                <a:gd name="T0" fmla="*/ 221804 w 498"/>
                <a:gd name="T1" fmla="*/ 194813 h 435"/>
                <a:gd name="T2" fmla="*/ 221804 w 498"/>
                <a:gd name="T3" fmla="*/ 194813 h 435"/>
                <a:gd name="T4" fmla="*/ 217341 w 498"/>
                <a:gd name="T5" fmla="*/ 147232 h 435"/>
                <a:gd name="T6" fmla="*/ 189671 w 498"/>
                <a:gd name="T7" fmla="*/ 131521 h 435"/>
                <a:gd name="T8" fmla="*/ 166018 w 498"/>
                <a:gd name="T9" fmla="*/ 103691 h 435"/>
                <a:gd name="T10" fmla="*/ 174051 w 498"/>
                <a:gd name="T11" fmla="*/ 87980 h 435"/>
                <a:gd name="T12" fmla="*/ 182084 w 498"/>
                <a:gd name="T13" fmla="*/ 71372 h 435"/>
                <a:gd name="T14" fmla="*/ 178068 w 498"/>
                <a:gd name="T15" fmla="*/ 67781 h 435"/>
                <a:gd name="T16" fmla="*/ 182084 w 498"/>
                <a:gd name="T17" fmla="*/ 51621 h 435"/>
                <a:gd name="T18" fmla="*/ 154415 w 498"/>
                <a:gd name="T19" fmla="*/ 27830 h 435"/>
                <a:gd name="T20" fmla="*/ 126745 w 498"/>
                <a:gd name="T21" fmla="*/ 51621 h 435"/>
                <a:gd name="T22" fmla="*/ 130762 w 498"/>
                <a:gd name="T23" fmla="*/ 67781 h 435"/>
                <a:gd name="T24" fmla="*/ 126745 w 498"/>
                <a:gd name="T25" fmla="*/ 71372 h 435"/>
                <a:gd name="T26" fmla="*/ 134778 w 498"/>
                <a:gd name="T27" fmla="*/ 87980 h 435"/>
                <a:gd name="T28" fmla="*/ 138795 w 498"/>
                <a:gd name="T29" fmla="*/ 103691 h 435"/>
                <a:gd name="T30" fmla="*/ 130762 w 498"/>
                <a:gd name="T31" fmla="*/ 123441 h 435"/>
                <a:gd name="T32" fmla="*/ 170035 w 498"/>
                <a:gd name="T33" fmla="*/ 163392 h 435"/>
                <a:gd name="T34" fmla="*/ 170035 w 498"/>
                <a:gd name="T35" fmla="*/ 194813 h 435"/>
                <a:gd name="T36" fmla="*/ 221804 w 498"/>
                <a:gd name="T37" fmla="*/ 194813 h 435"/>
                <a:gd name="T38" fmla="*/ 115142 w 498"/>
                <a:gd name="T39" fmla="*/ 135561 h 435"/>
                <a:gd name="T40" fmla="*/ 115142 w 498"/>
                <a:gd name="T41" fmla="*/ 135561 h 435"/>
                <a:gd name="T42" fmla="*/ 83455 w 498"/>
                <a:gd name="T43" fmla="*/ 103691 h 435"/>
                <a:gd name="T44" fmla="*/ 95059 w 498"/>
                <a:gd name="T45" fmla="*/ 75412 h 435"/>
                <a:gd name="T46" fmla="*/ 103092 w 498"/>
                <a:gd name="T47" fmla="*/ 59701 h 435"/>
                <a:gd name="T48" fmla="*/ 99075 w 498"/>
                <a:gd name="T49" fmla="*/ 51621 h 435"/>
                <a:gd name="T50" fmla="*/ 103092 w 498"/>
                <a:gd name="T51" fmla="*/ 31870 h 435"/>
                <a:gd name="T52" fmla="*/ 67389 w 498"/>
                <a:gd name="T53" fmla="*/ 0 h 435"/>
                <a:gd name="T54" fmla="*/ 31686 w 498"/>
                <a:gd name="T55" fmla="*/ 31870 h 435"/>
                <a:gd name="T56" fmla="*/ 31686 w 498"/>
                <a:gd name="T57" fmla="*/ 51621 h 435"/>
                <a:gd name="T58" fmla="*/ 31686 w 498"/>
                <a:gd name="T59" fmla="*/ 59701 h 435"/>
                <a:gd name="T60" fmla="*/ 39719 w 498"/>
                <a:gd name="T61" fmla="*/ 75412 h 435"/>
                <a:gd name="T62" fmla="*/ 47753 w 498"/>
                <a:gd name="T63" fmla="*/ 103691 h 435"/>
                <a:gd name="T64" fmla="*/ 20083 w 498"/>
                <a:gd name="T65" fmla="*/ 135561 h 435"/>
                <a:gd name="T66" fmla="*/ 0 w 498"/>
                <a:gd name="T67" fmla="*/ 155312 h 435"/>
                <a:gd name="T68" fmla="*/ 0 w 498"/>
                <a:gd name="T69" fmla="*/ 194813 h 435"/>
                <a:gd name="T70" fmla="*/ 154415 w 498"/>
                <a:gd name="T71" fmla="*/ 194813 h 435"/>
                <a:gd name="T72" fmla="*/ 154415 w 498"/>
                <a:gd name="T73" fmla="*/ 163392 h 435"/>
                <a:gd name="T74" fmla="*/ 115142 w 498"/>
                <a:gd name="T75" fmla="*/ 135561 h 435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498" h="435">
                  <a:moveTo>
                    <a:pt x="497" y="434"/>
                  </a:moveTo>
                  <a:lnTo>
                    <a:pt x="497" y="434"/>
                  </a:lnTo>
                  <a:cubicBezTo>
                    <a:pt x="497" y="434"/>
                    <a:pt x="497" y="337"/>
                    <a:pt x="487" y="328"/>
                  </a:cubicBezTo>
                  <a:cubicBezTo>
                    <a:pt x="479" y="319"/>
                    <a:pt x="462" y="302"/>
                    <a:pt x="425" y="293"/>
                  </a:cubicBezTo>
                  <a:cubicBezTo>
                    <a:pt x="390" y="275"/>
                    <a:pt x="372" y="257"/>
                    <a:pt x="372" y="231"/>
                  </a:cubicBezTo>
                  <a:cubicBezTo>
                    <a:pt x="372" y="213"/>
                    <a:pt x="390" y="222"/>
                    <a:pt x="390" y="196"/>
                  </a:cubicBezTo>
                  <a:cubicBezTo>
                    <a:pt x="390" y="178"/>
                    <a:pt x="408" y="196"/>
                    <a:pt x="408" y="159"/>
                  </a:cubicBezTo>
                  <a:cubicBezTo>
                    <a:pt x="408" y="151"/>
                    <a:pt x="399" y="151"/>
                    <a:pt x="399" y="151"/>
                  </a:cubicBezTo>
                  <a:cubicBezTo>
                    <a:pt x="399" y="151"/>
                    <a:pt x="408" y="133"/>
                    <a:pt x="408" y="115"/>
                  </a:cubicBezTo>
                  <a:cubicBezTo>
                    <a:pt x="408" y="98"/>
                    <a:pt x="399" y="62"/>
                    <a:pt x="346" y="62"/>
                  </a:cubicBezTo>
                  <a:cubicBezTo>
                    <a:pt x="293" y="62"/>
                    <a:pt x="284" y="98"/>
                    <a:pt x="284" y="115"/>
                  </a:cubicBezTo>
                  <a:cubicBezTo>
                    <a:pt x="284" y="133"/>
                    <a:pt x="293" y="151"/>
                    <a:pt x="293" y="151"/>
                  </a:cubicBezTo>
                  <a:cubicBezTo>
                    <a:pt x="293" y="151"/>
                    <a:pt x="284" y="151"/>
                    <a:pt x="284" y="159"/>
                  </a:cubicBezTo>
                  <a:cubicBezTo>
                    <a:pt x="284" y="196"/>
                    <a:pt x="293" y="178"/>
                    <a:pt x="302" y="196"/>
                  </a:cubicBezTo>
                  <a:cubicBezTo>
                    <a:pt x="302" y="222"/>
                    <a:pt x="311" y="213"/>
                    <a:pt x="311" y="231"/>
                  </a:cubicBezTo>
                  <a:cubicBezTo>
                    <a:pt x="311" y="249"/>
                    <a:pt x="311" y="266"/>
                    <a:pt x="293" y="275"/>
                  </a:cubicBezTo>
                  <a:cubicBezTo>
                    <a:pt x="372" y="319"/>
                    <a:pt x="381" y="319"/>
                    <a:pt x="381" y="364"/>
                  </a:cubicBezTo>
                  <a:cubicBezTo>
                    <a:pt x="381" y="434"/>
                    <a:pt x="381" y="434"/>
                    <a:pt x="381" y="434"/>
                  </a:cubicBezTo>
                  <a:lnTo>
                    <a:pt x="497" y="434"/>
                  </a:lnTo>
                  <a:close/>
                  <a:moveTo>
                    <a:pt x="258" y="302"/>
                  </a:moveTo>
                  <a:lnTo>
                    <a:pt x="258" y="302"/>
                  </a:lnTo>
                  <a:cubicBezTo>
                    <a:pt x="204" y="284"/>
                    <a:pt x="187" y="266"/>
                    <a:pt x="187" y="231"/>
                  </a:cubicBezTo>
                  <a:cubicBezTo>
                    <a:pt x="187" y="204"/>
                    <a:pt x="204" y="213"/>
                    <a:pt x="213" y="168"/>
                  </a:cubicBezTo>
                  <a:cubicBezTo>
                    <a:pt x="213" y="159"/>
                    <a:pt x="231" y="168"/>
                    <a:pt x="231" y="133"/>
                  </a:cubicBezTo>
                  <a:cubicBezTo>
                    <a:pt x="231" y="115"/>
                    <a:pt x="222" y="115"/>
                    <a:pt x="222" y="115"/>
                  </a:cubicBezTo>
                  <a:cubicBezTo>
                    <a:pt x="222" y="115"/>
                    <a:pt x="222" y="89"/>
                    <a:pt x="231" y="71"/>
                  </a:cubicBezTo>
                  <a:cubicBezTo>
                    <a:pt x="231" y="53"/>
                    <a:pt x="213" y="0"/>
                    <a:pt x="151" y="0"/>
                  </a:cubicBezTo>
                  <a:cubicBezTo>
                    <a:pt x="80" y="0"/>
                    <a:pt x="71" y="53"/>
                    <a:pt x="71" y="71"/>
                  </a:cubicBezTo>
                  <a:cubicBezTo>
                    <a:pt x="71" y="89"/>
                    <a:pt x="71" y="115"/>
                    <a:pt x="71" y="115"/>
                  </a:cubicBezTo>
                  <a:cubicBezTo>
                    <a:pt x="71" y="115"/>
                    <a:pt x="71" y="115"/>
                    <a:pt x="71" y="133"/>
                  </a:cubicBezTo>
                  <a:cubicBezTo>
                    <a:pt x="71" y="168"/>
                    <a:pt x="80" y="159"/>
                    <a:pt x="89" y="168"/>
                  </a:cubicBezTo>
                  <a:cubicBezTo>
                    <a:pt x="89" y="213"/>
                    <a:pt x="107" y="204"/>
                    <a:pt x="107" y="231"/>
                  </a:cubicBezTo>
                  <a:cubicBezTo>
                    <a:pt x="107" y="266"/>
                    <a:pt x="89" y="284"/>
                    <a:pt x="45" y="302"/>
                  </a:cubicBezTo>
                  <a:cubicBezTo>
                    <a:pt x="27" y="310"/>
                    <a:pt x="0" y="319"/>
                    <a:pt x="0" y="346"/>
                  </a:cubicBezTo>
                  <a:cubicBezTo>
                    <a:pt x="0" y="434"/>
                    <a:pt x="0" y="434"/>
                    <a:pt x="0" y="434"/>
                  </a:cubicBezTo>
                  <a:cubicBezTo>
                    <a:pt x="346" y="434"/>
                    <a:pt x="346" y="434"/>
                    <a:pt x="346" y="434"/>
                  </a:cubicBezTo>
                  <a:cubicBezTo>
                    <a:pt x="346" y="434"/>
                    <a:pt x="346" y="381"/>
                    <a:pt x="346" y="364"/>
                  </a:cubicBezTo>
                  <a:cubicBezTo>
                    <a:pt x="346" y="346"/>
                    <a:pt x="302" y="328"/>
                    <a:pt x="258" y="30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b="1" dirty="0">
                <a:latin typeface="Raleway" panose="020B0503030101060003" pitchFamily="34" charset="0"/>
              </a:endParaRPr>
            </a:p>
          </p:txBody>
        </p:sp>
        <p:sp>
          <p:nvSpPr>
            <p:cNvPr id="143" name="Freeform 116">
              <a:extLst>
                <a:ext uri="{FF2B5EF4-FFF2-40B4-BE49-F238E27FC236}">
                  <a16:creationId xmlns:a16="http://schemas.microsoft.com/office/drawing/2014/main" id="{13000700-4265-42E7-BBA1-29347B8F4E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023" y="4596605"/>
              <a:ext cx="365673" cy="377281"/>
            </a:xfrm>
            <a:custGeom>
              <a:avLst/>
              <a:gdLst>
                <a:gd name="T0" fmla="*/ 179798 w 445"/>
                <a:gd name="T1" fmla="*/ 71025 h 462"/>
                <a:gd name="T2" fmla="*/ 179798 w 445"/>
                <a:gd name="T3" fmla="*/ 71025 h 462"/>
                <a:gd name="T4" fmla="*/ 119566 w 445"/>
                <a:gd name="T5" fmla="*/ 3574 h 462"/>
                <a:gd name="T6" fmla="*/ 16182 w 445"/>
                <a:gd name="T7" fmla="*/ 110781 h 462"/>
                <a:gd name="T8" fmla="*/ 4045 w 445"/>
                <a:gd name="T9" fmla="*/ 142497 h 462"/>
                <a:gd name="T10" fmla="*/ 36409 w 445"/>
                <a:gd name="T11" fmla="*/ 158578 h 462"/>
                <a:gd name="T12" fmla="*/ 44050 w 445"/>
                <a:gd name="T13" fmla="*/ 154558 h 462"/>
                <a:gd name="T14" fmla="*/ 60232 w 445"/>
                <a:gd name="T15" fmla="*/ 166172 h 462"/>
                <a:gd name="T16" fmla="*/ 71919 w 445"/>
                <a:gd name="T17" fmla="*/ 193867 h 462"/>
                <a:gd name="T18" fmla="*/ 84055 w 445"/>
                <a:gd name="T19" fmla="*/ 201908 h 462"/>
                <a:gd name="T20" fmla="*/ 107879 w 445"/>
                <a:gd name="T21" fmla="*/ 193867 h 462"/>
                <a:gd name="T22" fmla="*/ 111924 w 445"/>
                <a:gd name="T23" fmla="*/ 185827 h 462"/>
                <a:gd name="T24" fmla="*/ 103833 w 445"/>
                <a:gd name="T25" fmla="*/ 174213 h 462"/>
                <a:gd name="T26" fmla="*/ 91697 w 445"/>
                <a:gd name="T27" fmla="*/ 150538 h 462"/>
                <a:gd name="T28" fmla="*/ 103833 w 445"/>
                <a:gd name="T29" fmla="*/ 138477 h 462"/>
                <a:gd name="T30" fmla="*/ 187439 w 445"/>
                <a:gd name="T31" fmla="*/ 158578 h 462"/>
                <a:gd name="T32" fmla="*/ 179798 w 445"/>
                <a:gd name="T33" fmla="*/ 71025 h 462"/>
                <a:gd name="T34" fmla="*/ 175303 w 445"/>
                <a:gd name="T35" fmla="*/ 138477 h 462"/>
                <a:gd name="T36" fmla="*/ 175303 w 445"/>
                <a:gd name="T37" fmla="*/ 138477 h 462"/>
                <a:gd name="T38" fmla="*/ 135747 w 445"/>
                <a:gd name="T39" fmla="*/ 91127 h 462"/>
                <a:gd name="T40" fmla="*/ 127656 w 445"/>
                <a:gd name="T41" fmla="*/ 27695 h 462"/>
                <a:gd name="T42" fmla="*/ 163616 w 445"/>
                <a:gd name="T43" fmla="*/ 79066 h 462"/>
                <a:gd name="T44" fmla="*/ 175303 w 445"/>
                <a:gd name="T45" fmla="*/ 138477 h 46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445" h="462">
                  <a:moveTo>
                    <a:pt x="400" y="159"/>
                  </a:moveTo>
                  <a:lnTo>
                    <a:pt x="400" y="159"/>
                  </a:lnTo>
                  <a:cubicBezTo>
                    <a:pt x="364" y="71"/>
                    <a:pt x="302" y="0"/>
                    <a:pt x="266" y="8"/>
                  </a:cubicBezTo>
                  <a:cubicBezTo>
                    <a:pt x="213" y="36"/>
                    <a:pt x="302" y="142"/>
                    <a:pt x="36" y="248"/>
                  </a:cubicBezTo>
                  <a:cubicBezTo>
                    <a:pt x="9" y="257"/>
                    <a:pt x="0" y="292"/>
                    <a:pt x="9" y="319"/>
                  </a:cubicBezTo>
                  <a:cubicBezTo>
                    <a:pt x="18" y="337"/>
                    <a:pt x="53" y="363"/>
                    <a:pt x="81" y="355"/>
                  </a:cubicBezTo>
                  <a:lnTo>
                    <a:pt x="98" y="346"/>
                  </a:lnTo>
                  <a:cubicBezTo>
                    <a:pt x="116" y="372"/>
                    <a:pt x="134" y="355"/>
                    <a:pt x="134" y="372"/>
                  </a:cubicBezTo>
                  <a:cubicBezTo>
                    <a:pt x="143" y="390"/>
                    <a:pt x="160" y="425"/>
                    <a:pt x="160" y="434"/>
                  </a:cubicBezTo>
                  <a:cubicBezTo>
                    <a:pt x="169" y="443"/>
                    <a:pt x="178" y="461"/>
                    <a:pt x="187" y="452"/>
                  </a:cubicBezTo>
                  <a:cubicBezTo>
                    <a:pt x="196" y="452"/>
                    <a:pt x="231" y="443"/>
                    <a:pt x="240" y="434"/>
                  </a:cubicBezTo>
                  <a:cubicBezTo>
                    <a:pt x="257" y="434"/>
                    <a:pt x="257" y="425"/>
                    <a:pt x="249" y="416"/>
                  </a:cubicBezTo>
                  <a:cubicBezTo>
                    <a:pt x="249" y="408"/>
                    <a:pt x="231" y="399"/>
                    <a:pt x="231" y="390"/>
                  </a:cubicBezTo>
                  <a:cubicBezTo>
                    <a:pt x="222" y="381"/>
                    <a:pt x="213" y="346"/>
                    <a:pt x="204" y="337"/>
                  </a:cubicBezTo>
                  <a:cubicBezTo>
                    <a:pt x="196" y="328"/>
                    <a:pt x="213" y="310"/>
                    <a:pt x="231" y="310"/>
                  </a:cubicBezTo>
                  <a:cubicBezTo>
                    <a:pt x="355" y="302"/>
                    <a:pt x="373" y="372"/>
                    <a:pt x="417" y="355"/>
                  </a:cubicBezTo>
                  <a:cubicBezTo>
                    <a:pt x="444" y="346"/>
                    <a:pt x="444" y="248"/>
                    <a:pt x="400" y="159"/>
                  </a:cubicBezTo>
                  <a:close/>
                  <a:moveTo>
                    <a:pt x="390" y="310"/>
                  </a:moveTo>
                  <a:lnTo>
                    <a:pt x="390" y="310"/>
                  </a:lnTo>
                  <a:cubicBezTo>
                    <a:pt x="381" y="310"/>
                    <a:pt x="328" y="275"/>
                    <a:pt x="302" y="204"/>
                  </a:cubicBezTo>
                  <a:cubicBezTo>
                    <a:pt x="275" y="133"/>
                    <a:pt x="275" y="62"/>
                    <a:pt x="284" y="62"/>
                  </a:cubicBezTo>
                  <a:cubicBezTo>
                    <a:pt x="293" y="62"/>
                    <a:pt x="337" y="106"/>
                    <a:pt x="364" y="177"/>
                  </a:cubicBezTo>
                  <a:cubicBezTo>
                    <a:pt x="400" y="248"/>
                    <a:pt x="390" y="302"/>
                    <a:pt x="390" y="3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grpSp>
          <p:nvGrpSpPr>
            <p:cNvPr id="144" name="Graphic 44">
              <a:extLst>
                <a:ext uri="{FF2B5EF4-FFF2-40B4-BE49-F238E27FC236}">
                  <a16:creationId xmlns:a16="http://schemas.microsoft.com/office/drawing/2014/main" id="{787FB67D-FA2A-46A3-907E-1CAA04E59A70}"/>
                </a:ext>
              </a:extLst>
            </p:cNvPr>
            <p:cNvGrpSpPr/>
            <p:nvPr/>
          </p:nvGrpSpPr>
          <p:grpSpPr>
            <a:xfrm>
              <a:off x="2885242" y="4590661"/>
              <a:ext cx="385922" cy="385922"/>
              <a:chOff x="9158990" y="272944"/>
              <a:chExt cx="418905" cy="418905"/>
            </a:xfrm>
            <a:solidFill>
              <a:schemeClr val="bg1"/>
            </a:solidFill>
          </p:grpSpPr>
          <p:sp>
            <p:nvSpPr>
              <p:cNvPr id="145" name="Freeform: Shape 144">
                <a:extLst>
                  <a:ext uri="{FF2B5EF4-FFF2-40B4-BE49-F238E27FC236}">
                    <a16:creationId xmlns:a16="http://schemas.microsoft.com/office/drawing/2014/main" id="{73D8C006-EF74-49E7-AE99-53473ED52F0E}"/>
                  </a:ext>
                </a:extLst>
              </p:cNvPr>
              <p:cNvSpPr/>
              <p:nvPr/>
            </p:nvSpPr>
            <p:spPr>
              <a:xfrm>
                <a:off x="9303800" y="272944"/>
                <a:ext cx="129525" cy="129525"/>
              </a:xfrm>
              <a:custGeom>
                <a:avLst/>
                <a:gdLst>
                  <a:gd name="connsiteX0" fmla="*/ 111073 w 129524"/>
                  <a:gd name="connsiteY0" fmla="*/ 111096 h 129524"/>
                  <a:gd name="connsiteX1" fmla="*/ 19029 w 129524"/>
                  <a:gd name="connsiteY1" fmla="*/ 111096 h 129524"/>
                  <a:gd name="connsiteX2" fmla="*/ 19029 w 129524"/>
                  <a:gd name="connsiteY2" fmla="*/ 19035 h 129524"/>
                  <a:gd name="connsiteX3" fmla="*/ 111073 w 129524"/>
                  <a:gd name="connsiteY3" fmla="*/ 19035 h 129524"/>
                  <a:gd name="connsiteX4" fmla="*/ 111073 w 129524"/>
                  <a:gd name="connsiteY4" fmla="*/ 111096 h 1295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9524" h="129524">
                    <a:moveTo>
                      <a:pt x="111073" y="111096"/>
                    </a:moveTo>
                    <a:cubicBezTo>
                      <a:pt x="85693" y="136476"/>
                      <a:pt x="44409" y="136468"/>
                      <a:pt x="19029" y="111096"/>
                    </a:cubicBezTo>
                    <a:cubicBezTo>
                      <a:pt x="-6343" y="85716"/>
                      <a:pt x="-6343" y="44415"/>
                      <a:pt x="19029" y="19035"/>
                    </a:cubicBezTo>
                    <a:cubicBezTo>
                      <a:pt x="44409" y="-6345"/>
                      <a:pt x="85693" y="-6345"/>
                      <a:pt x="111073" y="19035"/>
                    </a:cubicBezTo>
                    <a:cubicBezTo>
                      <a:pt x="136445" y="44415"/>
                      <a:pt x="136445" y="85716"/>
                      <a:pt x="111073" y="111096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6" name="Freeform: Shape 145">
                <a:extLst>
                  <a:ext uri="{FF2B5EF4-FFF2-40B4-BE49-F238E27FC236}">
                    <a16:creationId xmlns:a16="http://schemas.microsoft.com/office/drawing/2014/main" id="{79454D13-AF3F-4288-B1D1-7B726B284070}"/>
                  </a:ext>
                </a:extLst>
              </p:cNvPr>
              <p:cNvSpPr/>
              <p:nvPr/>
            </p:nvSpPr>
            <p:spPr>
              <a:xfrm>
                <a:off x="9158990" y="417741"/>
                <a:ext cx="129525" cy="129525"/>
              </a:xfrm>
              <a:custGeom>
                <a:avLst/>
                <a:gdLst>
                  <a:gd name="connsiteX0" fmla="*/ 111111 w 129524"/>
                  <a:gd name="connsiteY0" fmla="*/ 111096 h 129524"/>
                  <a:gd name="connsiteX1" fmla="*/ 19075 w 129524"/>
                  <a:gd name="connsiteY1" fmla="*/ 111096 h 129524"/>
                  <a:gd name="connsiteX2" fmla="*/ 19075 w 129524"/>
                  <a:gd name="connsiteY2" fmla="*/ 19035 h 129524"/>
                  <a:gd name="connsiteX3" fmla="*/ 111111 w 129524"/>
                  <a:gd name="connsiteY3" fmla="*/ 19035 h 129524"/>
                  <a:gd name="connsiteX4" fmla="*/ 111111 w 129524"/>
                  <a:gd name="connsiteY4" fmla="*/ 111096 h 1295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9524" h="129524">
                    <a:moveTo>
                      <a:pt x="111111" y="111096"/>
                    </a:moveTo>
                    <a:cubicBezTo>
                      <a:pt x="85739" y="136476"/>
                      <a:pt x="44447" y="136476"/>
                      <a:pt x="19075" y="111096"/>
                    </a:cubicBezTo>
                    <a:cubicBezTo>
                      <a:pt x="-6362" y="85650"/>
                      <a:pt x="-6354" y="44473"/>
                      <a:pt x="19075" y="19035"/>
                    </a:cubicBezTo>
                    <a:cubicBezTo>
                      <a:pt x="44447" y="-6345"/>
                      <a:pt x="85739" y="-6345"/>
                      <a:pt x="111111" y="19035"/>
                    </a:cubicBezTo>
                    <a:cubicBezTo>
                      <a:pt x="136549" y="44481"/>
                      <a:pt x="136549" y="85658"/>
                      <a:pt x="111111" y="111096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7" name="Freeform: Shape 146">
                <a:extLst>
                  <a:ext uri="{FF2B5EF4-FFF2-40B4-BE49-F238E27FC236}">
                    <a16:creationId xmlns:a16="http://schemas.microsoft.com/office/drawing/2014/main" id="{FD6011C6-B285-4421-899A-DCCCA23AC039}"/>
                  </a:ext>
                </a:extLst>
              </p:cNvPr>
              <p:cNvSpPr/>
              <p:nvPr/>
            </p:nvSpPr>
            <p:spPr>
              <a:xfrm>
                <a:off x="9448523" y="417741"/>
                <a:ext cx="129525" cy="129525"/>
              </a:xfrm>
              <a:custGeom>
                <a:avLst/>
                <a:gdLst>
                  <a:gd name="connsiteX0" fmla="*/ 111114 w 129524"/>
                  <a:gd name="connsiteY0" fmla="*/ 111096 h 129524"/>
                  <a:gd name="connsiteX1" fmla="*/ 19078 w 129524"/>
                  <a:gd name="connsiteY1" fmla="*/ 111096 h 129524"/>
                  <a:gd name="connsiteX2" fmla="*/ 19078 w 129524"/>
                  <a:gd name="connsiteY2" fmla="*/ 19035 h 129524"/>
                  <a:gd name="connsiteX3" fmla="*/ 111114 w 129524"/>
                  <a:gd name="connsiteY3" fmla="*/ 19035 h 129524"/>
                  <a:gd name="connsiteX4" fmla="*/ 111114 w 129524"/>
                  <a:gd name="connsiteY4" fmla="*/ 111096 h 1295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9524" h="129524">
                    <a:moveTo>
                      <a:pt x="111114" y="111096"/>
                    </a:moveTo>
                    <a:cubicBezTo>
                      <a:pt x="85742" y="136476"/>
                      <a:pt x="44450" y="136476"/>
                      <a:pt x="19078" y="111096"/>
                    </a:cubicBezTo>
                    <a:cubicBezTo>
                      <a:pt x="-6359" y="85650"/>
                      <a:pt x="-6359" y="44473"/>
                      <a:pt x="19078" y="19035"/>
                    </a:cubicBezTo>
                    <a:cubicBezTo>
                      <a:pt x="44450" y="-6345"/>
                      <a:pt x="85742" y="-6345"/>
                      <a:pt x="111114" y="19035"/>
                    </a:cubicBezTo>
                    <a:cubicBezTo>
                      <a:pt x="136552" y="44481"/>
                      <a:pt x="136544" y="85658"/>
                      <a:pt x="111114" y="111096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8" name="Freeform: Shape 147">
                <a:extLst>
                  <a:ext uri="{FF2B5EF4-FFF2-40B4-BE49-F238E27FC236}">
                    <a16:creationId xmlns:a16="http://schemas.microsoft.com/office/drawing/2014/main" id="{30EBAB36-63CB-4731-B676-1306E90AB4B6}"/>
                  </a:ext>
                </a:extLst>
              </p:cNvPr>
              <p:cNvSpPr/>
              <p:nvPr/>
            </p:nvSpPr>
            <p:spPr>
              <a:xfrm>
                <a:off x="9303800" y="562538"/>
                <a:ext cx="129525" cy="129525"/>
              </a:xfrm>
              <a:custGeom>
                <a:avLst/>
                <a:gdLst>
                  <a:gd name="connsiteX0" fmla="*/ 130100 w 129524"/>
                  <a:gd name="connsiteY0" fmla="*/ 65066 h 129524"/>
                  <a:gd name="connsiteX1" fmla="*/ 111073 w 129524"/>
                  <a:gd name="connsiteY1" fmla="*/ 111096 h 129524"/>
                  <a:gd name="connsiteX2" fmla="*/ 19029 w 129524"/>
                  <a:gd name="connsiteY2" fmla="*/ 111096 h 129524"/>
                  <a:gd name="connsiteX3" fmla="*/ 19029 w 129524"/>
                  <a:gd name="connsiteY3" fmla="*/ 19035 h 129524"/>
                  <a:gd name="connsiteX4" fmla="*/ 111073 w 129524"/>
                  <a:gd name="connsiteY4" fmla="*/ 19035 h 129524"/>
                  <a:gd name="connsiteX5" fmla="*/ 130100 w 129524"/>
                  <a:gd name="connsiteY5" fmla="*/ 65066 h 1295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524" h="129524">
                    <a:moveTo>
                      <a:pt x="130100" y="65066"/>
                    </a:moveTo>
                    <a:cubicBezTo>
                      <a:pt x="130100" y="81732"/>
                      <a:pt x="123764" y="98406"/>
                      <a:pt x="111073" y="111096"/>
                    </a:cubicBezTo>
                    <a:cubicBezTo>
                      <a:pt x="85693" y="136476"/>
                      <a:pt x="44409" y="136476"/>
                      <a:pt x="19029" y="111096"/>
                    </a:cubicBezTo>
                    <a:cubicBezTo>
                      <a:pt x="-6343" y="85716"/>
                      <a:pt x="-6343" y="44415"/>
                      <a:pt x="19029" y="19035"/>
                    </a:cubicBezTo>
                    <a:cubicBezTo>
                      <a:pt x="44409" y="-6345"/>
                      <a:pt x="85693" y="-6345"/>
                      <a:pt x="111073" y="19035"/>
                    </a:cubicBezTo>
                    <a:cubicBezTo>
                      <a:pt x="123764" y="31725"/>
                      <a:pt x="130100" y="48400"/>
                      <a:pt x="130100" y="65066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9" name="Freeform: Shape 148">
                <a:extLst>
                  <a:ext uri="{FF2B5EF4-FFF2-40B4-BE49-F238E27FC236}">
                    <a16:creationId xmlns:a16="http://schemas.microsoft.com/office/drawing/2014/main" id="{AEF1B3C9-E40F-401A-9C37-818CD114FCB1}"/>
                  </a:ext>
                </a:extLst>
              </p:cNvPr>
              <p:cNvSpPr/>
              <p:nvPr/>
            </p:nvSpPr>
            <p:spPr>
              <a:xfrm>
                <a:off x="9231219" y="345145"/>
                <a:ext cx="62303" cy="62303"/>
              </a:xfrm>
              <a:custGeom>
                <a:avLst/>
                <a:gdLst>
                  <a:gd name="connsiteX0" fmla="*/ 60150 w 62302"/>
                  <a:gd name="connsiteY0" fmla="*/ 5245 h 62302"/>
                  <a:gd name="connsiteX1" fmla="*/ 43025 w 62302"/>
                  <a:gd name="connsiteY1" fmla="*/ 2225 h 62302"/>
                  <a:gd name="connsiteX2" fmla="*/ 2226 w 62302"/>
                  <a:gd name="connsiteY2" fmla="*/ 43033 h 62302"/>
                  <a:gd name="connsiteX3" fmla="*/ 5243 w 62302"/>
                  <a:gd name="connsiteY3" fmla="*/ 60161 h 62302"/>
                  <a:gd name="connsiteX4" fmla="*/ 22368 w 62302"/>
                  <a:gd name="connsiteY4" fmla="*/ 57143 h 62302"/>
                  <a:gd name="connsiteX5" fmla="*/ 57131 w 62302"/>
                  <a:gd name="connsiteY5" fmla="*/ 22373 h 62302"/>
                  <a:gd name="connsiteX6" fmla="*/ 60150 w 62302"/>
                  <a:gd name="connsiteY6" fmla="*/ 5245 h 623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2302" h="62302">
                    <a:moveTo>
                      <a:pt x="60150" y="5245"/>
                    </a:moveTo>
                    <a:cubicBezTo>
                      <a:pt x="56254" y="-319"/>
                      <a:pt x="48587" y="-1670"/>
                      <a:pt x="43025" y="2225"/>
                    </a:cubicBezTo>
                    <a:cubicBezTo>
                      <a:pt x="27105" y="13377"/>
                      <a:pt x="13378" y="27106"/>
                      <a:pt x="2226" y="43033"/>
                    </a:cubicBezTo>
                    <a:cubicBezTo>
                      <a:pt x="-1671" y="48597"/>
                      <a:pt x="-319" y="56265"/>
                      <a:pt x="5243" y="60161"/>
                    </a:cubicBezTo>
                    <a:cubicBezTo>
                      <a:pt x="10806" y="64059"/>
                      <a:pt x="18472" y="62707"/>
                      <a:pt x="22368" y="57143"/>
                    </a:cubicBezTo>
                    <a:cubicBezTo>
                      <a:pt x="31871" y="43572"/>
                      <a:pt x="43566" y="31874"/>
                      <a:pt x="57131" y="22373"/>
                    </a:cubicBezTo>
                    <a:cubicBezTo>
                      <a:pt x="62695" y="18477"/>
                      <a:pt x="64046" y="10808"/>
                      <a:pt x="60150" y="5245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0" name="Freeform: Shape 149">
                <a:extLst>
                  <a:ext uri="{FF2B5EF4-FFF2-40B4-BE49-F238E27FC236}">
                    <a16:creationId xmlns:a16="http://schemas.microsoft.com/office/drawing/2014/main" id="{17922F40-9106-4D53-BEA2-78459009FC45}"/>
                  </a:ext>
                </a:extLst>
              </p:cNvPr>
              <p:cNvSpPr/>
              <p:nvPr/>
            </p:nvSpPr>
            <p:spPr>
              <a:xfrm>
                <a:off x="9444108" y="558080"/>
                <a:ext cx="62303" cy="62303"/>
              </a:xfrm>
              <a:custGeom>
                <a:avLst/>
                <a:gdLst>
                  <a:gd name="connsiteX0" fmla="*/ 2225 w 62302"/>
                  <a:gd name="connsiteY0" fmla="*/ 57143 h 62302"/>
                  <a:gd name="connsiteX1" fmla="*/ 19350 w 62302"/>
                  <a:gd name="connsiteY1" fmla="*/ 60163 h 62302"/>
                  <a:gd name="connsiteX2" fmla="*/ 60150 w 62302"/>
                  <a:gd name="connsiteY2" fmla="*/ 19355 h 62302"/>
                  <a:gd name="connsiteX3" fmla="*/ 57133 w 62302"/>
                  <a:gd name="connsiteY3" fmla="*/ 2227 h 62302"/>
                  <a:gd name="connsiteX4" fmla="*/ 40008 w 62302"/>
                  <a:gd name="connsiteY4" fmla="*/ 5245 h 62302"/>
                  <a:gd name="connsiteX5" fmla="*/ 5245 w 62302"/>
                  <a:gd name="connsiteY5" fmla="*/ 40015 h 62302"/>
                  <a:gd name="connsiteX6" fmla="*/ 2225 w 62302"/>
                  <a:gd name="connsiteY6" fmla="*/ 57143 h 623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2302" h="62302">
                    <a:moveTo>
                      <a:pt x="2225" y="57143"/>
                    </a:moveTo>
                    <a:cubicBezTo>
                      <a:pt x="6125" y="62711"/>
                      <a:pt x="13793" y="64056"/>
                      <a:pt x="19350" y="60163"/>
                    </a:cubicBezTo>
                    <a:cubicBezTo>
                      <a:pt x="35271" y="49011"/>
                      <a:pt x="48998" y="35282"/>
                      <a:pt x="60150" y="19355"/>
                    </a:cubicBezTo>
                    <a:cubicBezTo>
                      <a:pt x="64046" y="13791"/>
                      <a:pt x="62694" y="6123"/>
                      <a:pt x="57133" y="2227"/>
                    </a:cubicBezTo>
                    <a:cubicBezTo>
                      <a:pt x="51571" y="-1671"/>
                      <a:pt x="43904" y="-320"/>
                      <a:pt x="40008" y="5245"/>
                    </a:cubicBezTo>
                    <a:cubicBezTo>
                      <a:pt x="30505" y="18816"/>
                      <a:pt x="18809" y="30514"/>
                      <a:pt x="5245" y="40015"/>
                    </a:cubicBezTo>
                    <a:cubicBezTo>
                      <a:pt x="-319" y="43911"/>
                      <a:pt x="-1670" y="51580"/>
                      <a:pt x="2225" y="57143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1" name="Freeform: Shape 150">
                <a:extLst>
                  <a:ext uri="{FF2B5EF4-FFF2-40B4-BE49-F238E27FC236}">
                    <a16:creationId xmlns:a16="http://schemas.microsoft.com/office/drawing/2014/main" id="{4291D1F6-46CB-4599-B411-99321E2378F5}"/>
                  </a:ext>
                </a:extLst>
              </p:cNvPr>
              <p:cNvSpPr/>
              <p:nvPr/>
            </p:nvSpPr>
            <p:spPr>
              <a:xfrm>
                <a:off x="9231220" y="558081"/>
                <a:ext cx="62303" cy="62303"/>
              </a:xfrm>
              <a:custGeom>
                <a:avLst/>
                <a:gdLst>
                  <a:gd name="connsiteX0" fmla="*/ 57131 w 62302"/>
                  <a:gd name="connsiteY0" fmla="*/ 40014 h 62302"/>
                  <a:gd name="connsiteX1" fmla="*/ 22368 w 62302"/>
                  <a:gd name="connsiteY1" fmla="*/ 5244 h 62302"/>
                  <a:gd name="connsiteX2" fmla="*/ 5243 w 62302"/>
                  <a:gd name="connsiteY2" fmla="*/ 2225 h 62302"/>
                  <a:gd name="connsiteX3" fmla="*/ 2226 w 62302"/>
                  <a:gd name="connsiteY3" fmla="*/ 19354 h 62302"/>
                  <a:gd name="connsiteX4" fmla="*/ 43026 w 62302"/>
                  <a:gd name="connsiteY4" fmla="*/ 60161 h 62302"/>
                  <a:gd name="connsiteX5" fmla="*/ 60151 w 62302"/>
                  <a:gd name="connsiteY5" fmla="*/ 57142 h 62302"/>
                  <a:gd name="connsiteX6" fmla="*/ 57131 w 62302"/>
                  <a:gd name="connsiteY6" fmla="*/ 40014 h 623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2302" h="62302">
                    <a:moveTo>
                      <a:pt x="57131" y="40014"/>
                    </a:moveTo>
                    <a:cubicBezTo>
                      <a:pt x="43567" y="30512"/>
                      <a:pt x="31871" y="18813"/>
                      <a:pt x="22368" y="5244"/>
                    </a:cubicBezTo>
                    <a:cubicBezTo>
                      <a:pt x="18472" y="-320"/>
                      <a:pt x="10807" y="-1669"/>
                      <a:pt x="5243" y="2225"/>
                    </a:cubicBezTo>
                    <a:cubicBezTo>
                      <a:pt x="-319" y="6122"/>
                      <a:pt x="-1670" y="13791"/>
                      <a:pt x="2226" y="19354"/>
                    </a:cubicBezTo>
                    <a:cubicBezTo>
                      <a:pt x="13378" y="35280"/>
                      <a:pt x="27105" y="49010"/>
                      <a:pt x="43026" y="60161"/>
                    </a:cubicBezTo>
                    <a:cubicBezTo>
                      <a:pt x="48592" y="64059"/>
                      <a:pt x="56257" y="62703"/>
                      <a:pt x="60151" y="57142"/>
                    </a:cubicBezTo>
                    <a:cubicBezTo>
                      <a:pt x="64045" y="51578"/>
                      <a:pt x="62694" y="43910"/>
                      <a:pt x="57131" y="40014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2" name="Freeform: Shape 151">
                <a:extLst>
                  <a:ext uri="{FF2B5EF4-FFF2-40B4-BE49-F238E27FC236}">
                    <a16:creationId xmlns:a16="http://schemas.microsoft.com/office/drawing/2014/main" id="{FCD363BC-BC1A-43F6-9DEF-5705685AB387}"/>
                  </a:ext>
                </a:extLst>
              </p:cNvPr>
              <p:cNvSpPr/>
              <p:nvPr/>
            </p:nvSpPr>
            <p:spPr>
              <a:xfrm>
                <a:off x="9444107" y="345145"/>
                <a:ext cx="62303" cy="62303"/>
              </a:xfrm>
              <a:custGeom>
                <a:avLst/>
                <a:gdLst>
                  <a:gd name="connsiteX0" fmla="*/ 40008 w 62302"/>
                  <a:gd name="connsiteY0" fmla="*/ 57144 h 62302"/>
                  <a:gd name="connsiteX1" fmla="*/ 57133 w 62302"/>
                  <a:gd name="connsiteY1" fmla="*/ 60162 h 62302"/>
                  <a:gd name="connsiteX2" fmla="*/ 60150 w 62302"/>
                  <a:gd name="connsiteY2" fmla="*/ 43034 h 62302"/>
                  <a:gd name="connsiteX3" fmla="*/ 19350 w 62302"/>
                  <a:gd name="connsiteY3" fmla="*/ 2226 h 62302"/>
                  <a:gd name="connsiteX4" fmla="*/ 2225 w 62302"/>
                  <a:gd name="connsiteY4" fmla="*/ 5245 h 62302"/>
                  <a:gd name="connsiteX5" fmla="*/ 5244 w 62302"/>
                  <a:gd name="connsiteY5" fmla="*/ 22374 h 62302"/>
                  <a:gd name="connsiteX6" fmla="*/ 40008 w 62302"/>
                  <a:gd name="connsiteY6" fmla="*/ 57144 h 623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2302" h="62302">
                    <a:moveTo>
                      <a:pt x="40008" y="57144"/>
                    </a:moveTo>
                    <a:cubicBezTo>
                      <a:pt x="43902" y="62706"/>
                      <a:pt x="51567" y="64059"/>
                      <a:pt x="57133" y="60162"/>
                    </a:cubicBezTo>
                    <a:cubicBezTo>
                      <a:pt x="62695" y="56266"/>
                      <a:pt x="64046" y="48597"/>
                      <a:pt x="60150" y="43034"/>
                    </a:cubicBezTo>
                    <a:cubicBezTo>
                      <a:pt x="48997" y="27107"/>
                      <a:pt x="35271" y="13377"/>
                      <a:pt x="19350" y="2226"/>
                    </a:cubicBezTo>
                    <a:cubicBezTo>
                      <a:pt x="13788" y="-1670"/>
                      <a:pt x="6121" y="-319"/>
                      <a:pt x="2225" y="5245"/>
                    </a:cubicBezTo>
                    <a:cubicBezTo>
                      <a:pt x="-1670" y="10809"/>
                      <a:pt x="-319" y="18478"/>
                      <a:pt x="5244" y="22374"/>
                    </a:cubicBezTo>
                    <a:cubicBezTo>
                      <a:pt x="18809" y="31875"/>
                      <a:pt x="30505" y="43574"/>
                      <a:pt x="40008" y="57144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153" name="Graphic 14">
              <a:extLst>
                <a:ext uri="{FF2B5EF4-FFF2-40B4-BE49-F238E27FC236}">
                  <a16:creationId xmlns:a16="http://schemas.microsoft.com/office/drawing/2014/main" id="{3493C2A3-63A2-48AB-99A6-CD7F078C96AB}"/>
                </a:ext>
              </a:extLst>
            </p:cNvPr>
            <p:cNvSpPr/>
            <p:nvPr/>
          </p:nvSpPr>
          <p:spPr>
            <a:xfrm>
              <a:off x="10072400" y="4601638"/>
              <a:ext cx="369624" cy="369624"/>
            </a:xfrm>
            <a:custGeom>
              <a:avLst/>
              <a:gdLst>
                <a:gd name="connsiteX0" fmla="*/ 266895 w 419725"/>
                <a:gd name="connsiteY0" fmla="*/ 0 h 419725"/>
                <a:gd name="connsiteX1" fmla="*/ 114065 w 419725"/>
                <a:gd name="connsiteY1" fmla="*/ 152823 h 419725"/>
                <a:gd name="connsiteX2" fmla="*/ 150487 w 419725"/>
                <a:gd name="connsiteY2" fmla="*/ 251851 h 419725"/>
                <a:gd name="connsiteX3" fmla="*/ 126369 w 419725"/>
                <a:gd name="connsiteY3" fmla="*/ 275977 h 419725"/>
                <a:gd name="connsiteX4" fmla="*/ 117672 w 419725"/>
                <a:gd name="connsiteY4" fmla="*/ 267271 h 419725"/>
                <a:gd name="connsiteX5" fmla="*/ 100284 w 419725"/>
                <a:gd name="connsiteY5" fmla="*/ 267271 h 419725"/>
                <a:gd name="connsiteX6" fmla="*/ 3600 w 419725"/>
                <a:gd name="connsiteY6" fmla="*/ 363956 h 419725"/>
                <a:gd name="connsiteX7" fmla="*/ 3600 w 419725"/>
                <a:gd name="connsiteY7" fmla="*/ 381343 h 419725"/>
                <a:gd name="connsiteX8" fmla="*/ 38383 w 419725"/>
                <a:gd name="connsiteY8" fmla="*/ 416126 h 419725"/>
                <a:gd name="connsiteX9" fmla="*/ 55770 w 419725"/>
                <a:gd name="connsiteY9" fmla="*/ 416126 h 419725"/>
                <a:gd name="connsiteX10" fmla="*/ 152446 w 419725"/>
                <a:gd name="connsiteY10" fmla="*/ 319442 h 419725"/>
                <a:gd name="connsiteX11" fmla="*/ 152446 w 419725"/>
                <a:gd name="connsiteY11" fmla="*/ 302054 h 419725"/>
                <a:gd name="connsiteX12" fmla="*/ 143757 w 419725"/>
                <a:gd name="connsiteY12" fmla="*/ 293365 h 419725"/>
                <a:gd name="connsiteX13" fmla="*/ 167875 w 419725"/>
                <a:gd name="connsiteY13" fmla="*/ 269239 h 419725"/>
                <a:gd name="connsiteX14" fmla="*/ 266895 w 419725"/>
                <a:gd name="connsiteY14" fmla="*/ 305661 h 419725"/>
                <a:gd name="connsiteX15" fmla="*/ 419726 w 419725"/>
                <a:gd name="connsiteY15" fmla="*/ 152823 h 419725"/>
                <a:gd name="connsiteX16" fmla="*/ 266895 w 419725"/>
                <a:gd name="connsiteY16" fmla="*/ 0 h 419725"/>
                <a:gd name="connsiteX17" fmla="*/ 266895 w 419725"/>
                <a:gd name="connsiteY17" fmla="*/ 73780 h 419725"/>
                <a:gd name="connsiteX18" fmla="*/ 187844 w 419725"/>
                <a:gd name="connsiteY18" fmla="*/ 152831 h 419725"/>
                <a:gd name="connsiteX19" fmla="*/ 175548 w 419725"/>
                <a:gd name="connsiteY19" fmla="*/ 165127 h 419725"/>
                <a:gd name="connsiteX20" fmla="*/ 163251 w 419725"/>
                <a:gd name="connsiteY20" fmla="*/ 152831 h 419725"/>
                <a:gd name="connsiteX21" fmla="*/ 266895 w 419725"/>
                <a:gd name="connsiteY21" fmla="*/ 49187 h 419725"/>
                <a:gd name="connsiteX22" fmla="*/ 279192 w 419725"/>
                <a:gd name="connsiteY22" fmla="*/ 61483 h 419725"/>
                <a:gd name="connsiteX23" fmla="*/ 266895 w 419725"/>
                <a:gd name="connsiteY23" fmla="*/ 73780 h 419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419725" h="419725">
                  <a:moveTo>
                    <a:pt x="266895" y="0"/>
                  </a:moveTo>
                  <a:cubicBezTo>
                    <a:pt x="182622" y="0"/>
                    <a:pt x="114065" y="68558"/>
                    <a:pt x="114065" y="152823"/>
                  </a:cubicBezTo>
                  <a:cubicBezTo>
                    <a:pt x="114065" y="189614"/>
                    <a:pt x="127066" y="224299"/>
                    <a:pt x="150487" y="251851"/>
                  </a:cubicBezTo>
                  <a:lnTo>
                    <a:pt x="126369" y="275977"/>
                  </a:lnTo>
                  <a:lnTo>
                    <a:pt x="117672" y="267271"/>
                  </a:lnTo>
                  <a:cubicBezTo>
                    <a:pt x="112868" y="262476"/>
                    <a:pt x="105080" y="262476"/>
                    <a:pt x="100284" y="267271"/>
                  </a:cubicBezTo>
                  <a:lnTo>
                    <a:pt x="3600" y="363956"/>
                  </a:lnTo>
                  <a:cubicBezTo>
                    <a:pt x="-1196" y="368751"/>
                    <a:pt x="-1204" y="376539"/>
                    <a:pt x="3600" y="381343"/>
                  </a:cubicBezTo>
                  <a:lnTo>
                    <a:pt x="38383" y="416126"/>
                  </a:lnTo>
                  <a:cubicBezTo>
                    <a:pt x="43187" y="420922"/>
                    <a:pt x="50966" y="420930"/>
                    <a:pt x="55770" y="416126"/>
                  </a:cubicBezTo>
                  <a:lnTo>
                    <a:pt x="152446" y="319442"/>
                  </a:lnTo>
                  <a:cubicBezTo>
                    <a:pt x="157250" y="314646"/>
                    <a:pt x="157250" y="306858"/>
                    <a:pt x="152446" y="302054"/>
                  </a:cubicBezTo>
                  <a:lnTo>
                    <a:pt x="143757" y="293365"/>
                  </a:lnTo>
                  <a:lnTo>
                    <a:pt x="167875" y="269239"/>
                  </a:lnTo>
                  <a:cubicBezTo>
                    <a:pt x="195493" y="292717"/>
                    <a:pt x="230202" y="305661"/>
                    <a:pt x="266895" y="305661"/>
                  </a:cubicBezTo>
                  <a:cubicBezTo>
                    <a:pt x="351168" y="305661"/>
                    <a:pt x="419726" y="237104"/>
                    <a:pt x="419726" y="152823"/>
                  </a:cubicBezTo>
                  <a:cubicBezTo>
                    <a:pt x="419726" y="68558"/>
                    <a:pt x="351168" y="0"/>
                    <a:pt x="266895" y="0"/>
                  </a:cubicBezTo>
                  <a:close/>
                  <a:moveTo>
                    <a:pt x="266895" y="73780"/>
                  </a:moveTo>
                  <a:cubicBezTo>
                    <a:pt x="223308" y="73780"/>
                    <a:pt x="187844" y="109243"/>
                    <a:pt x="187844" y="152831"/>
                  </a:cubicBezTo>
                  <a:cubicBezTo>
                    <a:pt x="187844" y="159618"/>
                    <a:pt x="182335" y="165127"/>
                    <a:pt x="175548" y="165127"/>
                  </a:cubicBezTo>
                  <a:cubicBezTo>
                    <a:pt x="168752" y="165127"/>
                    <a:pt x="163251" y="159618"/>
                    <a:pt x="163251" y="152831"/>
                  </a:cubicBezTo>
                  <a:cubicBezTo>
                    <a:pt x="163251" y="95684"/>
                    <a:pt x="209749" y="49187"/>
                    <a:pt x="266895" y="49187"/>
                  </a:cubicBezTo>
                  <a:cubicBezTo>
                    <a:pt x="273683" y="49187"/>
                    <a:pt x="279192" y="54695"/>
                    <a:pt x="279192" y="61483"/>
                  </a:cubicBezTo>
                  <a:cubicBezTo>
                    <a:pt x="279192" y="68271"/>
                    <a:pt x="273683" y="73780"/>
                    <a:pt x="266895" y="73780"/>
                  </a:cubicBezTo>
                  <a:close/>
                </a:path>
              </a:pathLst>
            </a:custGeom>
            <a:solidFill>
              <a:schemeClr val="bg1"/>
            </a:solidFill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54" name="Graphic 2">
              <a:extLst>
                <a:ext uri="{FF2B5EF4-FFF2-40B4-BE49-F238E27FC236}">
                  <a16:creationId xmlns:a16="http://schemas.microsoft.com/office/drawing/2014/main" id="{F8553AF1-84E8-40D6-A9E5-AEBA08170ABC}"/>
                </a:ext>
              </a:extLst>
            </p:cNvPr>
            <p:cNvGrpSpPr/>
            <p:nvPr/>
          </p:nvGrpSpPr>
          <p:grpSpPr>
            <a:xfrm>
              <a:off x="7650063" y="4617967"/>
              <a:ext cx="374784" cy="344772"/>
              <a:chOff x="9803562" y="1740892"/>
              <a:chExt cx="419725" cy="386114"/>
            </a:xfrm>
            <a:solidFill>
              <a:schemeClr val="bg1"/>
            </a:solidFill>
          </p:grpSpPr>
          <p:sp>
            <p:nvSpPr>
              <p:cNvPr id="155" name="Freeform: Shape 154">
                <a:extLst>
                  <a:ext uri="{FF2B5EF4-FFF2-40B4-BE49-F238E27FC236}">
                    <a16:creationId xmlns:a16="http://schemas.microsoft.com/office/drawing/2014/main" id="{1A1A0BDB-110C-4BA7-80DD-AB3531E32EED}"/>
                  </a:ext>
                </a:extLst>
              </p:cNvPr>
              <p:cNvSpPr/>
              <p:nvPr/>
            </p:nvSpPr>
            <p:spPr>
              <a:xfrm>
                <a:off x="9901181" y="1823910"/>
                <a:ext cx="26233" cy="26233"/>
              </a:xfrm>
              <a:custGeom>
                <a:avLst/>
                <a:gdLst>
                  <a:gd name="connsiteX0" fmla="*/ 13461 w 26232"/>
                  <a:gd name="connsiteY0" fmla="*/ 26913 h 26232"/>
                  <a:gd name="connsiteX1" fmla="*/ 26921 w 26232"/>
                  <a:gd name="connsiteY1" fmla="*/ 13453 h 26232"/>
                  <a:gd name="connsiteX2" fmla="*/ 13461 w 26232"/>
                  <a:gd name="connsiteY2" fmla="*/ 0 h 26232"/>
                  <a:gd name="connsiteX3" fmla="*/ 0 w 26232"/>
                  <a:gd name="connsiteY3" fmla="*/ 13453 h 26232"/>
                  <a:gd name="connsiteX4" fmla="*/ 13461 w 26232"/>
                  <a:gd name="connsiteY4" fmla="*/ 26913 h 262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232" h="26232">
                    <a:moveTo>
                      <a:pt x="13461" y="26913"/>
                    </a:moveTo>
                    <a:cubicBezTo>
                      <a:pt x="20880" y="26913"/>
                      <a:pt x="26921" y="20880"/>
                      <a:pt x="26921" y="13453"/>
                    </a:cubicBezTo>
                    <a:cubicBezTo>
                      <a:pt x="26921" y="6034"/>
                      <a:pt x="20880" y="0"/>
                      <a:pt x="13461" y="0"/>
                    </a:cubicBezTo>
                    <a:cubicBezTo>
                      <a:pt x="6042" y="0"/>
                      <a:pt x="0" y="6034"/>
                      <a:pt x="0" y="13453"/>
                    </a:cubicBezTo>
                    <a:cubicBezTo>
                      <a:pt x="0" y="20880"/>
                      <a:pt x="6042" y="26913"/>
                      <a:pt x="13461" y="26913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6" name="Freeform: Shape 155">
                <a:extLst>
                  <a:ext uri="{FF2B5EF4-FFF2-40B4-BE49-F238E27FC236}">
                    <a16:creationId xmlns:a16="http://schemas.microsoft.com/office/drawing/2014/main" id="{854B229C-B62B-44B5-8128-9F393949F630}"/>
                  </a:ext>
                </a:extLst>
              </p:cNvPr>
              <p:cNvSpPr/>
              <p:nvPr/>
            </p:nvSpPr>
            <p:spPr>
              <a:xfrm>
                <a:off x="9883252" y="1875417"/>
                <a:ext cx="62303" cy="28692"/>
              </a:xfrm>
              <a:custGeom>
                <a:avLst/>
                <a:gdLst>
                  <a:gd name="connsiteX0" fmla="*/ 31389 w 62302"/>
                  <a:gd name="connsiteY0" fmla="*/ 0 h 28692"/>
                  <a:gd name="connsiteX1" fmla="*/ 0 w 62302"/>
                  <a:gd name="connsiteY1" fmla="*/ 28774 h 28692"/>
                  <a:gd name="connsiteX2" fmla="*/ 62778 w 62302"/>
                  <a:gd name="connsiteY2" fmla="*/ 28774 h 28692"/>
                  <a:gd name="connsiteX3" fmla="*/ 31389 w 62302"/>
                  <a:gd name="connsiteY3" fmla="*/ 0 h 286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302" h="28692">
                    <a:moveTo>
                      <a:pt x="31389" y="0"/>
                    </a:moveTo>
                    <a:cubicBezTo>
                      <a:pt x="14936" y="0"/>
                      <a:pt x="1394" y="12674"/>
                      <a:pt x="0" y="28774"/>
                    </a:cubicBezTo>
                    <a:lnTo>
                      <a:pt x="62778" y="28774"/>
                    </a:lnTo>
                    <a:cubicBezTo>
                      <a:pt x="61385" y="12674"/>
                      <a:pt x="47842" y="0"/>
                      <a:pt x="31389" y="0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7" name="Freeform: Shape 156">
                <a:extLst>
                  <a:ext uri="{FF2B5EF4-FFF2-40B4-BE49-F238E27FC236}">
                    <a16:creationId xmlns:a16="http://schemas.microsoft.com/office/drawing/2014/main" id="{E35FBE81-C62D-48A4-B70D-DA5EDC3C4B4E}"/>
                  </a:ext>
                </a:extLst>
              </p:cNvPr>
              <p:cNvSpPr/>
              <p:nvPr/>
            </p:nvSpPr>
            <p:spPr>
              <a:xfrm>
                <a:off x="9803562" y="1740892"/>
                <a:ext cx="419725" cy="220520"/>
              </a:xfrm>
              <a:custGeom>
                <a:avLst/>
                <a:gdLst>
                  <a:gd name="connsiteX0" fmla="*/ 407428 w 419725"/>
                  <a:gd name="connsiteY0" fmla="*/ 0 h 220519"/>
                  <a:gd name="connsiteX1" fmla="*/ 12297 w 419725"/>
                  <a:gd name="connsiteY1" fmla="*/ 0 h 220519"/>
                  <a:gd name="connsiteX2" fmla="*/ 0 w 419725"/>
                  <a:gd name="connsiteY2" fmla="*/ 12297 h 220519"/>
                  <a:gd name="connsiteX3" fmla="*/ 0 w 419725"/>
                  <a:gd name="connsiteY3" fmla="*/ 220938 h 220519"/>
                  <a:gd name="connsiteX4" fmla="*/ 419725 w 419725"/>
                  <a:gd name="connsiteY4" fmla="*/ 220938 h 220519"/>
                  <a:gd name="connsiteX5" fmla="*/ 419725 w 419725"/>
                  <a:gd name="connsiteY5" fmla="*/ 12297 h 220519"/>
                  <a:gd name="connsiteX6" fmla="*/ 407428 w 419725"/>
                  <a:gd name="connsiteY6" fmla="*/ 0 h 220519"/>
                  <a:gd name="connsiteX7" fmla="*/ 167177 w 419725"/>
                  <a:gd name="connsiteY7" fmla="*/ 175596 h 220519"/>
                  <a:gd name="connsiteX8" fmla="*/ 154880 w 419725"/>
                  <a:gd name="connsiteY8" fmla="*/ 187893 h 220519"/>
                  <a:gd name="connsiteX9" fmla="*/ 67279 w 419725"/>
                  <a:gd name="connsiteY9" fmla="*/ 187893 h 220519"/>
                  <a:gd name="connsiteX10" fmla="*/ 54982 w 419725"/>
                  <a:gd name="connsiteY10" fmla="*/ 175596 h 220519"/>
                  <a:gd name="connsiteX11" fmla="*/ 54982 w 419725"/>
                  <a:gd name="connsiteY11" fmla="*/ 166029 h 220519"/>
                  <a:gd name="connsiteX12" fmla="*/ 80469 w 419725"/>
                  <a:gd name="connsiteY12" fmla="*/ 119056 h 220519"/>
                  <a:gd name="connsiteX13" fmla="*/ 73026 w 419725"/>
                  <a:gd name="connsiteY13" fmla="*/ 96471 h 220519"/>
                  <a:gd name="connsiteX14" fmla="*/ 111080 w 419725"/>
                  <a:gd name="connsiteY14" fmla="*/ 58425 h 220519"/>
                  <a:gd name="connsiteX15" fmla="*/ 149134 w 419725"/>
                  <a:gd name="connsiteY15" fmla="*/ 96471 h 220519"/>
                  <a:gd name="connsiteX16" fmla="*/ 141690 w 419725"/>
                  <a:gd name="connsiteY16" fmla="*/ 119056 h 220519"/>
                  <a:gd name="connsiteX17" fmla="*/ 167177 w 419725"/>
                  <a:gd name="connsiteY17" fmla="*/ 166029 h 220519"/>
                  <a:gd name="connsiteX18" fmla="*/ 358242 w 419725"/>
                  <a:gd name="connsiteY18" fmla="*/ 183302 h 220519"/>
                  <a:gd name="connsiteX19" fmla="*/ 247474 w 419725"/>
                  <a:gd name="connsiteY19" fmla="*/ 183302 h 220519"/>
                  <a:gd name="connsiteX20" fmla="*/ 235177 w 419725"/>
                  <a:gd name="connsiteY20" fmla="*/ 171005 h 220519"/>
                  <a:gd name="connsiteX21" fmla="*/ 247474 w 419725"/>
                  <a:gd name="connsiteY21" fmla="*/ 158709 h 220519"/>
                  <a:gd name="connsiteX22" fmla="*/ 358242 w 419725"/>
                  <a:gd name="connsiteY22" fmla="*/ 158709 h 220519"/>
                  <a:gd name="connsiteX23" fmla="*/ 370538 w 419725"/>
                  <a:gd name="connsiteY23" fmla="*/ 171005 h 220519"/>
                  <a:gd name="connsiteX24" fmla="*/ 358242 w 419725"/>
                  <a:gd name="connsiteY24" fmla="*/ 183302 h 220519"/>
                  <a:gd name="connsiteX25" fmla="*/ 358242 w 419725"/>
                  <a:gd name="connsiteY25" fmla="*/ 134115 h 220519"/>
                  <a:gd name="connsiteX26" fmla="*/ 247474 w 419725"/>
                  <a:gd name="connsiteY26" fmla="*/ 134115 h 220519"/>
                  <a:gd name="connsiteX27" fmla="*/ 235177 w 419725"/>
                  <a:gd name="connsiteY27" fmla="*/ 121819 h 220519"/>
                  <a:gd name="connsiteX28" fmla="*/ 247474 w 419725"/>
                  <a:gd name="connsiteY28" fmla="*/ 109522 h 220519"/>
                  <a:gd name="connsiteX29" fmla="*/ 358242 w 419725"/>
                  <a:gd name="connsiteY29" fmla="*/ 109522 h 220519"/>
                  <a:gd name="connsiteX30" fmla="*/ 370538 w 419725"/>
                  <a:gd name="connsiteY30" fmla="*/ 121819 h 220519"/>
                  <a:gd name="connsiteX31" fmla="*/ 358242 w 419725"/>
                  <a:gd name="connsiteY31" fmla="*/ 134115 h 220519"/>
                  <a:gd name="connsiteX32" fmla="*/ 358242 w 419725"/>
                  <a:gd name="connsiteY32" fmla="*/ 84929 h 220519"/>
                  <a:gd name="connsiteX33" fmla="*/ 247474 w 419725"/>
                  <a:gd name="connsiteY33" fmla="*/ 84929 h 220519"/>
                  <a:gd name="connsiteX34" fmla="*/ 235177 w 419725"/>
                  <a:gd name="connsiteY34" fmla="*/ 72632 h 220519"/>
                  <a:gd name="connsiteX35" fmla="*/ 247474 w 419725"/>
                  <a:gd name="connsiteY35" fmla="*/ 60335 h 220519"/>
                  <a:gd name="connsiteX36" fmla="*/ 358242 w 419725"/>
                  <a:gd name="connsiteY36" fmla="*/ 60335 h 220519"/>
                  <a:gd name="connsiteX37" fmla="*/ 370538 w 419725"/>
                  <a:gd name="connsiteY37" fmla="*/ 72632 h 220519"/>
                  <a:gd name="connsiteX38" fmla="*/ 358242 w 419725"/>
                  <a:gd name="connsiteY38" fmla="*/ 84929 h 2205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419725" h="220519">
                    <a:moveTo>
                      <a:pt x="407428" y="0"/>
                    </a:moveTo>
                    <a:lnTo>
                      <a:pt x="12297" y="0"/>
                    </a:lnTo>
                    <a:cubicBezTo>
                      <a:pt x="5509" y="0"/>
                      <a:pt x="0" y="5509"/>
                      <a:pt x="0" y="12297"/>
                    </a:cubicBezTo>
                    <a:lnTo>
                      <a:pt x="0" y="220938"/>
                    </a:lnTo>
                    <a:lnTo>
                      <a:pt x="419725" y="220938"/>
                    </a:lnTo>
                    <a:lnTo>
                      <a:pt x="419725" y="12297"/>
                    </a:lnTo>
                    <a:cubicBezTo>
                      <a:pt x="419725" y="5509"/>
                      <a:pt x="414216" y="0"/>
                      <a:pt x="407428" y="0"/>
                    </a:cubicBezTo>
                    <a:close/>
                    <a:moveTo>
                      <a:pt x="167177" y="175596"/>
                    </a:moveTo>
                    <a:cubicBezTo>
                      <a:pt x="167177" y="182384"/>
                      <a:pt x="161676" y="187893"/>
                      <a:pt x="154880" y="187893"/>
                    </a:cubicBezTo>
                    <a:lnTo>
                      <a:pt x="67279" y="187893"/>
                    </a:lnTo>
                    <a:cubicBezTo>
                      <a:pt x="60483" y="187893"/>
                      <a:pt x="54982" y="182384"/>
                      <a:pt x="54982" y="175596"/>
                    </a:cubicBezTo>
                    <a:lnTo>
                      <a:pt x="54982" y="166029"/>
                    </a:lnTo>
                    <a:cubicBezTo>
                      <a:pt x="54982" y="146387"/>
                      <a:pt x="65131" y="129065"/>
                      <a:pt x="80469" y="119056"/>
                    </a:cubicBezTo>
                    <a:cubicBezTo>
                      <a:pt x="75796" y="112736"/>
                      <a:pt x="73026" y="104923"/>
                      <a:pt x="73026" y="96471"/>
                    </a:cubicBezTo>
                    <a:cubicBezTo>
                      <a:pt x="73026" y="75493"/>
                      <a:pt x="90102" y="58425"/>
                      <a:pt x="111080" y="58425"/>
                    </a:cubicBezTo>
                    <a:cubicBezTo>
                      <a:pt x="132058" y="58425"/>
                      <a:pt x="149134" y="75493"/>
                      <a:pt x="149134" y="96471"/>
                    </a:cubicBezTo>
                    <a:cubicBezTo>
                      <a:pt x="149134" y="104923"/>
                      <a:pt x="146363" y="112736"/>
                      <a:pt x="141690" y="119056"/>
                    </a:cubicBezTo>
                    <a:cubicBezTo>
                      <a:pt x="157028" y="129065"/>
                      <a:pt x="167177" y="146387"/>
                      <a:pt x="167177" y="166029"/>
                    </a:cubicBezTo>
                    <a:close/>
                    <a:moveTo>
                      <a:pt x="358242" y="183302"/>
                    </a:moveTo>
                    <a:lnTo>
                      <a:pt x="247474" y="183302"/>
                    </a:lnTo>
                    <a:cubicBezTo>
                      <a:pt x="240678" y="183302"/>
                      <a:pt x="235177" y="177793"/>
                      <a:pt x="235177" y="171005"/>
                    </a:cubicBezTo>
                    <a:cubicBezTo>
                      <a:pt x="235177" y="164209"/>
                      <a:pt x="240678" y="158709"/>
                      <a:pt x="247474" y="158709"/>
                    </a:cubicBezTo>
                    <a:lnTo>
                      <a:pt x="358242" y="158709"/>
                    </a:lnTo>
                    <a:cubicBezTo>
                      <a:pt x="365030" y="158709"/>
                      <a:pt x="370538" y="164209"/>
                      <a:pt x="370538" y="171005"/>
                    </a:cubicBezTo>
                    <a:cubicBezTo>
                      <a:pt x="370538" y="177793"/>
                      <a:pt x="365030" y="183302"/>
                      <a:pt x="358242" y="183302"/>
                    </a:cubicBezTo>
                    <a:close/>
                    <a:moveTo>
                      <a:pt x="358242" y="134115"/>
                    </a:moveTo>
                    <a:lnTo>
                      <a:pt x="247474" y="134115"/>
                    </a:lnTo>
                    <a:cubicBezTo>
                      <a:pt x="240678" y="134115"/>
                      <a:pt x="235177" y="128606"/>
                      <a:pt x="235177" y="121819"/>
                    </a:cubicBezTo>
                    <a:cubicBezTo>
                      <a:pt x="235177" y="115023"/>
                      <a:pt x="240678" y="109522"/>
                      <a:pt x="247474" y="109522"/>
                    </a:cubicBezTo>
                    <a:lnTo>
                      <a:pt x="358242" y="109522"/>
                    </a:lnTo>
                    <a:cubicBezTo>
                      <a:pt x="365030" y="109522"/>
                      <a:pt x="370538" y="115023"/>
                      <a:pt x="370538" y="121819"/>
                    </a:cubicBezTo>
                    <a:cubicBezTo>
                      <a:pt x="370538" y="128606"/>
                      <a:pt x="365030" y="134115"/>
                      <a:pt x="358242" y="134115"/>
                    </a:cubicBezTo>
                    <a:close/>
                    <a:moveTo>
                      <a:pt x="358242" y="84929"/>
                    </a:moveTo>
                    <a:lnTo>
                      <a:pt x="247474" y="84929"/>
                    </a:lnTo>
                    <a:cubicBezTo>
                      <a:pt x="240678" y="84929"/>
                      <a:pt x="235177" y="79420"/>
                      <a:pt x="235177" y="72632"/>
                    </a:cubicBezTo>
                    <a:cubicBezTo>
                      <a:pt x="235177" y="65836"/>
                      <a:pt x="240678" y="60335"/>
                      <a:pt x="247474" y="60335"/>
                    </a:cubicBezTo>
                    <a:lnTo>
                      <a:pt x="358242" y="60335"/>
                    </a:lnTo>
                    <a:cubicBezTo>
                      <a:pt x="365030" y="60335"/>
                      <a:pt x="370538" y="65836"/>
                      <a:pt x="370538" y="72632"/>
                    </a:cubicBezTo>
                    <a:cubicBezTo>
                      <a:pt x="370538" y="79420"/>
                      <a:pt x="365030" y="84929"/>
                      <a:pt x="358242" y="84929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8" name="Freeform: Shape 157">
                <a:extLst>
                  <a:ext uri="{FF2B5EF4-FFF2-40B4-BE49-F238E27FC236}">
                    <a16:creationId xmlns:a16="http://schemas.microsoft.com/office/drawing/2014/main" id="{704D6AE6-6DDE-4DD3-BA83-CD4555DBB23B}"/>
                  </a:ext>
                </a:extLst>
              </p:cNvPr>
              <p:cNvSpPr/>
              <p:nvPr/>
            </p:nvSpPr>
            <p:spPr>
              <a:xfrm>
                <a:off x="9803562" y="1986423"/>
                <a:ext cx="419725" cy="141001"/>
              </a:xfrm>
              <a:custGeom>
                <a:avLst/>
                <a:gdLst>
                  <a:gd name="connsiteX0" fmla="*/ 0 w 419725"/>
                  <a:gd name="connsiteY0" fmla="*/ 30717 h 141001"/>
                  <a:gd name="connsiteX1" fmla="*/ 12297 w 419725"/>
                  <a:gd name="connsiteY1" fmla="*/ 43014 h 141001"/>
                  <a:gd name="connsiteX2" fmla="*/ 180019 w 419725"/>
                  <a:gd name="connsiteY2" fmla="*/ 43014 h 141001"/>
                  <a:gd name="connsiteX3" fmla="*/ 180019 w 419725"/>
                  <a:gd name="connsiteY3" fmla="*/ 92200 h 141001"/>
                  <a:gd name="connsiteX4" fmla="*/ 156331 w 419725"/>
                  <a:gd name="connsiteY4" fmla="*/ 92200 h 141001"/>
                  <a:gd name="connsiteX5" fmla="*/ 115039 w 419725"/>
                  <a:gd name="connsiteY5" fmla="*/ 133500 h 141001"/>
                  <a:gd name="connsiteX6" fmla="*/ 117351 w 419725"/>
                  <a:gd name="connsiteY6" fmla="*/ 139075 h 141001"/>
                  <a:gd name="connsiteX7" fmla="*/ 122925 w 419725"/>
                  <a:gd name="connsiteY7" fmla="*/ 141387 h 141001"/>
                  <a:gd name="connsiteX8" fmla="*/ 296800 w 419725"/>
                  <a:gd name="connsiteY8" fmla="*/ 141387 h 141001"/>
                  <a:gd name="connsiteX9" fmla="*/ 304686 w 419725"/>
                  <a:gd name="connsiteY9" fmla="*/ 133500 h 141001"/>
                  <a:gd name="connsiteX10" fmla="*/ 292594 w 419725"/>
                  <a:gd name="connsiteY10" fmla="*/ 104292 h 141001"/>
                  <a:gd name="connsiteX11" fmla="*/ 263394 w 419725"/>
                  <a:gd name="connsiteY11" fmla="*/ 92200 h 141001"/>
                  <a:gd name="connsiteX12" fmla="*/ 239706 w 419725"/>
                  <a:gd name="connsiteY12" fmla="*/ 92200 h 141001"/>
                  <a:gd name="connsiteX13" fmla="*/ 239706 w 419725"/>
                  <a:gd name="connsiteY13" fmla="*/ 43014 h 141001"/>
                  <a:gd name="connsiteX14" fmla="*/ 407428 w 419725"/>
                  <a:gd name="connsiteY14" fmla="*/ 43014 h 141001"/>
                  <a:gd name="connsiteX15" fmla="*/ 419725 w 419725"/>
                  <a:gd name="connsiteY15" fmla="*/ 30717 h 141001"/>
                  <a:gd name="connsiteX16" fmla="*/ 419725 w 419725"/>
                  <a:gd name="connsiteY16" fmla="*/ 0 h 141001"/>
                  <a:gd name="connsiteX17" fmla="*/ 0 w 419725"/>
                  <a:gd name="connsiteY17" fmla="*/ 0 h 1410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19725" h="141001">
                    <a:moveTo>
                      <a:pt x="0" y="30717"/>
                    </a:moveTo>
                    <a:cubicBezTo>
                      <a:pt x="0" y="37505"/>
                      <a:pt x="5509" y="43014"/>
                      <a:pt x="12297" y="43014"/>
                    </a:cubicBezTo>
                    <a:lnTo>
                      <a:pt x="180019" y="43014"/>
                    </a:lnTo>
                    <a:lnTo>
                      <a:pt x="180019" y="92200"/>
                    </a:lnTo>
                    <a:lnTo>
                      <a:pt x="156331" y="92200"/>
                    </a:lnTo>
                    <a:cubicBezTo>
                      <a:pt x="133525" y="92200"/>
                      <a:pt x="115039" y="110686"/>
                      <a:pt x="115039" y="133500"/>
                    </a:cubicBezTo>
                    <a:cubicBezTo>
                      <a:pt x="115039" y="135681"/>
                      <a:pt x="115924" y="137648"/>
                      <a:pt x="117351" y="139075"/>
                    </a:cubicBezTo>
                    <a:cubicBezTo>
                      <a:pt x="118777" y="140501"/>
                      <a:pt x="120753" y="141387"/>
                      <a:pt x="122925" y="141387"/>
                    </a:cubicBezTo>
                    <a:lnTo>
                      <a:pt x="296800" y="141387"/>
                    </a:lnTo>
                    <a:cubicBezTo>
                      <a:pt x="301153" y="141387"/>
                      <a:pt x="304686" y="137853"/>
                      <a:pt x="304686" y="133500"/>
                    </a:cubicBezTo>
                    <a:cubicBezTo>
                      <a:pt x="304686" y="122089"/>
                      <a:pt x="300062" y="111768"/>
                      <a:pt x="292594" y="104292"/>
                    </a:cubicBezTo>
                    <a:cubicBezTo>
                      <a:pt x="285118" y="96824"/>
                      <a:pt x="274797" y="92200"/>
                      <a:pt x="263394" y="92200"/>
                    </a:cubicBezTo>
                    <a:lnTo>
                      <a:pt x="239706" y="92200"/>
                    </a:lnTo>
                    <a:lnTo>
                      <a:pt x="239706" y="43014"/>
                    </a:lnTo>
                    <a:lnTo>
                      <a:pt x="407428" y="43014"/>
                    </a:lnTo>
                    <a:cubicBezTo>
                      <a:pt x="414216" y="43014"/>
                      <a:pt x="419725" y="37505"/>
                      <a:pt x="419725" y="30717"/>
                    </a:cubicBezTo>
                    <a:lnTo>
                      <a:pt x="41972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59" name="Graphic 39">
              <a:extLst>
                <a:ext uri="{FF2B5EF4-FFF2-40B4-BE49-F238E27FC236}">
                  <a16:creationId xmlns:a16="http://schemas.microsoft.com/office/drawing/2014/main" id="{BD3A7B5A-498B-458B-A361-470767DD5759}"/>
                </a:ext>
              </a:extLst>
            </p:cNvPr>
            <p:cNvGrpSpPr/>
            <p:nvPr/>
          </p:nvGrpSpPr>
          <p:grpSpPr>
            <a:xfrm>
              <a:off x="5266916" y="4593671"/>
              <a:ext cx="382497" cy="381748"/>
              <a:chOff x="5306516" y="1725739"/>
              <a:chExt cx="419725" cy="418905"/>
            </a:xfrm>
            <a:solidFill>
              <a:schemeClr val="bg1"/>
            </a:solidFill>
          </p:grpSpPr>
          <p:sp>
            <p:nvSpPr>
              <p:cNvPr id="160" name="Freeform: Shape 159">
                <a:extLst>
                  <a:ext uri="{FF2B5EF4-FFF2-40B4-BE49-F238E27FC236}">
                    <a16:creationId xmlns:a16="http://schemas.microsoft.com/office/drawing/2014/main" id="{5B2483BE-F9F7-4516-9642-8A8D81E156AB}"/>
                  </a:ext>
                </a:extLst>
              </p:cNvPr>
              <p:cNvSpPr/>
              <p:nvPr/>
            </p:nvSpPr>
            <p:spPr>
              <a:xfrm>
                <a:off x="5371373" y="1878194"/>
                <a:ext cx="201665" cy="201665"/>
              </a:xfrm>
              <a:custGeom>
                <a:avLst/>
                <a:gdLst>
                  <a:gd name="connsiteX0" fmla="*/ 64620 w 201664"/>
                  <a:gd name="connsiteY0" fmla="*/ 193721 h 201664"/>
                  <a:gd name="connsiteX1" fmla="*/ 12928 w 201664"/>
                  <a:gd name="connsiteY1" fmla="*/ 202259 h 201664"/>
                  <a:gd name="connsiteX2" fmla="*/ 153 w 201664"/>
                  <a:gd name="connsiteY2" fmla="*/ 189484 h 201664"/>
                  <a:gd name="connsiteX3" fmla="*/ 8691 w 201664"/>
                  <a:gd name="connsiteY3" fmla="*/ 137793 h 201664"/>
                  <a:gd name="connsiteX4" fmla="*/ 17778 w 201664"/>
                  <a:gd name="connsiteY4" fmla="*/ 133340 h 201664"/>
                  <a:gd name="connsiteX5" fmla="*/ 28610 w 201664"/>
                  <a:gd name="connsiteY5" fmla="*/ 133738 h 201664"/>
                  <a:gd name="connsiteX6" fmla="*/ 28679 w 201664"/>
                  <a:gd name="connsiteY6" fmla="*/ 133704 h 201664"/>
                  <a:gd name="connsiteX7" fmla="*/ 197428 w 201664"/>
                  <a:gd name="connsiteY7" fmla="*/ 658 h 201664"/>
                  <a:gd name="connsiteX8" fmla="*/ 201753 w 201664"/>
                  <a:gd name="connsiteY8" fmla="*/ 4983 h 201664"/>
                  <a:gd name="connsiteX9" fmla="*/ 68270 w 201664"/>
                  <a:gd name="connsiteY9" fmla="*/ 174944 h 201664"/>
                  <a:gd name="connsiteX10" fmla="*/ 69074 w 201664"/>
                  <a:gd name="connsiteY10" fmla="*/ 184638 h 201664"/>
                  <a:gd name="connsiteX11" fmla="*/ 64620 w 201664"/>
                  <a:gd name="connsiteY11" fmla="*/ 193721 h 2016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01664" h="201664">
                    <a:moveTo>
                      <a:pt x="64620" y="193721"/>
                    </a:moveTo>
                    <a:lnTo>
                      <a:pt x="12928" y="202259"/>
                    </a:lnTo>
                    <a:cubicBezTo>
                      <a:pt x="5418" y="203500"/>
                      <a:pt x="-1088" y="196994"/>
                      <a:pt x="153" y="189484"/>
                    </a:cubicBezTo>
                    <a:lnTo>
                      <a:pt x="8691" y="137793"/>
                    </a:lnTo>
                    <a:cubicBezTo>
                      <a:pt x="9387" y="133581"/>
                      <a:pt x="14071" y="131223"/>
                      <a:pt x="17778" y="133340"/>
                    </a:cubicBezTo>
                    <a:cubicBezTo>
                      <a:pt x="20694" y="135004"/>
                      <a:pt x="24205" y="135677"/>
                      <a:pt x="28610" y="133738"/>
                    </a:cubicBezTo>
                    <a:cubicBezTo>
                      <a:pt x="28636" y="133730"/>
                      <a:pt x="28662" y="133721"/>
                      <a:pt x="28679" y="133704"/>
                    </a:cubicBezTo>
                    <a:cubicBezTo>
                      <a:pt x="30671" y="132878"/>
                      <a:pt x="45184" y="115919"/>
                      <a:pt x="197428" y="658"/>
                    </a:cubicBezTo>
                    <a:cubicBezTo>
                      <a:pt x="200288" y="-1506"/>
                      <a:pt x="203918" y="2124"/>
                      <a:pt x="201753" y="4983"/>
                    </a:cubicBezTo>
                    <a:cubicBezTo>
                      <a:pt x="85709" y="158230"/>
                      <a:pt x="69188" y="171910"/>
                      <a:pt x="68270" y="174944"/>
                    </a:cubicBezTo>
                    <a:cubicBezTo>
                      <a:pt x="67019" y="179006"/>
                      <a:pt x="67593" y="182034"/>
                      <a:pt x="69074" y="184638"/>
                    </a:cubicBezTo>
                    <a:cubicBezTo>
                      <a:pt x="71182" y="188348"/>
                      <a:pt x="68830" y="193026"/>
                      <a:pt x="64620" y="193721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1" name="Freeform: Shape 160">
                <a:extLst>
                  <a:ext uri="{FF2B5EF4-FFF2-40B4-BE49-F238E27FC236}">
                    <a16:creationId xmlns:a16="http://schemas.microsoft.com/office/drawing/2014/main" id="{10BAEE08-3ED3-4F91-B562-3E157C5D1BD8}"/>
                  </a:ext>
                </a:extLst>
              </p:cNvPr>
              <p:cNvSpPr/>
              <p:nvPr/>
            </p:nvSpPr>
            <p:spPr>
              <a:xfrm>
                <a:off x="5306516" y="1725739"/>
                <a:ext cx="419725" cy="418905"/>
              </a:xfrm>
              <a:custGeom>
                <a:avLst/>
                <a:gdLst>
                  <a:gd name="connsiteX0" fmla="*/ 419194 w 419725"/>
                  <a:gd name="connsiteY0" fmla="*/ 11221 h 418905"/>
                  <a:gd name="connsiteX1" fmla="*/ 272302 w 419725"/>
                  <a:gd name="connsiteY1" fmla="*/ 409937 h 418905"/>
                  <a:gd name="connsiteX2" fmla="*/ 247701 w 419725"/>
                  <a:gd name="connsiteY2" fmla="*/ 415340 h 418905"/>
                  <a:gd name="connsiteX3" fmla="*/ 171795 w 419725"/>
                  <a:gd name="connsiteY3" fmla="*/ 339435 h 418905"/>
                  <a:gd name="connsiteX4" fmla="*/ 170427 w 419725"/>
                  <a:gd name="connsiteY4" fmla="*/ 319548 h 418905"/>
                  <a:gd name="connsiteX5" fmla="*/ 333066 w 419725"/>
                  <a:gd name="connsiteY5" fmla="*/ 104712 h 418905"/>
                  <a:gd name="connsiteX6" fmla="*/ 315014 w 419725"/>
                  <a:gd name="connsiteY6" fmla="*/ 86660 h 418905"/>
                  <a:gd name="connsiteX7" fmla="*/ 100178 w 419725"/>
                  <a:gd name="connsiteY7" fmla="*/ 249300 h 418905"/>
                  <a:gd name="connsiteX8" fmla="*/ 80290 w 419725"/>
                  <a:gd name="connsiteY8" fmla="*/ 247931 h 418905"/>
                  <a:gd name="connsiteX9" fmla="*/ 4385 w 419725"/>
                  <a:gd name="connsiteY9" fmla="*/ 172025 h 418905"/>
                  <a:gd name="connsiteX10" fmla="*/ 9788 w 419725"/>
                  <a:gd name="connsiteY10" fmla="*/ 147424 h 418905"/>
                  <a:gd name="connsiteX11" fmla="*/ 408505 w 419725"/>
                  <a:gd name="connsiteY11" fmla="*/ 531 h 418905"/>
                  <a:gd name="connsiteX12" fmla="*/ 419194 w 419725"/>
                  <a:gd name="connsiteY12" fmla="*/ 11221 h 4189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19725" h="418905">
                    <a:moveTo>
                      <a:pt x="419194" y="11221"/>
                    </a:moveTo>
                    <a:lnTo>
                      <a:pt x="272302" y="409937"/>
                    </a:lnTo>
                    <a:cubicBezTo>
                      <a:pt x="268530" y="420175"/>
                      <a:pt x="255416" y="423056"/>
                      <a:pt x="247701" y="415340"/>
                    </a:cubicBezTo>
                    <a:lnTo>
                      <a:pt x="171795" y="339435"/>
                    </a:lnTo>
                    <a:cubicBezTo>
                      <a:pt x="166438" y="334077"/>
                      <a:pt x="165853" y="325589"/>
                      <a:pt x="170427" y="319548"/>
                    </a:cubicBezTo>
                    <a:lnTo>
                      <a:pt x="333066" y="104712"/>
                    </a:lnTo>
                    <a:cubicBezTo>
                      <a:pt x="342279" y="92379"/>
                      <a:pt x="326544" y="77987"/>
                      <a:pt x="315014" y="86660"/>
                    </a:cubicBezTo>
                    <a:lnTo>
                      <a:pt x="100178" y="249300"/>
                    </a:lnTo>
                    <a:cubicBezTo>
                      <a:pt x="94137" y="253873"/>
                      <a:pt x="85648" y="253289"/>
                      <a:pt x="80290" y="247931"/>
                    </a:cubicBezTo>
                    <a:lnTo>
                      <a:pt x="4385" y="172025"/>
                    </a:lnTo>
                    <a:cubicBezTo>
                      <a:pt x="-3331" y="164309"/>
                      <a:pt x="-450" y="151195"/>
                      <a:pt x="9788" y="147424"/>
                    </a:cubicBezTo>
                    <a:lnTo>
                      <a:pt x="408505" y="531"/>
                    </a:lnTo>
                    <a:cubicBezTo>
                      <a:pt x="415169" y="-1924"/>
                      <a:pt x="421650" y="4556"/>
                      <a:pt x="419194" y="11221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AD118C52-310E-4022-9300-E87C87B5C4A6}"/>
                </a:ext>
              </a:extLst>
            </p:cNvPr>
            <p:cNvSpPr txBox="1"/>
            <p:nvPr/>
          </p:nvSpPr>
          <p:spPr>
            <a:xfrm>
              <a:off x="409175" y="2651157"/>
              <a:ext cx="1716623" cy="969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B95FAC6E-B517-4555-B1F4-91CF37A9B178}"/>
                </a:ext>
              </a:extLst>
            </p:cNvPr>
            <p:cNvSpPr txBox="1"/>
            <p:nvPr/>
          </p:nvSpPr>
          <p:spPr>
            <a:xfrm>
              <a:off x="2789077" y="2651157"/>
              <a:ext cx="1716623" cy="969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32ECA1AD-2B91-42DA-A112-B71F8552D4F9}"/>
                </a:ext>
              </a:extLst>
            </p:cNvPr>
            <p:cNvSpPr txBox="1"/>
            <p:nvPr/>
          </p:nvSpPr>
          <p:spPr>
            <a:xfrm>
              <a:off x="5255036" y="2651157"/>
              <a:ext cx="1716623" cy="969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CA5F0FF3-7869-467F-A527-BFDA9B4F5219}"/>
                </a:ext>
              </a:extLst>
            </p:cNvPr>
            <p:cNvSpPr txBox="1"/>
            <p:nvPr/>
          </p:nvSpPr>
          <p:spPr>
            <a:xfrm>
              <a:off x="7714038" y="2651157"/>
              <a:ext cx="1716623" cy="969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3AB5A3DD-A7AC-44DE-9D74-6671BC9114E4}"/>
                </a:ext>
              </a:extLst>
            </p:cNvPr>
            <p:cNvSpPr txBox="1"/>
            <p:nvPr/>
          </p:nvSpPr>
          <p:spPr>
            <a:xfrm>
              <a:off x="10140523" y="2651157"/>
              <a:ext cx="1716623" cy="969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6A228486-2173-4771-889D-A1172B2539A1}"/>
                </a:ext>
              </a:extLst>
            </p:cNvPr>
            <p:cNvSpPr txBox="1"/>
            <p:nvPr/>
          </p:nvSpPr>
          <p:spPr>
            <a:xfrm>
              <a:off x="409175" y="5052959"/>
              <a:ext cx="1716623" cy="13096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C1CD2FE1-1FB3-4FBF-8247-CA298F6350F2}"/>
                </a:ext>
              </a:extLst>
            </p:cNvPr>
            <p:cNvSpPr txBox="1"/>
            <p:nvPr/>
          </p:nvSpPr>
          <p:spPr>
            <a:xfrm>
              <a:off x="2789077" y="5052959"/>
              <a:ext cx="1716623" cy="969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E57088D5-996C-4417-9804-842F4430D831}"/>
                </a:ext>
              </a:extLst>
            </p:cNvPr>
            <p:cNvSpPr txBox="1"/>
            <p:nvPr/>
          </p:nvSpPr>
          <p:spPr>
            <a:xfrm>
              <a:off x="5255036" y="5052959"/>
              <a:ext cx="1716623" cy="969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6923475B-A99E-4FB4-85EC-5CE91397B72B}"/>
                </a:ext>
              </a:extLst>
            </p:cNvPr>
            <p:cNvSpPr txBox="1"/>
            <p:nvPr/>
          </p:nvSpPr>
          <p:spPr>
            <a:xfrm>
              <a:off x="7714038" y="5052959"/>
              <a:ext cx="1716623" cy="969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9442F100-5C5F-444E-815B-536933C29C8D}"/>
                </a:ext>
              </a:extLst>
            </p:cNvPr>
            <p:cNvSpPr txBox="1"/>
            <p:nvPr/>
          </p:nvSpPr>
          <p:spPr>
            <a:xfrm>
              <a:off x="10140523" y="5052959"/>
              <a:ext cx="1716623" cy="969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38204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5A1C12E8-199D-40A3-9890-0219BA30F887}"/>
              </a:ext>
            </a:extLst>
          </p:cNvPr>
          <p:cNvGrpSpPr/>
          <p:nvPr/>
        </p:nvGrpSpPr>
        <p:grpSpPr>
          <a:xfrm>
            <a:off x="-14936" y="3933226"/>
            <a:ext cx="2038932" cy="2262858"/>
            <a:chOff x="0" y="3936537"/>
            <a:chExt cx="1943101" cy="2362663"/>
          </a:xfrm>
          <a:solidFill>
            <a:schemeClr val="accent1"/>
          </a:solidFill>
        </p:grpSpPr>
        <p:sp>
          <p:nvSpPr>
            <p:cNvPr id="44" name="Arrow: Pentagon 43">
              <a:extLst>
                <a:ext uri="{FF2B5EF4-FFF2-40B4-BE49-F238E27FC236}">
                  <a16:creationId xmlns:a16="http://schemas.microsoft.com/office/drawing/2014/main" id="{D0F58153-01AE-4093-A8DA-24815D493B75}"/>
                </a:ext>
              </a:extLst>
            </p:cNvPr>
            <p:cNvSpPr/>
            <p:nvPr/>
          </p:nvSpPr>
          <p:spPr>
            <a:xfrm rot="5400000">
              <a:off x="584200" y="4940300"/>
              <a:ext cx="774700" cy="1943100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4ED206B1-6BD4-41BA-AE42-91787518375D}"/>
                </a:ext>
              </a:extLst>
            </p:cNvPr>
            <p:cNvSpPr/>
            <p:nvPr/>
          </p:nvSpPr>
          <p:spPr>
            <a:xfrm rot="5400000">
              <a:off x="63655" y="3872882"/>
              <a:ext cx="1815791" cy="1943101"/>
            </a:xfrm>
            <a:custGeom>
              <a:avLst/>
              <a:gdLst>
                <a:gd name="connsiteX0" fmla="*/ 0 w 1815791"/>
                <a:gd name="connsiteY0" fmla="*/ 1943101 h 1943101"/>
                <a:gd name="connsiteX1" fmla="*/ 0 w 1815791"/>
                <a:gd name="connsiteY1" fmla="*/ 1943100 h 1943101"/>
                <a:gd name="connsiteX2" fmla="*/ 19281 w 1815791"/>
                <a:gd name="connsiteY2" fmla="*/ 1943100 h 1943101"/>
                <a:gd name="connsiteX3" fmla="*/ 406631 w 1815791"/>
                <a:gd name="connsiteY3" fmla="*/ 971550 h 1943101"/>
                <a:gd name="connsiteX4" fmla="*/ 19281 w 1815791"/>
                <a:gd name="connsiteY4" fmla="*/ 0 h 1943101"/>
                <a:gd name="connsiteX5" fmla="*/ 1815791 w 1815791"/>
                <a:gd name="connsiteY5" fmla="*/ 0 h 1943101"/>
                <a:gd name="connsiteX6" fmla="*/ 1815791 w 1815791"/>
                <a:gd name="connsiteY6" fmla="*/ 1943101 h 1943101"/>
                <a:gd name="connsiteX7" fmla="*/ 0 w 1815791"/>
                <a:gd name="connsiteY7" fmla="*/ 1943101 h 1943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15791" h="1943101">
                  <a:moveTo>
                    <a:pt x="0" y="1943101"/>
                  </a:moveTo>
                  <a:lnTo>
                    <a:pt x="0" y="1943100"/>
                  </a:lnTo>
                  <a:lnTo>
                    <a:pt x="19281" y="1943100"/>
                  </a:lnTo>
                  <a:lnTo>
                    <a:pt x="406631" y="971550"/>
                  </a:lnTo>
                  <a:lnTo>
                    <a:pt x="19281" y="0"/>
                  </a:lnTo>
                  <a:lnTo>
                    <a:pt x="1815791" y="0"/>
                  </a:lnTo>
                  <a:lnTo>
                    <a:pt x="1815791" y="1943101"/>
                  </a:lnTo>
                  <a:lnTo>
                    <a:pt x="0" y="194310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C97FA54-EC89-4258-93EA-1C7442255932}"/>
              </a:ext>
            </a:extLst>
          </p:cNvPr>
          <p:cNvGrpSpPr/>
          <p:nvPr/>
        </p:nvGrpSpPr>
        <p:grpSpPr>
          <a:xfrm>
            <a:off x="1997343" y="3933226"/>
            <a:ext cx="2038932" cy="2262858"/>
            <a:chOff x="0" y="3936537"/>
            <a:chExt cx="1943101" cy="2362663"/>
          </a:xfrm>
          <a:solidFill>
            <a:schemeClr val="accent2"/>
          </a:solidFill>
        </p:grpSpPr>
        <p:sp>
          <p:nvSpPr>
            <p:cNvPr id="42" name="Arrow: Pentagon 41">
              <a:extLst>
                <a:ext uri="{FF2B5EF4-FFF2-40B4-BE49-F238E27FC236}">
                  <a16:creationId xmlns:a16="http://schemas.microsoft.com/office/drawing/2014/main" id="{C749F1C6-4375-46C2-8767-B496DE7E742C}"/>
                </a:ext>
              </a:extLst>
            </p:cNvPr>
            <p:cNvSpPr/>
            <p:nvPr/>
          </p:nvSpPr>
          <p:spPr>
            <a:xfrm rot="5400000">
              <a:off x="584200" y="4940300"/>
              <a:ext cx="774700" cy="1943100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63A5E763-7AAE-4662-BC5D-A294D9E321EB}"/>
                </a:ext>
              </a:extLst>
            </p:cNvPr>
            <p:cNvSpPr/>
            <p:nvPr/>
          </p:nvSpPr>
          <p:spPr>
            <a:xfrm rot="5400000">
              <a:off x="63655" y="3872882"/>
              <a:ext cx="1815791" cy="1943101"/>
            </a:xfrm>
            <a:custGeom>
              <a:avLst/>
              <a:gdLst>
                <a:gd name="connsiteX0" fmla="*/ 0 w 1815791"/>
                <a:gd name="connsiteY0" fmla="*/ 1943101 h 1943101"/>
                <a:gd name="connsiteX1" fmla="*/ 0 w 1815791"/>
                <a:gd name="connsiteY1" fmla="*/ 1943100 h 1943101"/>
                <a:gd name="connsiteX2" fmla="*/ 19281 w 1815791"/>
                <a:gd name="connsiteY2" fmla="*/ 1943100 h 1943101"/>
                <a:gd name="connsiteX3" fmla="*/ 406631 w 1815791"/>
                <a:gd name="connsiteY3" fmla="*/ 971550 h 1943101"/>
                <a:gd name="connsiteX4" fmla="*/ 19281 w 1815791"/>
                <a:gd name="connsiteY4" fmla="*/ 0 h 1943101"/>
                <a:gd name="connsiteX5" fmla="*/ 1815791 w 1815791"/>
                <a:gd name="connsiteY5" fmla="*/ 0 h 1943101"/>
                <a:gd name="connsiteX6" fmla="*/ 1815791 w 1815791"/>
                <a:gd name="connsiteY6" fmla="*/ 1943101 h 1943101"/>
                <a:gd name="connsiteX7" fmla="*/ 0 w 1815791"/>
                <a:gd name="connsiteY7" fmla="*/ 1943101 h 1943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15791" h="1943101">
                  <a:moveTo>
                    <a:pt x="0" y="1943101"/>
                  </a:moveTo>
                  <a:lnTo>
                    <a:pt x="0" y="1943100"/>
                  </a:lnTo>
                  <a:lnTo>
                    <a:pt x="19281" y="1943100"/>
                  </a:lnTo>
                  <a:lnTo>
                    <a:pt x="406631" y="971550"/>
                  </a:lnTo>
                  <a:lnTo>
                    <a:pt x="19281" y="0"/>
                  </a:lnTo>
                  <a:lnTo>
                    <a:pt x="1815791" y="0"/>
                  </a:lnTo>
                  <a:lnTo>
                    <a:pt x="1815791" y="1943101"/>
                  </a:lnTo>
                  <a:lnTo>
                    <a:pt x="0" y="194310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A81202B-0486-4E9F-B11D-93A8E79E4C82}"/>
              </a:ext>
            </a:extLst>
          </p:cNvPr>
          <p:cNvGrpSpPr/>
          <p:nvPr/>
        </p:nvGrpSpPr>
        <p:grpSpPr>
          <a:xfrm>
            <a:off x="4036274" y="3933226"/>
            <a:ext cx="2038932" cy="2262858"/>
            <a:chOff x="0" y="3936537"/>
            <a:chExt cx="1943101" cy="2362663"/>
          </a:xfrm>
          <a:solidFill>
            <a:schemeClr val="accent3"/>
          </a:solidFill>
        </p:grpSpPr>
        <p:sp>
          <p:nvSpPr>
            <p:cNvPr id="40" name="Arrow: Pentagon 39">
              <a:extLst>
                <a:ext uri="{FF2B5EF4-FFF2-40B4-BE49-F238E27FC236}">
                  <a16:creationId xmlns:a16="http://schemas.microsoft.com/office/drawing/2014/main" id="{5D78197E-DC80-48BC-982B-4ACFA4667F4A}"/>
                </a:ext>
              </a:extLst>
            </p:cNvPr>
            <p:cNvSpPr/>
            <p:nvPr/>
          </p:nvSpPr>
          <p:spPr>
            <a:xfrm rot="5400000">
              <a:off x="584200" y="4940300"/>
              <a:ext cx="774700" cy="1943100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E039A6F3-89BE-4BB1-AA69-F10E315EA8A2}"/>
                </a:ext>
              </a:extLst>
            </p:cNvPr>
            <p:cNvSpPr/>
            <p:nvPr/>
          </p:nvSpPr>
          <p:spPr>
            <a:xfrm rot="5400000">
              <a:off x="63655" y="3872882"/>
              <a:ext cx="1815791" cy="1943101"/>
            </a:xfrm>
            <a:custGeom>
              <a:avLst/>
              <a:gdLst>
                <a:gd name="connsiteX0" fmla="*/ 0 w 1815791"/>
                <a:gd name="connsiteY0" fmla="*/ 1943101 h 1943101"/>
                <a:gd name="connsiteX1" fmla="*/ 0 w 1815791"/>
                <a:gd name="connsiteY1" fmla="*/ 1943100 h 1943101"/>
                <a:gd name="connsiteX2" fmla="*/ 19281 w 1815791"/>
                <a:gd name="connsiteY2" fmla="*/ 1943100 h 1943101"/>
                <a:gd name="connsiteX3" fmla="*/ 406631 w 1815791"/>
                <a:gd name="connsiteY3" fmla="*/ 971550 h 1943101"/>
                <a:gd name="connsiteX4" fmla="*/ 19281 w 1815791"/>
                <a:gd name="connsiteY4" fmla="*/ 0 h 1943101"/>
                <a:gd name="connsiteX5" fmla="*/ 1815791 w 1815791"/>
                <a:gd name="connsiteY5" fmla="*/ 0 h 1943101"/>
                <a:gd name="connsiteX6" fmla="*/ 1815791 w 1815791"/>
                <a:gd name="connsiteY6" fmla="*/ 1943101 h 1943101"/>
                <a:gd name="connsiteX7" fmla="*/ 0 w 1815791"/>
                <a:gd name="connsiteY7" fmla="*/ 1943101 h 1943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15791" h="1943101">
                  <a:moveTo>
                    <a:pt x="0" y="1943101"/>
                  </a:moveTo>
                  <a:lnTo>
                    <a:pt x="0" y="1943100"/>
                  </a:lnTo>
                  <a:lnTo>
                    <a:pt x="19281" y="1943100"/>
                  </a:lnTo>
                  <a:lnTo>
                    <a:pt x="406631" y="971550"/>
                  </a:lnTo>
                  <a:lnTo>
                    <a:pt x="19281" y="0"/>
                  </a:lnTo>
                  <a:lnTo>
                    <a:pt x="1815791" y="0"/>
                  </a:lnTo>
                  <a:lnTo>
                    <a:pt x="1815791" y="1943101"/>
                  </a:lnTo>
                  <a:lnTo>
                    <a:pt x="0" y="194310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BB054CD-1AFD-48A0-BB89-8E99BE27E9C4}"/>
              </a:ext>
            </a:extLst>
          </p:cNvPr>
          <p:cNvGrpSpPr/>
          <p:nvPr/>
        </p:nvGrpSpPr>
        <p:grpSpPr>
          <a:xfrm>
            <a:off x="6075205" y="3933226"/>
            <a:ext cx="2038932" cy="2262858"/>
            <a:chOff x="0" y="3936537"/>
            <a:chExt cx="1943101" cy="2362663"/>
          </a:xfrm>
          <a:solidFill>
            <a:schemeClr val="accent4"/>
          </a:solidFill>
        </p:grpSpPr>
        <p:sp>
          <p:nvSpPr>
            <p:cNvPr id="38" name="Arrow: Pentagon 37">
              <a:extLst>
                <a:ext uri="{FF2B5EF4-FFF2-40B4-BE49-F238E27FC236}">
                  <a16:creationId xmlns:a16="http://schemas.microsoft.com/office/drawing/2014/main" id="{EF154BA2-3C1C-4C14-B813-63820E6A9030}"/>
                </a:ext>
              </a:extLst>
            </p:cNvPr>
            <p:cNvSpPr/>
            <p:nvPr/>
          </p:nvSpPr>
          <p:spPr>
            <a:xfrm rot="5400000">
              <a:off x="584200" y="4940300"/>
              <a:ext cx="774700" cy="1943100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027F23CC-BA06-4476-B727-E37F7123337E}"/>
                </a:ext>
              </a:extLst>
            </p:cNvPr>
            <p:cNvSpPr/>
            <p:nvPr/>
          </p:nvSpPr>
          <p:spPr>
            <a:xfrm rot="5400000">
              <a:off x="63655" y="3872882"/>
              <a:ext cx="1815791" cy="1943101"/>
            </a:xfrm>
            <a:custGeom>
              <a:avLst/>
              <a:gdLst>
                <a:gd name="connsiteX0" fmla="*/ 0 w 1815791"/>
                <a:gd name="connsiteY0" fmla="*/ 1943101 h 1943101"/>
                <a:gd name="connsiteX1" fmla="*/ 0 w 1815791"/>
                <a:gd name="connsiteY1" fmla="*/ 1943100 h 1943101"/>
                <a:gd name="connsiteX2" fmla="*/ 19281 w 1815791"/>
                <a:gd name="connsiteY2" fmla="*/ 1943100 h 1943101"/>
                <a:gd name="connsiteX3" fmla="*/ 406631 w 1815791"/>
                <a:gd name="connsiteY3" fmla="*/ 971550 h 1943101"/>
                <a:gd name="connsiteX4" fmla="*/ 19281 w 1815791"/>
                <a:gd name="connsiteY4" fmla="*/ 0 h 1943101"/>
                <a:gd name="connsiteX5" fmla="*/ 1815791 w 1815791"/>
                <a:gd name="connsiteY5" fmla="*/ 0 h 1943101"/>
                <a:gd name="connsiteX6" fmla="*/ 1815791 w 1815791"/>
                <a:gd name="connsiteY6" fmla="*/ 1943101 h 1943101"/>
                <a:gd name="connsiteX7" fmla="*/ 0 w 1815791"/>
                <a:gd name="connsiteY7" fmla="*/ 1943101 h 1943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15791" h="1943101">
                  <a:moveTo>
                    <a:pt x="0" y="1943101"/>
                  </a:moveTo>
                  <a:lnTo>
                    <a:pt x="0" y="1943100"/>
                  </a:lnTo>
                  <a:lnTo>
                    <a:pt x="19281" y="1943100"/>
                  </a:lnTo>
                  <a:lnTo>
                    <a:pt x="406631" y="971550"/>
                  </a:lnTo>
                  <a:lnTo>
                    <a:pt x="19281" y="0"/>
                  </a:lnTo>
                  <a:lnTo>
                    <a:pt x="1815791" y="0"/>
                  </a:lnTo>
                  <a:lnTo>
                    <a:pt x="1815791" y="1943101"/>
                  </a:lnTo>
                  <a:lnTo>
                    <a:pt x="0" y="194310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FC32B9A-225F-42AC-8C39-387D75F3D0F5}"/>
              </a:ext>
            </a:extLst>
          </p:cNvPr>
          <p:cNvGrpSpPr/>
          <p:nvPr/>
        </p:nvGrpSpPr>
        <p:grpSpPr>
          <a:xfrm>
            <a:off x="8114136" y="3933226"/>
            <a:ext cx="2038932" cy="2262858"/>
            <a:chOff x="0" y="3936537"/>
            <a:chExt cx="1943101" cy="2362663"/>
          </a:xfrm>
          <a:solidFill>
            <a:schemeClr val="accent5"/>
          </a:solidFill>
        </p:grpSpPr>
        <p:sp>
          <p:nvSpPr>
            <p:cNvPr id="36" name="Arrow: Pentagon 35">
              <a:extLst>
                <a:ext uri="{FF2B5EF4-FFF2-40B4-BE49-F238E27FC236}">
                  <a16:creationId xmlns:a16="http://schemas.microsoft.com/office/drawing/2014/main" id="{2BF2874E-EB08-4D59-9E48-7ED30411C73F}"/>
                </a:ext>
              </a:extLst>
            </p:cNvPr>
            <p:cNvSpPr/>
            <p:nvPr/>
          </p:nvSpPr>
          <p:spPr>
            <a:xfrm rot="5400000">
              <a:off x="584200" y="4940300"/>
              <a:ext cx="774700" cy="1943100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605EF9CE-CD7B-4991-A5FC-FB91A0F2EB84}"/>
                </a:ext>
              </a:extLst>
            </p:cNvPr>
            <p:cNvSpPr/>
            <p:nvPr/>
          </p:nvSpPr>
          <p:spPr>
            <a:xfrm rot="5400000">
              <a:off x="63655" y="3872882"/>
              <a:ext cx="1815791" cy="1943101"/>
            </a:xfrm>
            <a:custGeom>
              <a:avLst/>
              <a:gdLst>
                <a:gd name="connsiteX0" fmla="*/ 0 w 1815791"/>
                <a:gd name="connsiteY0" fmla="*/ 1943101 h 1943101"/>
                <a:gd name="connsiteX1" fmla="*/ 0 w 1815791"/>
                <a:gd name="connsiteY1" fmla="*/ 1943100 h 1943101"/>
                <a:gd name="connsiteX2" fmla="*/ 19281 w 1815791"/>
                <a:gd name="connsiteY2" fmla="*/ 1943100 h 1943101"/>
                <a:gd name="connsiteX3" fmla="*/ 406631 w 1815791"/>
                <a:gd name="connsiteY3" fmla="*/ 971550 h 1943101"/>
                <a:gd name="connsiteX4" fmla="*/ 19281 w 1815791"/>
                <a:gd name="connsiteY4" fmla="*/ 0 h 1943101"/>
                <a:gd name="connsiteX5" fmla="*/ 1815791 w 1815791"/>
                <a:gd name="connsiteY5" fmla="*/ 0 h 1943101"/>
                <a:gd name="connsiteX6" fmla="*/ 1815791 w 1815791"/>
                <a:gd name="connsiteY6" fmla="*/ 1943101 h 1943101"/>
                <a:gd name="connsiteX7" fmla="*/ 0 w 1815791"/>
                <a:gd name="connsiteY7" fmla="*/ 1943101 h 1943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15791" h="1943101">
                  <a:moveTo>
                    <a:pt x="0" y="1943101"/>
                  </a:moveTo>
                  <a:lnTo>
                    <a:pt x="0" y="1943100"/>
                  </a:lnTo>
                  <a:lnTo>
                    <a:pt x="19281" y="1943100"/>
                  </a:lnTo>
                  <a:lnTo>
                    <a:pt x="406631" y="971550"/>
                  </a:lnTo>
                  <a:lnTo>
                    <a:pt x="19281" y="0"/>
                  </a:lnTo>
                  <a:lnTo>
                    <a:pt x="1815791" y="0"/>
                  </a:lnTo>
                  <a:lnTo>
                    <a:pt x="1815791" y="1943101"/>
                  </a:lnTo>
                  <a:lnTo>
                    <a:pt x="0" y="194310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E14A50A-27E4-4B8C-9CD3-BFCEBE5B2D5F}"/>
              </a:ext>
            </a:extLst>
          </p:cNvPr>
          <p:cNvGrpSpPr/>
          <p:nvPr/>
        </p:nvGrpSpPr>
        <p:grpSpPr>
          <a:xfrm>
            <a:off x="10153068" y="3933226"/>
            <a:ext cx="2038932" cy="2262858"/>
            <a:chOff x="0" y="3936537"/>
            <a:chExt cx="1943101" cy="2362663"/>
          </a:xfrm>
          <a:solidFill>
            <a:schemeClr val="accent6"/>
          </a:solidFill>
        </p:grpSpPr>
        <p:sp>
          <p:nvSpPr>
            <p:cNvPr id="34" name="Arrow: Pentagon 33">
              <a:extLst>
                <a:ext uri="{FF2B5EF4-FFF2-40B4-BE49-F238E27FC236}">
                  <a16:creationId xmlns:a16="http://schemas.microsoft.com/office/drawing/2014/main" id="{7C7FF3A2-E00E-4F97-8EBE-E25FAC3FC614}"/>
                </a:ext>
              </a:extLst>
            </p:cNvPr>
            <p:cNvSpPr/>
            <p:nvPr/>
          </p:nvSpPr>
          <p:spPr>
            <a:xfrm rot="5400000">
              <a:off x="584200" y="4940300"/>
              <a:ext cx="774700" cy="1943100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91870429-D415-4E37-837F-A307CB7E0B5A}"/>
                </a:ext>
              </a:extLst>
            </p:cNvPr>
            <p:cNvSpPr/>
            <p:nvPr/>
          </p:nvSpPr>
          <p:spPr>
            <a:xfrm rot="5400000">
              <a:off x="63655" y="3872882"/>
              <a:ext cx="1815791" cy="1943101"/>
            </a:xfrm>
            <a:custGeom>
              <a:avLst/>
              <a:gdLst>
                <a:gd name="connsiteX0" fmla="*/ 0 w 1815791"/>
                <a:gd name="connsiteY0" fmla="*/ 1943101 h 1943101"/>
                <a:gd name="connsiteX1" fmla="*/ 0 w 1815791"/>
                <a:gd name="connsiteY1" fmla="*/ 1943100 h 1943101"/>
                <a:gd name="connsiteX2" fmla="*/ 19281 w 1815791"/>
                <a:gd name="connsiteY2" fmla="*/ 1943100 h 1943101"/>
                <a:gd name="connsiteX3" fmla="*/ 406631 w 1815791"/>
                <a:gd name="connsiteY3" fmla="*/ 971550 h 1943101"/>
                <a:gd name="connsiteX4" fmla="*/ 19281 w 1815791"/>
                <a:gd name="connsiteY4" fmla="*/ 0 h 1943101"/>
                <a:gd name="connsiteX5" fmla="*/ 1815791 w 1815791"/>
                <a:gd name="connsiteY5" fmla="*/ 0 h 1943101"/>
                <a:gd name="connsiteX6" fmla="*/ 1815791 w 1815791"/>
                <a:gd name="connsiteY6" fmla="*/ 1943101 h 1943101"/>
                <a:gd name="connsiteX7" fmla="*/ 0 w 1815791"/>
                <a:gd name="connsiteY7" fmla="*/ 1943101 h 1943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15791" h="1943101">
                  <a:moveTo>
                    <a:pt x="0" y="1943101"/>
                  </a:moveTo>
                  <a:lnTo>
                    <a:pt x="0" y="1943100"/>
                  </a:lnTo>
                  <a:lnTo>
                    <a:pt x="19281" y="1943100"/>
                  </a:lnTo>
                  <a:lnTo>
                    <a:pt x="406631" y="971550"/>
                  </a:lnTo>
                  <a:lnTo>
                    <a:pt x="19281" y="0"/>
                  </a:lnTo>
                  <a:lnTo>
                    <a:pt x="1815791" y="0"/>
                  </a:lnTo>
                  <a:lnTo>
                    <a:pt x="1815791" y="1943101"/>
                  </a:lnTo>
                  <a:lnTo>
                    <a:pt x="0" y="194310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D1ACBB5-C171-45C7-8DE4-DB2DDC655BAA}"/>
              </a:ext>
            </a:extLst>
          </p:cNvPr>
          <p:cNvGrpSpPr/>
          <p:nvPr/>
        </p:nvGrpSpPr>
        <p:grpSpPr>
          <a:xfrm>
            <a:off x="-14937" y="0"/>
            <a:ext cx="2038932" cy="2508946"/>
            <a:chOff x="-1" y="3936537"/>
            <a:chExt cx="1943101" cy="2274099"/>
          </a:xfrm>
          <a:solidFill>
            <a:schemeClr val="accent1"/>
          </a:solidFill>
        </p:grpSpPr>
        <p:sp>
          <p:nvSpPr>
            <p:cNvPr id="32" name="Arrow: Pentagon 31">
              <a:extLst>
                <a:ext uri="{FF2B5EF4-FFF2-40B4-BE49-F238E27FC236}">
                  <a16:creationId xmlns:a16="http://schemas.microsoft.com/office/drawing/2014/main" id="{64B9A376-EF69-4CE2-9BD9-55191F2C2EBF}"/>
                </a:ext>
              </a:extLst>
            </p:cNvPr>
            <p:cNvSpPr/>
            <p:nvPr/>
          </p:nvSpPr>
          <p:spPr>
            <a:xfrm rot="5400000">
              <a:off x="584200" y="4851736"/>
              <a:ext cx="774700" cy="1943100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7AA0DE87-27BA-4894-A085-0C5A3A68AE46}"/>
                </a:ext>
              </a:extLst>
            </p:cNvPr>
            <p:cNvSpPr/>
            <p:nvPr/>
          </p:nvSpPr>
          <p:spPr>
            <a:xfrm rot="5400000">
              <a:off x="62534" y="3874002"/>
              <a:ext cx="1818032" cy="194310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0334E19-B909-4149-8436-28A1147E9CBA}"/>
              </a:ext>
            </a:extLst>
          </p:cNvPr>
          <p:cNvGrpSpPr/>
          <p:nvPr/>
        </p:nvGrpSpPr>
        <p:grpSpPr>
          <a:xfrm>
            <a:off x="1997342" y="0"/>
            <a:ext cx="2038932" cy="2508946"/>
            <a:chOff x="-1" y="3936537"/>
            <a:chExt cx="1943101" cy="2274099"/>
          </a:xfrm>
          <a:solidFill>
            <a:schemeClr val="accent2"/>
          </a:solidFill>
        </p:grpSpPr>
        <p:sp>
          <p:nvSpPr>
            <p:cNvPr id="30" name="Arrow: Pentagon 29">
              <a:extLst>
                <a:ext uri="{FF2B5EF4-FFF2-40B4-BE49-F238E27FC236}">
                  <a16:creationId xmlns:a16="http://schemas.microsoft.com/office/drawing/2014/main" id="{4B4A11D6-6950-4F17-90DD-CA32F0E7485E}"/>
                </a:ext>
              </a:extLst>
            </p:cNvPr>
            <p:cNvSpPr/>
            <p:nvPr/>
          </p:nvSpPr>
          <p:spPr>
            <a:xfrm rot="5400000">
              <a:off x="584200" y="4851736"/>
              <a:ext cx="774700" cy="1943100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5B9021BC-8CD2-4B80-8A7D-D3150D7BABEC}"/>
                </a:ext>
              </a:extLst>
            </p:cNvPr>
            <p:cNvSpPr/>
            <p:nvPr/>
          </p:nvSpPr>
          <p:spPr>
            <a:xfrm rot="5400000">
              <a:off x="62534" y="3874002"/>
              <a:ext cx="1818032" cy="194310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01DB292-5A98-4532-A8B8-C19E7A731045}"/>
              </a:ext>
            </a:extLst>
          </p:cNvPr>
          <p:cNvGrpSpPr/>
          <p:nvPr/>
        </p:nvGrpSpPr>
        <p:grpSpPr>
          <a:xfrm>
            <a:off x="4036273" y="0"/>
            <a:ext cx="2038932" cy="2508946"/>
            <a:chOff x="-1" y="3936537"/>
            <a:chExt cx="1943101" cy="2274099"/>
          </a:xfrm>
          <a:solidFill>
            <a:schemeClr val="accent3"/>
          </a:solidFill>
        </p:grpSpPr>
        <p:sp>
          <p:nvSpPr>
            <p:cNvPr id="28" name="Arrow: Pentagon 27">
              <a:extLst>
                <a:ext uri="{FF2B5EF4-FFF2-40B4-BE49-F238E27FC236}">
                  <a16:creationId xmlns:a16="http://schemas.microsoft.com/office/drawing/2014/main" id="{4332887A-7270-4C06-9BA4-89201F9217AE}"/>
                </a:ext>
              </a:extLst>
            </p:cNvPr>
            <p:cNvSpPr/>
            <p:nvPr/>
          </p:nvSpPr>
          <p:spPr>
            <a:xfrm rot="5400000">
              <a:off x="584200" y="4851736"/>
              <a:ext cx="774700" cy="1943100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7BED4CEB-E68B-44E7-B0D6-58A3AD702259}"/>
                </a:ext>
              </a:extLst>
            </p:cNvPr>
            <p:cNvSpPr/>
            <p:nvPr/>
          </p:nvSpPr>
          <p:spPr>
            <a:xfrm rot="5400000">
              <a:off x="62534" y="3874002"/>
              <a:ext cx="1818032" cy="194310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B6D5921-3AF0-4BA9-A7B8-72E22E73ADC0}"/>
              </a:ext>
            </a:extLst>
          </p:cNvPr>
          <p:cNvGrpSpPr/>
          <p:nvPr/>
        </p:nvGrpSpPr>
        <p:grpSpPr>
          <a:xfrm>
            <a:off x="6075204" y="0"/>
            <a:ext cx="2038932" cy="2508946"/>
            <a:chOff x="-1" y="3936537"/>
            <a:chExt cx="1943101" cy="2274099"/>
          </a:xfrm>
          <a:solidFill>
            <a:schemeClr val="accent4"/>
          </a:solidFill>
        </p:grpSpPr>
        <p:sp>
          <p:nvSpPr>
            <p:cNvPr id="26" name="Arrow: Pentagon 25">
              <a:extLst>
                <a:ext uri="{FF2B5EF4-FFF2-40B4-BE49-F238E27FC236}">
                  <a16:creationId xmlns:a16="http://schemas.microsoft.com/office/drawing/2014/main" id="{9F47563E-6C92-45A8-A0D0-631307AD5A09}"/>
                </a:ext>
              </a:extLst>
            </p:cNvPr>
            <p:cNvSpPr/>
            <p:nvPr/>
          </p:nvSpPr>
          <p:spPr>
            <a:xfrm rot="5400000">
              <a:off x="584200" y="4851736"/>
              <a:ext cx="774700" cy="1943100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D49E336B-CDDD-493D-814E-7CC5CDFA9C1C}"/>
                </a:ext>
              </a:extLst>
            </p:cNvPr>
            <p:cNvSpPr/>
            <p:nvPr/>
          </p:nvSpPr>
          <p:spPr>
            <a:xfrm rot="5400000">
              <a:off x="62534" y="3874002"/>
              <a:ext cx="1818032" cy="194310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01B82982-9EDD-4373-A894-2D6C67E3DEF4}"/>
              </a:ext>
            </a:extLst>
          </p:cNvPr>
          <p:cNvGrpSpPr/>
          <p:nvPr/>
        </p:nvGrpSpPr>
        <p:grpSpPr>
          <a:xfrm>
            <a:off x="8114135" y="0"/>
            <a:ext cx="2038932" cy="2508946"/>
            <a:chOff x="-1" y="3936537"/>
            <a:chExt cx="1943101" cy="2274099"/>
          </a:xfrm>
          <a:solidFill>
            <a:schemeClr val="accent5"/>
          </a:solidFill>
        </p:grpSpPr>
        <p:sp>
          <p:nvSpPr>
            <p:cNvPr id="24" name="Arrow: Pentagon 23">
              <a:extLst>
                <a:ext uri="{FF2B5EF4-FFF2-40B4-BE49-F238E27FC236}">
                  <a16:creationId xmlns:a16="http://schemas.microsoft.com/office/drawing/2014/main" id="{E145523F-4C33-4AED-9756-076AD518B564}"/>
                </a:ext>
              </a:extLst>
            </p:cNvPr>
            <p:cNvSpPr/>
            <p:nvPr/>
          </p:nvSpPr>
          <p:spPr>
            <a:xfrm rot="5400000">
              <a:off x="584200" y="4851736"/>
              <a:ext cx="774700" cy="1943100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868DE20D-FE12-4224-8F76-D067A8E965FC}"/>
                </a:ext>
              </a:extLst>
            </p:cNvPr>
            <p:cNvSpPr/>
            <p:nvPr/>
          </p:nvSpPr>
          <p:spPr>
            <a:xfrm rot="5400000">
              <a:off x="62534" y="3874002"/>
              <a:ext cx="1818032" cy="194310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C3C05E14-5BE0-44BD-B457-073A6307B029}"/>
              </a:ext>
            </a:extLst>
          </p:cNvPr>
          <p:cNvGrpSpPr/>
          <p:nvPr/>
        </p:nvGrpSpPr>
        <p:grpSpPr>
          <a:xfrm>
            <a:off x="10153067" y="0"/>
            <a:ext cx="2038932" cy="2508946"/>
            <a:chOff x="-1" y="3936537"/>
            <a:chExt cx="1943101" cy="2274099"/>
          </a:xfrm>
          <a:solidFill>
            <a:schemeClr val="accent6"/>
          </a:solidFill>
        </p:grpSpPr>
        <p:sp>
          <p:nvSpPr>
            <p:cNvPr id="22" name="Arrow: Pentagon 21">
              <a:extLst>
                <a:ext uri="{FF2B5EF4-FFF2-40B4-BE49-F238E27FC236}">
                  <a16:creationId xmlns:a16="http://schemas.microsoft.com/office/drawing/2014/main" id="{CD17598F-77AC-449B-AFFD-790D362F03D2}"/>
                </a:ext>
              </a:extLst>
            </p:cNvPr>
            <p:cNvSpPr/>
            <p:nvPr/>
          </p:nvSpPr>
          <p:spPr>
            <a:xfrm rot="5400000">
              <a:off x="584200" y="4851736"/>
              <a:ext cx="774700" cy="1943100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C4CAC818-EE7E-499A-B96E-DBCAD3CE055D}"/>
                </a:ext>
              </a:extLst>
            </p:cNvPr>
            <p:cNvSpPr/>
            <p:nvPr/>
          </p:nvSpPr>
          <p:spPr>
            <a:xfrm rot="5400000">
              <a:off x="62534" y="3874002"/>
              <a:ext cx="1818032" cy="194310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EE67A1C5-1B73-441A-B624-DF4E96071BC3}"/>
              </a:ext>
            </a:extLst>
          </p:cNvPr>
          <p:cNvGrpSpPr/>
          <p:nvPr/>
        </p:nvGrpSpPr>
        <p:grpSpPr>
          <a:xfrm>
            <a:off x="10944280" y="1217590"/>
            <a:ext cx="629730" cy="643558"/>
            <a:chOff x="10858499" y="1117600"/>
            <a:chExt cx="939800" cy="960438"/>
          </a:xfrm>
          <a:solidFill>
            <a:schemeClr val="bg1"/>
          </a:solidFill>
        </p:grpSpPr>
        <p:sp>
          <p:nvSpPr>
            <p:cNvPr id="47" name="Freeform 9">
              <a:extLst>
                <a:ext uri="{FF2B5EF4-FFF2-40B4-BE49-F238E27FC236}">
                  <a16:creationId xmlns:a16="http://schemas.microsoft.com/office/drawing/2014/main" id="{776170AE-E8B8-4C88-AB16-F96776DBE740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0956924" y="1117600"/>
              <a:ext cx="212725" cy="211138"/>
            </a:xfrm>
            <a:custGeom>
              <a:avLst/>
              <a:gdLst>
                <a:gd name="T0" fmla="*/ 17 w 591"/>
                <a:gd name="T1" fmla="*/ 190 h 583"/>
                <a:gd name="T2" fmla="*/ 253 w 591"/>
                <a:gd name="T3" fmla="*/ 544 h 583"/>
                <a:gd name="T4" fmla="*/ 557 w 591"/>
                <a:gd name="T5" fmla="*/ 233 h 583"/>
                <a:gd name="T6" fmla="*/ 370 w 591"/>
                <a:gd name="T7" fmla="*/ 0 h 583"/>
                <a:gd name="T8" fmla="*/ 206 w 591"/>
                <a:gd name="T9" fmla="*/ 1 h 583"/>
                <a:gd name="T10" fmla="*/ 17 w 591"/>
                <a:gd name="T11" fmla="*/ 190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1" h="583">
                  <a:moveTo>
                    <a:pt x="17" y="190"/>
                  </a:moveTo>
                  <a:cubicBezTo>
                    <a:pt x="0" y="343"/>
                    <a:pt x="78" y="538"/>
                    <a:pt x="253" y="544"/>
                  </a:cubicBezTo>
                  <a:cubicBezTo>
                    <a:pt x="428" y="583"/>
                    <a:pt x="591" y="403"/>
                    <a:pt x="557" y="233"/>
                  </a:cubicBezTo>
                  <a:cubicBezTo>
                    <a:pt x="546" y="126"/>
                    <a:pt x="441" y="68"/>
                    <a:pt x="370" y="0"/>
                  </a:cubicBezTo>
                  <a:cubicBezTo>
                    <a:pt x="315" y="1"/>
                    <a:pt x="260" y="2"/>
                    <a:pt x="206" y="1"/>
                  </a:cubicBezTo>
                  <a:cubicBezTo>
                    <a:pt x="140" y="61"/>
                    <a:pt x="75" y="123"/>
                    <a:pt x="17" y="19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8" name="Freeform 10">
              <a:extLst>
                <a:ext uri="{FF2B5EF4-FFF2-40B4-BE49-F238E27FC236}">
                  <a16:creationId xmlns:a16="http://schemas.microsoft.com/office/drawing/2014/main" id="{EA1C906F-357B-4A13-884E-B898C74F6CB9}"/>
                </a:ext>
              </a:extLst>
            </p:cNvPr>
            <p:cNvSpPr>
              <a:spLocks noEditPoints="1"/>
            </p:cNvSpPr>
            <p:nvPr/>
          </p:nvSpPr>
          <p:spPr bwMode="auto">
            <a:xfrm flipV="1">
              <a:off x="11385549" y="1123950"/>
              <a:ext cx="412750" cy="954088"/>
            </a:xfrm>
            <a:custGeom>
              <a:avLst/>
              <a:gdLst>
                <a:gd name="T0" fmla="*/ 451 w 1144"/>
                <a:gd name="T1" fmla="*/ 2594 h 2630"/>
                <a:gd name="T2" fmla="*/ 755 w 1144"/>
                <a:gd name="T3" fmla="*/ 2516 h 2630"/>
                <a:gd name="T4" fmla="*/ 811 w 1144"/>
                <a:gd name="T5" fmla="*/ 2223 h 2630"/>
                <a:gd name="T6" fmla="*/ 649 w 1144"/>
                <a:gd name="T7" fmla="*/ 2062 h 2630"/>
                <a:gd name="T8" fmla="*/ 515 w 1144"/>
                <a:gd name="T9" fmla="*/ 2074 h 2630"/>
                <a:gd name="T10" fmla="*/ 515 w 1144"/>
                <a:gd name="T11" fmla="*/ 2033 h 2630"/>
                <a:gd name="T12" fmla="*/ 962 w 1144"/>
                <a:gd name="T13" fmla="*/ 1804 h 2630"/>
                <a:gd name="T14" fmla="*/ 1121 w 1144"/>
                <a:gd name="T15" fmla="*/ 1276 h 2630"/>
                <a:gd name="T16" fmla="*/ 938 w 1144"/>
                <a:gd name="T17" fmla="*/ 1177 h 2630"/>
                <a:gd name="T18" fmla="*/ 825 w 1144"/>
                <a:gd name="T19" fmla="*/ 1560 h 2630"/>
                <a:gd name="T20" fmla="*/ 802 w 1144"/>
                <a:gd name="T21" fmla="*/ 101 h 2630"/>
                <a:gd name="T22" fmla="*/ 530 w 1144"/>
                <a:gd name="T23" fmla="*/ 130 h 2630"/>
                <a:gd name="T24" fmla="*/ 283 w 1144"/>
                <a:gd name="T25" fmla="*/ 165 h 2630"/>
                <a:gd name="T26" fmla="*/ 272 w 1144"/>
                <a:gd name="T27" fmla="*/ 1362 h 2630"/>
                <a:gd name="T28" fmla="*/ 19 w 1144"/>
                <a:gd name="T29" fmla="*/ 1557 h 2630"/>
                <a:gd name="T30" fmla="*/ 170 w 1144"/>
                <a:gd name="T31" fmla="*/ 1862 h 2630"/>
                <a:gd name="T32" fmla="*/ 453 w 1144"/>
                <a:gd name="T33" fmla="*/ 2054 h 2630"/>
                <a:gd name="T34" fmla="*/ 449 w 1144"/>
                <a:gd name="T35" fmla="*/ 2091 h 2630"/>
                <a:gd name="T36" fmla="*/ 268 w 1144"/>
                <a:gd name="T37" fmla="*/ 2336 h 2630"/>
                <a:gd name="T38" fmla="*/ 451 w 1144"/>
                <a:gd name="T39" fmla="*/ 2594 h 2630"/>
                <a:gd name="T40" fmla="*/ 520 w 1144"/>
                <a:gd name="T41" fmla="*/ 1878 h 2630"/>
                <a:gd name="T42" fmla="*/ 401 w 1144"/>
                <a:gd name="T43" fmla="*/ 1594 h 2630"/>
                <a:gd name="T44" fmla="*/ 507 w 1144"/>
                <a:gd name="T45" fmla="*/ 1558 h 2630"/>
                <a:gd name="T46" fmla="*/ 443 w 1144"/>
                <a:gd name="T47" fmla="*/ 1343 h 2630"/>
                <a:gd name="T48" fmla="*/ 675 w 1144"/>
                <a:gd name="T49" fmla="*/ 1303 h 2630"/>
                <a:gd name="T50" fmla="*/ 655 w 1144"/>
                <a:gd name="T51" fmla="*/ 1474 h 2630"/>
                <a:gd name="T52" fmla="*/ 774 w 1144"/>
                <a:gd name="T53" fmla="*/ 1749 h 2630"/>
                <a:gd name="T54" fmla="*/ 520 w 1144"/>
                <a:gd name="T55" fmla="*/ 1878 h 2630"/>
                <a:gd name="T56" fmla="*/ 231 w 1144"/>
                <a:gd name="T57" fmla="*/ 1644 h 2630"/>
                <a:gd name="T58" fmla="*/ 299 w 1144"/>
                <a:gd name="T59" fmla="*/ 1582 h 2630"/>
                <a:gd name="T60" fmla="*/ 231 w 1144"/>
                <a:gd name="T61" fmla="*/ 1644 h 2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144" h="2630">
                  <a:moveTo>
                    <a:pt x="451" y="2594"/>
                  </a:moveTo>
                  <a:cubicBezTo>
                    <a:pt x="556" y="2630"/>
                    <a:pt x="686" y="2613"/>
                    <a:pt x="755" y="2516"/>
                  </a:cubicBezTo>
                  <a:cubicBezTo>
                    <a:pt x="840" y="2443"/>
                    <a:pt x="805" y="2322"/>
                    <a:pt x="811" y="2223"/>
                  </a:cubicBezTo>
                  <a:cubicBezTo>
                    <a:pt x="757" y="2169"/>
                    <a:pt x="702" y="2116"/>
                    <a:pt x="649" y="2062"/>
                  </a:cubicBezTo>
                  <a:cubicBezTo>
                    <a:pt x="604" y="2066"/>
                    <a:pt x="559" y="2070"/>
                    <a:pt x="515" y="2074"/>
                  </a:cubicBezTo>
                  <a:cubicBezTo>
                    <a:pt x="515" y="2064"/>
                    <a:pt x="515" y="2044"/>
                    <a:pt x="515" y="2033"/>
                  </a:cubicBezTo>
                  <a:cubicBezTo>
                    <a:pt x="703" y="2091"/>
                    <a:pt x="865" y="1950"/>
                    <a:pt x="962" y="1804"/>
                  </a:cubicBezTo>
                  <a:cubicBezTo>
                    <a:pt x="1053" y="1643"/>
                    <a:pt x="1104" y="1460"/>
                    <a:pt x="1121" y="1276"/>
                  </a:cubicBezTo>
                  <a:cubicBezTo>
                    <a:pt x="1144" y="1181"/>
                    <a:pt x="1004" y="1099"/>
                    <a:pt x="938" y="1177"/>
                  </a:cubicBezTo>
                  <a:cubicBezTo>
                    <a:pt x="904" y="1306"/>
                    <a:pt x="874" y="1437"/>
                    <a:pt x="825" y="1560"/>
                  </a:cubicBezTo>
                  <a:cubicBezTo>
                    <a:pt x="791" y="1075"/>
                    <a:pt x="791" y="587"/>
                    <a:pt x="802" y="101"/>
                  </a:cubicBezTo>
                  <a:cubicBezTo>
                    <a:pt x="727" y="15"/>
                    <a:pt x="596" y="52"/>
                    <a:pt x="530" y="130"/>
                  </a:cubicBezTo>
                  <a:cubicBezTo>
                    <a:pt x="504" y="0"/>
                    <a:pt x="288" y="36"/>
                    <a:pt x="283" y="165"/>
                  </a:cubicBezTo>
                  <a:cubicBezTo>
                    <a:pt x="267" y="564"/>
                    <a:pt x="286" y="963"/>
                    <a:pt x="272" y="1362"/>
                  </a:cubicBezTo>
                  <a:cubicBezTo>
                    <a:pt x="175" y="1400"/>
                    <a:pt x="17" y="1423"/>
                    <a:pt x="19" y="1557"/>
                  </a:cubicBezTo>
                  <a:cubicBezTo>
                    <a:pt x="0" y="1681"/>
                    <a:pt x="88" y="1781"/>
                    <a:pt x="170" y="1862"/>
                  </a:cubicBezTo>
                  <a:cubicBezTo>
                    <a:pt x="250" y="1945"/>
                    <a:pt x="347" y="2008"/>
                    <a:pt x="453" y="2054"/>
                  </a:cubicBezTo>
                  <a:cubicBezTo>
                    <a:pt x="452" y="2063"/>
                    <a:pt x="450" y="2082"/>
                    <a:pt x="449" y="2091"/>
                  </a:cubicBezTo>
                  <a:cubicBezTo>
                    <a:pt x="353" y="2142"/>
                    <a:pt x="303" y="2238"/>
                    <a:pt x="268" y="2336"/>
                  </a:cubicBezTo>
                  <a:cubicBezTo>
                    <a:pt x="306" y="2435"/>
                    <a:pt x="348" y="2546"/>
                    <a:pt x="451" y="2594"/>
                  </a:cubicBezTo>
                  <a:moveTo>
                    <a:pt x="520" y="1878"/>
                  </a:moveTo>
                  <a:cubicBezTo>
                    <a:pt x="473" y="1787"/>
                    <a:pt x="433" y="1692"/>
                    <a:pt x="401" y="1594"/>
                  </a:cubicBezTo>
                  <a:cubicBezTo>
                    <a:pt x="428" y="1585"/>
                    <a:pt x="480" y="1567"/>
                    <a:pt x="507" y="1558"/>
                  </a:cubicBezTo>
                  <a:cubicBezTo>
                    <a:pt x="513" y="1479"/>
                    <a:pt x="501" y="1401"/>
                    <a:pt x="443" y="1343"/>
                  </a:cubicBezTo>
                  <a:cubicBezTo>
                    <a:pt x="516" y="1309"/>
                    <a:pt x="594" y="1282"/>
                    <a:pt x="675" y="1303"/>
                  </a:cubicBezTo>
                  <a:cubicBezTo>
                    <a:pt x="668" y="1360"/>
                    <a:pt x="661" y="1417"/>
                    <a:pt x="655" y="1474"/>
                  </a:cubicBezTo>
                  <a:cubicBezTo>
                    <a:pt x="698" y="1564"/>
                    <a:pt x="733" y="1658"/>
                    <a:pt x="774" y="1749"/>
                  </a:cubicBezTo>
                  <a:cubicBezTo>
                    <a:pt x="693" y="1799"/>
                    <a:pt x="609" y="1844"/>
                    <a:pt x="520" y="1878"/>
                  </a:cubicBezTo>
                  <a:moveTo>
                    <a:pt x="231" y="1644"/>
                  </a:moveTo>
                  <a:cubicBezTo>
                    <a:pt x="185" y="1603"/>
                    <a:pt x="260" y="1541"/>
                    <a:pt x="299" y="1582"/>
                  </a:cubicBezTo>
                  <a:cubicBezTo>
                    <a:pt x="346" y="1622"/>
                    <a:pt x="269" y="1683"/>
                    <a:pt x="231" y="164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9" name="Freeform 13">
              <a:extLst>
                <a:ext uri="{FF2B5EF4-FFF2-40B4-BE49-F238E27FC236}">
                  <a16:creationId xmlns:a16="http://schemas.microsoft.com/office/drawing/2014/main" id="{B41972DD-CF19-43FB-960D-103212C011BB}"/>
                </a:ext>
              </a:extLst>
            </p:cNvPr>
            <p:cNvSpPr>
              <a:spLocks noEditPoints="1"/>
            </p:cNvSpPr>
            <p:nvPr/>
          </p:nvSpPr>
          <p:spPr bwMode="auto">
            <a:xfrm flipV="1">
              <a:off x="10858499" y="1203325"/>
              <a:ext cx="503237" cy="862013"/>
            </a:xfrm>
            <a:custGeom>
              <a:avLst/>
              <a:gdLst>
                <a:gd name="T0" fmla="*/ 1206 w 1398"/>
                <a:gd name="T1" fmla="*/ 2357 h 2377"/>
                <a:gd name="T2" fmla="*/ 1356 w 1398"/>
                <a:gd name="T3" fmla="*/ 2358 h 2377"/>
                <a:gd name="T4" fmla="*/ 1135 w 1398"/>
                <a:gd name="T5" fmla="*/ 1903 h 2377"/>
                <a:gd name="T6" fmla="*/ 836 w 1398"/>
                <a:gd name="T7" fmla="*/ 1701 h 2377"/>
                <a:gd name="T8" fmla="*/ 833 w 1398"/>
                <a:gd name="T9" fmla="*/ 1173 h 2377"/>
                <a:gd name="T10" fmla="*/ 827 w 1398"/>
                <a:gd name="T11" fmla="*/ 86 h 2377"/>
                <a:gd name="T12" fmla="*/ 564 w 1398"/>
                <a:gd name="T13" fmla="*/ 70 h 2377"/>
                <a:gd name="T14" fmla="*/ 355 w 1398"/>
                <a:gd name="T15" fmla="*/ 18 h 2377"/>
                <a:gd name="T16" fmla="*/ 299 w 1398"/>
                <a:gd name="T17" fmla="*/ 220 h 2377"/>
                <a:gd name="T18" fmla="*/ 295 w 1398"/>
                <a:gd name="T19" fmla="*/ 1072 h 2377"/>
                <a:gd name="T20" fmla="*/ 157 w 1398"/>
                <a:gd name="T21" fmla="*/ 1119 h 2377"/>
                <a:gd name="T22" fmla="*/ 77 w 1398"/>
                <a:gd name="T23" fmla="*/ 1646 h 2377"/>
                <a:gd name="T24" fmla="*/ 417 w 1398"/>
                <a:gd name="T25" fmla="*/ 2001 h 2377"/>
                <a:gd name="T26" fmla="*/ 842 w 1398"/>
                <a:gd name="T27" fmla="*/ 1965 h 2377"/>
                <a:gd name="T28" fmla="*/ 1206 w 1398"/>
                <a:gd name="T29" fmla="*/ 2357 h 2377"/>
                <a:gd name="T30" fmla="*/ 549 w 1398"/>
                <a:gd name="T31" fmla="*/ 1893 h 2377"/>
                <a:gd name="T32" fmla="*/ 501 w 1398"/>
                <a:gd name="T33" fmla="*/ 1526 h 2377"/>
                <a:gd name="T34" fmla="*/ 606 w 1398"/>
                <a:gd name="T35" fmla="*/ 1503 h 2377"/>
                <a:gd name="T36" fmla="*/ 570 w 1398"/>
                <a:gd name="T37" fmla="*/ 1899 h 2377"/>
                <a:gd name="T38" fmla="*/ 549 w 1398"/>
                <a:gd name="T39" fmla="*/ 1893 h 2377"/>
                <a:gd name="T40" fmla="*/ 246 w 1398"/>
                <a:gd name="T41" fmla="*/ 1564 h 2377"/>
                <a:gd name="T42" fmla="*/ 306 w 1398"/>
                <a:gd name="T43" fmla="*/ 1367 h 2377"/>
                <a:gd name="T44" fmla="*/ 246 w 1398"/>
                <a:gd name="T45" fmla="*/ 1564 h 2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398" h="2377">
                  <a:moveTo>
                    <a:pt x="1206" y="2357"/>
                  </a:moveTo>
                  <a:cubicBezTo>
                    <a:pt x="1253" y="2377"/>
                    <a:pt x="1306" y="2358"/>
                    <a:pt x="1356" y="2358"/>
                  </a:cubicBezTo>
                  <a:cubicBezTo>
                    <a:pt x="1398" y="2170"/>
                    <a:pt x="1248" y="2029"/>
                    <a:pt x="1135" y="1903"/>
                  </a:cubicBezTo>
                  <a:cubicBezTo>
                    <a:pt x="1053" y="1810"/>
                    <a:pt x="915" y="1791"/>
                    <a:pt x="836" y="1701"/>
                  </a:cubicBezTo>
                  <a:cubicBezTo>
                    <a:pt x="841" y="1525"/>
                    <a:pt x="861" y="1349"/>
                    <a:pt x="833" y="1173"/>
                  </a:cubicBezTo>
                  <a:cubicBezTo>
                    <a:pt x="820" y="811"/>
                    <a:pt x="832" y="448"/>
                    <a:pt x="827" y="86"/>
                  </a:cubicBezTo>
                  <a:cubicBezTo>
                    <a:pt x="757" y="0"/>
                    <a:pt x="648" y="13"/>
                    <a:pt x="564" y="70"/>
                  </a:cubicBezTo>
                  <a:cubicBezTo>
                    <a:pt x="503" y="25"/>
                    <a:pt x="428" y="20"/>
                    <a:pt x="355" y="18"/>
                  </a:cubicBezTo>
                  <a:cubicBezTo>
                    <a:pt x="328" y="83"/>
                    <a:pt x="294" y="148"/>
                    <a:pt x="299" y="220"/>
                  </a:cubicBezTo>
                  <a:cubicBezTo>
                    <a:pt x="296" y="504"/>
                    <a:pt x="306" y="788"/>
                    <a:pt x="295" y="1072"/>
                  </a:cubicBezTo>
                  <a:cubicBezTo>
                    <a:pt x="250" y="1088"/>
                    <a:pt x="181" y="1066"/>
                    <a:pt x="157" y="1119"/>
                  </a:cubicBezTo>
                  <a:cubicBezTo>
                    <a:pt x="72" y="1277"/>
                    <a:pt x="0" y="1471"/>
                    <a:pt x="77" y="1646"/>
                  </a:cubicBezTo>
                  <a:cubicBezTo>
                    <a:pt x="131" y="1808"/>
                    <a:pt x="269" y="1926"/>
                    <a:pt x="417" y="2001"/>
                  </a:cubicBezTo>
                  <a:cubicBezTo>
                    <a:pt x="560" y="2021"/>
                    <a:pt x="704" y="2003"/>
                    <a:pt x="842" y="1965"/>
                  </a:cubicBezTo>
                  <a:cubicBezTo>
                    <a:pt x="1021" y="2030"/>
                    <a:pt x="1101" y="2214"/>
                    <a:pt x="1206" y="2357"/>
                  </a:cubicBezTo>
                  <a:moveTo>
                    <a:pt x="549" y="1893"/>
                  </a:moveTo>
                  <a:cubicBezTo>
                    <a:pt x="544" y="1769"/>
                    <a:pt x="500" y="1650"/>
                    <a:pt x="501" y="1526"/>
                  </a:cubicBezTo>
                  <a:cubicBezTo>
                    <a:pt x="506" y="1473"/>
                    <a:pt x="593" y="1432"/>
                    <a:pt x="606" y="1503"/>
                  </a:cubicBezTo>
                  <a:cubicBezTo>
                    <a:pt x="631" y="1634"/>
                    <a:pt x="574" y="1767"/>
                    <a:pt x="570" y="1899"/>
                  </a:cubicBezTo>
                  <a:cubicBezTo>
                    <a:pt x="565" y="1898"/>
                    <a:pt x="554" y="1894"/>
                    <a:pt x="549" y="1893"/>
                  </a:cubicBezTo>
                  <a:moveTo>
                    <a:pt x="246" y="1564"/>
                  </a:moveTo>
                  <a:cubicBezTo>
                    <a:pt x="238" y="1493"/>
                    <a:pt x="224" y="1401"/>
                    <a:pt x="306" y="1367"/>
                  </a:cubicBezTo>
                  <a:cubicBezTo>
                    <a:pt x="297" y="1431"/>
                    <a:pt x="354" y="1572"/>
                    <a:pt x="246" y="156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D13ACA36-DEF3-4864-BB73-6B8C80D1B7D6}"/>
              </a:ext>
            </a:extLst>
          </p:cNvPr>
          <p:cNvGrpSpPr/>
          <p:nvPr/>
        </p:nvGrpSpPr>
        <p:grpSpPr>
          <a:xfrm>
            <a:off x="8777924" y="1216527"/>
            <a:ext cx="922256" cy="645684"/>
            <a:chOff x="8620124" y="1112838"/>
            <a:chExt cx="1376363" cy="963612"/>
          </a:xfrm>
          <a:solidFill>
            <a:schemeClr val="bg1"/>
          </a:solidFill>
        </p:grpSpPr>
        <p:sp>
          <p:nvSpPr>
            <p:cNvPr id="51" name="Freeform 8">
              <a:extLst>
                <a:ext uri="{FF2B5EF4-FFF2-40B4-BE49-F238E27FC236}">
                  <a16:creationId xmlns:a16="http://schemas.microsoft.com/office/drawing/2014/main" id="{3C5021F8-2F0B-457C-9FB9-7BD7BB9A2F11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9567862" y="1112838"/>
              <a:ext cx="231775" cy="244475"/>
            </a:xfrm>
            <a:custGeom>
              <a:avLst/>
              <a:gdLst>
                <a:gd name="T0" fmla="*/ 273 w 642"/>
                <a:gd name="T1" fmla="*/ 612 h 673"/>
                <a:gd name="T2" fmla="*/ 605 w 642"/>
                <a:gd name="T3" fmla="*/ 313 h 673"/>
                <a:gd name="T4" fmla="*/ 167 w 642"/>
                <a:gd name="T5" fmla="*/ 151 h 673"/>
                <a:gd name="T6" fmla="*/ 273 w 642"/>
                <a:gd name="T7" fmla="*/ 612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2" h="673">
                  <a:moveTo>
                    <a:pt x="273" y="612"/>
                  </a:moveTo>
                  <a:cubicBezTo>
                    <a:pt x="450" y="673"/>
                    <a:pt x="642" y="493"/>
                    <a:pt x="605" y="313"/>
                  </a:cubicBezTo>
                  <a:cubicBezTo>
                    <a:pt x="593" y="112"/>
                    <a:pt x="307" y="0"/>
                    <a:pt x="167" y="151"/>
                  </a:cubicBezTo>
                  <a:cubicBezTo>
                    <a:pt x="0" y="278"/>
                    <a:pt x="78" y="559"/>
                    <a:pt x="273" y="61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2" name="Freeform 16">
              <a:extLst>
                <a:ext uri="{FF2B5EF4-FFF2-40B4-BE49-F238E27FC236}">
                  <a16:creationId xmlns:a16="http://schemas.microsoft.com/office/drawing/2014/main" id="{B4826964-D882-4E56-9C29-376F80919718}"/>
                </a:ext>
              </a:extLst>
            </p:cNvPr>
            <p:cNvSpPr>
              <a:spLocks noEditPoints="1"/>
            </p:cNvSpPr>
            <p:nvPr/>
          </p:nvSpPr>
          <p:spPr bwMode="auto">
            <a:xfrm flipV="1">
              <a:off x="8778874" y="1254125"/>
              <a:ext cx="647700" cy="388938"/>
            </a:xfrm>
            <a:custGeom>
              <a:avLst/>
              <a:gdLst>
                <a:gd name="T0" fmla="*/ 86 w 1799"/>
                <a:gd name="T1" fmla="*/ 822 h 1069"/>
                <a:gd name="T2" fmla="*/ 1023 w 1799"/>
                <a:gd name="T3" fmla="*/ 977 h 1069"/>
                <a:gd name="T4" fmla="*/ 1799 w 1799"/>
                <a:gd name="T5" fmla="*/ 11 h 1069"/>
                <a:gd name="T6" fmla="*/ 761 w 1799"/>
                <a:gd name="T7" fmla="*/ 19 h 1069"/>
                <a:gd name="T8" fmla="*/ 508 w 1799"/>
                <a:gd name="T9" fmla="*/ 247 h 1069"/>
                <a:gd name="T10" fmla="*/ 39 w 1799"/>
                <a:gd name="T11" fmla="*/ 728 h 1069"/>
                <a:gd name="T12" fmla="*/ 86 w 1799"/>
                <a:gd name="T13" fmla="*/ 822 h 1069"/>
                <a:gd name="T14" fmla="*/ 853 w 1799"/>
                <a:gd name="T15" fmla="*/ 760 h 1069"/>
                <a:gd name="T16" fmla="*/ 616 w 1799"/>
                <a:gd name="T17" fmla="*/ 355 h 1069"/>
                <a:gd name="T18" fmla="*/ 730 w 1799"/>
                <a:gd name="T19" fmla="*/ 421 h 1069"/>
                <a:gd name="T20" fmla="*/ 975 w 1799"/>
                <a:gd name="T21" fmla="*/ 823 h 1069"/>
                <a:gd name="T22" fmla="*/ 853 w 1799"/>
                <a:gd name="T23" fmla="*/ 760 h 1069"/>
                <a:gd name="T24" fmla="*/ 253 w 1799"/>
                <a:gd name="T25" fmla="*/ 725 h 1069"/>
                <a:gd name="T26" fmla="*/ 343 w 1799"/>
                <a:gd name="T27" fmla="*/ 666 h 1069"/>
                <a:gd name="T28" fmla="*/ 415 w 1799"/>
                <a:gd name="T29" fmla="*/ 785 h 1069"/>
                <a:gd name="T30" fmla="*/ 253 w 1799"/>
                <a:gd name="T31" fmla="*/ 725 h 1069"/>
                <a:gd name="T32" fmla="*/ 1104 w 1799"/>
                <a:gd name="T33" fmla="*/ 718 h 1069"/>
                <a:gd name="T34" fmla="*/ 766 w 1799"/>
                <a:gd name="T35" fmla="*/ 222 h 1069"/>
                <a:gd name="T36" fmla="*/ 852 w 1799"/>
                <a:gd name="T37" fmla="*/ 189 h 1069"/>
                <a:gd name="T38" fmla="*/ 1162 w 1799"/>
                <a:gd name="T39" fmla="*/ 660 h 1069"/>
                <a:gd name="T40" fmla="*/ 1104 w 1799"/>
                <a:gd name="T41" fmla="*/ 718 h 1069"/>
                <a:gd name="T42" fmla="*/ 1034 w 1799"/>
                <a:gd name="T43" fmla="*/ 179 h 1069"/>
                <a:gd name="T44" fmla="*/ 1124 w 1799"/>
                <a:gd name="T45" fmla="*/ 208 h 1069"/>
                <a:gd name="T46" fmla="*/ 1361 w 1799"/>
                <a:gd name="T47" fmla="*/ 613 h 1069"/>
                <a:gd name="T48" fmla="*/ 1034 w 1799"/>
                <a:gd name="T49" fmla="*/ 179 h 1069"/>
                <a:gd name="T50" fmla="*/ 1282 w 1799"/>
                <a:gd name="T51" fmla="*/ 174 h 1069"/>
                <a:gd name="T52" fmla="*/ 1479 w 1799"/>
                <a:gd name="T53" fmla="*/ 464 h 1069"/>
                <a:gd name="T54" fmla="*/ 1282 w 1799"/>
                <a:gd name="T55" fmla="*/ 174 h 1069"/>
                <a:gd name="T56" fmla="*/ 1540 w 1799"/>
                <a:gd name="T57" fmla="*/ 255 h 1069"/>
                <a:gd name="T58" fmla="*/ 1569 w 1799"/>
                <a:gd name="T59" fmla="*/ 172 h 1069"/>
                <a:gd name="T60" fmla="*/ 1540 w 1799"/>
                <a:gd name="T61" fmla="*/ 255 h 10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799" h="1069">
                  <a:moveTo>
                    <a:pt x="86" y="822"/>
                  </a:moveTo>
                  <a:cubicBezTo>
                    <a:pt x="353" y="1011"/>
                    <a:pt x="708" y="1069"/>
                    <a:pt x="1023" y="977"/>
                  </a:cubicBezTo>
                  <a:cubicBezTo>
                    <a:pt x="1450" y="862"/>
                    <a:pt x="1781" y="455"/>
                    <a:pt x="1799" y="11"/>
                  </a:cubicBezTo>
                  <a:cubicBezTo>
                    <a:pt x="1453" y="19"/>
                    <a:pt x="1106" y="0"/>
                    <a:pt x="761" y="19"/>
                  </a:cubicBezTo>
                  <a:cubicBezTo>
                    <a:pt x="658" y="68"/>
                    <a:pt x="591" y="171"/>
                    <a:pt x="508" y="247"/>
                  </a:cubicBezTo>
                  <a:cubicBezTo>
                    <a:pt x="355" y="411"/>
                    <a:pt x="179" y="553"/>
                    <a:pt x="39" y="728"/>
                  </a:cubicBezTo>
                  <a:cubicBezTo>
                    <a:pt x="0" y="768"/>
                    <a:pt x="59" y="799"/>
                    <a:pt x="86" y="822"/>
                  </a:cubicBezTo>
                  <a:moveTo>
                    <a:pt x="853" y="760"/>
                  </a:moveTo>
                  <a:cubicBezTo>
                    <a:pt x="757" y="637"/>
                    <a:pt x="667" y="505"/>
                    <a:pt x="616" y="355"/>
                  </a:cubicBezTo>
                  <a:cubicBezTo>
                    <a:pt x="655" y="373"/>
                    <a:pt x="705" y="381"/>
                    <a:pt x="730" y="421"/>
                  </a:cubicBezTo>
                  <a:cubicBezTo>
                    <a:pt x="824" y="546"/>
                    <a:pt x="917" y="676"/>
                    <a:pt x="975" y="823"/>
                  </a:cubicBezTo>
                  <a:cubicBezTo>
                    <a:pt x="932" y="806"/>
                    <a:pt x="880" y="802"/>
                    <a:pt x="853" y="760"/>
                  </a:cubicBezTo>
                  <a:moveTo>
                    <a:pt x="253" y="725"/>
                  </a:moveTo>
                  <a:cubicBezTo>
                    <a:pt x="276" y="710"/>
                    <a:pt x="321" y="680"/>
                    <a:pt x="343" y="666"/>
                  </a:cubicBezTo>
                  <a:cubicBezTo>
                    <a:pt x="371" y="703"/>
                    <a:pt x="393" y="744"/>
                    <a:pt x="415" y="785"/>
                  </a:cubicBezTo>
                  <a:cubicBezTo>
                    <a:pt x="360" y="767"/>
                    <a:pt x="306" y="746"/>
                    <a:pt x="253" y="725"/>
                  </a:cubicBezTo>
                  <a:moveTo>
                    <a:pt x="1104" y="718"/>
                  </a:moveTo>
                  <a:cubicBezTo>
                    <a:pt x="980" y="561"/>
                    <a:pt x="885" y="383"/>
                    <a:pt x="766" y="222"/>
                  </a:cubicBezTo>
                  <a:cubicBezTo>
                    <a:pt x="795" y="211"/>
                    <a:pt x="823" y="200"/>
                    <a:pt x="852" y="189"/>
                  </a:cubicBezTo>
                  <a:cubicBezTo>
                    <a:pt x="945" y="353"/>
                    <a:pt x="1065" y="500"/>
                    <a:pt x="1162" y="660"/>
                  </a:cubicBezTo>
                  <a:cubicBezTo>
                    <a:pt x="1197" y="697"/>
                    <a:pt x="1136" y="773"/>
                    <a:pt x="1104" y="718"/>
                  </a:cubicBezTo>
                  <a:moveTo>
                    <a:pt x="1034" y="179"/>
                  </a:moveTo>
                  <a:cubicBezTo>
                    <a:pt x="1057" y="186"/>
                    <a:pt x="1101" y="201"/>
                    <a:pt x="1124" y="208"/>
                  </a:cubicBezTo>
                  <a:cubicBezTo>
                    <a:pt x="1225" y="328"/>
                    <a:pt x="1310" y="464"/>
                    <a:pt x="1361" y="613"/>
                  </a:cubicBezTo>
                  <a:cubicBezTo>
                    <a:pt x="1190" y="534"/>
                    <a:pt x="1117" y="337"/>
                    <a:pt x="1034" y="179"/>
                  </a:cubicBezTo>
                  <a:moveTo>
                    <a:pt x="1282" y="174"/>
                  </a:moveTo>
                  <a:cubicBezTo>
                    <a:pt x="1408" y="206"/>
                    <a:pt x="1489" y="337"/>
                    <a:pt x="1479" y="464"/>
                  </a:cubicBezTo>
                  <a:cubicBezTo>
                    <a:pt x="1388" y="387"/>
                    <a:pt x="1322" y="286"/>
                    <a:pt x="1282" y="174"/>
                  </a:cubicBezTo>
                  <a:moveTo>
                    <a:pt x="1540" y="255"/>
                  </a:moveTo>
                  <a:cubicBezTo>
                    <a:pt x="1482" y="239"/>
                    <a:pt x="1513" y="145"/>
                    <a:pt x="1569" y="172"/>
                  </a:cubicBezTo>
                  <a:cubicBezTo>
                    <a:pt x="1627" y="188"/>
                    <a:pt x="1596" y="281"/>
                    <a:pt x="1540" y="2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3" name="Freeform 18">
              <a:extLst>
                <a:ext uri="{FF2B5EF4-FFF2-40B4-BE49-F238E27FC236}">
                  <a16:creationId xmlns:a16="http://schemas.microsoft.com/office/drawing/2014/main" id="{658C6433-5EE0-4B88-9A0D-849CA119988F}"/>
                </a:ext>
              </a:extLst>
            </p:cNvPr>
            <p:cNvSpPr>
              <a:spLocks noEditPoints="1"/>
            </p:cNvSpPr>
            <p:nvPr/>
          </p:nvSpPr>
          <p:spPr bwMode="auto">
            <a:xfrm flipV="1">
              <a:off x="9493249" y="1323975"/>
              <a:ext cx="406400" cy="752475"/>
            </a:xfrm>
            <a:custGeom>
              <a:avLst/>
              <a:gdLst>
                <a:gd name="T0" fmla="*/ 375 w 1129"/>
                <a:gd name="T1" fmla="*/ 2005 h 2072"/>
                <a:gd name="T2" fmla="*/ 560 w 1129"/>
                <a:gd name="T3" fmla="*/ 2013 h 2072"/>
                <a:gd name="T4" fmla="*/ 937 w 1129"/>
                <a:gd name="T5" fmla="*/ 1820 h 2072"/>
                <a:gd name="T6" fmla="*/ 1129 w 1129"/>
                <a:gd name="T7" fmla="*/ 1186 h 2072"/>
                <a:gd name="T8" fmla="*/ 890 w 1129"/>
                <a:gd name="T9" fmla="*/ 1157 h 2072"/>
                <a:gd name="T10" fmla="*/ 843 w 1129"/>
                <a:gd name="T11" fmla="*/ 1527 h 2072"/>
                <a:gd name="T12" fmla="*/ 826 w 1129"/>
                <a:gd name="T13" fmla="*/ 1176 h 2072"/>
                <a:gd name="T14" fmla="*/ 590 w 1129"/>
                <a:gd name="T15" fmla="*/ 1158 h 2072"/>
                <a:gd name="T16" fmla="*/ 590 w 1129"/>
                <a:gd name="T17" fmla="*/ 549 h 2072"/>
                <a:gd name="T18" fmla="*/ 792 w 1129"/>
                <a:gd name="T19" fmla="*/ 543 h 2072"/>
                <a:gd name="T20" fmla="*/ 782 w 1129"/>
                <a:gd name="T21" fmla="*/ 109 h 2072"/>
                <a:gd name="T22" fmla="*/ 544 w 1129"/>
                <a:gd name="T23" fmla="*/ 97 h 2072"/>
                <a:gd name="T24" fmla="*/ 339 w 1129"/>
                <a:gd name="T25" fmla="*/ 59 h 2072"/>
                <a:gd name="T26" fmla="*/ 297 w 1129"/>
                <a:gd name="T27" fmla="*/ 251 h 2072"/>
                <a:gd name="T28" fmla="*/ 271 w 1129"/>
                <a:gd name="T29" fmla="*/ 1484 h 2072"/>
                <a:gd name="T30" fmla="*/ 180 w 1129"/>
                <a:gd name="T31" fmla="*/ 1175 h 2072"/>
                <a:gd name="T32" fmla="*/ 13 w 1129"/>
                <a:gd name="T33" fmla="*/ 1167 h 2072"/>
                <a:gd name="T34" fmla="*/ 375 w 1129"/>
                <a:gd name="T35" fmla="*/ 2005 h 2072"/>
                <a:gd name="T36" fmla="*/ 507 w 1129"/>
                <a:gd name="T37" fmla="*/ 1496 h 2072"/>
                <a:gd name="T38" fmla="*/ 598 w 1129"/>
                <a:gd name="T39" fmla="*/ 1497 h 2072"/>
                <a:gd name="T40" fmla="*/ 569 w 1129"/>
                <a:gd name="T41" fmla="*/ 1914 h 2072"/>
                <a:gd name="T42" fmla="*/ 507 w 1129"/>
                <a:gd name="T43" fmla="*/ 1496 h 20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129" h="2072">
                  <a:moveTo>
                    <a:pt x="375" y="2005"/>
                  </a:moveTo>
                  <a:cubicBezTo>
                    <a:pt x="429" y="2049"/>
                    <a:pt x="498" y="2019"/>
                    <a:pt x="560" y="2013"/>
                  </a:cubicBezTo>
                  <a:cubicBezTo>
                    <a:pt x="716" y="2072"/>
                    <a:pt x="851" y="1936"/>
                    <a:pt x="937" y="1820"/>
                  </a:cubicBezTo>
                  <a:cubicBezTo>
                    <a:pt x="1075" y="1637"/>
                    <a:pt x="1079" y="1401"/>
                    <a:pt x="1129" y="1186"/>
                  </a:cubicBezTo>
                  <a:cubicBezTo>
                    <a:pt x="1050" y="1173"/>
                    <a:pt x="969" y="1164"/>
                    <a:pt x="890" y="1157"/>
                  </a:cubicBezTo>
                  <a:cubicBezTo>
                    <a:pt x="910" y="1283"/>
                    <a:pt x="883" y="1409"/>
                    <a:pt x="843" y="1527"/>
                  </a:cubicBezTo>
                  <a:cubicBezTo>
                    <a:pt x="833" y="1410"/>
                    <a:pt x="829" y="1293"/>
                    <a:pt x="826" y="1176"/>
                  </a:cubicBezTo>
                  <a:cubicBezTo>
                    <a:pt x="747" y="1170"/>
                    <a:pt x="668" y="1164"/>
                    <a:pt x="590" y="1158"/>
                  </a:cubicBezTo>
                  <a:cubicBezTo>
                    <a:pt x="592" y="955"/>
                    <a:pt x="590" y="752"/>
                    <a:pt x="590" y="549"/>
                  </a:cubicBezTo>
                  <a:cubicBezTo>
                    <a:pt x="657" y="547"/>
                    <a:pt x="725" y="545"/>
                    <a:pt x="792" y="543"/>
                  </a:cubicBezTo>
                  <a:cubicBezTo>
                    <a:pt x="792" y="399"/>
                    <a:pt x="811" y="252"/>
                    <a:pt x="782" y="109"/>
                  </a:cubicBezTo>
                  <a:cubicBezTo>
                    <a:pt x="746" y="0"/>
                    <a:pt x="616" y="66"/>
                    <a:pt x="544" y="97"/>
                  </a:cubicBezTo>
                  <a:cubicBezTo>
                    <a:pt x="482" y="63"/>
                    <a:pt x="411" y="34"/>
                    <a:pt x="339" y="59"/>
                  </a:cubicBezTo>
                  <a:cubicBezTo>
                    <a:pt x="280" y="102"/>
                    <a:pt x="306" y="188"/>
                    <a:pt x="297" y="251"/>
                  </a:cubicBezTo>
                  <a:cubicBezTo>
                    <a:pt x="299" y="662"/>
                    <a:pt x="303" y="1073"/>
                    <a:pt x="271" y="1484"/>
                  </a:cubicBezTo>
                  <a:cubicBezTo>
                    <a:pt x="237" y="1382"/>
                    <a:pt x="226" y="1272"/>
                    <a:pt x="180" y="1175"/>
                  </a:cubicBezTo>
                  <a:cubicBezTo>
                    <a:pt x="130" y="1141"/>
                    <a:pt x="67" y="1169"/>
                    <a:pt x="13" y="1167"/>
                  </a:cubicBezTo>
                  <a:cubicBezTo>
                    <a:pt x="0" y="1477"/>
                    <a:pt x="96" y="1832"/>
                    <a:pt x="375" y="2005"/>
                  </a:cubicBezTo>
                  <a:moveTo>
                    <a:pt x="507" y="1496"/>
                  </a:moveTo>
                  <a:cubicBezTo>
                    <a:pt x="530" y="1496"/>
                    <a:pt x="575" y="1497"/>
                    <a:pt x="598" y="1497"/>
                  </a:cubicBezTo>
                  <a:cubicBezTo>
                    <a:pt x="598" y="1637"/>
                    <a:pt x="595" y="1776"/>
                    <a:pt x="569" y="1914"/>
                  </a:cubicBezTo>
                  <a:cubicBezTo>
                    <a:pt x="504" y="1784"/>
                    <a:pt x="496" y="1638"/>
                    <a:pt x="507" y="149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4" name="Freeform 21">
              <a:extLst>
                <a:ext uri="{FF2B5EF4-FFF2-40B4-BE49-F238E27FC236}">
                  <a16:creationId xmlns:a16="http://schemas.microsoft.com/office/drawing/2014/main" id="{41EB0920-06B7-4326-8A44-7F919C8E4489}"/>
                </a:ext>
              </a:extLst>
            </p:cNvPr>
            <p:cNvSpPr>
              <a:spLocks noEditPoints="1"/>
            </p:cNvSpPr>
            <p:nvPr/>
          </p:nvSpPr>
          <p:spPr bwMode="auto">
            <a:xfrm flipV="1">
              <a:off x="8620124" y="1411288"/>
              <a:ext cx="392112" cy="573088"/>
            </a:xfrm>
            <a:custGeom>
              <a:avLst/>
              <a:gdLst>
                <a:gd name="T0" fmla="*/ 86 w 1087"/>
                <a:gd name="T1" fmla="*/ 1089 h 1580"/>
                <a:gd name="T2" fmla="*/ 340 w 1087"/>
                <a:gd name="T3" fmla="*/ 1580 h 1580"/>
                <a:gd name="T4" fmla="*/ 995 w 1087"/>
                <a:gd name="T5" fmla="*/ 926 h 1580"/>
                <a:gd name="T6" fmla="*/ 944 w 1087"/>
                <a:gd name="T7" fmla="*/ 674 h 1580"/>
                <a:gd name="T8" fmla="*/ 499 w 1087"/>
                <a:gd name="T9" fmla="*/ 0 h 1580"/>
                <a:gd name="T10" fmla="*/ 86 w 1087"/>
                <a:gd name="T11" fmla="*/ 1089 h 1580"/>
                <a:gd name="T12" fmla="*/ 357 w 1087"/>
                <a:gd name="T13" fmla="*/ 1301 h 1580"/>
                <a:gd name="T14" fmla="*/ 418 w 1087"/>
                <a:gd name="T15" fmla="*/ 350 h 1580"/>
                <a:gd name="T16" fmla="*/ 497 w 1087"/>
                <a:gd name="T17" fmla="*/ 295 h 1580"/>
                <a:gd name="T18" fmla="*/ 825 w 1087"/>
                <a:gd name="T19" fmla="*/ 841 h 1580"/>
                <a:gd name="T20" fmla="*/ 357 w 1087"/>
                <a:gd name="T21" fmla="*/ 1301 h 15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7" h="1580">
                  <a:moveTo>
                    <a:pt x="86" y="1089"/>
                  </a:moveTo>
                  <a:cubicBezTo>
                    <a:pt x="130" y="1269"/>
                    <a:pt x="201" y="1451"/>
                    <a:pt x="340" y="1580"/>
                  </a:cubicBezTo>
                  <a:cubicBezTo>
                    <a:pt x="556" y="1360"/>
                    <a:pt x="778" y="1146"/>
                    <a:pt x="995" y="926"/>
                  </a:cubicBezTo>
                  <a:cubicBezTo>
                    <a:pt x="1087" y="852"/>
                    <a:pt x="979" y="750"/>
                    <a:pt x="944" y="674"/>
                  </a:cubicBezTo>
                  <a:cubicBezTo>
                    <a:pt x="791" y="452"/>
                    <a:pt x="681" y="200"/>
                    <a:pt x="499" y="0"/>
                  </a:cubicBezTo>
                  <a:cubicBezTo>
                    <a:pt x="176" y="252"/>
                    <a:pt x="0" y="684"/>
                    <a:pt x="86" y="1089"/>
                  </a:cubicBezTo>
                  <a:moveTo>
                    <a:pt x="357" y="1301"/>
                  </a:moveTo>
                  <a:cubicBezTo>
                    <a:pt x="189" y="1010"/>
                    <a:pt x="216" y="618"/>
                    <a:pt x="418" y="350"/>
                  </a:cubicBezTo>
                  <a:cubicBezTo>
                    <a:pt x="441" y="330"/>
                    <a:pt x="457" y="274"/>
                    <a:pt x="497" y="295"/>
                  </a:cubicBezTo>
                  <a:cubicBezTo>
                    <a:pt x="608" y="476"/>
                    <a:pt x="716" y="658"/>
                    <a:pt x="825" y="841"/>
                  </a:cubicBezTo>
                  <a:cubicBezTo>
                    <a:pt x="668" y="993"/>
                    <a:pt x="516" y="1151"/>
                    <a:pt x="357" y="130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5" name="Freeform 22">
              <a:extLst>
                <a:ext uri="{FF2B5EF4-FFF2-40B4-BE49-F238E27FC236}">
                  <a16:creationId xmlns:a16="http://schemas.microsoft.com/office/drawing/2014/main" id="{F7163952-578E-4FB6-9632-C9C5528D13E1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9717087" y="1660525"/>
              <a:ext cx="279400" cy="204788"/>
            </a:xfrm>
            <a:custGeom>
              <a:avLst/>
              <a:gdLst>
                <a:gd name="T0" fmla="*/ 24 w 776"/>
                <a:gd name="T1" fmla="*/ 538 h 563"/>
                <a:gd name="T2" fmla="*/ 754 w 776"/>
                <a:gd name="T3" fmla="*/ 536 h 563"/>
                <a:gd name="T4" fmla="*/ 737 w 776"/>
                <a:gd name="T5" fmla="*/ 13 h 563"/>
                <a:gd name="T6" fmla="*/ 12 w 776"/>
                <a:gd name="T7" fmla="*/ 12 h 563"/>
                <a:gd name="T8" fmla="*/ 24 w 776"/>
                <a:gd name="T9" fmla="*/ 538 h 5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6" h="563">
                  <a:moveTo>
                    <a:pt x="24" y="538"/>
                  </a:moveTo>
                  <a:cubicBezTo>
                    <a:pt x="267" y="562"/>
                    <a:pt x="511" y="563"/>
                    <a:pt x="754" y="536"/>
                  </a:cubicBezTo>
                  <a:cubicBezTo>
                    <a:pt x="740" y="363"/>
                    <a:pt x="776" y="182"/>
                    <a:pt x="737" y="13"/>
                  </a:cubicBezTo>
                  <a:cubicBezTo>
                    <a:pt x="496" y="0"/>
                    <a:pt x="253" y="9"/>
                    <a:pt x="12" y="12"/>
                  </a:cubicBezTo>
                  <a:cubicBezTo>
                    <a:pt x="8" y="187"/>
                    <a:pt x="0" y="364"/>
                    <a:pt x="24" y="53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6" name="Freeform 23">
              <a:extLst>
                <a:ext uri="{FF2B5EF4-FFF2-40B4-BE49-F238E27FC236}">
                  <a16:creationId xmlns:a16="http://schemas.microsoft.com/office/drawing/2014/main" id="{614A9A7E-3599-42BC-9705-4FA83CC7C264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8863012" y="1692275"/>
              <a:ext cx="566737" cy="374650"/>
            </a:xfrm>
            <a:custGeom>
              <a:avLst/>
              <a:gdLst>
                <a:gd name="T0" fmla="*/ 540 w 1574"/>
                <a:gd name="T1" fmla="*/ 1014 h 1031"/>
                <a:gd name="T2" fmla="*/ 1574 w 1574"/>
                <a:gd name="T3" fmla="*/ 1015 h 1031"/>
                <a:gd name="T4" fmla="*/ 954 w 1574"/>
                <a:gd name="T5" fmla="*/ 119 h 1031"/>
                <a:gd name="T6" fmla="*/ 228 w 1574"/>
                <a:gd name="T7" fmla="*/ 41 h 1031"/>
                <a:gd name="T8" fmla="*/ 0 w 1574"/>
                <a:gd name="T9" fmla="*/ 153 h 1031"/>
                <a:gd name="T10" fmla="*/ 233 w 1574"/>
                <a:gd name="T11" fmla="*/ 550 h 1031"/>
                <a:gd name="T12" fmla="*/ 540 w 1574"/>
                <a:gd name="T13" fmla="*/ 1014 h 10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4" h="1031">
                  <a:moveTo>
                    <a:pt x="540" y="1014"/>
                  </a:moveTo>
                  <a:cubicBezTo>
                    <a:pt x="884" y="1031"/>
                    <a:pt x="1229" y="1022"/>
                    <a:pt x="1574" y="1015"/>
                  </a:cubicBezTo>
                  <a:cubicBezTo>
                    <a:pt x="1535" y="636"/>
                    <a:pt x="1304" y="279"/>
                    <a:pt x="954" y="119"/>
                  </a:cubicBezTo>
                  <a:cubicBezTo>
                    <a:pt x="732" y="0"/>
                    <a:pt x="470" y="9"/>
                    <a:pt x="228" y="41"/>
                  </a:cubicBezTo>
                  <a:cubicBezTo>
                    <a:pt x="150" y="68"/>
                    <a:pt x="46" y="83"/>
                    <a:pt x="0" y="153"/>
                  </a:cubicBezTo>
                  <a:cubicBezTo>
                    <a:pt x="55" y="298"/>
                    <a:pt x="158" y="416"/>
                    <a:pt x="233" y="550"/>
                  </a:cubicBezTo>
                  <a:cubicBezTo>
                    <a:pt x="337" y="703"/>
                    <a:pt x="410" y="885"/>
                    <a:pt x="540" y="101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490E5312-84AA-4AB6-AE6C-FB8D90851729}"/>
              </a:ext>
            </a:extLst>
          </p:cNvPr>
          <p:cNvGrpSpPr/>
          <p:nvPr/>
        </p:nvGrpSpPr>
        <p:grpSpPr>
          <a:xfrm>
            <a:off x="2601257" y="1219718"/>
            <a:ext cx="910552" cy="639302"/>
            <a:chOff x="2446337" y="1111250"/>
            <a:chExt cx="1358900" cy="954088"/>
          </a:xfrm>
          <a:solidFill>
            <a:schemeClr val="bg1"/>
          </a:solidFill>
        </p:grpSpPr>
        <p:sp>
          <p:nvSpPr>
            <p:cNvPr id="58" name="Freeform 5">
              <a:extLst>
                <a:ext uri="{FF2B5EF4-FFF2-40B4-BE49-F238E27FC236}">
                  <a16:creationId xmlns:a16="http://schemas.microsoft.com/office/drawing/2014/main" id="{87E8D1D7-8DBC-4B26-B9E2-D48ED6021FCD}"/>
                </a:ext>
              </a:extLst>
            </p:cNvPr>
            <p:cNvSpPr>
              <a:spLocks noEditPoints="1"/>
            </p:cNvSpPr>
            <p:nvPr/>
          </p:nvSpPr>
          <p:spPr bwMode="auto">
            <a:xfrm flipV="1">
              <a:off x="3308350" y="1111250"/>
              <a:ext cx="496887" cy="954088"/>
            </a:xfrm>
            <a:custGeom>
              <a:avLst/>
              <a:gdLst>
                <a:gd name="T0" fmla="*/ 639 w 1380"/>
                <a:gd name="T1" fmla="*/ 2508 h 2630"/>
                <a:gd name="T2" fmla="*/ 956 w 1380"/>
                <a:gd name="T3" fmla="*/ 2559 h 2630"/>
                <a:gd name="T4" fmla="*/ 1086 w 1380"/>
                <a:gd name="T5" fmla="*/ 2229 h 2630"/>
                <a:gd name="T6" fmla="*/ 909 w 1380"/>
                <a:gd name="T7" fmla="*/ 2052 h 2630"/>
                <a:gd name="T8" fmla="*/ 1348 w 1380"/>
                <a:gd name="T9" fmla="*/ 1565 h 2630"/>
                <a:gd name="T10" fmla="*/ 1216 w 1380"/>
                <a:gd name="T11" fmla="*/ 1084 h 2630"/>
                <a:gd name="T12" fmla="*/ 1073 w 1380"/>
                <a:gd name="T13" fmla="*/ 1081 h 2630"/>
                <a:gd name="T14" fmla="*/ 1074 w 1380"/>
                <a:gd name="T15" fmla="*/ 223 h 2630"/>
                <a:gd name="T16" fmla="*/ 1048 w 1380"/>
                <a:gd name="T17" fmla="*/ 26 h 2630"/>
                <a:gd name="T18" fmla="*/ 893 w 1380"/>
                <a:gd name="T19" fmla="*/ 26 h 2630"/>
                <a:gd name="T20" fmla="*/ 813 w 1380"/>
                <a:gd name="T21" fmla="*/ 106 h 2630"/>
                <a:gd name="T22" fmla="*/ 814 w 1380"/>
                <a:gd name="T23" fmla="*/ 947 h 2630"/>
                <a:gd name="T24" fmla="*/ 799 w 1380"/>
                <a:gd name="T25" fmla="*/ 949 h 2630"/>
                <a:gd name="T26" fmla="*/ 786 w 1380"/>
                <a:gd name="T27" fmla="*/ 42 h 2630"/>
                <a:gd name="T28" fmla="*/ 580 w 1380"/>
                <a:gd name="T29" fmla="*/ 91 h 2630"/>
                <a:gd name="T30" fmla="*/ 570 w 1380"/>
                <a:gd name="T31" fmla="*/ 1105 h 2630"/>
                <a:gd name="T32" fmla="*/ 546 w 1380"/>
                <a:gd name="T33" fmla="*/ 1744 h 2630"/>
                <a:gd name="T34" fmla="*/ 0 w 1380"/>
                <a:gd name="T35" fmla="*/ 2275 h 2630"/>
                <a:gd name="T36" fmla="*/ 138 w 1380"/>
                <a:gd name="T37" fmla="*/ 2379 h 2630"/>
                <a:gd name="T38" fmla="*/ 248 w 1380"/>
                <a:gd name="T39" fmla="*/ 2269 h 2630"/>
                <a:gd name="T40" fmla="*/ 559 w 1380"/>
                <a:gd name="T41" fmla="*/ 1967 h 2630"/>
                <a:gd name="T42" fmla="*/ 738 w 1380"/>
                <a:gd name="T43" fmla="*/ 2051 h 2630"/>
                <a:gd name="T44" fmla="*/ 586 w 1380"/>
                <a:gd name="T45" fmla="*/ 2190 h 2630"/>
                <a:gd name="T46" fmla="*/ 639 w 1380"/>
                <a:gd name="T47" fmla="*/ 2508 h 2630"/>
                <a:gd name="T48" fmla="*/ 833 w 1380"/>
                <a:gd name="T49" fmla="*/ 1903 h 2630"/>
                <a:gd name="T50" fmla="*/ 785 w 1380"/>
                <a:gd name="T51" fmla="*/ 1472 h 2630"/>
                <a:gd name="T52" fmla="*/ 874 w 1380"/>
                <a:gd name="T53" fmla="*/ 1470 h 2630"/>
                <a:gd name="T54" fmla="*/ 853 w 1380"/>
                <a:gd name="T55" fmla="*/ 1900 h 2630"/>
                <a:gd name="T56" fmla="*/ 833 w 1380"/>
                <a:gd name="T57" fmla="*/ 1903 h 2630"/>
                <a:gd name="T58" fmla="*/ 1095 w 1380"/>
                <a:gd name="T59" fmla="*/ 1557 h 2630"/>
                <a:gd name="T60" fmla="*/ 1148 w 1380"/>
                <a:gd name="T61" fmla="*/ 1392 h 2630"/>
                <a:gd name="T62" fmla="*/ 1125 w 1380"/>
                <a:gd name="T63" fmla="*/ 1589 h 2630"/>
                <a:gd name="T64" fmla="*/ 1095 w 1380"/>
                <a:gd name="T65" fmla="*/ 1557 h 2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380" h="2630">
                  <a:moveTo>
                    <a:pt x="639" y="2508"/>
                  </a:moveTo>
                  <a:cubicBezTo>
                    <a:pt x="719" y="2590"/>
                    <a:pt x="857" y="2630"/>
                    <a:pt x="956" y="2559"/>
                  </a:cubicBezTo>
                  <a:cubicBezTo>
                    <a:pt x="1068" y="2497"/>
                    <a:pt x="1138" y="2352"/>
                    <a:pt x="1086" y="2229"/>
                  </a:cubicBezTo>
                  <a:cubicBezTo>
                    <a:pt x="1063" y="2142"/>
                    <a:pt x="976" y="2100"/>
                    <a:pt x="909" y="2052"/>
                  </a:cubicBezTo>
                  <a:cubicBezTo>
                    <a:pt x="1104" y="1946"/>
                    <a:pt x="1303" y="1796"/>
                    <a:pt x="1348" y="1565"/>
                  </a:cubicBezTo>
                  <a:cubicBezTo>
                    <a:pt x="1380" y="1391"/>
                    <a:pt x="1290" y="1234"/>
                    <a:pt x="1216" y="1084"/>
                  </a:cubicBezTo>
                  <a:cubicBezTo>
                    <a:pt x="1168" y="1083"/>
                    <a:pt x="1121" y="1082"/>
                    <a:pt x="1073" y="1081"/>
                  </a:cubicBezTo>
                  <a:cubicBezTo>
                    <a:pt x="1072" y="795"/>
                    <a:pt x="1072" y="509"/>
                    <a:pt x="1074" y="223"/>
                  </a:cubicBezTo>
                  <a:cubicBezTo>
                    <a:pt x="1074" y="156"/>
                    <a:pt x="1064" y="90"/>
                    <a:pt x="1048" y="26"/>
                  </a:cubicBezTo>
                  <a:cubicBezTo>
                    <a:pt x="996" y="26"/>
                    <a:pt x="945" y="26"/>
                    <a:pt x="893" y="26"/>
                  </a:cubicBezTo>
                  <a:cubicBezTo>
                    <a:pt x="866" y="53"/>
                    <a:pt x="839" y="80"/>
                    <a:pt x="813" y="106"/>
                  </a:cubicBezTo>
                  <a:cubicBezTo>
                    <a:pt x="810" y="386"/>
                    <a:pt x="807" y="667"/>
                    <a:pt x="814" y="947"/>
                  </a:cubicBezTo>
                  <a:cubicBezTo>
                    <a:pt x="810" y="947"/>
                    <a:pt x="803" y="948"/>
                    <a:pt x="799" y="949"/>
                  </a:cubicBezTo>
                  <a:cubicBezTo>
                    <a:pt x="796" y="647"/>
                    <a:pt x="822" y="342"/>
                    <a:pt x="786" y="42"/>
                  </a:cubicBezTo>
                  <a:cubicBezTo>
                    <a:pt x="721" y="13"/>
                    <a:pt x="596" y="0"/>
                    <a:pt x="580" y="91"/>
                  </a:cubicBezTo>
                  <a:cubicBezTo>
                    <a:pt x="562" y="429"/>
                    <a:pt x="586" y="768"/>
                    <a:pt x="570" y="1105"/>
                  </a:cubicBezTo>
                  <a:cubicBezTo>
                    <a:pt x="535" y="1317"/>
                    <a:pt x="551" y="1531"/>
                    <a:pt x="546" y="1744"/>
                  </a:cubicBezTo>
                  <a:cubicBezTo>
                    <a:pt x="283" y="1815"/>
                    <a:pt x="113" y="2041"/>
                    <a:pt x="0" y="2275"/>
                  </a:cubicBezTo>
                  <a:cubicBezTo>
                    <a:pt x="38" y="2316"/>
                    <a:pt x="68" y="2393"/>
                    <a:pt x="138" y="2379"/>
                  </a:cubicBezTo>
                  <a:cubicBezTo>
                    <a:pt x="198" y="2374"/>
                    <a:pt x="217" y="2311"/>
                    <a:pt x="248" y="2269"/>
                  </a:cubicBezTo>
                  <a:cubicBezTo>
                    <a:pt x="322" y="2144"/>
                    <a:pt x="419" y="2020"/>
                    <a:pt x="559" y="1967"/>
                  </a:cubicBezTo>
                  <a:cubicBezTo>
                    <a:pt x="625" y="1974"/>
                    <a:pt x="691" y="2002"/>
                    <a:pt x="738" y="2051"/>
                  </a:cubicBezTo>
                  <a:cubicBezTo>
                    <a:pt x="688" y="2098"/>
                    <a:pt x="625" y="2132"/>
                    <a:pt x="586" y="2190"/>
                  </a:cubicBezTo>
                  <a:cubicBezTo>
                    <a:pt x="562" y="2294"/>
                    <a:pt x="547" y="2431"/>
                    <a:pt x="639" y="2508"/>
                  </a:cubicBezTo>
                  <a:moveTo>
                    <a:pt x="833" y="1903"/>
                  </a:moveTo>
                  <a:cubicBezTo>
                    <a:pt x="787" y="1764"/>
                    <a:pt x="776" y="1618"/>
                    <a:pt x="785" y="1472"/>
                  </a:cubicBezTo>
                  <a:cubicBezTo>
                    <a:pt x="807" y="1472"/>
                    <a:pt x="851" y="1470"/>
                    <a:pt x="874" y="1470"/>
                  </a:cubicBezTo>
                  <a:cubicBezTo>
                    <a:pt x="898" y="1613"/>
                    <a:pt x="860" y="1757"/>
                    <a:pt x="853" y="1900"/>
                  </a:cubicBezTo>
                  <a:cubicBezTo>
                    <a:pt x="848" y="1901"/>
                    <a:pt x="838" y="1902"/>
                    <a:pt x="833" y="1903"/>
                  </a:cubicBezTo>
                  <a:moveTo>
                    <a:pt x="1095" y="1557"/>
                  </a:moveTo>
                  <a:cubicBezTo>
                    <a:pt x="1063" y="1510"/>
                    <a:pt x="1057" y="1359"/>
                    <a:pt x="1148" y="1392"/>
                  </a:cubicBezTo>
                  <a:cubicBezTo>
                    <a:pt x="1163" y="1458"/>
                    <a:pt x="1174" y="1534"/>
                    <a:pt x="1125" y="1589"/>
                  </a:cubicBezTo>
                  <a:lnTo>
                    <a:pt x="1095" y="1557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9" name="Freeform 11">
              <a:extLst>
                <a:ext uri="{FF2B5EF4-FFF2-40B4-BE49-F238E27FC236}">
                  <a16:creationId xmlns:a16="http://schemas.microsoft.com/office/drawing/2014/main" id="{CF4912DC-1DCB-4300-96ED-BF9D39776310}"/>
                </a:ext>
              </a:extLst>
            </p:cNvPr>
            <p:cNvSpPr>
              <a:spLocks noEditPoints="1"/>
            </p:cNvSpPr>
            <p:nvPr/>
          </p:nvSpPr>
          <p:spPr bwMode="auto">
            <a:xfrm flipV="1">
              <a:off x="2503487" y="1198563"/>
              <a:ext cx="379412" cy="530225"/>
            </a:xfrm>
            <a:custGeom>
              <a:avLst/>
              <a:gdLst>
                <a:gd name="T0" fmla="*/ 631 w 1051"/>
                <a:gd name="T1" fmla="*/ 1341 h 1459"/>
                <a:gd name="T2" fmla="*/ 670 w 1051"/>
                <a:gd name="T3" fmla="*/ 1459 h 1459"/>
                <a:gd name="T4" fmla="*/ 1044 w 1051"/>
                <a:gd name="T5" fmla="*/ 1457 h 1459"/>
                <a:gd name="T6" fmla="*/ 1051 w 1051"/>
                <a:gd name="T7" fmla="*/ 9 h 1459"/>
                <a:gd name="T8" fmla="*/ 651 w 1051"/>
                <a:gd name="T9" fmla="*/ 4 h 1459"/>
                <a:gd name="T10" fmla="*/ 652 w 1051"/>
                <a:gd name="T11" fmla="*/ 670 h 1459"/>
                <a:gd name="T12" fmla="*/ 654 w 1051"/>
                <a:gd name="T13" fmla="*/ 995 h 1459"/>
                <a:gd name="T14" fmla="*/ 0 w 1051"/>
                <a:gd name="T15" fmla="*/ 1001 h 1459"/>
                <a:gd name="T16" fmla="*/ 652 w 1051"/>
                <a:gd name="T17" fmla="*/ 1010 h 1459"/>
                <a:gd name="T18" fmla="*/ 631 w 1051"/>
                <a:gd name="T19" fmla="*/ 1341 h 1459"/>
                <a:gd name="T20" fmla="*/ 756 w 1051"/>
                <a:gd name="T21" fmla="*/ 1363 h 1459"/>
                <a:gd name="T22" fmla="*/ 757 w 1051"/>
                <a:gd name="T23" fmla="*/ 1215 h 1459"/>
                <a:gd name="T24" fmla="*/ 901 w 1051"/>
                <a:gd name="T25" fmla="*/ 1355 h 1459"/>
                <a:gd name="T26" fmla="*/ 756 w 1051"/>
                <a:gd name="T27" fmla="*/ 1363 h 1459"/>
                <a:gd name="T28" fmla="*/ 748 w 1051"/>
                <a:gd name="T29" fmla="*/ 999 h 1459"/>
                <a:gd name="T30" fmla="*/ 944 w 1051"/>
                <a:gd name="T31" fmla="*/ 1169 h 1459"/>
                <a:gd name="T32" fmla="*/ 947 w 1051"/>
                <a:gd name="T33" fmla="*/ 1279 h 1459"/>
                <a:gd name="T34" fmla="*/ 748 w 1051"/>
                <a:gd name="T35" fmla="*/ 999 h 1459"/>
                <a:gd name="T36" fmla="*/ 761 w 1051"/>
                <a:gd name="T37" fmla="*/ 767 h 1459"/>
                <a:gd name="T38" fmla="*/ 956 w 1051"/>
                <a:gd name="T39" fmla="*/ 1065 h 1459"/>
                <a:gd name="T40" fmla="*/ 761 w 1051"/>
                <a:gd name="T41" fmla="*/ 767 h 1459"/>
                <a:gd name="T42" fmla="*/ 892 w 1051"/>
                <a:gd name="T43" fmla="*/ 813 h 1459"/>
                <a:gd name="T44" fmla="*/ 858 w 1051"/>
                <a:gd name="T45" fmla="*/ 767 h 1459"/>
                <a:gd name="T46" fmla="*/ 892 w 1051"/>
                <a:gd name="T47" fmla="*/ 813 h 1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051" h="1459">
                  <a:moveTo>
                    <a:pt x="631" y="1341"/>
                  </a:moveTo>
                  <a:cubicBezTo>
                    <a:pt x="644" y="1380"/>
                    <a:pt x="657" y="1420"/>
                    <a:pt x="670" y="1459"/>
                  </a:cubicBezTo>
                  <a:cubicBezTo>
                    <a:pt x="795" y="1458"/>
                    <a:pt x="919" y="1458"/>
                    <a:pt x="1044" y="1457"/>
                  </a:cubicBezTo>
                  <a:cubicBezTo>
                    <a:pt x="1050" y="974"/>
                    <a:pt x="1036" y="491"/>
                    <a:pt x="1051" y="9"/>
                  </a:cubicBezTo>
                  <a:cubicBezTo>
                    <a:pt x="918" y="0"/>
                    <a:pt x="785" y="0"/>
                    <a:pt x="651" y="4"/>
                  </a:cubicBezTo>
                  <a:cubicBezTo>
                    <a:pt x="656" y="226"/>
                    <a:pt x="655" y="448"/>
                    <a:pt x="652" y="670"/>
                  </a:cubicBezTo>
                  <a:cubicBezTo>
                    <a:pt x="654" y="778"/>
                    <a:pt x="655" y="887"/>
                    <a:pt x="654" y="995"/>
                  </a:cubicBezTo>
                  <a:cubicBezTo>
                    <a:pt x="436" y="997"/>
                    <a:pt x="218" y="989"/>
                    <a:pt x="0" y="1001"/>
                  </a:cubicBezTo>
                  <a:cubicBezTo>
                    <a:pt x="217" y="1018"/>
                    <a:pt x="434" y="1003"/>
                    <a:pt x="652" y="1010"/>
                  </a:cubicBezTo>
                  <a:cubicBezTo>
                    <a:pt x="657" y="1121"/>
                    <a:pt x="660" y="1233"/>
                    <a:pt x="631" y="1341"/>
                  </a:cubicBezTo>
                  <a:moveTo>
                    <a:pt x="756" y="1363"/>
                  </a:moveTo>
                  <a:cubicBezTo>
                    <a:pt x="756" y="1314"/>
                    <a:pt x="756" y="1264"/>
                    <a:pt x="757" y="1215"/>
                  </a:cubicBezTo>
                  <a:cubicBezTo>
                    <a:pt x="806" y="1260"/>
                    <a:pt x="854" y="1307"/>
                    <a:pt x="901" y="1355"/>
                  </a:cubicBezTo>
                  <a:cubicBezTo>
                    <a:pt x="853" y="1358"/>
                    <a:pt x="804" y="1361"/>
                    <a:pt x="756" y="1363"/>
                  </a:cubicBezTo>
                  <a:moveTo>
                    <a:pt x="748" y="999"/>
                  </a:moveTo>
                  <a:cubicBezTo>
                    <a:pt x="818" y="1050"/>
                    <a:pt x="882" y="1109"/>
                    <a:pt x="944" y="1169"/>
                  </a:cubicBezTo>
                  <a:cubicBezTo>
                    <a:pt x="945" y="1197"/>
                    <a:pt x="946" y="1251"/>
                    <a:pt x="947" y="1279"/>
                  </a:cubicBezTo>
                  <a:cubicBezTo>
                    <a:pt x="839" y="1222"/>
                    <a:pt x="726" y="1138"/>
                    <a:pt x="748" y="999"/>
                  </a:cubicBezTo>
                  <a:moveTo>
                    <a:pt x="761" y="767"/>
                  </a:moveTo>
                  <a:cubicBezTo>
                    <a:pt x="847" y="850"/>
                    <a:pt x="960" y="931"/>
                    <a:pt x="956" y="1065"/>
                  </a:cubicBezTo>
                  <a:cubicBezTo>
                    <a:pt x="852" y="999"/>
                    <a:pt x="714" y="913"/>
                    <a:pt x="761" y="767"/>
                  </a:cubicBezTo>
                  <a:moveTo>
                    <a:pt x="892" y="813"/>
                  </a:moveTo>
                  <a:cubicBezTo>
                    <a:pt x="883" y="801"/>
                    <a:pt x="866" y="779"/>
                    <a:pt x="858" y="767"/>
                  </a:cubicBezTo>
                  <a:cubicBezTo>
                    <a:pt x="891" y="646"/>
                    <a:pt x="1024" y="837"/>
                    <a:pt x="892" y="81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0" name="Freeform 19">
              <a:extLst>
                <a:ext uri="{FF2B5EF4-FFF2-40B4-BE49-F238E27FC236}">
                  <a16:creationId xmlns:a16="http://schemas.microsoft.com/office/drawing/2014/main" id="{D286AD4A-2F98-4FC4-8D41-47B5B2ADD318}"/>
                </a:ext>
              </a:extLst>
            </p:cNvPr>
            <p:cNvSpPr>
              <a:spLocks noEditPoints="1"/>
            </p:cNvSpPr>
            <p:nvPr/>
          </p:nvSpPr>
          <p:spPr bwMode="auto">
            <a:xfrm flipV="1">
              <a:off x="2522537" y="1401763"/>
              <a:ext cx="152400" cy="327025"/>
            </a:xfrm>
            <a:custGeom>
              <a:avLst/>
              <a:gdLst>
                <a:gd name="T0" fmla="*/ 16 w 423"/>
                <a:gd name="T1" fmla="*/ 847 h 898"/>
                <a:gd name="T2" fmla="*/ 405 w 423"/>
                <a:gd name="T3" fmla="*/ 870 h 898"/>
                <a:gd name="T4" fmla="*/ 418 w 423"/>
                <a:gd name="T5" fmla="*/ 663 h 898"/>
                <a:gd name="T6" fmla="*/ 423 w 423"/>
                <a:gd name="T7" fmla="*/ 3 h 898"/>
                <a:gd name="T8" fmla="*/ 6 w 423"/>
                <a:gd name="T9" fmla="*/ 10 h 898"/>
                <a:gd name="T10" fmla="*/ 16 w 423"/>
                <a:gd name="T11" fmla="*/ 847 h 898"/>
                <a:gd name="T12" fmla="*/ 115 w 423"/>
                <a:gd name="T13" fmla="*/ 788 h 898"/>
                <a:gd name="T14" fmla="*/ 184 w 423"/>
                <a:gd name="T15" fmla="*/ 716 h 898"/>
                <a:gd name="T16" fmla="*/ 115 w 423"/>
                <a:gd name="T17" fmla="*/ 788 h 898"/>
                <a:gd name="T18" fmla="*/ 110 w 423"/>
                <a:gd name="T19" fmla="*/ 497 h 898"/>
                <a:gd name="T20" fmla="*/ 324 w 423"/>
                <a:gd name="T21" fmla="*/ 680 h 898"/>
                <a:gd name="T22" fmla="*/ 324 w 423"/>
                <a:gd name="T23" fmla="*/ 780 h 898"/>
                <a:gd name="T24" fmla="*/ 110 w 423"/>
                <a:gd name="T25" fmla="*/ 497 h 898"/>
                <a:gd name="T26" fmla="*/ 163 w 423"/>
                <a:gd name="T27" fmla="*/ 430 h 898"/>
                <a:gd name="T28" fmla="*/ 325 w 423"/>
                <a:gd name="T29" fmla="*/ 430 h 898"/>
                <a:gd name="T30" fmla="*/ 323 w 423"/>
                <a:gd name="T31" fmla="*/ 568 h 898"/>
                <a:gd name="T32" fmla="*/ 163 w 423"/>
                <a:gd name="T33" fmla="*/ 430 h 8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3" h="898">
                  <a:moveTo>
                    <a:pt x="16" y="847"/>
                  </a:moveTo>
                  <a:cubicBezTo>
                    <a:pt x="132" y="898"/>
                    <a:pt x="278" y="859"/>
                    <a:pt x="405" y="870"/>
                  </a:cubicBezTo>
                  <a:cubicBezTo>
                    <a:pt x="411" y="801"/>
                    <a:pt x="419" y="732"/>
                    <a:pt x="418" y="663"/>
                  </a:cubicBezTo>
                  <a:cubicBezTo>
                    <a:pt x="406" y="443"/>
                    <a:pt x="415" y="223"/>
                    <a:pt x="423" y="3"/>
                  </a:cubicBezTo>
                  <a:cubicBezTo>
                    <a:pt x="284" y="0"/>
                    <a:pt x="145" y="0"/>
                    <a:pt x="6" y="10"/>
                  </a:cubicBezTo>
                  <a:cubicBezTo>
                    <a:pt x="22" y="289"/>
                    <a:pt x="0" y="569"/>
                    <a:pt x="16" y="847"/>
                  </a:cubicBezTo>
                  <a:moveTo>
                    <a:pt x="115" y="788"/>
                  </a:moveTo>
                  <a:cubicBezTo>
                    <a:pt x="62" y="742"/>
                    <a:pt x="138" y="653"/>
                    <a:pt x="184" y="716"/>
                  </a:cubicBezTo>
                  <a:cubicBezTo>
                    <a:pt x="240" y="763"/>
                    <a:pt x="162" y="844"/>
                    <a:pt x="115" y="788"/>
                  </a:cubicBezTo>
                  <a:moveTo>
                    <a:pt x="110" y="497"/>
                  </a:moveTo>
                  <a:cubicBezTo>
                    <a:pt x="190" y="548"/>
                    <a:pt x="258" y="614"/>
                    <a:pt x="324" y="680"/>
                  </a:cubicBezTo>
                  <a:cubicBezTo>
                    <a:pt x="324" y="705"/>
                    <a:pt x="324" y="755"/>
                    <a:pt x="324" y="780"/>
                  </a:cubicBezTo>
                  <a:cubicBezTo>
                    <a:pt x="230" y="706"/>
                    <a:pt x="115" y="630"/>
                    <a:pt x="110" y="497"/>
                  </a:cubicBezTo>
                  <a:moveTo>
                    <a:pt x="163" y="430"/>
                  </a:moveTo>
                  <a:cubicBezTo>
                    <a:pt x="217" y="430"/>
                    <a:pt x="271" y="430"/>
                    <a:pt x="325" y="430"/>
                  </a:cubicBezTo>
                  <a:cubicBezTo>
                    <a:pt x="324" y="476"/>
                    <a:pt x="323" y="522"/>
                    <a:pt x="323" y="568"/>
                  </a:cubicBezTo>
                  <a:cubicBezTo>
                    <a:pt x="267" y="525"/>
                    <a:pt x="214" y="479"/>
                    <a:pt x="163" y="43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1" name="Freeform 20">
              <a:extLst>
                <a:ext uri="{FF2B5EF4-FFF2-40B4-BE49-F238E27FC236}">
                  <a16:creationId xmlns:a16="http://schemas.microsoft.com/office/drawing/2014/main" id="{7D475F47-D6C1-4F5D-AC52-B83114855E2F}"/>
                </a:ext>
              </a:extLst>
            </p:cNvPr>
            <p:cNvSpPr>
              <a:spLocks noEditPoints="1"/>
            </p:cNvSpPr>
            <p:nvPr/>
          </p:nvSpPr>
          <p:spPr bwMode="auto">
            <a:xfrm flipV="1">
              <a:off x="2943225" y="1411288"/>
              <a:ext cx="173037" cy="315913"/>
            </a:xfrm>
            <a:custGeom>
              <a:avLst/>
              <a:gdLst>
                <a:gd name="T0" fmla="*/ 0 w 480"/>
                <a:gd name="T1" fmla="*/ 873 h 873"/>
                <a:gd name="T2" fmla="*/ 399 w 480"/>
                <a:gd name="T3" fmla="*/ 870 h 873"/>
                <a:gd name="T4" fmla="*/ 397 w 480"/>
                <a:gd name="T5" fmla="*/ 362 h 873"/>
                <a:gd name="T6" fmla="*/ 480 w 480"/>
                <a:gd name="T7" fmla="*/ 353 h 873"/>
                <a:gd name="T8" fmla="*/ 403 w 480"/>
                <a:gd name="T9" fmla="*/ 325 h 873"/>
                <a:gd name="T10" fmla="*/ 402 w 480"/>
                <a:gd name="T11" fmla="*/ 3 h 873"/>
                <a:gd name="T12" fmla="*/ 5 w 480"/>
                <a:gd name="T13" fmla="*/ 0 h 873"/>
                <a:gd name="T14" fmla="*/ 0 w 480"/>
                <a:gd name="T15" fmla="*/ 873 h 873"/>
                <a:gd name="T16" fmla="*/ 111 w 480"/>
                <a:gd name="T17" fmla="*/ 786 h 873"/>
                <a:gd name="T18" fmla="*/ 109 w 480"/>
                <a:gd name="T19" fmla="*/ 655 h 873"/>
                <a:gd name="T20" fmla="*/ 235 w 480"/>
                <a:gd name="T21" fmla="*/ 781 h 873"/>
                <a:gd name="T22" fmla="*/ 111 w 480"/>
                <a:gd name="T23" fmla="*/ 786 h 873"/>
                <a:gd name="T24" fmla="*/ 106 w 480"/>
                <a:gd name="T25" fmla="*/ 452 h 873"/>
                <a:gd name="T26" fmla="*/ 302 w 480"/>
                <a:gd name="T27" fmla="*/ 743 h 873"/>
                <a:gd name="T28" fmla="*/ 106 w 480"/>
                <a:gd name="T29" fmla="*/ 452 h 873"/>
                <a:gd name="T30" fmla="*/ 188 w 480"/>
                <a:gd name="T31" fmla="*/ 426 h 873"/>
                <a:gd name="T32" fmla="*/ 316 w 480"/>
                <a:gd name="T33" fmla="*/ 435 h 873"/>
                <a:gd name="T34" fmla="*/ 312 w 480"/>
                <a:gd name="T35" fmla="*/ 527 h 873"/>
                <a:gd name="T36" fmla="*/ 188 w 480"/>
                <a:gd name="T37" fmla="*/ 426 h 8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80" h="873">
                  <a:moveTo>
                    <a:pt x="0" y="873"/>
                  </a:moveTo>
                  <a:cubicBezTo>
                    <a:pt x="133" y="869"/>
                    <a:pt x="266" y="869"/>
                    <a:pt x="399" y="870"/>
                  </a:cubicBezTo>
                  <a:cubicBezTo>
                    <a:pt x="400" y="700"/>
                    <a:pt x="399" y="531"/>
                    <a:pt x="397" y="362"/>
                  </a:cubicBezTo>
                  <a:cubicBezTo>
                    <a:pt x="425" y="359"/>
                    <a:pt x="452" y="356"/>
                    <a:pt x="480" y="353"/>
                  </a:cubicBezTo>
                  <a:cubicBezTo>
                    <a:pt x="461" y="346"/>
                    <a:pt x="422" y="332"/>
                    <a:pt x="403" y="325"/>
                  </a:cubicBezTo>
                  <a:cubicBezTo>
                    <a:pt x="393" y="218"/>
                    <a:pt x="400" y="110"/>
                    <a:pt x="402" y="3"/>
                  </a:cubicBezTo>
                  <a:cubicBezTo>
                    <a:pt x="270" y="1"/>
                    <a:pt x="137" y="1"/>
                    <a:pt x="5" y="0"/>
                  </a:cubicBezTo>
                  <a:cubicBezTo>
                    <a:pt x="3" y="291"/>
                    <a:pt x="11" y="582"/>
                    <a:pt x="0" y="873"/>
                  </a:cubicBezTo>
                  <a:moveTo>
                    <a:pt x="111" y="786"/>
                  </a:moveTo>
                  <a:cubicBezTo>
                    <a:pt x="110" y="743"/>
                    <a:pt x="109" y="699"/>
                    <a:pt x="109" y="655"/>
                  </a:cubicBezTo>
                  <a:cubicBezTo>
                    <a:pt x="152" y="696"/>
                    <a:pt x="194" y="738"/>
                    <a:pt x="235" y="781"/>
                  </a:cubicBezTo>
                  <a:cubicBezTo>
                    <a:pt x="193" y="783"/>
                    <a:pt x="152" y="785"/>
                    <a:pt x="111" y="786"/>
                  </a:cubicBezTo>
                  <a:moveTo>
                    <a:pt x="106" y="452"/>
                  </a:moveTo>
                  <a:cubicBezTo>
                    <a:pt x="198" y="527"/>
                    <a:pt x="314" y="607"/>
                    <a:pt x="302" y="743"/>
                  </a:cubicBezTo>
                  <a:cubicBezTo>
                    <a:pt x="215" y="664"/>
                    <a:pt x="90" y="587"/>
                    <a:pt x="106" y="452"/>
                  </a:cubicBezTo>
                  <a:moveTo>
                    <a:pt x="188" y="426"/>
                  </a:moveTo>
                  <a:cubicBezTo>
                    <a:pt x="230" y="429"/>
                    <a:pt x="273" y="432"/>
                    <a:pt x="316" y="435"/>
                  </a:cubicBezTo>
                  <a:cubicBezTo>
                    <a:pt x="315" y="458"/>
                    <a:pt x="313" y="504"/>
                    <a:pt x="312" y="527"/>
                  </a:cubicBezTo>
                  <a:cubicBezTo>
                    <a:pt x="267" y="497"/>
                    <a:pt x="225" y="464"/>
                    <a:pt x="188" y="42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2" name="Freeform 25">
              <a:extLst>
                <a:ext uri="{FF2B5EF4-FFF2-40B4-BE49-F238E27FC236}">
                  <a16:creationId xmlns:a16="http://schemas.microsoft.com/office/drawing/2014/main" id="{C94939A2-BA4D-40F8-A49F-933E266B3C05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2446337" y="1130300"/>
              <a:ext cx="739775" cy="673100"/>
            </a:xfrm>
            <a:custGeom>
              <a:avLst/>
              <a:gdLst>
                <a:gd name="T0" fmla="*/ 14 w 2053"/>
                <a:gd name="T1" fmla="*/ 1855 h 1855"/>
                <a:gd name="T2" fmla="*/ 116 w 2053"/>
                <a:gd name="T3" fmla="*/ 1846 h 1855"/>
                <a:gd name="T4" fmla="*/ 125 w 2053"/>
                <a:gd name="T5" fmla="*/ 132 h 1855"/>
                <a:gd name="T6" fmla="*/ 1720 w 2053"/>
                <a:gd name="T7" fmla="*/ 125 h 1855"/>
                <a:gd name="T8" fmla="*/ 2015 w 2053"/>
                <a:gd name="T9" fmla="*/ 99 h 1855"/>
                <a:gd name="T10" fmla="*/ 1894 w 2053"/>
                <a:gd name="T11" fmla="*/ 7 h 1855"/>
                <a:gd name="T12" fmla="*/ 12 w 2053"/>
                <a:gd name="T13" fmla="*/ 12 h 1855"/>
                <a:gd name="T14" fmla="*/ 14 w 2053"/>
                <a:gd name="T15" fmla="*/ 1855 h 18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53" h="1855">
                  <a:moveTo>
                    <a:pt x="14" y="1855"/>
                  </a:moveTo>
                  <a:cubicBezTo>
                    <a:pt x="39" y="1853"/>
                    <a:pt x="90" y="1848"/>
                    <a:pt x="116" y="1846"/>
                  </a:cubicBezTo>
                  <a:cubicBezTo>
                    <a:pt x="123" y="1275"/>
                    <a:pt x="104" y="702"/>
                    <a:pt x="125" y="132"/>
                  </a:cubicBezTo>
                  <a:cubicBezTo>
                    <a:pt x="656" y="114"/>
                    <a:pt x="1188" y="128"/>
                    <a:pt x="1720" y="125"/>
                  </a:cubicBezTo>
                  <a:cubicBezTo>
                    <a:pt x="1817" y="118"/>
                    <a:pt x="1925" y="145"/>
                    <a:pt x="2015" y="99"/>
                  </a:cubicBezTo>
                  <a:cubicBezTo>
                    <a:pt x="2053" y="27"/>
                    <a:pt x="1945" y="0"/>
                    <a:pt x="1894" y="7"/>
                  </a:cubicBezTo>
                  <a:cubicBezTo>
                    <a:pt x="1267" y="11"/>
                    <a:pt x="640" y="2"/>
                    <a:pt x="12" y="12"/>
                  </a:cubicBezTo>
                  <a:cubicBezTo>
                    <a:pt x="3" y="626"/>
                    <a:pt x="0" y="1241"/>
                    <a:pt x="14" y="18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8A88F576-FA5E-4DD1-BB46-87F472DD1F03}"/>
              </a:ext>
            </a:extLst>
          </p:cNvPr>
          <p:cNvGrpSpPr/>
          <p:nvPr/>
        </p:nvGrpSpPr>
        <p:grpSpPr>
          <a:xfrm>
            <a:off x="6718691" y="1220249"/>
            <a:ext cx="914808" cy="638240"/>
            <a:chOff x="6562724" y="1123950"/>
            <a:chExt cx="1365250" cy="952501"/>
          </a:xfrm>
          <a:solidFill>
            <a:schemeClr val="bg1"/>
          </a:solidFill>
        </p:grpSpPr>
        <p:sp>
          <p:nvSpPr>
            <p:cNvPr id="64" name="Freeform 7">
              <a:extLst>
                <a:ext uri="{FF2B5EF4-FFF2-40B4-BE49-F238E27FC236}">
                  <a16:creationId xmlns:a16="http://schemas.microsoft.com/office/drawing/2014/main" id="{D999EA4D-3487-4D48-B9DD-CDCE50C3A249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6662737" y="1123950"/>
              <a:ext cx="223837" cy="204788"/>
            </a:xfrm>
            <a:custGeom>
              <a:avLst/>
              <a:gdLst>
                <a:gd name="T0" fmla="*/ 14 w 621"/>
                <a:gd name="T1" fmla="*/ 268 h 564"/>
                <a:gd name="T2" fmla="*/ 282 w 621"/>
                <a:gd name="T3" fmla="*/ 545 h 564"/>
                <a:gd name="T4" fmla="*/ 530 w 621"/>
                <a:gd name="T5" fmla="*/ 165 h 564"/>
                <a:gd name="T6" fmla="*/ 364 w 621"/>
                <a:gd name="T7" fmla="*/ 0 h 564"/>
                <a:gd name="T8" fmla="*/ 199 w 621"/>
                <a:gd name="T9" fmla="*/ 2 h 564"/>
                <a:gd name="T10" fmla="*/ 14 w 621"/>
                <a:gd name="T11" fmla="*/ 268 h 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21" h="564">
                  <a:moveTo>
                    <a:pt x="14" y="268"/>
                  </a:moveTo>
                  <a:cubicBezTo>
                    <a:pt x="0" y="412"/>
                    <a:pt x="133" y="563"/>
                    <a:pt x="282" y="545"/>
                  </a:cubicBezTo>
                  <a:cubicBezTo>
                    <a:pt x="470" y="564"/>
                    <a:pt x="621" y="329"/>
                    <a:pt x="530" y="165"/>
                  </a:cubicBezTo>
                  <a:cubicBezTo>
                    <a:pt x="485" y="100"/>
                    <a:pt x="421" y="53"/>
                    <a:pt x="364" y="0"/>
                  </a:cubicBezTo>
                  <a:cubicBezTo>
                    <a:pt x="309" y="2"/>
                    <a:pt x="253" y="2"/>
                    <a:pt x="199" y="2"/>
                  </a:cubicBezTo>
                  <a:cubicBezTo>
                    <a:pt x="123" y="78"/>
                    <a:pt x="0" y="144"/>
                    <a:pt x="14" y="26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5" name="Freeform 12">
              <a:extLst>
                <a:ext uri="{FF2B5EF4-FFF2-40B4-BE49-F238E27FC236}">
                  <a16:creationId xmlns:a16="http://schemas.microsoft.com/office/drawing/2014/main" id="{ECAD9E93-5492-48BC-903C-241BF9F0C031}"/>
                </a:ext>
              </a:extLst>
            </p:cNvPr>
            <p:cNvSpPr>
              <a:spLocks noEditPoints="1"/>
            </p:cNvSpPr>
            <p:nvPr/>
          </p:nvSpPr>
          <p:spPr bwMode="auto">
            <a:xfrm flipV="1">
              <a:off x="6562724" y="1185863"/>
              <a:ext cx="506412" cy="890588"/>
            </a:xfrm>
            <a:custGeom>
              <a:avLst/>
              <a:gdLst>
                <a:gd name="T0" fmla="*/ 1192 w 1405"/>
                <a:gd name="T1" fmla="*/ 2371 h 2456"/>
                <a:gd name="T2" fmla="*/ 1363 w 1405"/>
                <a:gd name="T3" fmla="*/ 2264 h 2456"/>
                <a:gd name="T4" fmla="*/ 835 w 1405"/>
                <a:gd name="T5" fmla="*/ 1768 h 2456"/>
                <a:gd name="T6" fmla="*/ 828 w 1405"/>
                <a:gd name="T7" fmla="*/ 176 h 2456"/>
                <a:gd name="T8" fmla="*/ 577 w 1405"/>
                <a:gd name="T9" fmla="*/ 110 h 2456"/>
                <a:gd name="T10" fmla="*/ 579 w 1405"/>
                <a:gd name="T11" fmla="*/ 997 h 2456"/>
                <a:gd name="T12" fmla="*/ 563 w 1405"/>
                <a:gd name="T13" fmla="*/ 147 h 2456"/>
                <a:gd name="T14" fmla="*/ 361 w 1405"/>
                <a:gd name="T15" fmla="*/ 61 h 2456"/>
                <a:gd name="T16" fmla="*/ 301 w 1405"/>
                <a:gd name="T17" fmla="*/ 214 h 2456"/>
                <a:gd name="T18" fmla="*/ 297 w 1405"/>
                <a:gd name="T19" fmla="*/ 1105 h 2456"/>
                <a:gd name="T20" fmla="*/ 58 w 1405"/>
                <a:gd name="T21" fmla="*/ 1413 h 2456"/>
                <a:gd name="T22" fmla="*/ 419 w 1405"/>
                <a:gd name="T23" fmla="*/ 2035 h 2456"/>
                <a:gd name="T24" fmla="*/ 843 w 1405"/>
                <a:gd name="T25" fmla="*/ 1997 h 2456"/>
                <a:gd name="T26" fmla="*/ 1192 w 1405"/>
                <a:gd name="T27" fmla="*/ 2371 h 2456"/>
                <a:gd name="T28" fmla="*/ 507 w 1405"/>
                <a:gd name="T29" fmla="*/ 1516 h 2456"/>
                <a:gd name="T30" fmla="*/ 597 w 1405"/>
                <a:gd name="T31" fmla="*/ 1494 h 2456"/>
                <a:gd name="T32" fmla="*/ 568 w 1405"/>
                <a:gd name="T33" fmla="*/ 1912 h 2456"/>
                <a:gd name="T34" fmla="*/ 507 w 1405"/>
                <a:gd name="T35" fmla="*/ 1516 h 2456"/>
                <a:gd name="T36" fmla="*/ 247 w 1405"/>
                <a:gd name="T37" fmla="*/ 1595 h 2456"/>
                <a:gd name="T38" fmla="*/ 275 w 1405"/>
                <a:gd name="T39" fmla="*/ 1391 h 2456"/>
                <a:gd name="T40" fmla="*/ 247 w 1405"/>
                <a:gd name="T41" fmla="*/ 1595 h 2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405" h="2456">
                  <a:moveTo>
                    <a:pt x="1192" y="2371"/>
                  </a:moveTo>
                  <a:cubicBezTo>
                    <a:pt x="1261" y="2456"/>
                    <a:pt x="1405" y="2366"/>
                    <a:pt x="1363" y="2264"/>
                  </a:cubicBezTo>
                  <a:cubicBezTo>
                    <a:pt x="1270" y="2035"/>
                    <a:pt x="1079" y="1835"/>
                    <a:pt x="835" y="1768"/>
                  </a:cubicBezTo>
                  <a:cubicBezTo>
                    <a:pt x="829" y="1238"/>
                    <a:pt x="831" y="707"/>
                    <a:pt x="828" y="176"/>
                  </a:cubicBezTo>
                  <a:cubicBezTo>
                    <a:pt x="838" y="47"/>
                    <a:pt x="632" y="0"/>
                    <a:pt x="577" y="110"/>
                  </a:cubicBezTo>
                  <a:cubicBezTo>
                    <a:pt x="581" y="405"/>
                    <a:pt x="584" y="701"/>
                    <a:pt x="579" y="997"/>
                  </a:cubicBezTo>
                  <a:cubicBezTo>
                    <a:pt x="560" y="714"/>
                    <a:pt x="591" y="429"/>
                    <a:pt x="563" y="147"/>
                  </a:cubicBezTo>
                  <a:cubicBezTo>
                    <a:pt x="552" y="43"/>
                    <a:pt x="440" y="40"/>
                    <a:pt x="361" y="61"/>
                  </a:cubicBezTo>
                  <a:cubicBezTo>
                    <a:pt x="324" y="103"/>
                    <a:pt x="297" y="157"/>
                    <a:pt x="301" y="214"/>
                  </a:cubicBezTo>
                  <a:cubicBezTo>
                    <a:pt x="297" y="511"/>
                    <a:pt x="305" y="808"/>
                    <a:pt x="297" y="1105"/>
                  </a:cubicBezTo>
                  <a:cubicBezTo>
                    <a:pt x="119" y="1077"/>
                    <a:pt x="92" y="1287"/>
                    <a:pt x="58" y="1413"/>
                  </a:cubicBezTo>
                  <a:cubicBezTo>
                    <a:pt x="0" y="1680"/>
                    <a:pt x="185" y="1928"/>
                    <a:pt x="419" y="2035"/>
                  </a:cubicBezTo>
                  <a:cubicBezTo>
                    <a:pt x="562" y="2052"/>
                    <a:pt x="705" y="2035"/>
                    <a:pt x="843" y="1997"/>
                  </a:cubicBezTo>
                  <a:cubicBezTo>
                    <a:pt x="1013" y="2061"/>
                    <a:pt x="1097" y="2230"/>
                    <a:pt x="1192" y="2371"/>
                  </a:cubicBezTo>
                  <a:moveTo>
                    <a:pt x="507" y="1516"/>
                  </a:moveTo>
                  <a:cubicBezTo>
                    <a:pt x="530" y="1511"/>
                    <a:pt x="575" y="1500"/>
                    <a:pt x="597" y="1494"/>
                  </a:cubicBezTo>
                  <a:cubicBezTo>
                    <a:pt x="638" y="1633"/>
                    <a:pt x="582" y="1773"/>
                    <a:pt x="568" y="1912"/>
                  </a:cubicBezTo>
                  <a:cubicBezTo>
                    <a:pt x="536" y="1782"/>
                    <a:pt x="495" y="1652"/>
                    <a:pt x="507" y="1516"/>
                  </a:cubicBezTo>
                  <a:moveTo>
                    <a:pt x="247" y="1595"/>
                  </a:moveTo>
                  <a:cubicBezTo>
                    <a:pt x="235" y="1526"/>
                    <a:pt x="241" y="1454"/>
                    <a:pt x="275" y="1391"/>
                  </a:cubicBezTo>
                  <a:cubicBezTo>
                    <a:pt x="317" y="1444"/>
                    <a:pt x="357" y="1628"/>
                    <a:pt x="247" y="159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6" name="Freeform 26">
              <a:extLst>
                <a:ext uri="{FF2B5EF4-FFF2-40B4-BE49-F238E27FC236}">
                  <a16:creationId xmlns:a16="http://schemas.microsoft.com/office/drawing/2014/main" id="{DDD7B5F5-BF4D-4C2C-9850-6926214FAF18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7221537" y="1136650"/>
              <a:ext cx="706437" cy="650875"/>
            </a:xfrm>
            <a:custGeom>
              <a:avLst/>
              <a:gdLst>
                <a:gd name="T0" fmla="*/ 1 w 1960"/>
                <a:gd name="T1" fmla="*/ 1796 h 1796"/>
                <a:gd name="T2" fmla="*/ 78 w 1960"/>
                <a:gd name="T3" fmla="*/ 1794 h 1796"/>
                <a:gd name="T4" fmla="*/ 81 w 1960"/>
                <a:gd name="T5" fmla="*/ 108 h 1796"/>
                <a:gd name="T6" fmla="*/ 80 w 1960"/>
                <a:gd name="T7" fmla="*/ 79 h 1796"/>
                <a:gd name="T8" fmla="*/ 1307 w 1960"/>
                <a:gd name="T9" fmla="*/ 83 h 1796"/>
                <a:gd name="T10" fmla="*/ 1960 w 1960"/>
                <a:gd name="T11" fmla="*/ 67 h 1796"/>
                <a:gd name="T12" fmla="*/ 1661 w 1960"/>
                <a:gd name="T13" fmla="*/ 6 h 1796"/>
                <a:gd name="T14" fmla="*/ 1 w 1960"/>
                <a:gd name="T15" fmla="*/ 10 h 1796"/>
                <a:gd name="T16" fmla="*/ 1 w 1960"/>
                <a:gd name="T17" fmla="*/ 1796 h 17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0" h="1796">
                  <a:moveTo>
                    <a:pt x="1" y="1796"/>
                  </a:moveTo>
                  <a:cubicBezTo>
                    <a:pt x="20" y="1796"/>
                    <a:pt x="59" y="1795"/>
                    <a:pt x="78" y="1794"/>
                  </a:cubicBezTo>
                  <a:cubicBezTo>
                    <a:pt x="73" y="1232"/>
                    <a:pt x="68" y="670"/>
                    <a:pt x="81" y="108"/>
                  </a:cubicBezTo>
                  <a:cubicBezTo>
                    <a:pt x="81" y="101"/>
                    <a:pt x="81" y="86"/>
                    <a:pt x="80" y="79"/>
                  </a:cubicBezTo>
                  <a:cubicBezTo>
                    <a:pt x="489" y="88"/>
                    <a:pt x="898" y="80"/>
                    <a:pt x="1307" y="83"/>
                  </a:cubicBezTo>
                  <a:cubicBezTo>
                    <a:pt x="1524" y="80"/>
                    <a:pt x="1743" y="95"/>
                    <a:pt x="1960" y="67"/>
                  </a:cubicBezTo>
                  <a:cubicBezTo>
                    <a:pt x="1874" y="0"/>
                    <a:pt x="1763" y="7"/>
                    <a:pt x="1661" y="6"/>
                  </a:cubicBezTo>
                  <a:cubicBezTo>
                    <a:pt x="1108" y="13"/>
                    <a:pt x="555" y="1"/>
                    <a:pt x="1" y="10"/>
                  </a:cubicBezTo>
                  <a:cubicBezTo>
                    <a:pt x="0" y="605"/>
                    <a:pt x="1" y="1201"/>
                    <a:pt x="1" y="179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7" name="Freeform 27">
              <a:extLst>
                <a:ext uri="{FF2B5EF4-FFF2-40B4-BE49-F238E27FC236}">
                  <a16:creationId xmlns:a16="http://schemas.microsoft.com/office/drawing/2014/main" id="{D589F9F8-9E01-42BC-BD10-E98067FABC29}"/>
                </a:ext>
              </a:extLst>
            </p:cNvPr>
            <p:cNvSpPr>
              <a:spLocks noEditPoints="1"/>
            </p:cNvSpPr>
            <p:nvPr/>
          </p:nvSpPr>
          <p:spPr bwMode="auto">
            <a:xfrm flipV="1">
              <a:off x="7269162" y="1304925"/>
              <a:ext cx="627062" cy="303213"/>
            </a:xfrm>
            <a:custGeom>
              <a:avLst/>
              <a:gdLst>
                <a:gd name="T0" fmla="*/ 1595 w 1739"/>
                <a:gd name="T1" fmla="*/ 827 h 839"/>
                <a:gd name="T2" fmla="*/ 1457 w 1739"/>
                <a:gd name="T3" fmla="*/ 455 h 839"/>
                <a:gd name="T4" fmla="*/ 1721 w 1739"/>
                <a:gd name="T5" fmla="*/ 319 h 839"/>
                <a:gd name="T6" fmla="*/ 1197 w 1739"/>
                <a:gd name="T7" fmla="*/ 133 h 839"/>
                <a:gd name="T8" fmla="*/ 1055 w 1739"/>
                <a:gd name="T9" fmla="*/ 130 h 839"/>
                <a:gd name="T10" fmla="*/ 1209 w 1739"/>
                <a:gd name="T11" fmla="*/ 99 h 839"/>
                <a:gd name="T12" fmla="*/ 1160 w 1739"/>
                <a:gd name="T13" fmla="*/ 13 h 839"/>
                <a:gd name="T14" fmla="*/ 155 w 1739"/>
                <a:gd name="T15" fmla="*/ 7 h 839"/>
                <a:gd name="T16" fmla="*/ 15 w 1739"/>
                <a:gd name="T17" fmla="*/ 80 h 839"/>
                <a:gd name="T18" fmla="*/ 0 w 1739"/>
                <a:gd name="T19" fmla="*/ 388 h 839"/>
                <a:gd name="T20" fmla="*/ 257 w 1739"/>
                <a:gd name="T21" fmla="*/ 492 h 839"/>
                <a:gd name="T22" fmla="*/ 57 w 1739"/>
                <a:gd name="T23" fmla="*/ 670 h 839"/>
                <a:gd name="T24" fmla="*/ 276 w 1739"/>
                <a:gd name="T25" fmla="*/ 547 h 839"/>
                <a:gd name="T26" fmla="*/ 564 w 1739"/>
                <a:gd name="T27" fmla="*/ 626 h 839"/>
                <a:gd name="T28" fmla="*/ 646 w 1739"/>
                <a:gd name="T29" fmla="*/ 782 h 839"/>
                <a:gd name="T30" fmla="*/ 1460 w 1739"/>
                <a:gd name="T31" fmla="*/ 680 h 839"/>
                <a:gd name="T32" fmla="*/ 1622 w 1739"/>
                <a:gd name="T33" fmla="*/ 674 h 839"/>
                <a:gd name="T34" fmla="*/ 615 w 1739"/>
                <a:gd name="T35" fmla="*/ 689 h 839"/>
                <a:gd name="T36" fmla="*/ 615 w 1739"/>
                <a:gd name="T37" fmla="*/ 689 h 839"/>
                <a:gd name="T38" fmla="*/ 855 w 1739"/>
                <a:gd name="T39" fmla="*/ 443 h 839"/>
                <a:gd name="T40" fmla="*/ 1052 w 1739"/>
                <a:gd name="T41" fmla="*/ 660 h 839"/>
                <a:gd name="T42" fmla="*/ 1144 w 1739"/>
                <a:gd name="T43" fmla="*/ 630 h 839"/>
                <a:gd name="T44" fmla="*/ 919 w 1739"/>
                <a:gd name="T45" fmla="*/ 407 h 839"/>
                <a:gd name="T46" fmla="*/ 1326 w 1739"/>
                <a:gd name="T47" fmla="*/ 417 h 839"/>
                <a:gd name="T48" fmla="*/ 1394 w 1739"/>
                <a:gd name="T49" fmla="*/ 505 h 839"/>
                <a:gd name="T50" fmla="*/ 1146 w 1739"/>
                <a:gd name="T51" fmla="*/ 664 h 839"/>
                <a:gd name="T52" fmla="*/ 470 w 1739"/>
                <a:gd name="T53" fmla="*/ 402 h 839"/>
                <a:gd name="T54" fmla="*/ 642 w 1739"/>
                <a:gd name="T55" fmla="*/ 573 h 839"/>
                <a:gd name="T56" fmla="*/ 265 w 1739"/>
                <a:gd name="T57" fmla="*/ 187 h 839"/>
                <a:gd name="T58" fmla="*/ 1028 w 1739"/>
                <a:gd name="T59" fmla="*/ 77 h 839"/>
                <a:gd name="T60" fmla="*/ 677 w 1739"/>
                <a:gd name="T61" fmla="*/ 169 h 839"/>
                <a:gd name="T62" fmla="*/ 438 w 1739"/>
                <a:gd name="T63" fmla="*/ 383 h 839"/>
                <a:gd name="T64" fmla="*/ 125 w 1739"/>
                <a:gd name="T65" fmla="*/ 152 h 839"/>
                <a:gd name="T66" fmla="*/ 125 w 1739"/>
                <a:gd name="T67" fmla="*/ 152 h 8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9" h="839">
                  <a:moveTo>
                    <a:pt x="1460" y="680"/>
                  </a:moveTo>
                  <a:cubicBezTo>
                    <a:pt x="1493" y="736"/>
                    <a:pt x="1508" y="839"/>
                    <a:pt x="1595" y="827"/>
                  </a:cubicBezTo>
                  <a:cubicBezTo>
                    <a:pt x="1702" y="836"/>
                    <a:pt x="1739" y="648"/>
                    <a:pt x="1625" y="630"/>
                  </a:cubicBezTo>
                  <a:cubicBezTo>
                    <a:pt x="1539" y="609"/>
                    <a:pt x="1462" y="550"/>
                    <a:pt x="1457" y="455"/>
                  </a:cubicBezTo>
                  <a:cubicBezTo>
                    <a:pt x="1541" y="481"/>
                    <a:pt x="1628" y="505"/>
                    <a:pt x="1717" y="505"/>
                  </a:cubicBezTo>
                  <a:cubicBezTo>
                    <a:pt x="1721" y="443"/>
                    <a:pt x="1722" y="381"/>
                    <a:pt x="1721" y="319"/>
                  </a:cubicBezTo>
                  <a:cubicBezTo>
                    <a:pt x="1591" y="271"/>
                    <a:pt x="1520" y="407"/>
                    <a:pt x="1399" y="415"/>
                  </a:cubicBezTo>
                  <a:cubicBezTo>
                    <a:pt x="1325" y="326"/>
                    <a:pt x="1252" y="235"/>
                    <a:pt x="1197" y="133"/>
                  </a:cubicBezTo>
                  <a:cubicBezTo>
                    <a:pt x="1179" y="142"/>
                    <a:pt x="1142" y="160"/>
                    <a:pt x="1124" y="169"/>
                  </a:cubicBezTo>
                  <a:cubicBezTo>
                    <a:pt x="1107" y="159"/>
                    <a:pt x="1072" y="140"/>
                    <a:pt x="1055" y="130"/>
                  </a:cubicBezTo>
                  <a:cubicBezTo>
                    <a:pt x="1080" y="96"/>
                    <a:pt x="1105" y="63"/>
                    <a:pt x="1130" y="29"/>
                  </a:cubicBezTo>
                  <a:cubicBezTo>
                    <a:pt x="1150" y="47"/>
                    <a:pt x="1189" y="81"/>
                    <a:pt x="1209" y="99"/>
                  </a:cubicBezTo>
                  <a:cubicBezTo>
                    <a:pt x="1365" y="75"/>
                    <a:pt x="1522" y="86"/>
                    <a:pt x="1678" y="76"/>
                  </a:cubicBezTo>
                  <a:cubicBezTo>
                    <a:pt x="1507" y="31"/>
                    <a:pt x="1318" y="110"/>
                    <a:pt x="1160" y="13"/>
                  </a:cubicBezTo>
                  <a:cubicBezTo>
                    <a:pt x="1072" y="0"/>
                    <a:pt x="985" y="69"/>
                    <a:pt x="893" y="60"/>
                  </a:cubicBezTo>
                  <a:cubicBezTo>
                    <a:pt x="647" y="58"/>
                    <a:pt x="392" y="88"/>
                    <a:pt x="155" y="7"/>
                  </a:cubicBezTo>
                  <a:cubicBezTo>
                    <a:pt x="139" y="15"/>
                    <a:pt x="107" y="30"/>
                    <a:pt x="91" y="37"/>
                  </a:cubicBezTo>
                  <a:cubicBezTo>
                    <a:pt x="72" y="48"/>
                    <a:pt x="34" y="69"/>
                    <a:pt x="15" y="80"/>
                  </a:cubicBezTo>
                  <a:cubicBezTo>
                    <a:pt x="89" y="223"/>
                    <a:pt x="282" y="224"/>
                    <a:pt x="343" y="380"/>
                  </a:cubicBezTo>
                  <a:cubicBezTo>
                    <a:pt x="229" y="383"/>
                    <a:pt x="114" y="379"/>
                    <a:pt x="0" y="388"/>
                  </a:cubicBezTo>
                  <a:cubicBezTo>
                    <a:pt x="126" y="408"/>
                    <a:pt x="254" y="397"/>
                    <a:pt x="381" y="398"/>
                  </a:cubicBezTo>
                  <a:cubicBezTo>
                    <a:pt x="350" y="422"/>
                    <a:pt x="288" y="469"/>
                    <a:pt x="257" y="492"/>
                  </a:cubicBezTo>
                  <a:cubicBezTo>
                    <a:pt x="194" y="493"/>
                    <a:pt x="131" y="495"/>
                    <a:pt x="68" y="498"/>
                  </a:cubicBezTo>
                  <a:cubicBezTo>
                    <a:pt x="64" y="556"/>
                    <a:pt x="60" y="613"/>
                    <a:pt x="57" y="670"/>
                  </a:cubicBezTo>
                  <a:cubicBezTo>
                    <a:pt x="116" y="677"/>
                    <a:pt x="175" y="680"/>
                    <a:pt x="234" y="684"/>
                  </a:cubicBezTo>
                  <a:cubicBezTo>
                    <a:pt x="248" y="638"/>
                    <a:pt x="262" y="592"/>
                    <a:pt x="276" y="547"/>
                  </a:cubicBezTo>
                  <a:cubicBezTo>
                    <a:pt x="328" y="513"/>
                    <a:pt x="379" y="480"/>
                    <a:pt x="431" y="448"/>
                  </a:cubicBezTo>
                  <a:cubicBezTo>
                    <a:pt x="476" y="507"/>
                    <a:pt x="520" y="566"/>
                    <a:pt x="564" y="626"/>
                  </a:cubicBezTo>
                  <a:cubicBezTo>
                    <a:pt x="559" y="646"/>
                    <a:pt x="550" y="686"/>
                    <a:pt x="546" y="706"/>
                  </a:cubicBezTo>
                  <a:cubicBezTo>
                    <a:pt x="579" y="731"/>
                    <a:pt x="613" y="757"/>
                    <a:pt x="646" y="782"/>
                  </a:cubicBezTo>
                  <a:cubicBezTo>
                    <a:pt x="682" y="749"/>
                    <a:pt x="718" y="716"/>
                    <a:pt x="754" y="682"/>
                  </a:cubicBezTo>
                  <a:cubicBezTo>
                    <a:pt x="989" y="668"/>
                    <a:pt x="1224" y="672"/>
                    <a:pt x="1460" y="680"/>
                  </a:cubicBezTo>
                  <a:moveTo>
                    <a:pt x="1562" y="756"/>
                  </a:moveTo>
                  <a:cubicBezTo>
                    <a:pt x="1507" y="720"/>
                    <a:pt x="1572" y="634"/>
                    <a:pt x="1622" y="674"/>
                  </a:cubicBezTo>
                  <a:cubicBezTo>
                    <a:pt x="1676" y="710"/>
                    <a:pt x="1611" y="796"/>
                    <a:pt x="1562" y="756"/>
                  </a:cubicBezTo>
                  <a:moveTo>
                    <a:pt x="615" y="689"/>
                  </a:moveTo>
                  <a:cubicBezTo>
                    <a:pt x="561" y="653"/>
                    <a:pt x="622" y="567"/>
                    <a:pt x="673" y="606"/>
                  </a:cubicBezTo>
                  <a:cubicBezTo>
                    <a:pt x="727" y="641"/>
                    <a:pt x="666" y="731"/>
                    <a:pt x="615" y="689"/>
                  </a:cubicBezTo>
                  <a:moveTo>
                    <a:pt x="747" y="668"/>
                  </a:moveTo>
                  <a:cubicBezTo>
                    <a:pt x="748" y="579"/>
                    <a:pt x="804" y="511"/>
                    <a:pt x="855" y="443"/>
                  </a:cubicBezTo>
                  <a:cubicBezTo>
                    <a:pt x="966" y="451"/>
                    <a:pt x="1015" y="550"/>
                    <a:pt x="1069" y="632"/>
                  </a:cubicBezTo>
                  <a:cubicBezTo>
                    <a:pt x="1065" y="639"/>
                    <a:pt x="1056" y="653"/>
                    <a:pt x="1052" y="660"/>
                  </a:cubicBezTo>
                  <a:cubicBezTo>
                    <a:pt x="951" y="670"/>
                    <a:pt x="848" y="668"/>
                    <a:pt x="747" y="668"/>
                  </a:cubicBezTo>
                  <a:moveTo>
                    <a:pt x="1144" y="630"/>
                  </a:moveTo>
                  <a:cubicBezTo>
                    <a:pt x="1183" y="586"/>
                    <a:pt x="1249" y="549"/>
                    <a:pt x="1246" y="481"/>
                  </a:cubicBezTo>
                  <a:cubicBezTo>
                    <a:pt x="1167" y="382"/>
                    <a:pt x="1024" y="453"/>
                    <a:pt x="919" y="407"/>
                  </a:cubicBezTo>
                  <a:cubicBezTo>
                    <a:pt x="982" y="329"/>
                    <a:pt x="1032" y="212"/>
                    <a:pt x="1144" y="201"/>
                  </a:cubicBezTo>
                  <a:cubicBezTo>
                    <a:pt x="1211" y="268"/>
                    <a:pt x="1265" y="345"/>
                    <a:pt x="1326" y="417"/>
                  </a:cubicBezTo>
                  <a:cubicBezTo>
                    <a:pt x="1325" y="431"/>
                    <a:pt x="1321" y="459"/>
                    <a:pt x="1320" y="473"/>
                  </a:cubicBezTo>
                  <a:cubicBezTo>
                    <a:pt x="1338" y="481"/>
                    <a:pt x="1375" y="497"/>
                    <a:pt x="1394" y="505"/>
                  </a:cubicBezTo>
                  <a:cubicBezTo>
                    <a:pt x="1432" y="559"/>
                    <a:pt x="1467" y="615"/>
                    <a:pt x="1502" y="671"/>
                  </a:cubicBezTo>
                  <a:cubicBezTo>
                    <a:pt x="1383" y="669"/>
                    <a:pt x="1265" y="668"/>
                    <a:pt x="1146" y="664"/>
                  </a:cubicBezTo>
                  <a:cubicBezTo>
                    <a:pt x="1146" y="655"/>
                    <a:pt x="1145" y="638"/>
                    <a:pt x="1144" y="630"/>
                  </a:cubicBezTo>
                  <a:moveTo>
                    <a:pt x="470" y="402"/>
                  </a:moveTo>
                  <a:cubicBezTo>
                    <a:pt x="585" y="370"/>
                    <a:pt x="707" y="379"/>
                    <a:pt x="825" y="395"/>
                  </a:cubicBezTo>
                  <a:cubicBezTo>
                    <a:pt x="770" y="460"/>
                    <a:pt x="721" y="536"/>
                    <a:pt x="642" y="573"/>
                  </a:cubicBezTo>
                  <a:cubicBezTo>
                    <a:pt x="571" y="532"/>
                    <a:pt x="514" y="470"/>
                    <a:pt x="470" y="402"/>
                  </a:cubicBezTo>
                  <a:moveTo>
                    <a:pt x="265" y="187"/>
                  </a:moveTo>
                  <a:cubicBezTo>
                    <a:pt x="267" y="149"/>
                    <a:pt x="269" y="111"/>
                    <a:pt x="271" y="73"/>
                  </a:cubicBezTo>
                  <a:cubicBezTo>
                    <a:pt x="523" y="88"/>
                    <a:pt x="776" y="83"/>
                    <a:pt x="1028" y="77"/>
                  </a:cubicBezTo>
                  <a:cubicBezTo>
                    <a:pt x="1038" y="205"/>
                    <a:pt x="933" y="286"/>
                    <a:pt x="858" y="373"/>
                  </a:cubicBezTo>
                  <a:cubicBezTo>
                    <a:pt x="763" y="339"/>
                    <a:pt x="708" y="261"/>
                    <a:pt x="677" y="169"/>
                  </a:cubicBezTo>
                  <a:cubicBezTo>
                    <a:pt x="626" y="180"/>
                    <a:pt x="576" y="192"/>
                    <a:pt x="527" y="206"/>
                  </a:cubicBezTo>
                  <a:cubicBezTo>
                    <a:pt x="523" y="277"/>
                    <a:pt x="500" y="342"/>
                    <a:pt x="438" y="383"/>
                  </a:cubicBezTo>
                  <a:cubicBezTo>
                    <a:pt x="381" y="318"/>
                    <a:pt x="323" y="252"/>
                    <a:pt x="265" y="187"/>
                  </a:cubicBezTo>
                  <a:moveTo>
                    <a:pt x="125" y="152"/>
                  </a:moveTo>
                  <a:cubicBezTo>
                    <a:pt x="74" y="105"/>
                    <a:pt x="155" y="27"/>
                    <a:pt x="201" y="78"/>
                  </a:cubicBezTo>
                  <a:cubicBezTo>
                    <a:pt x="253" y="125"/>
                    <a:pt x="171" y="208"/>
                    <a:pt x="125" y="15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209B862C-F2CB-49DC-8FDC-6DB1EBBCD41C}"/>
              </a:ext>
            </a:extLst>
          </p:cNvPr>
          <p:cNvGrpSpPr/>
          <p:nvPr/>
        </p:nvGrpSpPr>
        <p:grpSpPr>
          <a:xfrm>
            <a:off x="4873562" y="1286201"/>
            <a:ext cx="468042" cy="506336"/>
            <a:chOff x="4827587" y="1236663"/>
            <a:chExt cx="698500" cy="755650"/>
          </a:xfrm>
          <a:solidFill>
            <a:schemeClr val="bg1"/>
          </a:solidFill>
        </p:grpSpPr>
        <p:sp>
          <p:nvSpPr>
            <p:cNvPr id="69" name="Freeform 15">
              <a:extLst>
                <a:ext uri="{FF2B5EF4-FFF2-40B4-BE49-F238E27FC236}">
                  <a16:creationId xmlns:a16="http://schemas.microsoft.com/office/drawing/2014/main" id="{21112CFD-1DEB-4C8F-B39F-BDFBE2B1187B}"/>
                </a:ext>
              </a:extLst>
            </p:cNvPr>
            <p:cNvSpPr>
              <a:spLocks noEditPoints="1"/>
            </p:cNvSpPr>
            <p:nvPr/>
          </p:nvSpPr>
          <p:spPr bwMode="auto">
            <a:xfrm flipV="1">
              <a:off x="4827587" y="1236663"/>
              <a:ext cx="698500" cy="755650"/>
            </a:xfrm>
            <a:custGeom>
              <a:avLst/>
              <a:gdLst>
                <a:gd name="T0" fmla="*/ 459 w 1938"/>
                <a:gd name="T1" fmla="*/ 1865 h 2083"/>
                <a:gd name="T2" fmla="*/ 1000 w 1938"/>
                <a:gd name="T3" fmla="*/ 2083 h 2083"/>
                <a:gd name="T4" fmla="*/ 1770 w 1938"/>
                <a:gd name="T5" fmla="*/ 1705 h 2083"/>
                <a:gd name="T6" fmla="*/ 1782 w 1938"/>
                <a:gd name="T7" fmla="*/ 895 h 2083"/>
                <a:gd name="T8" fmla="*/ 1511 w 1938"/>
                <a:gd name="T9" fmla="*/ 498 h 2083"/>
                <a:gd name="T10" fmla="*/ 1486 w 1938"/>
                <a:gd name="T11" fmla="*/ 0 h 2083"/>
                <a:gd name="T12" fmla="*/ 560 w 1938"/>
                <a:gd name="T13" fmla="*/ 1 h 2083"/>
                <a:gd name="T14" fmla="*/ 559 w 1938"/>
                <a:gd name="T15" fmla="*/ 214 h 2083"/>
                <a:gd name="T16" fmla="*/ 223 w 1938"/>
                <a:gd name="T17" fmla="*/ 218 h 2083"/>
                <a:gd name="T18" fmla="*/ 100 w 1938"/>
                <a:gd name="T19" fmla="*/ 359 h 2083"/>
                <a:gd name="T20" fmla="*/ 97 w 1938"/>
                <a:gd name="T21" fmla="*/ 759 h 2083"/>
                <a:gd name="T22" fmla="*/ 0 w 1938"/>
                <a:gd name="T23" fmla="*/ 933 h 2083"/>
                <a:gd name="T24" fmla="*/ 215 w 1938"/>
                <a:gd name="T25" fmla="*/ 1193 h 2083"/>
                <a:gd name="T26" fmla="*/ 459 w 1938"/>
                <a:gd name="T27" fmla="*/ 1865 h 2083"/>
                <a:gd name="T28" fmla="*/ 950 w 1938"/>
                <a:gd name="T29" fmla="*/ 1810 h 2083"/>
                <a:gd name="T30" fmla="*/ 868 w 1938"/>
                <a:gd name="T31" fmla="*/ 1697 h 2083"/>
                <a:gd name="T32" fmla="*/ 968 w 1938"/>
                <a:gd name="T33" fmla="*/ 1522 h 2083"/>
                <a:gd name="T34" fmla="*/ 1102 w 1938"/>
                <a:gd name="T35" fmla="*/ 1560 h 2083"/>
                <a:gd name="T36" fmla="*/ 1004 w 1938"/>
                <a:gd name="T37" fmla="*/ 1387 h 2083"/>
                <a:gd name="T38" fmla="*/ 1020 w 1938"/>
                <a:gd name="T39" fmla="*/ 1167 h 2083"/>
                <a:gd name="T40" fmla="*/ 1141 w 1938"/>
                <a:gd name="T41" fmla="*/ 1155 h 2083"/>
                <a:gd name="T42" fmla="*/ 1185 w 1938"/>
                <a:gd name="T43" fmla="*/ 1049 h 2083"/>
                <a:gd name="T44" fmla="*/ 1283 w 1938"/>
                <a:gd name="T45" fmla="*/ 1130 h 2083"/>
                <a:gd name="T46" fmla="*/ 1403 w 1938"/>
                <a:gd name="T47" fmla="*/ 1083 h 2083"/>
                <a:gd name="T48" fmla="*/ 1403 w 1938"/>
                <a:gd name="T49" fmla="*/ 1200 h 2083"/>
                <a:gd name="T50" fmla="*/ 1493 w 1938"/>
                <a:gd name="T51" fmla="*/ 1253 h 2083"/>
                <a:gd name="T52" fmla="*/ 1429 w 1938"/>
                <a:gd name="T53" fmla="*/ 1358 h 2083"/>
                <a:gd name="T54" fmla="*/ 1471 w 1938"/>
                <a:gd name="T55" fmla="*/ 1449 h 2083"/>
                <a:gd name="T56" fmla="*/ 1289 w 1938"/>
                <a:gd name="T57" fmla="*/ 1552 h 2083"/>
                <a:gd name="T58" fmla="*/ 1119 w 1938"/>
                <a:gd name="T59" fmla="*/ 1522 h 2083"/>
                <a:gd name="T60" fmla="*/ 1126 w 1938"/>
                <a:gd name="T61" fmla="*/ 1764 h 2083"/>
                <a:gd name="T62" fmla="*/ 950 w 1938"/>
                <a:gd name="T63" fmla="*/ 1810 h 2083"/>
                <a:gd name="T64" fmla="*/ 696 w 1938"/>
                <a:gd name="T65" fmla="*/ 1503 h 2083"/>
                <a:gd name="T66" fmla="*/ 784 w 1938"/>
                <a:gd name="T67" fmla="*/ 1253 h 2083"/>
                <a:gd name="T68" fmla="*/ 980 w 1938"/>
                <a:gd name="T69" fmla="*/ 1314 h 2083"/>
                <a:gd name="T70" fmla="*/ 987 w 1938"/>
                <a:gd name="T71" fmla="*/ 1449 h 2083"/>
                <a:gd name="T72" fmla="*/ 798 w 1938"/>
                <a:gd name="T73" fmla="*/ 1564 h 2083"/>
                <a:gd name="T74" fmla="*/ 696 w 1938"/>
                <a:gd name="T75" fmla="*/ 1503 h 20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938" h="2083">
                  <a:moveTo>
                    <a:pt x="459" y="1865"/>
                  </a:moveTo>
                  <a:cubicBezTo>
                    <a:pt x="597" y="2009"/>
                    <a:pt x="805" y="2073"/>
                    <a:pt x="1000" y="2083"/>
                  </a:cubicBezTo>
                  <a:cubicBezTo>
                    <a:pt x="1289" y="2059"/>
                    <a:pt x="1605" y="1961"/>
                    <a:pt x="1770" y="1705"/>
                  </a:cubicBezTo>
                  <a:cubicBezTo>
                    <a:pt x="1938" y="1469"/>
                    <a:pt x="1929" y="1139"/>
                    <a:pt x="1782" y="895"/>
                  </a:cubicBezTo>
                  <a:cubicBezTo>
                    <a:pt x="1712" y="748"/>
                    <a:pt x="1566" y="653"/>
                    <a:pt x="1511" y="498"/>
                  </a:cubicBezTo>
                  <a:cubicBezTo>
                    <a:pt x="1450" y="339"/>
                    <a:pt x="1477" y="166"/>
                    <a:pt x="1486" y="0"/>
                  </a:cubicBezTo>
                  <a:cubicBezTo>
                    <a:pt x="1177" y="4"/>
                    <a:pt x="869" y="2"/>
                    <a:pt x="560" y="1"/>
                  </a:cubicBezTo>
                  <a:cubicBezTo>
                    <a:pt x="560" y="72"/>
                    <a:pt x="559" y="143"/>
                    <a:pt x="559" y="214"/>
                  </a:cubicBezTo>
                  <a:cubicBezTo>
                    <a:pt x="447" y="212"/>
                    <a:pt x="334" y="197"/>
                    <a:pt x="223" y="218"/>
                  </a:cubicBezTo>
                  <a:cubicBezTo>
                    <a:pt x="155" y="232"/>
                    <a:pt x="135" y="309"/>
                    <a:pt x="100" y="359"/>
                  </a:cubicBezTo>
                  <a:cubicBezTo>
                    <a:pt x="191" y="484"/>
                    <a:pt x="100" y="624"/>
                    <a:pt x="97" y="759"/>
                  </a:cubicBezTo>
                  <a:cubicBezTo>
                    <a:pt x="106" y="836"/>
                    <a:pt x="18" y="867"/>
                    <a:pt x="0" y="933"/>
                  </a:cubicBezTo>
                  <a:cubicBezTo>
                    <a:pt x="57" y="1031"/>
                    <a:pt x="149" y="1101"/>
                    <a:pt x="215" y="1193"/>
                  </a:cubicBezTo>
                  <a:cubicBezTo>
                    <a:pt x="235" y="1433"/>
                    <a:pt x="318" y="1669"/>
                    <a:pt x="459" y="1865"/>
                  </a:cubicBezTo>
                  <a:moveTo>
                    <a:pt x="950" y="1810"/>
                  </a:moveTo>
                  <a:cubicBezTo>
                    <a:pt x="923" y="1772"/>
                    <a:pt x="895" y="1734"/>
                    <a:pt x="868" y="1697"/>
                  </a:cubicBezTo>
                  <a:cubicBezTo>
                    <a:pt x="900" y="1638"/>
                    <a:pt x="934" y="1580"/>
                    <a:pt x="968" y="1522"/>
                  </a:cubicBezTo>
                  <a:cubicBezTo>
                    <a:pt x="1002" y="1532"/>
                    <a:pt x="1069" y="1551"/>
                    <a:pt x="1102" y="1560"/>
                  </a:cubicBezTo>
                  <a:cubicBezTo>
                    <a:pt x="1092" y="1489"/>
                    <a:pt x="1107" y="1385"/>
                    <a:pt x="1004" y="1387"/>
                  </a:cubicBezTo>
                  <a:cubicBezTo>
                    <a:pt x="1025" y="1316"/>
                    <a:pt x="1043" y="1241"/>
                    <a:pt x="1020" y="1167"/>
                  </a:cubicBezTo>
                  <a:cubicBezTo>
                    <a:pt x="1060" y="1163"/>
                    <a:pt x="1101" y="1159"/>
                    <a:pt x="1141" y="1155"/>
                  </a:cubicBezTo>
                  <a:cubicBezTo>
                    <a:pt x="1155" y="1119"/>
                    <a:pt x="1169" y="1084"/>
                    <a:pt x="1185" y="1049"/>
                  </a:cubicBezTo>
                  <a:cubicBezTo>
                    <a:pt x="1219" y="1075"/>
                    <a:pt x="1250" y="1103"/>
                    <a:pt x="1283" y="1130"/>
                  </a:cubicBezTo>
                  <a:cubicBezTo>
                    <a:pt x="1313" y="1118"/>
                    <a:pt x="1373" y="1095"/>
                    <a:pt x="1403" y="1083"/>
                  </a:cubicBezTo>
                  <a:cubicBezTo>
                    <a:pt x="1403" y="1112"/>
                    <a:pt x="1403" y="1171"/>
                    <a:pt x="1403" y="1200"/>
                  </a:cubicBezTo>
                  <a:cubicBezTo>
                    <a:pt x="1433" y="1217"/>
                    <a:pt x="1463" y="1235"/>
                    <a:pt x="1493" y="1253"/>
                  </a:cubicBezTo>
                  <a:cubicBezTo>
                    <a:pt x="1475" y="1290"/>
                    <a:pt x="1451" y="1324"/>
                    <a:pt x="1429" y="1358"/>
                  </a:cubicBezTo>
                  <a:cubicBezTo>
                    <a:pt x="1443" y="1389"/>
                    <a:pt x="1457" y="1419"/>
                    <a:pt x="1471" y="1449"/>
                  </a:cubicBezTo>
                  <a:cubicBezTo>
                    <a:pt x="1388" y="1442"/>
                    <a:pt x="1330" y="1485"/>
                    <a:pt x="1289" y="1552"/>
                  </a:cubicBezTo>
                  <a:cubicBezTo>
                    <a:pt x="1237" y="1522"/>
                    <a:pt x="1179" y="1496"/>
                    <a:pt x="1119" y="1522"/>
                  </a:cubicBezTo>
                  <a:cubicBezTo>
                    <a:pt x="1142" y="1602"/>
                    <a:pt x="1151" y="1684"/>
                    <a:pt x="1126" y="1764"/>
                  </a:cubicBezTo>
                  <a:cubicBezTo>
                    <a:pt x="1068" y="1783"/>
                    <a:pt x="1009" y="1799"/>
                    <a:pt x="950" y="1810"/>
                  </a:cubicBezTo>
                  <a:moveTo>
                    <a:pt x="696" y="1503"/>
                  </a:moveTo>
                  <a:cubicBezTo>
                    <a:pt x="652" y="1407"/>
                    <a:pt x="669" y="1286"/>
                    <a:pt x="784" y="1253"/>
                  </a:cubicBezTo>
                  <a:cubicBezTo>
                    <a:pt x="860" y="1200"/>
                    <a:pt x="920" y="1277"/>
                    <a:pt x="980" y="1314"/>
                  </a:cubicBezTo>
                  <a:cubicBezTo>
                    <a:pt x="981" y="1359"/>
                    <a:pt x="984" y="1404"/>
                    <a:pt x="987" y="1449"/>
                  </a:cubicBezTo>
                  <a:cubicBezTo>
                    <a:pt x="935" y="1505"/>
                    <a:pt x="874" y="1549"/>
                    <a:pt x="798" y="1564"/>
                  </a:cubicBezTo>
                  <a:cubicBezTo>
                    <a:pt x="773" y="1548"/>
                    <a:pt x="722" y="1518"/>
                    <a:pt x="696" y="150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0" name="Freeform 29">
              <a:extLst>
                <a:ext uri="{FF2B5EF4-FFF2-40B4-BE49-F238E27FC236}">
                  <a16:creationId xmlns:a16="http://schemas.microsoft.com/office/drawing/2014/main" id="{BD0C0BD7-3357-4D1B-BD95-D917C67399FB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5165725" y="1360488"/>
              <a:ext cx="61912" cy="50800"/>
            </a:xfrm>
            <a:custGeom>
              <a:avLst/>
              <a:gdLst>
                <a:gd name="T0" fmla="*/ 0 w 173"/>
                <a:gd name="T1" fmla="*/ 140 h 140"/>
                <a:gd name="T2" fmla="*/ 131 w 173"/>
                <a:gd name="T3" fmla="*/ 133 h 140"/>
                <a:gd name="T4" fmla="*/ 173 w 173"/>
                <a:gd name="T5" fmla="*/ 19 h 140"/>
                <a:gd name="T6" fmla="*/ 13 w 173"/>
                <a:gd name="T7" fmla="*/ 29 h 140"/>
                <a:gd name="T8" fmla="*/ 0 w 173"/>
                <a:gd name="T9" fmla="*/ 14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" h="140">
                  <a:moveTo>
                    <a:pt x="0" y="140"/>
                  </a:moveTo>
                  <a:cubicBezTo>
                    <a:pt x="43" y="140"/>
                    <a:pt x="87" y="138"/>
                    <a:pt x="131" y="133"/>
                  </a:cubicBezTo>
                  <a:cubicBezTo>
                    <a:pt x="142" y="105"/>
                    <a:pt x="163" y="47"/>
                    <a:pt x="173" y="19"/>
                  </a:cubicBezTo>
                  <a:cubicBezTo>
                    <a:pt x="120" y="23"/>
                    <a:pt x="60" y="0"/>
                    <a:pt x="13" y="29"/>
                  </a:cubicBezTo>
                  <a:cubicBezTo>
                    <a:pt x="6" y="66"/>
                    <a:pt x="2" y="103"/>
                    <a:pt x="0" y="14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1" name="Freeform 30">
              <a:extLst>
                <a:ext uri="{FF2B5EF4-FFF2-40B4-BE49-F238E27FC236}">
                  <a16:creationId xmlns:a16="http://schemas.microsoft.com/office/drawing/2014/main" id="{5667B331-262F-4B96-8C9C-5F7D8E03A937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5222875" y="1460501"/>
              <a:ext cx="112712" cy="123825"/>
            </a:xfrm>
            <a:custGeom>
              <a:avLst/>
              <a:gdLst>
                <a:gd name="T0" fmla="*/ 88 w 313"/>
                <a:gd name="T1" fmla="*/ 297 h 342"/>
                <a:gd name="T2" fmla="*/ 282 w 313"/>
                <a:gd name="T3" fmla="*/ 202 h 342"/>
                <a:gd name="T4" fmla="*/ 69 w 313"/>
                <a:gd name="T5" fmla="*/ 80 h 342"/>
                <a:gd name="T6" fmla="*/ 88 w 313"/>
                <a:gd name="T7" fmla="*/ 297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3" h="342">
                  <a:moveTo>
                    <a:pt x="88" y="297"/>
                  </a:moveTo>
                  <a:cubicBezTo>
                    <a:pt x="157" y="342"/>
                    <a:pt x="286" y="291"/>
                    <a:pt x="282" y="202"/>
                  </a:cubicBezTo>
                  <a:cubicBezTo>
                    <a:pt x="313" y="89"/>
                    <a:pt x="151" y="0"/>
                    <a:pt x="69" y="80"/>
                  </a:cubicBezTo>
                  <a:cubicBezTo>
                    <a:pt x="0" y="127"/>
                    <a:pt x="5" y="265"/>
                    <a:pt x="88" y="29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2" name="Freeform 33">
              <a:extLst>
                <a:ext uri="{FF2B5EF4-FFF2-40B4-BE49-F238E27FC236}">
                  <a16:creationId xmlns:a16="http://schemas.microsoft.com/office/drawing/2014/main" id="{602FF434-9311-4235-B437-87B861A343E4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5086350" y="1447800"/>
              <a:ext cx="77787" cy="73025"/>
            </a:xfrm>
            <a:custGeom>
              <a:avLst/>
              <a:gdLst>
                <a:gd name="T0" fmla="*/ 0 w 217"/>
                <a:gd name="T1" fmla="*/ 93 h 198"/>
                <a:gd name="T2" fmla="*/ 204 w 217"/>
                <a:gd name="T3" fmla="*/ 184 h 198"/>
                <a:gd name="T4" fmla="*/ 148 w 217"/>
                <a:gd name="T5" fmla="*/ 1 h 198"/>
                <a:gd name="T6" fmla="*/ 0 w 217"/>
                <a:gd name="T7" fmla="*/ 93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" h="198">
                  <a:moveTo>
                    <a:pt x="0" y="93"/>
                  </a:moveTo>
                  <a:cubicBezTo>
                    <a:pt x="44" y="169"/>
                    <a:pt x="117" y="198"/>
                    <a:pt x="204" y="184"/>
                  </a:cubicBezTo>
                  <a:cubicBezTo>
                    <a:pt x="200" y="119"/>
                    <a:pt x="217" y="40"/>
                    <a:pt x="148" y="1"/>
                  </a:cubicBezTo>
                  <a:cubicBezTo>
                    <a:pt x="83" y="0"/>
                    <a:pt x="42" y="53"/>
                    <a:pt x="0" y="9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9057BC18-A888-4629-9B3F-67AF0B1238F0}"/>
              </a:ext>
            </a:extLst>
          </p:cNvPr>
          <p:cNvGrpSpPr/>
          <p:nvPr/>
        </p:nvGrpSpPr>
        <p:grpSpPr>
          <a:xfrm>
            <a:off x="526394" y="1226632"/>
            <a:ext cx="910554" cy="625474"/>
            <a:chOff x="371475" y="1125538"/>
            <a:chExt cx="1358899" cy="933450"/>
          </a:xfrm>
          <a:solidFill>
            <a:schemeClr val="bg1"/>
          </a:solidFill>
        </p:grpSpPr>
        <p:sp>
          <p:nvSpPr>
            <p:cNvPr id="74" name="Freeform 6">
              <a:extLst>
                <a:ext uri="{FF2B5EF4-FFF2-40B4-BE49-F238E27FC236}">
                  <a16:creationId xmlns:a16="http://schemas.microsoft.com/office/drawing/2014/main" id="{DBE53184-F7FC-48AF-848A-047FAD9254E2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447675" y="1125538"/>
              <a:ext cx="236537" cy="206375"/>
            </a:xfrm>
            <a:custGeom>
              <a:avLst/>
              <a:gdLst>
                <a:gd name="T0" fmla="*/ 168 w 658"/>
                <a:gd name="T1" fmla="*/ 97 h 568"/>
                <a:gd name="T2" fmla="*/ 351 w 658"/>
                <a:gd name="T3" fmla="*/ 552 h 568"/>
                <a:gd name="T4" fmla="*/ 627 w 658"/>
                <a:gd name="T5" fmla="*/ 239 h 568"/>
                <a:gd name="T6" fmla="*/ 435 w 658"/>
                <a:gd name="T7" fmla="*/ 0 h 568"/>
                <a:gd name="T8" fmla="*/ 168 w 658"/>
                <a:gd name="T9" fmla="*/ 97 h 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8" h="568">
                  <a:moveTo>
                    <a:pt x="168" y="97"/>
                  </a:moveTo>
                  <a:cubicBezTo>
                    <a:pt x="0" y="243"/>
                    <a:pt x="130" y="563"/>
                    <a:pt x="351" y="552"/>
                  </a:cubicBezTo>
                  <a:cubicBezTo>
                    <a:pt x="515" y="568"/>
                    <a:pt x="658" y="397"/>
                    <a:pt x="627" y="239"/>
                  </a:cubicBezTo>
                  <a:cubicBezTo>
                    <a:pt x="613" y="129"/>
                    <a:pt x="509" y="69"/>
                    <a:pt x="435" y="0"/>
                  </a:cubicBezTo>
                  <a:cubicBezTo>
                    <a:pt x="338" y="5"/>
                    <a:pt x="234" y="16"/>
                    <a:pt x="168" y="9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5" name="Freeform 14">
              <a:extLst>
                <a:ext uri="{FF2B5EF4-FFF2-40B4-BE49-F238E27FC236}">
                  <a16:creationId xmlns:a16="http://schemas.microsoft.com/office/drawing/2014/main" id="{C54D665F-BFF5-4C51-87B4-42A9833DFDF3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150937" y="1220788"/>
              <a:ext cx="261937" cy="247650"/>
            </a:xfrm>
            <a:custGeom>
              <a:avLst/>
              <a:gdLst>
                <a:gd name="T0" fmla="*/ 0 w 727"/>
                <a:gd name="T1" fmla="*/ 8 h 679"/>
                <a:gd name="T2" fmla="*/ 351 w 727"/>
                <a:gd name="T3" fmla="*/ 679 h 679"/>
                <a:gd name="T4" fmla="*/ 487 w 727"/>
                <a:gd name="T5" fmla="*/ 481 h 679"/>
                <a:gd name="T6" fmla="*/ 727 w 727"/>
                <a:gd name="T7" fmla="*/ 7 h 679"/>
                <a:gd name="T8" fmla="*/ 0 w 727"/>
                <a:gd name="T9" fmla="*/ 8 h 6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7" h="679">
                  <a:moveTo>
                    <a:pt x="0" y="8"/>
                  </a:moveTo>
                  <a:cubicBezTo>
                    <a:pt x="99" y="240"/>
                    <a:pt x="228" y="459"/>
                    <a:pt x="351" y="679"/>
                  </a:cubicBezTo>
                  <a:cubicBezTo>
                    <a:pt x="406" y="620"/>
                    <a:pt x="452" y="554"/>
                    <a:pt x="487" y="481"/>
                  </a:cubicBezTo>
                  <a:cubicBezTo>
                    <a:pt x="564" y="321"/>
                    <a:pt x="669" y="176"/>
                    <a:pt x="727" y="7"/>
                  </a:cubicBezTo>
                  <a:cubicBezTo>
                    <a:pt x="485" y="1"/>
                    <a:pt x="242" y="0"/>
                    <a:pt x="0" y="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6" name="Freeform 17">
              <a:extLst>
                <a:ext uri="{FF2B5EF4-FFF2-40B4-BE49-F238E27FC236}">
                  <a16:creationId xmlns:a16="http://schemas.microsoft.com/office/drawing/2014/main" id="{5783D0AB-C265-4C71-80CD-63B725987A96}"/>
                </a:ext>
              </a:extLst>
            </p:cNvPr>
            <p:cNvSpPr>
              <a:spLocks noEditPoints="1"/>
            </p:cNvSpPr>
            <p:nvPr/>
          </p:nvSpPr>
          <p:spPr bwMode="auto">
            <a:xfrm flipV="1">
              <a:off x="371475" y="1327150"/>
              <a:ext cx="425450" cy="731838"/>
            </a:xfrm>
            <a:custGeom>
              <a:avLst/>
              <a:gdLst>
                <a:gd name="T0" fmla="*/ 326 w 1183"/>
                <a:gd name="T1" fmla="*/ 1925 h 2016"/>
                <a:gd name="T2" fmla="*/ 706 w 1183"/>
                <a:gd name="T3" fmla="*/ 1984 h 2016"/>
                <a:gd name="T4" fmla="*/ 1112 w 1183"/>
                <a:gd name="T5" fmla="*/ 1386 h 2016"/>
                <a:gd name="T6" fmla="*/ 1081 w 1183"/>
                <a:gd name="T7" fmla="*/ 1106 h 2016"/>
                <a:gd name="T8" fmla="*/ 865 w 1183"/>
                <a:gd name="T9" fmla="*/ 1243 h 2016"/>
                <a:gd name="T10" fmla="*/ 796 w 1183"/>
                <a:gd name="T11" fmla="*/ 7 h 2016"/>
                <a:gd name="T12" fmla="*/ 615 w 1183"/>
                <a:gd name="T13" fmla="*/ 1 h 2016"/>
                <a:gd name="T14" fmla="*/ 582 w 1183"/>
                <a:gd name="T15" fmla="*/ 92 h 2016"/>
                <a:gd name="T16" fmla="*/ 510 w 1183"/>
                <a:gd name="T17" fmla="*/ 0 h 2016"/>
                <a:gd name="T18" fmla="*/ 350 w 1183"/>
                <a:gd name="T19" fmla="*/ 13 h 2016"/>
                <a:gd name="T20" fmla="*/ 303 w 1183"/>
                <a:gd name="T21" fmla="*/ 235 h 2016"/>
                <a:gd name="T22" fmla="*/ 303 w 1183"/>
                <a:gd name="T23" fmla="*/ 1309 h 2016"/>
                <a:gd name="T24" fmla="*/ 19 w 1183"/>
                <a:gd name="T25" fmla="*/ 1453 h 2016"/>
                <a:gd name="T26" fmla="*/ 326 w 1183"/>
                <a:gd name="T27" fmla="*/ 1925 h 2016"/>
                <a:gd name="T28" fmla="*/ 461 w 1183"/>
                <a:gd name="T29" fmla="*/ 1669 h 2016"/>
                <a:gd name="T30" fmla="*/ 440 w 1183"/>
                <a:gd name="T31" fmla="*/ 1621 h 2016"/>
                <a:gd name="T32" fmla="*/ 407 w 1183"/>
                <a:gd name="T33" fmla="*/ 1721 h 2016"/>
                <a:gd name="T34" fmla="*/ 370 w 1183"/>
                <a:gd name="T35" fmla="*/ 1558 h 2016"/>
                <a:gd name="T36" fmla="*/ 505 w 1183"/>
                <a:gd name="T37" fmla="*/ 1467 h 2016"/>
                <a:gd name="T38" fmla="*/ 484 w 1183"/>
                <a:gd name="T39" fmla="*/ 1297 h 2016"/>
                <a:gd name="T40" fmla="*/ 587 w 1183"/>
                <a:gd name="T41" fmla="*/ 1237 h 2016"/>
                <a:gd name="T42" fmla="*/ 634 w 1183"/>
                <a:gd name="T43" fmla="*/ 1343 h 2016"/>
                <a:gd name="T44" fmla="*/ 735 w 1183"/>
                <a:gd name="T45" fmla="*/ 1567 h 2016"/>
                <a:gd name="T46" fmla="*/ 832 w 1183"/>
                <a:gd name="T47" fmla="*/ 1701 h 2016"/>
                <a:gd name="T48" fmla="*/ 904 w 1183"/>
                <a:gd name="T49" fmla="*/ 1668 h 2016"/>
                <a:gd name="T50" fmla="*/ 875 w 1183"/>
                <a:gd name="T51" fmla="*/ 1777 h 2016"/>
                <a:gd name="T52" fmla="*/ 527 w 1183"/>
                <a:gd name="T53" fmla="*/ 1931 h 2016"/>
                <a:gd name="T54" fmla="*/ 461 w 1183"/>
                <a:gd name="T55" fmla="*/ 1669 h 2016"/>
                <a:gd name="T56" fmla="*/ 262 w 1183"/>
                <a:gd name="T57" fmla="*/ 1574 h 2016"/>
                <a:gd name="T58" fmla="*/ 314 w 1183"/>
                <a:gd name="T59" fmla="*/ 1524 h 2016"/>
                <a:gd name="T60" fmla="*/ 262 w 1183"/>
                <a:gd name="T61" fmla="*/ 1574 h 20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183" h="2016">
                  <a:moveTo>
                    <a:pt x="326" y="1925"/>
                  </a:moveTo>
                  <a:cubicBezTo>
                    <a:pt x="431" y="2016"/>
                    <a:pt x="578" y="1991"/>
                    <a:pt x="706" y="1984"/>
                  </a:cubicBezTo>
                  <a:cubicBezTo>
                    <a:pt x="945" y="1889"/>
                    <a:pt x="1077" y="1630"/>
                    <a:pt x="1112" y="1386"/>
                  </a:cubicBezTo>
                  <a:cubicBezTo>
                    <a:pt x="1123" y="1295"/>
                    <a:pt x="1183" y="1165"/>
                    <a:pt x="1081" y="1106"/>
                  </a:cubicBezTo>
                  <a:cubicBezTo>
                    <a:pt x="979" y="1047"/>
                    <a:pt x="923" y="1187"/>
                    <a:pt x="865" y="1243"/>
                  </a:cubicBezTo>
                  <a:cubicBezTo>
                    <a:pt x="767" y="838"/>
                    <a:pt x="883" y="413"/>
                    <a:pt x="796" y="7"/>
                  </a:cubicBezTo>
                  <a:cubicBezTo>
                    <a:pt x="736" y="5"/>
                    <a:pt x="675" y="3"/>
                    <a:pt x="615" y="1"/>
                  </a:cubicBezTo>
                  <a:cubicBezTo>
                    <a:pt x="607" y="24"/>
                    <a:pt x="591" y="70"/>
                    <a:pt x="582" y="92"/>
                  </a:cubicBezTo>
                  <a:cubicBezTo>
                    <a:pt x="558" y="62"/>
                    <a:pt x="534" y="31"/>
                    <a:pt x="510" y="0"/>
                  </a:cubicBezTo>
                  <a:cubicBezTo>
                    <a:pt x="457" y="3"/>
                    <a:pt x="403" y="3"/>
                    <a:pt x="350" y="13"/>
                  </a:cubicBezTo>
                  <a:cubicBezTo>
                    <a:pt x="297" y="75"/>
                    <a:pt x="304" y="159"/>
                    <a:pt x="303" y="235"/>
                  </a:cubicBezTo>
                  <a:cubicBezTo>
                    <a:pt x="306" y="593"/>
                    <a:pt x="305" y="951"/>
                    <a:pt x="303" y="1309"/>
                  </a:cubicBezTo>
                  <a:cubicBezTo>
                    <a:pt x="196" y="1331"/>
                    <a:pt x="98" y="1378"/>
                    <a:pt x="19" y="1453"/>
                  </a:cubicBezTo>
                  <a:cubicBezTo>
                    <a:pt x="0" y="1663"/>
                    <a:pt x="175" y="1811"/>
                    <a:pt x="326" y="1925"/>
                  </a:cubicBezTo>
                  <a:moveTo>
                    <a:pt x="461" y="1669"/>
                  </a:moveTo>
                  <a:lnTo>
                    <a:pt x="440" y="1621"/>
                  </a:lnTo>
                  <a:cubicBezTo>
                    <a:pt x="432" y="1646"/>
                    <a:pt x="415" y="1696"/>
                    <a:pt x="407" y="1721"/>
                  </a:cubicBezTo>
                  <a:cubicBezTo>
                    <a:pt x="392" y="1668"/>
                    <a:pt x="359" y="1614"/>
                    <a:pt x="370" y="1558"/>
                  </a:cubicBezTo>
                  <a:cubicBezTo>
                    <a:pt x="413" y="1525"/>
                    <a:pt x="461" y="1499"/>
                    <a:pt x="505" y="1467"/>
                  </a:cubicBezTo>
                  <a:cubicBezTo>
                    <a:pt x="503" y="1410"/>
                    <a:pt x="493" y="1353"/>
                    <a:pt x="484" y="1297"/>
                  </a:cubicBezTo>
                  <a:cubicBezTo>
                    <a:pt x="518" y="1277"/>
                    <a:pt x="552" y="1257"/>
                    <a:pt x="587" y="1237"/>
                  </a:cubicBezTo>
                  <a:cubicBezTo>
                    <a:pt x="602" y="1272"/>
                    <a:pt x="618" y="1308"/>
                    <a:pt x="634" y="1343"/>
                  </a:cubicBezTo>
                  <a:cubicBezTo>
                    <a:pt x="667" y="1418"/>
                    <a:pt x="704" y="1492"/>
                    <a:pt x="735" y="1567"/>
                  </a:cubicBezTo>
                  <a:cubicBezTo>
                    <a:pt x="781" y="1602"/>
                    <a:pt x="809" y="1650"/>
                    <a:pt x="832" y="1701"/>
                  </a:cubicBezTo>
                  <a:cubicBezTo>
                    <a:pt x="850" y="1693"/>
                    <a:pt x="886" y="1676"/>
                    <a:pt x="904" y="1668"/>
                  </a:cubicBezTo>
                  <a:cubicBezTo>
                    <a:pt x="897" y="1695"/>
                    <a:pt x="882" y="1750"/>
                    <a:pt x="875" y="1777"/>
                  </a:cubicBezTo>
                  <a:cubicBezTo>
                    <a:pt x="766" y="1841"/>
                    <a:pt x="648" y="1891"/>
                    <a:pt x="527" y="1931"/>
                  </a:cubicBezTo>
                  <a:cubicBezTo>
                    <a:pt x="419" y="1888"/>
                    <a:pt x="411" y="1760"/>
                    <a:pt x="461" y="1669"/>
                  </a:cubicBezTo>
                  <a:moveTo>
                    <a:pt x="262" y="1574"/>
                  </a:moveTo>
                  <a:cubicBezTo>
                    <a:pt x="248" y="1524"/>
                    <a:pt x="265" y="1507"/>
                    <a:pt x="314" y="1524"/>
                  </a:cubicBezTo>
                  <a:cubicBezTo>
                    <a:pt x="328" y="1574"/>
                    <a:pt x="311" y="1590"/>
                    <a:pt x="262" y="15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7" name="Freeform 28">
              <a:extLst>
                <a:ext uri="{FF2B5EF4-FFF2-40B4-BE49-F238E27FC236}">
                  <a16:creationId xmlns:a16="http://schemas.microsoft.com/office/drawing/2014/main" id="{72880A20-9497-4D16-A61E-7465BEDB3A63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519112" y="1357313"/>
              <a:ext cx="177800" cy="133350"/>
            </a:xfrm>
            <a:custGeom>
              <a:avLst/>
              <a:gdLst>
                <a:gd name="T0" fmla="*/ 50 w 493"/>
                <a:gd name="T1" fmla="*/ 102 h 364"/>
                <a:gd name="T2" fmla="*/ 116 w 493"/>
                <a:gd name="T3" fmla="*/ 364 h 364"/>
                <a:gd name="T4" fmla="*/ 464 w 493"/>
                <a:gd name="T5" fmla="*/ 210 h 364"/>
                <a:gd name="T6" fmla="*/ 493 w 493"/>
                <a:gd name="T7" fmla="*/ 101 h 364"/>
                <a:gd name="T8" fmla="*/ 421 w 493"/>
                <a:gd name="T9" fmla="*/ 134 h 364"/>
                <a:gd name="T10" fmla="*/ 324 w 493"/>
                <a:gd name="T11" fmla="*/ 0 h 364"/>
                <a:gd name="T12" fmla="*/ 373 w 493"/>
                <a:gd name="T13" fmla="*/ 141 h 364"/>
                <a:gd name="T14" fmla="*/ 122 w 493"/>
                <a:gd name="T15" fmla="*/ 255 h 364"/>
                <a:gd name="T16" fmla="*/ 50 w 493"/>
                <a:gd name="T17" fmla="*/ 102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3" h="364">
                  <a:moveTo>
                    <a:pt x="50" y="102"/>
                  </a:moveTo>
                  <a:cubicBezTo>
                    <a:pt x="0" y="193"/>
                    <a:pt x="8" y="321"/>
                    <a:pt x="116" y="364"/>
                  </a:cubicBezTo>
                  <a:cubicBezTo>
                    <a:pt x="237" y="324"/>
                    <a:pt x="355" y="274"/>
                    <a:pt x="464" y="210"/>
                  </a:cubicBezTo>
                  <a:cubicBezTo>
                    <a:pt x="471" y="183"/>
                    <a:pt x="486" y="128"/>
                    <a:pt x="493" y="101"/>
                  </a:cubicBezTo>
                  <a:cubicBezTo>
                    <a:pt x="475" y="109"/>
                    <a:pt x="439" y="126"/>
                    <a:pt x="421" y="134"/>
                  </a:cubicBezTo>
                  <a:cubicBezTo>
                    <a:pt x="398" y="83"/>
                    <a:pt x="370" y="35"/>
                    <a:pt x="324" y="0"/>
                  </a:cubicBezTo>
                  <a:cubicBezTo>
                    <a:pt x="341" y="47"/>
                    <a:pt x="357" y="94"/>
                    <a:pt x="373" y="141"/>
                  </a:cubicBezTo>
                  <a:cubicBezTo>
                    <a:pt x="289" y="179"/>
                    <a:pt x="206" y="218"/>
                    <a:pt x="122" y="255"/>
                  </a:cubicBezTo>
                  <a:cubicBezTo>
                    <a:pt x="98" y="204"/>
                    <a:pt x="73" y="154"/>
                    <a:pt x="50" y="10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8" name="Freeform 32">
              <a:extLst>
                <a:ext uri="{FF2B5EF4-FFF2-40B4-BE49-F238E27FC236}">
                  <a16:creationId xmlns:a16="http://schemas.microsoft.com/office/drawing/2014/main" id="{BF0F75EC-1674-42FA-8CFD-3A372008834C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500062" y="1433513"/>
              <a:ext cx="100012" cy="176213"/>
            </a:xfrm>
            <a:custGeom>
              <a:avLst/>
              <a:gdLst>
                <a:gd name="T0" fmla="*/ 11 w 275"/>
                <a:gd name="T1" fmla="*/ 321 h 484"/>
                <a:gd name="T2" fmla="*/ 48 w 275"/>
                <a:gd name="T3" fmla="*/ 484 h 484"/>
                <a:gd name="T4" fmla="*/ 81 w 275"/>
                <a:gd name="T5" fmla="*/ 384 h 484"/>
                <a:gd name="T6" fmla="*/ 92 w 275"/>
                <a:gd name="T7" fmla="*/ 348 h 484"/>
                <a:gd name="T8" fmla="*/ 199 w 275"/>
                <a:gd name="T9" fmla="*/ 121 h 484"/>
                <a:gd name="T10" fmla="*/ 275 w 275"/>
                <a:gd name="T11" fmla="*/ 106 h 484"/>
                <a:gd name="T12" fmla="*/ 228 w 275"/>
                <a:gd name="T13" fmla="*/ 0 h 484"/>
                <a:gd name="T14" fmla="*/ 125 w 275"/>
                <a:gd name="T15" fmla="*/ 60 h 484"/>
                <a:gd name="T16" fmla="*/ 146 w 275"/>
                <a:gd name="T17" fmla="*/ 230 h 484"/>
                <a:gd name="T18" fmla="*/ 11 w 275"/>
                <a:gd name="T19" fmla="*/ 321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5" h="484">
                  <a:moveTo>
                    <a:pt x="11" y="321"/>
                  </a:moveTo>
                  <a:cubicBezTo>
                    <a:pt x="0" y="377"/>
                    <a:pt x="33" y="431"/>
                    <a:pt x="48" y="484"/>
                  </a:cubicBezTo>
                  <a:cubicBezTo>
                    <a:pt x="56" y="459"/>
                    <a:pt x="73" y="409"/>
                    <a:pt x="81" y="384"/>
                  </a:cubicBezTo>
                  <a:cubicBezTo>
                    <a:pt x="84" y="375"/>
                    <a:pt x="89" y="357"/>
                    <a:pt x="92" y="348"/>
                  </a:cubicBezTo>
                  <a:cubicBezTo>
                    <a:pt x="141" y="279"/>
                    <a:pt x="174" y="201"/>
                    <a:pt x="199" y="121"/>
                  </a:cubicBezTo>
                  <a:cubicBezTo>
                    <a:pt x="218" y="117"/>
                    <a:pt x="256" y="110"/>
                    <a:pt x="275" y="106"/>
                  </a:cubicBezTo>
                  <a:cubicBezTo>
                    <a:pt x="259" y="71"/>
                    <a:pt x="243" y="35"/>
                    <a:pt x="228" y="0"/>
                  </a:cubicBezTo>
                  <a:cubicBezTo>
                    <a:pt x="193" y="20"/>
                    <a:pt x="159" y="40"/>
                    <a:pt x="125" y="60"/>
                  </a:cubicBezTo>
                  <a:cubicBezTo>
                    <a:pt x="134" y="116"/>
                    <a:pt x="144" y="173"/>
                    <a:pt x="146" y="230"/>
                  </a:cubicBezTo>
                  <a:cubicBezTo>
                    <a:pt x="102" y="262"/>
                    <a:pt x="54" y="288"/>
                    <a:pt x="11" y="32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9" name="Freeform 34">
              <a:extLst>
                <a:ext uri="{FF2B5EF4-FFF2-40B4-BE49-F238E27FC236}">
                  <a16:creationId xmlns:a16="http://schemas.microsoft.com/office/drawing/2014/main" id="{75824889-4FE5-40CC-9287-0618D4462294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460375" y="1481138"/>
              <a:ext cx="28575" cy="30163"/>
            </a:xfrm>
            <a:custGeom>
              <a:avLst/>
              <a:gdLst>
                <a:gd name="T0" fmla="*/ 14 w 80"/>
                <a:gd name="T1" fmla="*/ 67 h 83"/>
                <a:gd name="T2" fmla="*/ 66 w 80"/>
                <a:gd name="T3" fmla="*/ 17 h 83"/>
                <a:gd name="T4" fmla="*/ 14 w 80"/>
                <a:gd name="T5" fmla="*/ 67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0" h="83">
                  <a:moveTo>
                    <a:pt x="14" y="67"/>
                  </a:moveTo>
                  <a:cubicBezTo>
                    <a:pt x="63" y="83"/>
                    <a:pt x="80" y="67"/>
                    <a:pt x="66" y="17"/>
                  </a:cubicBezTo>
                  <a:cubicBezTo>
                    <a:pt x="17" y="0"/>
                    <a:pt x="0" y="17"/>
                    <a:pt x="14" y="6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0" name="Freeform 35">
              <a:extLst>
                <a:ext uri="{FF2B5EF4-FFF2-40B4-BE49-F238E27FC236}">
                  <a16:creationId xmlns:a16="http://schemas.microsoft.com/office/drawing/2014/main" id="{F6D6471A-B905-4125-834D-D74BD4CACE6C}"/>
                </a:ext>
              </a:extLst>
            </p:cNvPr>
            <p:cNvSpPr>
              <a:spLocks noEditPoints="1"/>
            </p:cNvSpPr>
            <p:nvPr/>
          </p:nvSpPr>
          <p:spPr bwMode="auto">
            <a:xfrm flipV="1">
              <a:off x="979487" y="1503363"/>
              <a:ext cx="601662" cy="287338"/>
            </a:xfrm>
            <a:custGeom>
              <a:avLst/>
              <a:gdLst>
                <a:gd name="T0" fmla="*/ 405 w 1671"/>
                <a:gd name="T1" fmla="*/ 789 h 789"/>
                <a:gd name="T2" fmla="*/ 1267 w 1671"/>
                <a:gd name="T3" fmla="*/ 789 h 789"/>
                <a:gd name="T4" fmla="*/ 1476 w 1671"/>
                <a:gd name="T5" fmla="*/ 410 h 789"/>
                <a:gd name="T6" fmla="*/ 1671 w 1671"/>
                <a:gd name="T7" fmla="*/ 2 h 789"/>
                <a:gd name="T8" fmla="*/ 0 w 1671"/>
                <a:gd name="T9" fmla="*/ 3 h 789"/>
                <a:gd name="T10" fmla="*/ 405 w 1671"/>
                <a:gd name="T11" fmla="*/ 789 h 789"/>
                <a:gd name="T12" fmla="*/ 495 w 1671"/>
                <a:gd name="T13" fmla="*/ 634 h 789"/>
                <a:gd name="T14" fmla="*/ 333 w 1671"/>
                <a:gd name="T15" fmla="*/ 343 h 789"/>
                <a:gd name="T16" fmla="*/ 643 w 1671"/>
                <a:gd name="T17" fmla="*/ 648 h 789"/>
                <a:gd name="T18" fmla="*/ 495 w 1671"/>
                <a:gd name="T19" fmla="*/ 634 h 789"/>
                <a:gd name="T20" fmla="*/ 774 w 1671"/>
                <a:gd name="T21" fmla="*/ 562 h 789"/>
                <a:gd name="T22" fmla="*/ 358 w 1671"/>
                <a:gd name="T23" fmla="*/ 137 h 789"/>
                <a:gd name="T24" fmla="*/ 505 w 1671"/>
                <a:gd name="T25" fmla="*/ 194 h 789"/>
                <a:gd name="T26" fmla="*/ 954 w 1671"/>
                <a:gd name="T27" fmla="*/ 660 h 789"/>
                <a:gd name="T28" fmla="*/ 774 w 1671"/>
                <a:gd name="T29" fmla="*/ 562 h 789"/>
                <a:gd name="T30" fmla="*/ 1033 w 1671"/>
                <a:gd name="T31" fmla="*/ 516 h 789"/>
                <a:gd name="T32" fmla="*/ 669 w 1671"/>
                <a:gd name="T33" fmla="*/ 129 h 789"/>
                <a:gd name="T34" fmla="*/ 991 w 1671"/>
                <a:gd name="T35" fmla="*/ 344 h 789"/>
                <a:gd name="T36" fmla="*/ 1216 w 1671"/>
                <a:gd name="T37" fmla="*/ 636 h 789"/>
                <a:gd name="T38" fmla="*/ 1033 w 1671"/>
                <a:gd name="T39" fmla="*/ 516 h 789"/>
                <a:gd name="T40" fmla="*/ 1259 w 1671"/>
                <a:gd name="T41" fmla="*/ 395 h 789"/>
                <a:gd name="T42" fmla="*/ 994 w 1671"/>
                <a:gd name="T43" fmla="*/ 129 h 789"/>
                <a:gd name="T44" fmla="*/ 1347 w 1671"/>
                <a:gd name="T45" fmla="*/ 395 h 789"/>
                <a:gd name="T46" fmla="*/ 1259 w 1671"/>
                <a:gd name="T47" fmla="*/ 395 h 789"/>
                <a:gd name="T48" fmla="*/ 1398 w 1671"/>
                <a:gd name="T49" fmla="*/ 218 h 789"/>
                <a:gd name="T50" fmla="*/ 1313 w 1671"/>
                <a:gd name="T51" fmla="*/ 140 h 789"/>
                <a:gd name="T52" fmla="*/ 1464 w 1671"/>
                <a:gd name="T53" fmla="*/ 144 h 789"/>
                <a:gd name="T54" fmla="*/ 1398 w 1671"/>
                <a:gd name="T55" fmla="*/ 218 h 7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671" h="789">
                  <a:moveTo>
                    <a:pt x="405" y="789"/>
                  </a:moveTo>
                  <a:cubicBezTo>
                    <a:pt x="692" y="789"/>
                    <a:pt x="980" y="789"/>
                    <a:pt x="1267" y="789"/>
                  </a:cubicBezTo>
                  <a:cubicBezTo>
                    <a:pt x="1344" y="667"/>
                    <a:pt x="1411" y="539"/>
                    <a:pt x="1476" y="410"/>
                  </a:cubicBezTo>
                  <a:cubicBezTo>
                    <a:pt x="1543" y="275"/>
                    <a:pt x="1639" y="152"/>
                    <a:pt x="1671" y="2"/>
                  </a:cubicBezTo>
                  <a:cubicBezTo>
                    <a:pt x="1114" y="2"/>
                    <a:pt x="557" y="0"/>
                    <a:pt x="0" y="3"/>
                  </a:cubicBezTo>
                  <a:cubicBezTo>
                    <a:pt x="105" y="278"/>
                    <a:pt x="263" y="531"/>
                    <a:pt x="405" y="789"/>
                  </a:cubicBezTo>
                  <a:moveTo>
                    <a:pt x="495" y="634"/>
                  </a:moveTo>
                  <a:cubicBezTo>
                    <a:pt x="429" y="544"/>
                    <a:pt x="385" y="441"/>
                    <a:pt x="333" y="343"/>
                  </a:cubicBezTo>
                  <a:cubicBezTo>
                    <a:pt x="445" y="436"/>
                    <a:pt x="546" y="540"/>
                    <a:pt x="643" y="648"/>
                  </a:cubicBezTo>
                  <a:cubicBezTo>
                    <a:pt x="593" y="644"/>
                    <a:pt x="544" y="643"/>
                    <a:pt x="495" y="634"/>
                  </a:cubicBezTo>
                  <a:moveTo>
                    <a:pt x="774" y="562"/>
                  </a:moveTo>
                  <a:cubicBezTo>
                    <a:pt x="638" y="418"/>
                    <a:pt x="494" y="281"/>
                    <a:pt x="358" y="137"/>
                  </a:cubicBezTo>
                  <a:cubicBezTo>
                    <a:pt x="412" y="141"/>
                    <a:pt x="469" y="148"/>
                    <a:pt x="505" y="194"/>
                  </a:cubicBezTo>
                  <a:cubicBezTo>
                    <a:pt x="655" y="349"/>
                    <a:pt x="814" y="496"/>
                    <a:pt x="954" y="660"/>
                  </a:cubicBezTo>
                  <a:cubicBezTo>
                    <a:pt x="886" y="643"/>
                    <a:pt x="820" y="616"/>
                    <a:pt x="774" y="562"/>
                  </a:cubicBezTo>
                  <a:moveTo>
                    <a:pt x="1033" y="516"/>
                  </a:moveTo>
                  <a:cubicBezTo>
                    <a:pt x="913" y="386"/>
                    <a:pt x="778" y="270"/>
                    <a:pt x="669" y="129"/>
                  </a:cubicBezTo>
                  <a:cubicBezTo>
                    <a:pt x="817" y="121"/>
                    <a:pt x="896" y="256"/>
                    <a:pt x="991" y="344"/>
                  </a:cubicBezTo>
                  <a:cubicBezTo>
                    <a:pt x="1075" y="434"/>
                    <a:pt x="1191" y="507"/>
                    <a:pt x="1216" y="636"/>
                  </a:cubicBezTo>
                  <a:cubicBezTo>
                    <a:pt x="1145" y="614"/>
                    <a:pt x="1083" y="571"/>
                    <a:pt x="1033" y="516"/>
                  </a:cubicBezTo>
                  <a:moveTo>
                    <a:pt x="1259" y="395"/>
                  </a:moveTo>
                  <a:cubicBezTo>
                    <a:pt x="1163" y="315"/>
                    <a:pt x="1081" y="219"/>
                    <a:pt x="994" y="129"/>
                  </a:cubicBezTo>
                  <a:cubicBezTo>
                    <a:pt x="1161" y="129"/>
                    <a:pt x="1245" y="290"/>
                    <a:pt x="1347" y="395"/>
                  </a:cubicBezTo>
                  <a:cubicBezTo>
                    <a:pt x="1325" y="395"/>
                    <a:pt x="1281" y="395"/>
                    <a:pt x="1259" y="395"/>
                  </a:cubicBezTo>
                  <a:moveTo>
                    <a:pt x="1398" y="218"/>
                  </a:moveTo>
                  <a:cubicBezTo>
                    <a:pt x="1369" y="193"/>
                    <a:pt x="1341" y="166"/>
                    <a:pt x="1313" y="140"/>
                  </a:cubicBezTo>
                  <a:cubicBezTo>
                    <a:pt x="1364" y="141"/>
                    <a:pt x="1414" y="142"/>
                    <a:pt x="1464" y="144"/>
                  </a:cubicBezTo>
                  <a:cubicBezTo>
                    <a:pt x="1442" y="169"/>
                    <a:pt x="1421" y="194"/>
                    <a:pt x="1398" y="21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1" name="Freeform 36">
              <a:extLst>
                <a:ext uri="{FF2B5EF4-FFF2-40B4-BE49-F238E27FC236}">
                  <a16:creationId xmlns:a16="http://schemas.microsoft.com/office/drawing/2014/main" id="{3ABEC529-DD2B-4EA4-838F-D13618DBC8E9}"/>
                </a:ext>
              </a:extLst>
            </p:cNvPr>
            <p:cNvSpPr>
              <a:spLocks noEditPoints="1"/>
            </p:cNvSpPr>
            <p:nvPr/>
          </p:nvSpPr>
          <p:spPr bwMode="auto">
            <a:xfrm flipV="1">
              <a:off x="830262" y="1824038"/>
              <a:ext cx="900112" cy="234950"/>
            </a:xfrm>
            <a:custGeom>
              <a:avLst/>
              <a:gdLst>
                <a:gd name="T0" fmla="*/ 327 w 2501"/>
                <a:gd name="T1" fmla="*/ 614 h 649"/>
                <a:gd name="T2" fmla="*/ 529 w 2501"/>
                <a:gd name="T3" fmla="*/ 636 h 649"/>
                <a:gd name="T4" fmla="*/ 2161 w 2501"/>
                <a:gd name="T5" fmla="*/ 637 h 649"/>
                <a:gd name="T6" fmla="*/ 2501 w 2501"/>
                <a:gd name="T7" fmla="*/ 10 h 649"/>
                <a:gd name="T8" fmla="*/ 0 w 2501"/>
                <a:gd name="T9" fmla="*/ 10 h 649"/>
                <a:gd name="T10" fmla="*/ 327 w 2501"/>
                <a:gd name="T11" fmla="*/ 614 h 649"/>
                <a:gd name="T12" fmla="*/ 422 w 2501"/>
                <a:gd name="T13" fmla="*/ 467 h 649"/>
                <a:gd name="T14" fmla="*/ 271 w 2501"/>
                <a:gd name="T15" fmla="*/ 156 h 649"/>
                <a:gd name="T16" fmla="*/ 2239 w 2501"/>
                <a:gd name="T17" fmla="*/ 154 h 649"/>
                <a:gd name="T18" fmla="*/ 2080 w 2501"/>
                <a:gd name="T19" fmla="*/ 467 h 649"/>
                <a:gd name="T20" fmla="*/ 422 w 2501"/>
                <a:gd name="T21" fmla="*/ 467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01" h="649">
                  <a:moveTo>
                    <a:pt x="327" y="614"/>
                  </a:moveTo>
                  <a:cubicBezTo>
                    <a:pt x="387" y="649"/>
                    <a:pt x="463" y="629"/>
                    <a:pt x="529" y="636"/>
                  </a:cubicBezTo>
                  <a:cubicBezTo>
                    <a:pt x="1073" y="634"/>
                    <a:pt x="1617" y="632"/>
                    <a:pt x="2161" y="637"/>
                  </a:cubicBezTo>
                  <a:cubicBezTo>
                    <a:pt x="2294" y="440"/>
                    <a:pt x="2394" y="222"/>
                    <a:pt x="2501" y="10"/>
                  </a:cubicBezTo>
                  <a:cubicBezTo>
                    <a:pt x="1668" y="0"/>
                    <a:pt x="834" y="1"/>
                    <a:pt x="0" y="10"/>
                  </a:cubicBezTo>
                  <a:cubicBezTo>
                    <a:pt x="109" y="211"/>
                    <a:pt x="209" y="418"/>
                    <a:pt x="327" y="614"/>
                  </a:cubicBezTo>
                  <a:moveTo>
                    <a:pt x="422" y="467"/>
                  </a:moveTo>
                  <a:cubicBezTo>
                    <a:pt x="371" y="363"/>
                    <a:pt x="319" y="260"/>
                    <a:pt x="271" y="156"/>
                  </a:cubicBezTo>
                  <a:cubicBezTo>
                    <a:pt x="927" y="147"/>
                    <a:pt x="1583" y="151"/>
                    <a:pt x="2239" y="154"/>
                  </a:cubicBezTo>
                  <a:cubicBezTo>
                    <a:pt x="2188" y="259"/>
                    <a:pt x="2134" y="364"/>
                    <a:pt x="2080" y="467"/>
                  </a:cubicBezTo>
                  <a:cubicBezTo>
                    <a:pt x="1527" y="473"/>
                    <a:pt x="974" y="474"/>
                    <a:pt x="422" y="46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15CF68AE-F388-4D67-846C-D04DB8ABD72D}"/>
              </a:ext>
            </a:extLst>
          </p:cNvPr>
          <p:cNvGrpSpPr/>
          <p:nvPr/>
        </p:nvGrpSpPr>
        <p:grpSpPr>
          <a:xfrm>
            <a:off x="526642" y="2749651"/>
            <a:ext cx="962218" cy="1200072"/>
            <a:chOff x="489650" y="2683675"/>
            <a:chExt cx="1030282" cy="1284960"/>
          </a:xfrm>
          <a:solidFill>
            <a:schemeClr val="accent1"/>
          </a:solidFill>
        </p:grpSpPr>
        <p:sp>
          <p:nvSpPr>
            <p:cNvPr id="83" name="Freeform 131">
              <a:extLst>
                <a:ext uri="{FF2B5EF4-FFF2-40B4-BE49-F238E27FC236}">
                  <a16:creationId xmlns:a16="http://schemas.microsoft.com/office/drawing/2014/main" id="{2B3701A6-E480-4721-AC00-A56D11EB5AF4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955593" y="2683675"/>
              <a:ext cx="23153" cy="153385"/>
            </a:xfrm>
            <a:custGeom>
              <a:avLst/>
              <a:gdLst>
                <a:gd name="T0" fmla="*/ 43 w 89"/>
                <a:gd name="T1" fmla="*/ 65 h 595"/>
                <a:gd name="T2" fmla="*/ 84 w 89"/>
                <a:gd name="T3" fmla="*/ 595 h 595"/>
                <a:gd name="T4" fmla="*/ 89 w 89"/>
                <a:gd name="T5" fmla="*/ 0 h 595"/>
                <a:gd name="T6" fmla="*/ 43 w 89"/>
                <a:gd name="T7" fmla="*/ 65 h 5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" h="595">
                  <a:moveTo>
                    <a:pt x="43" y="65"/>
                  </a:moveTo>
                  <a:cubicBezTo>
                    <a:pt x="51" y="241"/>
                    <a:pt x="0" y="431"/>
                    <a:pt x="84" y="595"/>
                  </a:cubicBezTo>
                  <a:cubicBezTo>
                    <a:pt x="82" y="396"/>
                    <a:pt x="77" y="198"/>
                    <a:pt x="89" y="0"/>
                  </a:cubicBezTo>
                  <a:cubicBezTo>
                    <a:pt x="78" y="16"/>
                    <a:pt x="55" y="49"/>
                    <a:pt x="43" y="6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4" name="Freeform 132">
              <a:extLst>
                <a:ext uri="{FF2B5EF4-FFF2-40B4-BE49-F238E27FC236}">
                  <a16:creationId xmlns:a16="http://schemas.microsoft.com/office/drawing/2014/main" id="{C4A6640F-5E5E-4077-AF99-8997E43D207F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975851" y="2683675"/>
              <a:ext cx="56434" cy="160621"/>
            </a:xfrm>
            <a:custGeom>
              <a:avLst/>
              <a:gdLst>
                <a:gd name="T0" fmla="*/ 7 w 215"/>
                <a:gd name="T1" fmla="*/ 620 h 620"/>
                <a:gd name="T2" fmla="*/ 173 w 215"/>
                <a:gd name="T3" fmla="*/ 618 h 620"/>
                <a:gd name="T4" fmla="*/ 186 w 215"/>
                <a:gd name="T5" fmla="*/ 78 h 620"/>
                <a:gd name="T6" fmla="*/ 12 w 215"/>
                <a:gd name="T7" fmla="*/ 25 h 620"/>
                <a:gd name="T8" fmla="*/ 7 w 215"/>
                <a:gd name="T9" fmla="*/ 620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620">
                  <a:moveTo>
                    <a:pt x="7" y="620"/>
                  </a:moveTo>
                  <a:cubicBezTo>
                    <a:pt x="62" y="619"/>
                    <a:pt x="117" y="619"/>
                    <a:pt x="173" y="618"/>
                  </a:cubicBezTo>
                  <a:cubicBezTo>
                    <a:pt x="188" y="439"/>
                    <a:pt x="215" y="257"/>
                    <a:pt x="186" y="78"/>
                  </a:cubicBezTo>
                  <a:cubicBezTo>
                    <a:pt x="168" y="0"/>
                    <a:pt x="71" y="23"/>
                    <a:pt x="12" y="25"/>
                  </a:cubicBezTo>
                  <a:cubicBezTo>
                    <a:pt x="0" y="223"/>
                    <a:pt x="5" y="421"/>
                    <a:pt x="7" y="62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5" name="Freeform 133">
              <a:extLst>
                <a:ext uri="{FF2B5EF4-FFF2-40B4-BE49-F238E27FC236}">
                  <a16:creationId xmlns:a16="http://schemas.microsoft.com/office/drawing/2014/main" id="{3ECB5C36-38A5-4745-83EB-0B428A96BE1E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696574" y="2735767"/>
              <a:ext cx="112868" cy="157726"/>
            </a:xfrm>
            <a:custGeom>
              <a:avLst/>
              <a:gdLst>
                <a:gd name="T0" fmla="*/ 49 w 440"/>
                <a:gd name="T1" fmla="*/ 570 h 606"/>
                <a:gd name="T2" fmla="*/ 191 w 440"/>
                <a:gd name="T3" fmla="*/ 551 h 606"/>
                <a:gd name="T4" fmla="*/ 391 w 440"/>
                <a:gd name="T5" fmla="*/ 224 h 606"/>
                <a:gd name="T6" fmla="*/ 417 w 440"/>
                <a:gd name="T7" fmla="*/ 97 h 606"/>
                <a:gd name="T8" fmla="*/ 242 w 440"/>
                <a:gd name="T9" fmla="*/ 73 h 606"/>
                <a:gd name="T10" fmla="*/ 36 w 440"/>
                <a:gd name="T11" fmla="*/ 423 h 606"/>
                <a:gd name="T12" fmla="*/ 49 w 440"/>
                <a:gd name="T13" fmla="*/ 570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0" h="606">
                  <a:moveTo>
                    <a:pt x="49" y="570"/>
                  </a:moveTo>
                  <a:cubicBezTo>
                    <a:pt x="92" y="606"/>
                    <a:pt x="161" y="600"/>
                    <a:pt x="191" y="551"/>
                  </a:cubicBezTo>
                  <a:cubicBezTo>
                    <a:pt x="268" y="449"/>
                    <a:pt x="328" y="335"/>
                    <a:pt x="391" y="224"/>
                  </a:cubicBezTo>
                  <a:cubicBezTo>
                    <a:pt x="408" y="185"/>
                    <a:pt x="440" y="140"/>
                    <a:pt x="417" y="97"/>
                  </a:cubicBezTo>
                  <a:cubicBezTo>
                    <a:pt x="390" y="32"/>
                    <a:pt x="280" y="0"/>
                    <a:pt x="242" y="73"/>
                  </a:cubicBezTo>
                  <a:cubicBezTo>
                    <a:pt x="162" y="183"/>
                    <a:pt x="98" y="303"/>
                    <a:pt x="36" y="423"/>
                  </a:cubicBezTo>
                  <a:cubicBezTo>
                    <a:pt x="20" y="467"/>
                    <a:pt x="0" y="542"/>
                    <a:pt x="49" y="5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6" name="Freeform 134">
              <a:extLst>
                <a:ext uri="{FF2B5EF4-FFF2-40B4-BE49-F238E27FC236}">
                  <a16:creationId xmlns:a16="http://schemas.microsoft.com/office/drawing/2014/main" id="{F4431B30-AED8-422C-A2DF-3CB5A7F2FA69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179881" y="2741556"/>
              <a:ext cx="109974" cy="163515"/>
            </a:xfrm>
            <a:custGeom>
              <a:avLst/>
              <a:gdLst>
                <a:gd name="T0" fmla="*/ 247 w 423"/>
                <a:gd name="T1" fmla="*/ 562 h 629"/>
                <a:gd name="T2" fmla="*/ 422 w 423"/>
                <a:gd name="T3" fmla="*/ 580 h 629"/>
                <a:gd name="T4" fmla="*/ 386 w 423"/>
                <a:gd name="T5" fmla="*/ 395 h 629"/>
                <a:gd name="T6" fmla="*/ 179 w 423"/>
                <a:gd name="T7" fmla="*/ 59 h 629"/>
                <a:gd name="T8" fmla="*/ 24 w 423"/>
                <a:gd name="T9" fmla="*/ 166 h 629"/>
                <a:gd name="T10" fmla="*/ 247 w 423"/>
                <a:gd name="T11" fmla="*/ 562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3" h="629">
                  <a:moveTo>
                    <a:pt x="247" y="562"/>
                  </a:moveTo>
                  <a:cubicBezTo>
                    <a:pt x="286" y="629"/>
                    <a:pt x="364" y="590"/>
                    <a:pt x="422" y="580"/>
                  </a:cubicBezTo>
                  <a:cubicBezTo>
                    <a:pt x="416" y="517"/>
                    <a:pt x="423" y="450"/>
                    <a:pt x="386" y="395"/>
                  </a:cubicBezTo>
                  <a:cubicBezTo>
                    <a:pt x="317" y="283"/>
                    <a:pt x="261" y="163"/>
                    <a:pt x="179" y="59"/>
                  </a:cubicBezTo>
                  <a:cubicBezTo>
                    <a:pt x="112" y="0"/>
                    <a:pt x="0" y="81"/>
                    <a:pt x="24" y="166"/>
                  </a:cubicBezTo>
                  <a:cubicBezTo>
                    <a:pt x="86" y="304"/>
                    <a:pt x="160" y="438"/>
                    <a:pt x="247" y="56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7" name="Freeform 135">
              <a:extLst>
                <a:ext uri="{FF2B5EF4-FFF2-40B4-BE49-F238E27FC236}">
                  <a16:creationId xmlns:a16="http://schemas.microsoft.com/office/drawing/2014/main" id="{E9F945C8-DDA1-4EE1-B856-AB20F94D14EC}"/>
                </a:ext>
              </a:extLst>
            </p:cNvPr>
            <p:cNvSpPr>
              <a:spLocks noEditPoints="1"/>
            </p:cNvSpPr>
            <p:nvPr/>
          </p:nvSpPr>
          <p:spPr bwMode="auto">
            <a:xfrm flipV="1">
              <a:off x="660399" y="2858765"/>
              <a:ext cx="682996" cy="910180"/>
            </a:xfrm>
            <a:custGeom>
              <a:avLst/>
              <a:gdLst>
                <a:gd name="T0" fmla="*/ 330 w 2642"/>
                <a:gd name="T1" fmla="*/ 2892 h 3508"/>
                <a:gd name="T2" fmla="*/ 1807 w 2642"/>
                <a:gd name="T3" fmla="*/ 3296 h 3508"/>
                <a:gd name="T4" fmla="*/ 2567 w 2642"/>
                <a:gd name="T5" fmla="*/ 2440 h 3508"/>
                <a:gd name="T6" fmla="*/ 2435 w 2642"/>
                <a:gd name="T7" fmla="*/ 1491 h 3508"/>
                <a:gd name="T8" fmla="*/ 1999 w 2642"/>
                <a:gd name="T9" fmla="*/ 322 h 3508"/>
                <a:gd name="T10" fmla="*/ 1832 w 2642"/>
                <a:gd name="T11" fmla="*/ 42 h 3508"/>
                <a:gd name="T12" fmla="*/ 1344 w 2642"/>
                <a:gd name="T13" fmla="*/ 28 h 3508"/>
                <a:gd name="T14" fmla="*/ 774 w 2642"/>
                <a:gd name="T15" fmla="*/ 67 h 3508"/>
                <a:gd name="T16" fmla="*/ 608 w 2642"/>
                <a:gd name="T17" fmla="*/ 680 h 3508"/>
                <a:gd name="T18" fmla="*/ 237 w 2642"/>
                <a:gd name="T19" fmla="*/ 1508 h 3508"/>
                <a:gd name="T20" fmla="*/ 330 w 2642"/>
                <a:gd name="T21" fmla="*/ 2892 h 3508"/>
                <a:gd name="T22" fmla="*/ 897 w 2642"/>
                <a:gd name="T23" fmla="*/ 3172 h 3508"/>
                <a:gd name="T24" fmla="*/ 213 w 2642"/>
                <a:gd name="T25" fmla="*/ 1945 h 3508"/>
                <a:gd name="T26" fmla="*/ 513 w 2642"/>
                <a:gd name="T27" fmla="*/ 1255 h 3508"/>
                <a:gd name="T28" fmla="*/ 770 w 2642"/>
                <a:gd name="T29" fmla="*/ 550 h 3508"/>
                <a:gd name="T30" fmla="*/ 873 w 2642"/>
                <a:gd name="T31" fmla="*/ 168 h 3508"/>
                <a:gd name="T32" fmla="*/ 1012 w 2642"/>
                <a:gd name="T33" fmla="*/ 148 h 3508"/>
                <a:gd name="T34" fmla="*/ 1031 w 2642"/>
                <a:gd name="T35" fmla="*/ 304 h 3508"/>
                <a:gd name="T36" fmla="*/ 1056 w 2642"/>
                <a:gd name="T37" fmla="*/ 136 h 3508"/>
                <a:gd name="T38" fmla="*/ 1590 w 2642"/>
                <a:gd name="T39" fmla="*/ 136 h 3508"/>
                <a:gd name="T40" fmla="*/ 1816 w 2642"/>
                <a:gd name="T41" fmla="*/ 169 h 3508"/>
                <a:gd name="T42" fmla="*/ 1889 w 2642"/>
                <a:gd name="T43" fmla="*/ 431 h 3508"/>
                <a:gd name="T44" fmla="*/ 2328 w 2642"/>
                <a:gd name="T45" fmla="*/ 1567 h 3508"/>
                <a:gd name="T46" fmla="*/ 2110 w 2642"/>
                <a:gd name="T47" fmla="*/ 2961 h 3508"/>
                <a:gd name="T48" fmla="*/ 897 w 2642"/>
                <a:gd name="T49" fmla="*/ 3172 h 3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2" h="3508">
                  <a:moveTo>
                    <a:pt x="330" y="2892"/>
                  </a:moveTo>
                  <a:cubicBezTo>
                    <a:pt x="660" y="3335"/>
                    <a:pt x="1298" y="3508"/>
                    <a:pt x="1807" y="3296"/>
                  </a:cubicBezTo>
                  <a:cubicBezTo>
                    <a:pt x="2180" y="3157"/>
                    <a:pt x="2470" y="2825"/>
                    <a:pt x="2567" y="2440"/>
                  </a:cubicBezTo>
                  <a:cubicBezTo>
                    <a:pt x="2642" y="2122"/>
                    <a:pt x="2598" y="1776"/>
                    <a:pt x="2435" y="1491"/>
                  </a:cubicBezTo>
                  <a:cubicBezTo>
                    <a:pt x="2223" y="1131"/>
                    <a:pt x="2061" y="737"/>
                    <a:pt x="1999" y="322"/>
                  </a:cubicBezTo>
                  <a:cubicBezTo>
                    <a:pt x="1978" y="216"/>
                    <a:pt x="1954" y="74"/>
                    <a:pt x="1832" y="42"/>
                  </a:cubicBezTo>
                  <a:cubicBezTo>
                    <a:pt x="1671" y="12"/>
                    <a:pt x="1507" y="33"/>
                    <a:pt x="1344" y="28"/>
                  </a:cubicBezTo>
                  <a:cubicBezTo>
                    <a:pt x="1154" y="34"/>
                    <a:pt x="957" y="0"/>
                    <a:pt x="774" y="67"/>
                  </a:cubicBezTo>
                  <a:cubicBezTo>
                    <a:pt x="679" y="259"/>
                    <a:pt x="671" y="477"/>
                    <a:pt x="608" y="680"/>
                  </a:cubicBezTo>
                  <a:cubicBezTo>
                    <a:pt x="526" y="973"/>
                    <a:pt x="378" y="1241"/>
                    <a:pt x="237" y="1508"/>
                  </a:cubicBezTo>
                  <a:cubicBezTo>
                    <a:pt x="0" y="1935"/>
                    <a:pt x="27" y="2504"/>
                    <a:pt x="330" y="2892"/>
                  </a:cubicBezTo>
                  <a:moveTo>
                    <a:pt x="897" y="3172"/>
                  </a:moveTo>
                  <a:cubicBezTo>
                    <a:pt x="424" y="2984"/>
                    <a:pt x="118" y="2448"/>
                    <a:pt x="213" y="1945"/>
                  </a:cubicBezTo>
                  <a:cubicBezTo>
                    <a:pt x="251" y="1692"/>
                    <a:pt x="406" y="1481"/>
                    <a:pt x="513" y="1255"/>
                  </a:cubicBezTo>
                  <a:cubicBezTo>
                    <a:pt x="626" y="1031"/>
                    <a:pt x="715" y="795"/>
                    <a:pt x="770" y="550"/>
                  </a:cubicBezTo>
                  <a:cubicBezTo>
                    <a:pt x="800" y="422"/>
                    <a:pt x="808" y="285"/>
                    <a:pt x="873" y="168"/>
                  </a:cubicBezTo>
                  <a:cubicBezTo>
                    <a:pt x="918" y="157"/>
                    <a:pt x="965" y="154"/>
                    <a:pt x="1012" y="148"/>
                  </a:cubicBezTo>
                  <a:cubicBezTo>
                    <a:pt x="1018" y="200"/>
                    <a:pt x="1025" y="252"/>
                    <a:pt x="1031" y="304"/>
                  </a:cubicBezTo>
                  <a:cubicBezTo>
                    <a:pt x="1036" y="247"/>
                    <a:pt x="1047" y="192"/>
                    <a:pt x="1056" y="136"/>
                  </a:cubicBezTo>
                  <a:cubicBezTo>
                    <a:pt x="1234" y="126"/>
                    <a:pt x="1412" y="128"/>
                    <a:pt x="1590" y="136"/>
                  </a:cubicBezTo>
                  <a:cubicBezTo>
                    <a:pt x="1665" y="144"/>
                    <a:pt x="1742" y="148"/>
                    <a:pt x="1816" y="169"/>
                  </a:cubicBezTo>
                  <a:cubicBezTo>
                    <a:pt x="1860" y="250"/>
                    <a:pt x="1870" y="342"/>
                    <a:pt x="1889" y="431"/>
                  </a:cubicBezTo>
                  <a:cubicBezTo>
                    <a:pt x="1960" y="834"/>
                    <a:pt x="2130" y="1212"/>
                    <a:pt x="2328" y="1567"/>
                  </a:cubicBezTo>
                  <a:cubicBezTo>
                    <a:pt x="2596" y="2008"/>
                    <a:pt x="2497" y="2621"/>
                    <a:pt x="2110" y="2961"/>
                  </a:cubicBezTo>
                  <a:cubicBezTo>
                    <a:pt x="1795" y="3263"/>
                    <a:pt x="1296" y="3342"/>
                    <a:pt x="897" y="31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8" name="Freeform 136">
              <a:extLst>
                <a:ext uri="{FF2B5EF4-FFF2-40B4-BE49-F238E27FC236}">
                  <a16:creationId xmlns:a16="http://schemas.microsoft.com/office/drawing/2014/main" id="{8EE9F94A-BF1A-4B3F-9B5C-7FE3E48C6776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514250" y="2932563"/>
              <a:ext cx="166407" cy="118656"/>
            </a:xfrm>
            <a:custGeom>
              <a:avLst/>
              <a:gdLst>
                <a:gd name="T0" fmla="*/ 90 w 643"/>
                <a:gd name="T1" fmla="*/ 438 h 458"/>
                <a:gd name="T2" fmla="*/ 288 w 643"/>
                <a:gd name="T3" fmla="*/ 378 h 458"/>
                <a:gd name="T4" fmla="*/ 572 w 643"/>
                <a:gd name="T5" fmla="*/ 198 h 458"/>
                <a:gd name="T6" fmla="*/ 436 w 643"/>
                <a:gd name="T7" fmla="*/ 54 h 458"/>
                <a:gd name="T8" fmla="*/ 73 w 643"/>
                <a:gd name="T9" fmla="*/ 265 h 458"/>
                <a:gd name="T10" fmla="*/ 90 w 643"/>
                <a:gd name="T11" fmla="*/ 438 h 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3" h="458">
                  <a:moveTo>
                    <a:pt x="90" y="438"/>
                  </a:moveTo>
                  <a:cubicBezTo>
                    <a:pt x="162" y="458"/>
                    <a:pt x="227" y="408"/>
                    <a:pt x="288" y="378"/>
                  </a:cubicBezTo>
                  <a:cubicBezTo>
                    <a:pt x="385" y="321"/>
                    <a:pt x="488" y="273"/>
                    <a:pt x="572" y="198"/>
                  </a:cubicBezTo>
                  <a:cubicBezTo>
                    <a:pt x="643" y="114"/>
                    <a:pt x="523" y="0"/>
                    <a:pt x="436" y="54"/>
                  </a:cubicBezTo>
                  <a:cubicBezTo>
                    <a:pt x="310" y="115"/>
                    <a:pt x="187" y="183"/>
                    <a:pt x="73" y="265"/>
                  </a:cubicBezTo>
                  <a:cubicBezTo>
                    <a:pt x="0" y="299"/>
                    <a:pt x="11" y="422"/>
                    <a:pt x="90" y="43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9" name="Freeform 137">
              <a:extLst>
                <a:ext uri="{FF2B5EF4-FFF2-40B4-BE49-F238E27FC236}">
                  <a16:creationId xmlns:a16="http://schemas.microsoft.com/office/drawing/2014/main" id="{A59CD300-5C5D-4C11-B033-9A44A39FE87C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314455" y="2941246"/>
              <a:ext cx="154832" cy="114315"/>
            </a:xfrm>
            <a:custGeom>
              <a:avLst/>
              <a:gdLst>
                <a:gd name="T0" fmla="*/ 426 w 600"/>
                <a:gd name="T1" fmla="*/ 407 h 439"/>
                <a:gd name="T2" fmla="*/ 597 w 600"/>
                <a:gd name="T3" fmla="*/ 414 h 439"/>
                <a:gd name="T4" fmla="*/ 600 w 600"/>
                <a:gd name="T5" fmla="*/ 275 h 439"/>
                <a:gd name="T6" fmla="*/ 157 w 600"/>
                <a:gd name="T7" fmla="*/ 26 h 439"/>
                <a:gd name="T8" fmla="*/ 78 w 600"/>
                <a:gd name="T9" fmla="*/ 197 h 439"/>
                <a:gd name="T10" fmla="*/ 426 w 600"/>
                <a:gd name="T11" fmla="*/ 40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0" h="439">
                  <a:moveTo>
                    <a:pt x="426" y="407"/>
                  </a:moveTo>
                  <a:cubicBezTo>
                    <a:pt x="479" y="439"/>
                    <a:pt x="540" y="417"/>
                    <a:pt x="597" y="414"/>
                  </a:cubicBezTo>
                  <a:cubicBezTo>
                    <a:pt x="598" y="367"/>
                    <a:pt x="599" y="321"/>
                    <a:pt x="600" y="275"/>
                  </a:cubicBezTo>
                  <a:cubicBezTo>
                    <a:pt x="455" y="187"/>
                    <a:pt x="317" y="83"/>
                    <a:pt x="157" y="26"/>
                  </a:cubicBezTo>
                  <a:cubicBezTo>
                    <a:pt x="64" y="0"/>
                    <a:pt x="0" y="141"/>
                    <a:pt x="78" y="197"/>
                  </a:cubicBezTo>
                  <a:cubicBezTo>
                    <a:pt x="186" y="279"/>
                    <a:pt x="306" y="344"/>
                    <a:pt x="426" y="40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0" name="Freeform 138">
              <a:extLst>
                <a:ext uri="{FF2B5EF4-FFF2-40B4-BE49-F238E27FC236}">
                  <a16:creationId xmlns:a16="http://schemas.microsoft.com/office/drawing/2014/main" id="{2DEBED50-0362-462D-B46A-659294F11325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747221" y="3100420"/>
              <a:ext cx="99845" cy="219949"/>
            </a:xfrm>
            <a:custGeom>
              <a:avLst/>
              <a:gdLst>
                <a:gd name="T0" fmla="*/ 251 w 383"/>
                <a:gd name="T1" fmla="*/ 832 h 846"/>
                <a:gd name="T2" fmla="*/ 352 w 383"/>
                <a:gd name="T3" fmla="*/ 782 h 846"/>
                <a:gd name="T4" fmla="*/ 204 w 383"/>
                <a:gd name="T5" fmla="*/ 463 h 846"/>
                <a:gd name="T6" fmla="*/ 311 w 383"/>
                <a:gd name="T7" fmla="*/ 74 h 846"/>
                <a:gd name="T8" fmla="*/ 209 w 383"/>
                <a:gd name="T9" fmla="*/ 20 h 846"/>
                <a:gd name="T10" fmla="*/ 251 w 383"/>
                <a:gd name="T11" fmla="*/ 832 h 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3" h="846">
                  <a:moveTo>
                    <a:pt x="251" y="832"/>
                  </a:moveTo>
                  <a:cubicBezTo>
                    <a:pt x="286" y="846"/>
                    <a:pt x="383" y="846"/>
                    <a:pt x="352" y="782"/>
                  </a:cubicBezTo>
                  <a:cubicBezTo>
                    <a:pt x="302" y="676"/>
                    <a:pt x="193" y="592"/>
                    <a:pt x="204" y="463"/>
                  </a:cubicBezTo>
                  <a:cubicBezTo>
                    <a:pt x="183" y="322"/>
                    <a:pt x="263" y="200"/>
                    <a:pt x="311" y="74"/>
                  </a:cubicBezTo>
                  <a:cubicBezTo>
                    <a:pt x="320" y="0"/>
                    <a:pt x="262" y="5"/>
                    <a:pt x="209" y="20"/>
                  </a:cubicBezTo>
                  <a:cubicBezTo>
                    <a:pt x="24" y="253"/>
                    <a:pt x="0" y="635"/>
                    <a:pt x="251" y="83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1" name="Freeform 139">
              <a:extLst>
                <a:ext uri="{FF2B5EF4-FFF2-40B4-BE49-F238E27FC236}">
                  <a16:creationId xmlns:a16="http://schemas.microsoft.com/office/drawing/2014/main" id="{C4502433-FB5D-473D-9CBD-8AFD99B491D8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489650" y="3174218"/>
              <a:ext cx="167855" cy="57881"/>
            </a:xfrm>
            <a:custGeom>
              <a:avLst/>
              <a:gdLst>
                <a:gd name="T0" fmla="*/ 64 w 650"/>
                <a:gd name="T1" fmla="*/ 208 h 227"/>
                <a:gd name="T2" fmla="*/ 566 w 650"/>
                <a:gd name="T3" fmla="*/ 212 h 227"/>
                <a:gd name="T4" fmla="*/ 622 w 650"/>
                <a:gd name="T5" fmla="*/ 32 h 227"/>
                <a:gd name="T6" fmla="*/ 68 w 650"/>
                <a:gd name="T7" fmla="*/ 19 h 227"/>
                <a:gd name="T8" fmla="*/ 64 w 650"/>
                <a:gd name="T9" fmla="*/ 208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0" h="227">
                  <a:moveTo>
                    <a:pt x="64" y="208"/>
                  </a:moveTo>
                  <a:cubicBezTo>
                    <a:pt x="230" y="227"/>
                    <a:pt x="399" y="223"/>
                    <a:pt x="566" y="212"/>
                  </a:cubicBezTo>
                  <a:cubicBezTo>
                    <a:pt x="650" y="196"/>
                    <a:pt x="610" y="91"/>
                    <a:pt x="622" y="32"/>
                  </a:cubicBezTo>
                  <a:cubicBezTo>
                    <a:pt x="440" y="0"/>
                    <a:pt x="252" y="5"/>
                    <a:pt x="68" y="19"/>
                  </a:cubicBezTo>
                  <a:cubicBezTo>
                    <a:pt x="10" y="72"/>
                    <a:pt x="0" y="155"/>
                    <a:pt x="64" y="20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2" name="Freeform 140">
              <a:extLst>
                <a:ext uri="{FF2B5EF4-FFF2-40B4-BE49-F238E27FC236}">
                  <a16:creationId xmlns:a16="http://schemas.microsoft.com/office/drawing/2014/main" id="{DE38F4B0-46B7-469E-B157-61DA0EBA7EA7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353525" y="3177112"/>
              <a:ext cx="166407" cy="52092"/>
            </a:xfrm>
            <a:custGeom>
              <a:avLst/>
              <a:gdLst>
                <a:gd name="T0" fmla="*/ 113 w 644"/>
                <a:gd name="T1" fmla="*/ 19 h 205"/>
                <a:gd name="T2" fmla="*/ 62 w 644"/>
                <a:gd name="T3" fmla="*/ 205 h 205"/>
                <a:gd name="T4" fmla="*/ 619 w 644"/>
                <a:gd name="T5" fmla="*/ 203 h 205"/>
                <a:gd name="T6" fmla="*/ 618 w 644"/>
                <a:gd name="T7" fmla="*/ 32 h 205"/>
                <a:gd name="T8" fmla="*/ 113 w 644"/>
                <a:gd name="T9" fmla="*/ 19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4" h="205">
                  <a:moveTo>
                    <a:pt x="113" y="19"/>
                  </a:moveTo>
                  <a:cubicBezTo>
                    <a:pt x="14" y="15"/>
                    <a:pt x="0" y="149"/>
                    <a:pt x="62" y="205"/>
                  </a:cubicBezTo>
                  <a:cubicBezTo>
                    <a:pt x="248" y="202"/>
                    <a:pt x="434" y="201"/>
                    <a:pt x="619" y="203"/>
                  </a:cubicBezTo>
                  <a:cubicBezTo>
                    <a:pt x="640" y="148"/>
                    <a:pt x="644" y="86"/>
                    <a:pt x="618" y="32"/>
                  </a:cubicBezTo>
                  <a:cubicBezTo>
                    <a:pt x="452" y="0"/>
                    <a:pt x="280" y="15"/>
                    <a:pt x="113" y="1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3" name="Freeform 141">
              <a:extLst>
                <a:ext uri="{FF2B5EF4-FFF2-40B4-BE49-F238E27FC236}">
                  <a16:creationId xmlns:a16="http://schemas.microsoft.com/office/drawing/2014/main" id="{BF085523-CE38-4F9B-9FBD-6D5794CAC53E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324583" y="3337731"/>
              <a:ext cx="146149" cy="111421"/>
            </a:xfrm>
            <a:custGeom>
              <a:avLst/>
              <a:gdLst>
                <a:gd name="T0" fmla="*/ 22 w 566"/>
                <a:gd name="T1" fmla="*/ 261 h 431"/>
                <a:gd name="T2" fmla="*/ 121 w 566"/>
                <a:gd name="T3" fmla="*/ 416 h 431"/>
                <a:gd name="T4" fmla="*/ 566 w 566"/>
                <a:gd name="T5" fmla="*/ 170 h 431"/>
                <a:gd name="T6" fmla="*/ 559 w 566"/>
                <a:gd name="T7" fmla="*/ 29 h 431"/>
                <a:gd name="T8" fmla="*/ 394 w 566"/>
                <a:gd name="T9" fmla="*/ 35 h 431"/>
                <a:gd name="T10" fmla="*/ 22 w 566"/>
                <a:gd name="T11" fmla="*/ 26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6" h="431">
                  <a:moveTo>
                    <a:pt x="22" y="261"/>
                  </a:moveTo>
                  <a:cubicBezTo>
                    <a:pt x="0" y="334"/>
                    <a:pt x="26" y="431"/>
                    <a:pt x="121" y="416"/>
                  </a:cubicBezTo>
                  <a:cubicBezTo>
                    <a:pt x="282" y="360"/>
                    <a:pt x="420" y="256"/>
                    <a:pt x="566" y="170"/>
                  </a:cubicBezTo>
                  <a:cubicBezTo>
                    <a:pt x="563" y="123"/>
                    <a:pt x="561" y="76"/>
                    <a:pt x="559" y="29"/>
                  </a:cubicBezTo>
                  <a:cubicBezTo>
                    <a:pt x="504" y="25"/>
                    <a:pt x="444" y="0"/>
                    <a:pt x="394" y="35"/>
                  </a:cubicBezTo>
                  <a:cubicBezTo>
                    <a:pt x="267" y="106"/>
                    <a:pt x="134" y="168"/>
                    <a:pt x="22" y="26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4" name="Freeform 142">
              <a:extLst>
                <a:ext uri="{FF2B5EF4-FFF2-40B4-BE49-F238E27FC236}">
                  <a16:creationId xmlns:a16="http://schemas.microsoft.com/office/drawing/2014/main" id="{29B9F23A-F3DB-4C91-A05C-068237A394F3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511356" y="3349308"/>
              <a:ext cx="157726" cy="117209"/>
            </a:xfrm>
            <a:custGeom>
              <a:avLst/>
              <a:gdLst>
                <a:gd name="T0" fmla="*/ 76 w 609"/>
                <a:gd name="T1" fmla="*/ 204 h 454"/>
                <a:gd name="T2" fmla="*/ 517 w 609"/>
                <a:gd name="T3" fmla="*/ 454 h 454"/>
                <a:gd name="T4" fmla="*/ 609 w 609"/>
                <a:gd name="T5" fmla="*/ 284 h 454"/>
                <a:gd name="T6" fmla="*/ 162 w 609"/>
                <a:gd name="T7" fmla="*/ 30 h 454"/>
                <a:gd name="T8" fmla="*/ 76 w 609"/>
                <a:gd name="T9" fmla="*/ 204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9" h="454">
                  <a:moveTo>
                    <a:pt x="76" y="204"/>
                  </a:moveTo>
                  <a:cubicBezTo>
                    <a:pt x="216" y="299"/>
                    <a:pt x="364" y="382"/>
                    <a:pt x="517" y="454"/>
                  </a:cubicBezTo>
                  <a:cubicBezTo>
                    <a:pt x="577" y="415"/>
                    <a:pt x="603" y="354"/>
                    <a:pt x="609" y="284"/>
                  </a:cubicBezTo>
                  <a:cubicBezTo>
                    <a:pt x="463" y="195"/>
                    <a:pt x="321" y="96"/>
                    <a:pt x="162" y="30"/>
                  </a:cubicBezTo>
                  <a:cubicBezTo>
                    <a:pt x="64" y="0"/>
                    <a:pt x="0" y="143"/>
                    <a:pt x="76" y="20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5" name="Freeform 143">
              <a:extLst>
                <a:ext uri="{FF2B5EF4-FFF2-40B4-BE49-F238E27FC236}">
                  <a16:creationId xmlns:a16="http://schemas.microsoft.com/office/drawing/2014/main" id="{29AFC9A0-666E-4867-B748-5D5028716B11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860089" y="3767498"/>
              <a:ext cx="289405" cy="201137"/>
            </a:xfrm>
            <a:custGeom>
              <a:avLst/>
              <a:gdLst>
                <a:gd name="T0" fmla="*/ 1 w 1117"/>
                <a:gd name="T1" fmla="*/ 710 h 777"/>
                <a:gd name="T2" fmla="*/ 221 w 1117"/>
                <a:gd name="T3" fmla="*/ 760 h 777"/>
                <a:gd name="T4" fmla="*/ 1034 w 1117"/>
                <a:gd name="T5" fmla="*/ 753 h 777"/>
                <a:gd name="T6" fmla="*/ 1071 w 1117"/>
                <a:gd name="T7" fmla="*/ 496 h 777"/>
                <a:gd name="T8" fmla="*/ 1074 w 1117"/>
                <a:gd name="T9" fmla="*/ 282 h 777"/>
                <a:gd name="T10" fmla="*/ 910 w 1117"/>
                <a:gd name="T11" fmla="*/ 226 h 777"/>
                <a:gd name="T12" fmla="*/ 357 w 1117"/>
                <a:gd name="T13" fmla="*/ 56 h 777"/>
                <a:gd name="T14" fmla="*/ 165 w 1117"/>
                <a:gd name="T15" fmla="*/ 227 h 777"/>
                <a:gd name="T16" fmla="*/ 0 w 1117"/>
                <a:gd name="T17" fmla="*/ 282 h 777"/>
                <a:gd name="T18" fmla="*/ 1 w 1117"/>
                <a:gd name="T19" fmla="*/ 710 h 7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17" h="777">
                  <a:moveTo>
                    <a:pt x="1" y="710"/>
                  </a:moveTo>
                  <a:cubicBezTo>
                    <a:pt x="54" y="777"/>
                    <a:pt x="147" y="753"/>
                    <a:pt x="221" y="760"/>
                  </a:cubicBezTo>
                  <a:cubicBezTo>
                    <a:pt x="492" y="753"/>
                    <a:pt x="763" y="769"/>
                    <a:pt x="1034" y="753"/>
                  </a:cubicBezTo>
                  <a:cubicBezTo>
                    <a:pt x="1117" y="695"/>
                    <a:pt x="1043" y="580"/>
                    <a:pt x="1071" y="496"/>
                  </a:cubicBezTo>
                  <a:cubicBezTo>
                    <a:pt x="1062" y="425"/>
                    <a:pt x="1070" y="353"/>
                    <a:pt x="1074" y="282"/>
                  </a:cubicBezTo>
                  <a:cubicBezTo>
                    <a:pt x="1037" y="229"/>
                    <a:pt x="966" y="240"/>
                    <a:pt x="910" y="226"/>
                  </a:cubicBezTo>
                  <a:cubicBezTo>
                    <a:pt x="821" y="17"/>
                    <a:pt x="547" y="0"/>
                    <a:pt x="357" y="56"/>
                  </a:cubicBezTo>
                  <a:cubicBezTo>
                    <a:pt x="264" y="74"/>
                    <a:pt x="204" y="146"/>
                    <a:pt x="165" y="227"/>
                  </a:cubicBezTo>
                  <a:cubicBezTo>
                    <a:pt x="107" y="237"/>
                    <a:pt x="37" y="226"/>
                    <a:pt x="0" y="282"/>
                  </a:cubicBezTo>
                  <a:cubicBezTo>
                    <a:pt x="19" y="425"/>
                    <a:pt x="7" y="567"/>
                    <a:pt x="1" y="71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6" name="Freeform 205">
              <a:extLst>
                <a:ext uri="{FF2B5EF4-FFF2-40B4-BE49-F238E27FC236}">
                  <a16:creationId xmlns:a16="http://schemas.microsoft.com/office/drawing/2014/main" id="{3041970A-2E63-4C02-90AC-DF109D3746CE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369442" y="3162641"/>
              <a:ext cx="143256" cy="14470"/>
            </a:xfrm>
            <a:custGeom>
              <a:avLst/>
              <a:gdLst>
                <a:gd name="T0" fmla="*/ 0 w 557"/>
                <a:gd name="T1" fmla="*/ 4 h 59"/>
                <a:gd name="T2" fmla="*/ 557 w 557"/>
                <a:gd name="T3" fmla="*/ 2 h 59"/>
                <a:gd name="T4" fmla="*/ 0 w 557"/>
                <a:gd name="T5" fmla="*/ 4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7" h="59">
                  <a:moveTo>
                    <a:pt x="0" y="4"/>
                  </a:moveTo>
                  <a:cubicBezTo>
                    <a:pt x="177" y="58"/>
                    <a:pt x="380" y="59"/>
                    <a:pt x="557" y="2"/>
                  </a:cubicBezTo>
                  <a:cubicBezTo>
                    <a:pt x="372" y="0"/>
                    <a:pt x="186" y="1"/>
                    <a:pt x="0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7" name="Freeform 236">
              <a:extLst>
                <a:ext uri="{FF2B5EF4-FFF2-40B4-BE49-F238E27FC236}">
                  <a16:creationId xmlns:a16="http://schemas.microsoft.com/office/drawing/2014/main" id="{441F2DB8-DD23-4EA4-898D-3C6CDB6213DD}"/>
                </a:ext>
              </a:extLst>
            </p:cNvPr>
            <p:cNvSpPr>
              <a:spLocks noEditPoints="1"/>
            </p:cNvSpPr>
            <p:nvPr/>
          </p:nvSpPr>
          <p:spPr bwMode="auto">
            <a:xfrm flipV="1">
              <a:off x="910734" y="3431787"/>
              <a:ext cx="186666" cy="303875"/>
            </a:xfrm>
            <a:custGeom>
              <a:avLst/>
              <a:gdLst>
                <a:gd name="T0" fmla="*/ 204 w 719"/>
                <a:gd name="T1" fmla="*/ 1070 h 1177"/>
                <a:gd name="T2" fmla="*/ 387 w 719"/>
                <a:gd name="T3" fmla="*/ 1177 h 1177"/>
                <a:gd name="T4" fmla="*/ 403 w 719"/>
                <a:gd name="T5" fmla="*/ 839 h 1177"/>
                <a:gd name="T6" fmla="*/ 538 w 719"/>
                <a:gd name="T7" fmla="*/ 1127 h 1177"/>
                <a:gd name="T8" fmla="*/ 707 w 719"/>
                <a:gd name="T9" fmla="*/ 1166 h 1177"/>
                <a:gd name="T10" fmla="*/ 662 w 719"/>
                <a:gd name="T11" fmla="*/ 900 h 1177"/>
                <a:gd name="T12" fmla="*/ 492 w 719"/>
                <a:gd name="T13" fmla="*/ 779 h 1177"/>
                <a:gd name="T14" fmla="*/ 621 w 719"/>
                <a:gd name="T15" fmla="*/ 10 h 1177"/>
                <a:gd name="T16" fmla="*/ 87 w 719"/>
                <a:gd name="T17" fmla="*/ 10 h 1177"/>
                <a:gd name="T18" fmla="*/ 62 w 719"/>
                <a:gd name="T19" fmla="*/ 178 h 1177"/>
                <a:gd name="T20" fmla="*/ 125 w 719"/>
                <a:gd name="T21" fmla="*/ 693 h 1177"/>
                <a:gd name="T22" fmla="*/ 19 w 719"/>
                <a:gd name="T23" fmla="*/ 904 h 1177"/>
                <a:gd name="T24" fmla="*/ 12 w 719"/>
                <a:gd name="T25" fmla="*/ 1143 h 1177"/>
                <a:gd name="T26" fmla="*/ 126 w 719"/>
                <a:gd name="T27" fmla="*/ 1015 h 1177"/>
                <a:gd name="T28" fmla="*/ 46 w 719"/>
                <a:gd name="T29" fmla="*/ 1025 h 1177"/>
                <a:gd name="T30" fmla="*/ 94 w 719"/>
                <a:gd name="T31" fmla="*/ 814 h 1177"/>
                <a:gd name="T32" fmla="*/ 140 w 719"/>
                <a:gd name="T33" fmla="*/ 965 h 1177"/>
                <a:gd name="T34" fmla="*/ 199 w 719"/>
                <a:gd name="T35" fmla="*/ 833 h 1177"/>
                <a:gd name="T36" fmla="*/ 384 w 719"/>
                <a:gd name="T37" fmla="*/ 1089 h 1177"/>
                <a:gd name="T38" fmla="*/ 211 w 719"/>
                <a:gd name="T39" fmla="*/ 903 h 1177"/>
                <a:gd name="T40" fmla="*/ 204 w 719"/>
                <a:gd name="T41" fmla="*/ 1070 h 1177"/>
                <a:gd name="T42" fmla="*/ 494 w 719"/>
                <a:gd name="T43" fmla="*/ 872 h 1177"/>
                <a:gd name="T44" fmla="*/ 667 w 719"/>
                <a:gd name="T45" fmla="*/ 1091 h 1177"/>
                <a:gd name="T46" fmla="*/ 494 w 719"/>
                <a:gd name="T47" fmla="*/ 872 h 1177"/>
                <a:gd name="T48" fmla="*/ 189 w 719"/>
                <a:gd name="T49" fmla="*/ 760 h 1177"/>
                <a:gd name="T50" fmla="*/ 97 w 719"/>
                <a:gd name="T51" fmla="*/ 32 h 1177"/>
                <a:gd name="T52" fmla="*/ 565 w 719"/>
                <a:gd name="T53" fmla="*/ 34 h 1177"/>
                <a:gd name="T54" fmla="*/ 441 w 719"/>
                <a:gd name="T55" fmla="*/ 802 h 1177"/>
                <a:gd name="T56" fmla="*/ 189 w 719"/>
                <a:gd name="T57" fmla="*/ 760 h 1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19" h="1177">
                  <a:moveTo>
                    <a:pt x="204" y="1070"/>
                  </a:moveTo>
                  <a:cubicBezTo>
                    <a:pt x="232" y="1145"/>
                    <a:pt x="323" y="1149"/>
                    <a:pt x="387" y="1177"/>
                  </a:cubicBezTo>
                  <a:cubicBezTo>
                    <a:pt x="397" y="1064"/>
                    <a:pt x="400" y="952"/>
                    <a:pt x="403" y="839"/>
                  </a:cubicBezTo>
                  <a:cubicBezTo>
                    <a:pt x="448" y="935"/>
                    <a:pt x="471" y="1044"/>
                    <a:pt x="538" y="1127"/>
                  </a:cubicBezTo>
                  <a:cubicBezTo>
                    <a:pt x="591" y="1150"/>
                    <a:pt x="650" y="1155"/>
                    <a:pt x="707" y="1166"/>
                  </a:cubicBezTo>
                  <a:cubicBezTo>
                    <a:pt x="703" y="1077"/>
                    <a:pt x="719" y="977"/>
                    <a:pt x="662" y="900"/>
                  </a:cubicBezTo>
                  <a:cubicBezTo>
                    <a:pt x="618" y="844"/>
                    <a:pt x="551" y="816"/>
                    <a:pt x="492" y="779"/>
                  </a:cubicBezTo>
                  <a:cubicBezTo>
                    <a:pt x="499" y="517"/>
                    <a:pt x="562" y="263"/>
                    <a:pt x="621" y="10"/>
                  </a:cubicBezTo>
                  <a:cubicBezTo>
                    <a:pt x="443" y="2"/>
                    <a:pt x="265" y="0"/>
                    <a:pt x="87" y="10"/>
                  </a:cubicBezTo>
                  <a:cubicBezTo>
                    <a:pt x="78" y="66"/>
                    <a:pt x="67" y="121"/>
                    <a:pt x="62" y="178"/>
                  </a:cubicBezTo>
                  <a:cubicBezTo>
                    <a:pt x="77" y="350"/>
                    <a:pt x="130" y="519"/>
                    <a:pt x="125" y="693"/>
                  </a:cubicBezTo>
                  <a:cubicBezTo>
                    <a:pt x="105" y="770"/>
                    <a:pt x="47" y="830"/>
                    <a:pt x="19" y="904"/>
                  </a:cubicBezTo>
                  <a:cubicBezTo>
                    <a:pt x="0" y="982"/>
                    <a:pt x="11" y="1064"/>
                    <a:pt x="12" y="1143"/>
                  </a:cubicBezTo>
                  <a:cubicBezTo>
                    <a:pt x="56" y="1123"/>
                    <a:pt x="171" y="1076"/>
                    <a:pt x="126" y="1015"/>
                  </a:cubicBezTo>
                  <a:cubicBezTo>
                    <a:pt x="106" y="1018"/>
                    <a:pt x="66" y="1022"/>
                    <a:pt x="46" y="1025"/>
                  </a:cubicBezTo>
                  <a:cubicBezTo>
                    <a:pt x="62" y="955"/>
                    <a:pt x="78" y="885"/>
                    <a:pt x="94" y="814"/>
                  </a:cubicBezTo>
                  <a:cubicBezTo>
                    <a:pt x="109" y="865"/>
                    <a:pt x="123" y="916"/>
                    <a:pt x="140" y="965"/>
                  </a:cubicBezTo>
                  <a:cubicBezTo>
                    <a:pt x="193" y="954"/>
                    <a:pt x="176" y="873"/>
                    <a:pt x="199" y="833"/>
                  </a:cubicBezTo>
                  <a:cubicBezTo>
                    <a:pt x="272" y="910"/>
                    <a:pt x="340" y="992"/>
                    <a:pt x="384" y="1089"/>
                  </a:cubicBezTo>
                  <a:cubicBezTo>
                    <a:pt x="283" y="1078"/>
                    <a:pt x="251" y="982"/>
                    <a:pt x="211" y="903"/>
                  </a:cubicBezTo>
                  <a:cubicBezTo>
                    <a:pt x="201" y="958"/>
                    <a:pt x="170" y="1017"/>
                    <a:pt x="204" y="1070"/>
                  </a:cubicBezTo>
                  <a:moveTo>
                    <a:pt x="494" y="872"/>
                  </a:moveTo>
                  <a:cubicBezTo>
                    <a:pt x="592" y="907"/>
                    <a:pt x="648" y="992"/>
                    <a:pt x="667" y="1091"/>
                  </a:cubicBezTo>
                  <a:cubicBezTo>
                    <a:pt x="553" y="1080"/>
                    <a:pt x="500" y="975"/>
                    <a:pt x="494" y="872"/>
                  </a:cubicBezTo>
                  <a:moveTo>
                    <a:pt x="189" y="760"/>
                  </a:moveTo>
                  <a:cubicBezTo>
                    <a:pt x="197" y="513"/>
                    <a:pt x="125" y="275"/>
                    <a:pt x="97" y="32"/>
                  </a:cubicBezTo>
                  <a:cubicBezTo>
                    <a:pt x="253" y="28"/>
                    <a:pt x="409" y="28"/>
                    <a:pt x="565" y="34"/>
                  </a:cubicBezTo>
                  <a:cubicBezTo>
                    <a:pt x="498" y="285"/>
                    <a:pt x="452" y="542"/>
                    <a:pt x="441" y="802"/>
                  </a:cubicBezTo>
                  <a:cubicBezTo>
                    <a:pt x="356" y="797"/>
                    <a:pt x="271" y="784"/>
                    <a:pt x="189" y="76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98" name="Freeform: Shape 97">
            <a:extLst>
              <a:ext uri="{FF2B5EF4-FFF2-40B4-BE49-F238E27FC236}">
                <a16:creationId xmlns:a16="http://schemas.microsoft.com/office/drawing/2014/main" id="{59A64B64-45CE-473D-A442-A291B7E726D9}"/>
              </a:ext>
            </a:extLst>
          </p:cNvPr>
          <p:cNvSpPr>
            <a:spLocks/>
          </p:cNvSpPr>
          <p:nvPr/>
        </p:nvSpPr>
        <p:spPr bwMode="auto">
          <a:xfrm flipV="1">
            <a:off x="10655483" y="2807052"/>
            <a:ext cx="1059223" cy="1047021"/>
          </a:xfrm>
          <a:custGeom>
            <a:avLst/>
            <a:gdLst>
              <a:gd name="connsiteX0" fmla="*/ 284064 w 613361"/>
              <a:gd name="connsiteY0" fmla="*/ 151198 h 606295"/>
              <a:gd name="connsiteX1" fmla="*/ 274289 w 613361"/>
              <a:gd name="connsiteY1" fmla="*/ 140778 h 606295"/>
              <a:gd name="connsiteX2" fmla="*/ 274356 w 613361"/>
              <a:gd name="connsiteY2" fmla="*/ 140788 h 606295"/>
              <a:gd name="connsiteX3" fmla="*/ 202600 w 613361"/>
              <a:gd name="connsiteY3" fmla="*/ 271125 h 606295"/>
              <a:gd name="connsiteX4" fmla="*/ 210320 w 613361"/>
              <a:gd name="connsiteY4" fmla="*/ 244183 h 606295"/>
              <a:gd name="connsiteX5" fmla="*/ 201614 w 613361"/>
              <a:gd name="connsiteY5" fmla="*/ 235562 h 606295"/>
              <a:gd name="connsiteX6" fmla="*/ 210465 w 613361"/>
              <a:gd name="connsiteY6" fmla="*/ 244311 h 606295"/>
              <a:gd name="connsiteX7" fmla="*/ 227887 w 613361"/>
              <a:gd name="connsiteY7" fmla="*/ 220710 h 606295"/>
              <a:gd name="connsiteX8" fmla="*/ 228020 w 613361"/>
              <a:gd name="connsiteY8" fmla="*/ 220850 h 606295"/>
              <a:gd name="connsiteX9" fmla="*/ 253892 w 613361"/>
              <a:gd name="connsiteY9" fmla="*/ 206514 h 606295"/>
              <a:gd name="connsiteX10" fmla="*/ 252059 w 613361"/>
              <a:gd name="connsiteY10" fmla="*/ 204919 h 606295"/>
              <a:gd name="connsiteX11" fmla="*/ 288246 w 613361"/>
              <a:gd name="connsiteY11" fmla="*/ 203576 h 606295"/>
              <a:gd name="connsiteX12" fmla="*/ 237644 w 613361"/>
              <a:gd name="connsiteY12" fmla="*/ 147347 h 606295"/>
              <a:gd name="connsiteX13" fmla="*/ 220770 w 613361"/>
              <a:gd name="connsiteY13" fmla="*/ 149189 h 606295"/>
              <a:gd name="connsiteX14" fmla="*/ 204767 w 613361"/>
              <a:gd name="connsiteY14" fmla="*/ 157410 h 606295"/>
              <a:gd name="connsiteX15" fmla="*/ 204526 w 613361"/>
              <a:gd name="connsiteY15" fmla="*/ 157168 h 606295"/>
              <a:gd name="connsiteX16" fmla="*/ 182668 w 613361"/>
              <a:gd name="connsiteY16" fmla="*/ 173164 h 606295"/>
              <a:gd name="connsiteX17" fmla="*/ 223005 w 613361"/>
              <a:gd name="connsiteY17" fmla="*/ 215577 h 606295"/>
              <a:gd name="connsiteX18" fmla="*/ 182030 w 613361"/>
              <a:gd name="connsiteY18" fmla="*/ 173087 h 606295"/>
              <a:gd name="connsiteX19" fmla="*/ 161720 w 613361"/>
              <a:gd name="connsiteY19" fmla="*/ 196126 h 606295"/>
              <a:gd name="connsiteX20" fmla="*/ 162194 w 613361"/>
              <a:gd name="connsiteY20" fmla="*/ 196594 h 606295"/>
              <a:gd name="connsiteX21" fmla="*/ 149151 w 613361"/>
              <a:gd name="connsiteY21" fmla="*/ 222897 h 606295"/>
              <a:gd name="connsiteX22" fmla="*/ 202600 w 613361"/>
              <a:gd name="connsiteY22" fmla="*/ 271125 h 606295"/>
              <a:gd name="connsiteX23" fmla="*/ 397424 w 613361"/>
              <a:gd name="connsiteY23" fmla="*/ 327266 h 606295"/>
              <a:gd name="connsiteX24" fmla="*/ 412259 w 613361"/>
              <a:gd name="connsiteY24" fmla="*/ 277548 h 606295"/>
              <a:gd name="connsiteX25" fmla="*/ 411700 w 613361"/>
              <a:gd name="connsiteY25" fmla="*/ 277034 h 606295"/>
              <a:gd name="connsiteX26" fmla="*/ 407329 w 613361"/>
              <a:gd name="connsiteY26" fmla="*/ 237156 h 606295"/>
              <a:gd name="connsiteX27" fmla="*/ 329384 w 613361"/>
              <a:gd name="connsiteY27" fmla="*/ 148385 h 606295"/>
              <a:gd name="connsiteX28" fmla="*/ 328120 w 613361"/>
              <a:gd name="connsiteY28" fmla="*/ 148203 h 606295"/>
              <a:gd name="connsiteX29" fmla="*/ 307189 w 613361"/>
              <a:gd name="connsiteY29" fmla="*/ 137864 h 606295"/>
              <a:gd name="connsiteX30" fmla="*/ 282776 w 613361"/>
              <a:gd name="connsiteY30" fmla="*/ 134182 h 606295"/>
              <a:gd name="connsiteX31" fmla="*/ 236319 w 613361"/>
              <a:gd name="connsiteY31" fmla="*/ 141675 h 606295"/>
              <a:gd name="connsiteX32" fmla="*/ 233781 w 613361"/>
              <a:gd name="connsiteY32" fmla="*/ 141761 h 606295"/>
              <a:gd name="connsiteX33" fmla="*/ 234023 w 613361"/>
              <a:gd name="connsiteY33" fmla="*/ 142046 h 606295"/>
              <a:gd name="connsiteX34" fmla="*/ 233781 w 613361"/>
              <a:gd name="connsiteY34" fmla="*/ 142085 h 606295"/>
              <a:gd name="connsiteX35" fmla="*/ 234048 w 613361"/>
              <a:gd name="connsiteY35" fmla="*/ 142076 h 606295"/>
              <a:gd name="connsiteX36" fmla="*/ 237977 w 613361"/>
              <a:gd name="connsiteY36" fmla="*/ 146718 h 606295"/>
              <a:gd name="connsiteX37" fmla="*/ 288928 w 613361"/>
              <a:gd name="connsiteY37" fmla="*/ 202895 h 606295"/>
              <a:gd name="connsiteX38" fmla="*/ 328790 w 613361"/>
              <a:gd name="connsiteY38" fmla="*/ 226928 h 606295"/>
              <a:gd name="connsiteX39" fmla="*/ 347522 w 613361"/>
              <a:gd name="connsiteY39" fmla="*/ 280702 h 606295"/>
              <a:gd name="connsiteX40" fmla="*/ 397424 w 613361"/>
              <a:gd name="connsiteY40" fmla="*/ 327266 h 606295"/>
              <a:gd name="connsiteX41" fmla="*/ 535434 w 613361"/>
              <a:gd name="connsiteY41" fmla="*/ 367487 h 606295"/>
              <a:gd name="connsiteX42" fmla="*/ 553218 w 613361"/>
              <a:gd name="connsiteY42" fmla="*/ 226716 h 606295"/>
              <a:gd name="connsiteX43" fmla="*/ 549482 w 613361"/>
              <a:gd name="connsiteY43" fmla="*/ 243675 h 606295"/>
              <a:gd name="connsiteX44" fmla="*/ 544849 w 613361"/>
              <a:gd name="connsiteY44" fmla="*/ 323815 h 606295"/>
              <a:gd name="connsiteX45" fmla="*/ 535434 w 613361"/>
              <a:gd name="connsiteY45" fmla="*/ 367487 h 606295"/>
              <a:gd name="connsiteX46" fmla="*/ 475368 w 613361"/>
              <a:gd name="connsiteY46" fmla="*/ 403517 h 606295"/>
              <a:gd name="connsiteX47" fmla="*/ 520531 w 613361"/>
              <a:gd name="connsiteY47" fmla="*/ 400070 h 606295"/>
              <a:gd name="connsiteX48" fmla="*/ 535434 w 613361"/>
              <a:gd name="connsiteY48" fmla="*/ 367543 h 606295"/>
              <a:gd name="connsiteX49" fmla="*/ 535235 w 613361"/>
              <a:gd name="connsiteY49" fmla="*/ 367365 h 606295"/>
              <a:gd name="connsiteX50" fmla="*/ 544619 w 613361"/>
              <a:gd name="connsiteY50" fmla="*/ 323906 h 606295"/>
              <a:gd name="connsiteX51" fmla="*/ 544628 w 613361"/>
              <a:gd name="connsiteY51" fmla="*/ 323914 h 606295"/>
              <a:gd name="connsiteX52" fmla="*/ 544632 w 613361"/>
              <a:gd name="connsiteY52" fmla="*/ 323847 h 606295"/>
              <a:gd name="connsiteX53" fmla="*/ 544651 w 613361"/>
              <a:gd name="connsiteY53" fmla="*/ 323759 h 606295"/>
              <a:gd name="connsiteX54" fmla="*/ 544638 w 613361"/>
              <a:gd name="connsiteY54" fmla="*/ 323746 h 606295"/>
              <a:gd name="connsiteX55" fmla="*/ 549262 w 613361"/>
              <a:gd name="connsiteY55" fmla="*/ 243697 h 606295"/>
              <a:gd name="connsiteX56" fmla="*/ 545824 w 613361"/>
              <a:gd name="connsiteY56" fmla="*/ 215155 h 606295"/>
              <a:gd name="connsiteX57" fmla="*/ 544582 w 613361"/>
              <a:gd name="connsiteY57" fmla="*/ 214781 h 606295"/>
              <a:gd name="connsiteX58" fmla="*/ 521291 w 613361"/>
              <a:gd name="connsiteY58" fmla="*/ 147336 h 606295"/>
              <a:gd name="connsiteX59" fmla="*/ 360575 w 613361"/>
              <a:gd name="connsiteY59" fmla="*/ 13044 h 606295"/>
              <a:gd name="connsiteX60" fmla="*/ 338972 w 613361"/>
              <a:gd name="connsiteY60" fmla="*/ 16726 h 606295"/>
              <a:gd name="connsiteX61" fmla="*/ 338961 w 613361"/>
              <a:gd name="connsiteY61" fmla="*/ 16715 h 606295"/>
              <a:gd name="connsiteX62" fmla="*/ 360933 w 613361"/>
              <a:gd name="connsiteY62" fmla="*/ 12960 h 606295"/>
              <a:gd name="connsiteX63" fmla="*/ 221928 w 613361"/>
              <a:gd name="connsiteY63" fmla="*/ 4097 h 606295"/>
              <a:gd name="connsiteX64" fmla="*/ 219536 w 613361"/>
              <a:gd name="connsiteY64" fmla="*/ 19119 h 606295"/>
              <a:gd name="connsiteX65" fmla="*/ 250526 w 613361"/>
              <a:gd name="connsiteY65" fmla="*/ 50646 h 606295"/>
              <a:gd name="connsiteX66" fmla="*/ 219125 w 613361"/>
              <a:gd name="connsiteY66" fmla="*/ 18848 h 606295"/>
              <a:gd name="connsiteX67" fmla="*/ 221528 w 613361"/>
              <a:gd name="connsiteY67" fmla="*/ 3827 h 606295"/>
              <a:gd name="connsiteX68" fmla="*/ 139096 w 613361"/>
              <a:gd name="connsiteY68" fmla="*/ 34319 h 606295"/>
              <a:gd name="connsiteX69" fmla="*/ 139510 w 613361"/>
              <a:gd name="connsiteY69" fmla="*/ 34831 h 606295"/>
              <a:gd name="connsiteX70" fmla="*/ 104868 w 613361"/>
              <a:gd name="connsiteY70" fmla="*/ 57035 h 606295"/>
              <a:gd name="connsiteX71" fmla="*/ 104557 w 613361"/>
              <a:gd name="connsiteY71" fmla="*/ 56617 h 606295"/>
              <a:gd name="connsiteX72" fmla="*/ 74575 w 613361"/>
              <a:gd name="connsiteY72" fmla="*/ 84020 h 606295"/>
              <a:gd name="connsiteX73" fmla="*/ 80322 w 613361"/>
              <a:gd name="connsiteY73" fmla="*/ 91987 h 606295"/>
              <a:gd name="connsiteX74" fmla="*/ 74656 w 613361"/>
              <a:gd name="connsiteY74" fmla="*/ 84268 h 606295"/>
              <a:gd name="connsiteX75" fmla="*/ 44410 w 613361"/>
              <a:gd name="connsiteY75" fmla="*/ 120855 h 606295"/>
              <a:gd name="connsiteX76" fmla="*/ 45614 w 613361"/>
              <a:gd name="connsiteY76" fmla="*/ 121900 h 606295"/>
              <a:gd name="connsiteX77" fmla="*/ 45852 w 613361"/>
              <a:gd name="connsiteY77" fmla="*/ 122134 h 606295"/>
              <a:gd name="connsiteX78" fmla="*/ 24300 w 613361"/>
              <a:gd name="connsiteY78" fmla="*/ 158945 h 606295"/>
              <a:gd name="connsiteX79" fmla="*/ 81083 w 613361"/>
              <a:gd name="connsiteY79" fmla="*/ 215822 h 606295"/>
              <a:gd name="connsiteX80" fmla="*/ 98875 w 613361"/>
              <a:gd name="connsiteY80" fmla="*/ 174960 h 606295"/>
              <a:gd name="connsiteX81" fmla="*/ 60793 w 613361"/>
              <a:gd name="connsiteY81" fmla="*/ 136837 h 606295"/>
              <a:gd name="connsiteX82" fmla="*/ 99334 w 613361"/>
              <a:gd name="connsiteY82" fmla="*/ 174764 h 606295"/>
              <a:gd name="connsiteX83" fmla="*/ 123677 w 613361"/>
              <a:gd name="connsiteY83" fmla="*/ 141180 h 606295"/>
              <a:gd name="connsiteX84" fmla="*/ 123746 w 613361"/>
              <a:gd name="connsiteY84" fmla="*/ 141247 h 606295"/>
              <a:gd name="connsiteX85" fmla="*/ 154178 w 613361"/>
              <a:gd name="connsiteY85" fmla="*/ 112936 h 606295"/>
              <a:gd name="connsiteX86" fmla="*/ 127063 w 613361"/>
              <a:gd name="connsiteY86" fmla="*/ 86820 h 606295"/>
              <a:gd name="connsiteX87" fmla="*/ 120727 w 613361"/>
              <a:gd name="connsiteY87" fmla="*/ 78317 h 606295"/>
              <a:gd name="connsiteX88" fmla="*/ 127240 w 613361"/>
              <a:gd name="connsiteY88" fmla="*/ 86956 h 606295"/>
              <a:gd name="connsiteX89" fmla="*/ 154349 w 613361"/>
              <a:gd name="connsiteY89" fmla="*/ 112757 h 606295"/>
              <a:gd name="connsiteX90" fmla="*/ 196913 w 613361"/>
              <a:gd name="connsiteY90" fmla="*/ 89573 h 606295"/>
              <a:gd name="connsiteX91" fmla="*/ 164728 w 613361"/>
              <a:gd name="connsiteY91" fmla="*/ 65960 h 606295"/>
              <a:gd name="connsiteX92" fmla="*/ 164513 w 613361"/>
              <a:gd name="connsiteY92" fmla="*/ 65695 h 606295"/>
              <a:gd name="connsiteX93" fmla="*/ 196603 w 613361"/>
              <a:gd name="connsiteY93" fmla="*/ 89295 h 606295"/>
              <a:gd name="connsiteX94" fmla="*/ 229185 w 613361"/>
              <a:gd name="connsiteY94" fmla="*/ 77128 h 606295"/>
              <a:gd name="connsiteX95" fmla="*/ 261899 w 613361"/>
              <a:gd name="connsiteY95" fmla="*/ 73016 h 606295"/>
              <a:gd name="connsiteX96" fmla="*/ 294161 w 613361"/>
              <a:gd name="connsiteY96" fmla="*/ 72192 h 606295"/>
              <a:gd name="connsiteX97" fmla="*/ 295017 w 613361"/>
              <a:gd name="connsiteY97" fmla="*/ 72446 h 606295"/>
              <a:gd name="connsiteX98" fmla="*/ 229551 w 613361"/>
              <a:gd name="connsiteY98" fmla="*/ 77404 h 606295"/>
              <a:gd name="connsiteX99" fmla="*/ 312505 w 613361"/>
              <a:gd name="connsiteY99" fmla="*/ 76653 h 606295"/>
              <a:gd name="connsiteX100" fmla="*/ 444485 w 613361"/>
              <a:gd name="connsiteY100" fmla="*/ 164080 h 606295"/>
              <a:gd name="connsiteX101" fmla="*/ 475574 w 613361"/>
              <a:gd name="connsiteY101" fmla="*/ 241143 h 606295"/>
              <a:gd name="connsiteX102" fmla="*/ 495353 w 613361"/>
              <a:gd name="connsiteY102" fmla="*/ 270873 h 606295"/>
              <a:gd name="connsiteX103" fmla="*/ 475403 w 613361"/>
              <a:gd name="connsiteY103" fmla="*/ 240960 h 606295"/>
              <a:gd name="connsiteX104" fmla="*/ 475103 w 613361"/>
              <a:gd name="connsiteY104" fmla="*/ 301068 h 606295"/>
              <a:gd name="connsiteX105" fmla="*/ 501615 w 613361"/>
              <a:gd name="connsiteY105" fmla="*/ 337264 h 606295"/>
              <a:gd name="connsiteX106" fmla="*/ 511467 w 613361"/>
              <a:gd name="connsiteY106" fmla="*/ 346128 h 606295"/>
              <a:gd name="connsiteX107" fmla="*/ 501694 w 613361"/>
              <a:gd name="connsiteY107" fmla="*/ 337396 h 606295"/>
              <a:gd name="connsiteX108" fmla="*/ 475067 w 613361"/>
              <a:gd name="connsiteY108" fmla="*/ 301290 h 606295"/>
              <a:gd name="connsiteX109" fmla="*/ 446614 w 613361"/>
              <a:gd name="connsiteY109" fmla="*/ 377736 h 606295"/>
              <a:gd name="connsiteX110" fmla="*/ 475368 w 613361"/>
              <a:gd name="connsiteY110" fmla="*/ 403517 h 606295"/>
              <a:gd name="connsiteX111" fmla="*/ 257232 w 613361"/>
              <a:gd name="connsiteY111" fmla="*/ 406718 h 606295"/>
              <a:gd name="connsiteX112" fmla="*/ 294112 w 613361"/>
              <a:gd name="connsiteY112" fmla="*/ 406718 h 606295"/>
              <a:gd name="connsiteX113" fmla="*/ 223500 w 613361"/>
              <a:gd name="connsiteY113" fmla="*/ 331414 h 606295"/>
              <a:gd name="connsiteX114" fmla="*/ 196546 w 613361"/>
              <a:gd name="connsiteY114" fmla="*/ 301948 h 606295"/>
              <a:gd name="connsiteX115" fmla="*/ 223518 w 613361"/>
              <a:gd name="connsiteY115" fmla="*/ 331230 h 606295"/>
              <a:gd name="connsiteX116" fmla="*/ 294145 w 613361"/>
              <a:gd name="connsiteY116" fmla="*/ 406031 h 606295"/>
              <a:gd name="connsiteX117" fmla="*/ 334332 w 613361"/>
              <a:gd name="connsiteY117" fmla="*/ 394800 h 606295"/>
              <a:gd name="connsiteX118" fmla="*/ 284549 w 613361"/>
              <a:gd name="connsiteY118" fmla="*/ 345831 h 606295"/>
              <a:gd name="connsiteX119" fmla="*/ 233415 w 613361"/>
              <a:gd name="connsiteY119" fmla="*/ 328160 h 606295"/>
              <a:gd name="connsiteX120" fmla="*/ 202825 w 613361"/>
              <a:gd name="connsiteY120" fmla="*/ 271405 h 606295"/>
              <a:gd name="connsiteX121" fmla="*/ 148843 w 613361"/>
              <a:gd name="connsiteY121" fmla="*/ 222885 h 606295"/>
              <a:gd name="connsiteX122" fmla="*/ 147493 w 613361"/>
              <a:gd name="connsiteY122" fmla="*/ 221687 h 606295"/>
              <a:gd name="connsiteX123" fmla="*/ 139171 w 613361"/>
              <a:gd name="connsiteY123" fmla="*/ 257455 h 606295"/>
              <a:gd name="connsiteX124" fmla="*/ 139096 w 613361"/>
              <a:gd name="connsiteY124" fmla="*/ 257467 h 606295"/>
              <a:gd name="connsiteX125" fmla="*/ 139099 w 613361"/>
              <a:gd name="connsiteY125" fmla="*/ 257765 h 606295"/>
              <a:gd name="connsiteX126" fmla="*/ 139096 w 613361"/>
              <a:gd name="connsiteY126" fmla="*/ 257777 h 606295"/>
              <a:gd name="connsiteX127" fmla="*/ 139099 w 613361"/>
              <a:gd name="connsiteY127" fmla="*/ 257777 h 606295"/>
              <a:gd name="connsiteX128" fmla="*/ 139396 w 613361"/>
              <a:gd name="connsiteY128" fmla="*/ 288221 h 606295"/>
              <a:gd name="connsiteX129" fmla="*/ 178769 w 613361"/>
              <a:gd name="connsiteY129" fmla="*/ 323518 h 606295"/>
              <a:gd name="connsiteX130" fmla="*/ 205560 w 613361"/>
              <a:gd name="connsiteY130" fmla="*/ 350622 h 606295"/>
              <a:gd name="connsiteX131" fmla="*/ 178573 w 613361"/>
              <a:gd name="connsiteY131" fmla="*/ 323664 h 606295"/>
              <a:gd name="connsiteX132" fmla="*/ 139096 w 613361"/>
              <a:gd name="connsiteY132" fmla="*/ 288721 h 606295"/>
              <a:gd name="connsiteX133" fmla="*/ 214072 w 613361"/>
              <a:gd name="connsiteY133" fmla="*/ 393557 h 606295"/>
              <a:gd name="connsiteX134" fmla="*/ 256386 w 613361"/>
              <a:gd name="connsiteY134" fmla="*/ 405783 h 606295"/>
              <a:gd name="connsiteX135" fmla="*/ 589061 w 613361"/>
              <a:gd name="connsiteY135" fmla="*/ 514990 h 606295"/>
              <a:gd name="connsiteX136" fmla="*/ 589019 w 613361"/>
              <a:gd name="connsiteY136" fmla="*/ 514945 h 606295"/>
              <a:gd name="connsiteX137" fmla="*/ 613361 w 613361"/>
              <a:gd name="connsiteY137" fmla="*/ 509279 h 606295"/>
              <a:gd name="connsiteX138" fmla="*/ 534921 w 613361"/>
              <a:gd name="connsiteY138" fmla="*/ 428230 h 606295"/>
              <a:gd name="connsiteX139" fmla="*/ 500241 w 613361"/>
              <a:gd name="connsiteY139" fmla="*/ 419557 h 606295"/>
              <a:gd name="connsiteX140" fmla="*/ 544150 w 613361"/>
              <a:gd name="connsiteY140" fmla="*/ 467651 h 606295"/>
              <a:gd name="connsiteX141" fmla="*/ 560781 w 613361"/>
              <a:gd name="connsiteY141" fmla="*/ 485213 h 606295"/>
              <a:gd name="connsiteX142" fmla="*/ 544059 w 613361"/>
              <a:gd name="connsiteY142" fmla="*/ 467607 h 606295"/>
              <a:gd name="connsiteX143" fmla="*/ 499953 w 613361"/>
              <a:gd name="connsiteY143" fmla="*/ 419438 h 606295"/>
              <a:gd name="connsiteX144" fmla="*/ 476779 w 613361"/>
              <a:gd name="connsiteY144" fmla="*/ 422134 h 606295"/>
              <a:gd name="connsiteX145" fmla="*/ 561551 w 613361"/>
              <a:gd name="connsiteY145" fmla="*/ 513941 h 606295"/>
              <a:gd name="connsiteX146" fmla="*/ 589061 w 613361"/>
              <a:gd name="connsiteY146" fmla="*/ 514990 h 606295"/>
              <a:gd name="connsiteX147" fmla="*/ 394939 w 613361"/>
              <a:gd name="connsiteY147" fmla="*/ 519989 h 606295"/>
              <a:gd name="connsiteX148" fmla="*/ 405558 w 613361"/>
              <a:gd name="connsiteY148" fmla="*/ 463192 h 606295"/>
              <a:gd name="connsiteX149" fmla="*/ 382227 w 613361"/>
              <a:gd name="connsiteY149" fmla="*/ 442062 h 606295"/>
              <a:gd name="connsiteX150" fmla="*/ 291598 w 613361"/>
              <a:gd name="connsiteY150" fmla="*/ 472184 h 606295"/>
              <a:gd name="connsiteX151" fmla="*/ 347531 w 613361"/>
              <a:gd name="connsiteY151" fmla="*/ 473533 h 606295"/>
              <a:gd name="connsiteX152" fmla="*/ 394939 w 613361"/>
              <a:gd name="connsiteY152" fmla="*/ 519989 h 606295"/>
              <a:gd name="connsiteX153" fmla="*/ 286042 w 613361"/>
              <a:gd name="connsiteY153" fmla="*/ 548305 h 606295"/>
              <a:gd name="connsiteX154" fmla="*/ 361146 w 613361"/>
              <a:gd name="connsiteY154" fmla="*/ 532557 h 606295"/>
              <a:gd name="connsiteX155" fmla="*/ 348078 w 613361"/>
              <a:gd name="connsiteY155" fmla="*/ 535013 h 606295"/>
              <a:gd name="connsiteX156" fmla="*/ 348041 w 613361"/>
              <a:gd name="connsiteY156" fmla="*/ 535019 h 606295"/>
              <a:gd name="connsiteX157" fmla="*/ 360761 w 613361"/>
              <a:gd name="connsiteY157" fmla="*/ 532520 h 606295"/>
              <a:gd name="connsiteX158" fmla="*/ 394663 w 613361"/>
              <a:gd name="connsiteY158" fmla="*/ 520362 h 606295"/>
              <a:gd name="connsiteX159" fmla="*/ 347320 w 613361"/>
              <a:gd name="connsiteY159" fmla="*/ 473830 h 606295"/>
              <a:gd name="connsiteX160" fmla="*/ 291463 w 613361"/>
              <a:gd name="connsiteY160" fmla="*/ 472479 h 606295"/>
              <a:gd name="connsiteX161" fmla="*/ 235457 w 613361"/>
              <a:gd name="connsiteY161" fmla="*/ 469777 h 606295"/>
              <a:gd name="connsiteX162" fmla="*/ 239801 w 613361"/>
              <a:gd name="connsiteY162" fmla="*/ 475452 h 606295"/>
              <a:gd name="connsiteX163" fmla="*/ 239647 w 613361"/>
              <a:gd name="connsiteY163" fmla="*/ 475450 h 606295"/>
              <a:gd name="connsiteX164" fmla="*/ 298634 w 613361"/>
              <a:gd name="connsiteY164" fmla="*/ 541775 h 606295"/>
              <a:gd name="connsiteX165" fmla="*/ 347250 w 613361"/>
              <a:gd name="connsiteY165" fmla="*/ 534545 h 606295"/>
              <a:gd name="connsiteX166" fmla="*/ 347755 w 613361"/>
              <a:gd name="connsiteY166" fmla="*/ 535060 h 606295"/>
              <a:gd name="connsiteX167" fmla="*/ 298810 w 613361"/>
              <a:gd name="connsiteY167" fmla="*/ 542092 h 606295"/>
              <a:gd name="connsiteX168" fmla="*/ 298026 w 613361"/>
              <a:gd name="connsiteY168" fmla="*/ 542092 h 606295"/>
              <a:gd name="connsiteX169" fmla="*/ 268144 w 613361"/>
              <a:gd name="connsiteY169" fmla="*/ 509433 h 606295"/>
              <a:gd name="connsiteX170" fmla="*/ 239442 w 613361"/>
              <a:gd name="connsiteY170" fmla="*/ 475227 h 606295"/>
              <a:gd name="connsiteX171" fmla="*/ 234960 w 613361"/>
              <a:gd name="connsiteY171" fmla="*/ 469341 h 606295"/>
              <a:gd name="connsiteX172" fmla="*/ 148313 w 613361"/>
              <a:gd name="connsiteY172" fmla="*/ 429493 h 606295"/>
              <a:gd name="connsiteX173" fmla="*/ 159644 w 613361"/>
              <a:gd name="connsiteY173" fmla="*/ 442507 h 606295"/>
              <a:gd name="connsiteX174" fmla="*/ 148264 w 613361"/>
              <a:gd name="connsiteY174" fmla="*/ 429502 h 606295"/>
              <a:gd name="connsiteX175" fmla="*/ 119895 w 613361"/>
              <a:gd name="connsiteY175" fmla="*/ 401434 h 606295"/>
              <a:gd name="connsiteX176" fmla="*/ 119245 w 613361"/>
              <a:gd name="connsiteY176" fmla="*/ 400847 h 606295"/>
              <a:gd name="connsiteX177" fmla="*/ 89098 w 613361"/>
              <a:gd name="connsiteY177" fmla="*/ 349012 h 606295"/>
              <a:gd name="connsiteX178" fmla="*/ 72990 w 613361"/>
              <a:gd name="connsiteY178" fmla="*/ 261566 h 606295"/>
              <a:gd name="connsiteX179" fmla="*/ 72939 w 613361"/>
              <a:gd name="connsiteY179" fmla="*/ 261519 h 606295"/>
              <a:gd name="connsiteX180" fmla="*/ 81278 w 613361"/>
              <a:gd name="connsiteY180" fmla="*/ 216101 h 606295"/>
              <a:gd name="connsiteX181" fmla="*/ 23760 w 613361"/>
              <a:gd name="connsiteY181" fmla="*/ 158843 h 606295"/>
              <a:gd name="connsiteX182" fmla="*/ 7541 w 613361"/>
              <a:gd name="connsiteY182" fmla="*/ 201787 h 606295"/>
              <a:gd name="connsiteX183" fmla="*/ 8442 w 613361"/>
              <a:gd name="connsiteY183" fmla="*/ 202691 h 606295"/>
              <a:gd name="connsiteX184" fmla="*/ 8926 w 613361"/>
              <a:gd name="connsiteY184" fmla="*/ 203136 h 606295"/>
              <a:gd name="connsiteX185" fmla="*/ 59 w 613361"/>
              <a:gd name="connsiteY185" fmla="*/ 282920 h 606295"/>
              <a:gd name="connsiteX186" fmla="*/ 0 w 613361"/>
              <a:gd name="connsiteY186" fmla="*/ 282856 h 606295"/>
              <a:gd name="connsiteX187" fmla="*/ 190220 w 613361"/>
              <a:gd name="connsiteY187" fmla="*/ 532319 h 606295"/>
              <a:gd name="connsiteX188" fmla="*/ 249979 w 613361"/>
              <a:gd name="connsiteY188" fmla="*/ 541687 h 606295"/>
              <a:gd name="connsiteX189" fmla="*/ 250273 w 613361"/>
              <a:gd name="connsiteY189" fmla="*/ 541999 h 606295"/>
              <a:gd name="connsiteX190" fmla="*/ 190209 w 613361"/>
              <a:gd name="connsiteY190" fmla="*/ 532991 h 606295"/>
              <a:gd name="connsiteX191" fmla="*/ 286042 w 613361"/>
              <a:gd name="connsiteY191" fmla="*/ 548305 h 606295"/>
              <a:gd name="connsiteX192" fmla="*/ 516607 w 613361"/>
              <a:gd name="connsiteY192" fmla="*/ 606295 h 606295"/>
              <a:gd name="connsiteX193" fmla="*/ 516606 w 613361"/>
              <a:gd name="connsiteY193" fmla="*/ 606101 h 606295"/>
              <a:gd name="connsiteX194" fmla="*/ 517000 w 613361"/>
              <a:gd name="connsiteY194" fmla="*/ 606295 h 606295"/>
              <a:gd name="connsiteX195" fmla="*/ 516603 w 613361"/>
              <a:gd name="connsiteY195" fmla="*/ 605076 h 606295"/>
              <a:gd name="connsiteX196" fmla="*/ 516457 w 613361"/>
              <a:gd name="connsiteY196" fmla="*/ 562537 h 606295"/>
              <a:gd name="connsiteX197" fmla="*/ 527054 w 613361"/>
              <a:gd name="connsiteY197" fmla="*/ 559529 h 606295"/>
              <a:gd name="connsiteX198" fmla="*/ 526009 w 613361"/>
              <a:gd name="connsiteY198" fmla="*/ 558176 h 606295"/>
              <a:gd name="connsiteX199" fmla="*/ 477615 w 613361"/>
              <a:gd name="connsiteY199" fmla="*/ 522951 h 606295"/>
              <a:gd name="connsiteX200" fmla="*/ 477430 w 613361"/>
              <a:gd name="connsiteY200" fmla="*/ 522757 h 606295"/>
              <a:gd name="connsiteX201" fmla="*/ 525780 w 613361"/>
              <a:gd name="connsiteY201" fmla="*/ 557800 h 606295"/>
              <a:gd name="connsiteX202" fmla="*/ 526826 w 613361"/>
              <a:gd name="connsiteY202" fmla="*/ 559150 h 606295"/>
              <a:gd name="connsiteX203" fmla="*/ 544053 w 613361"/>
              <a:gd name="connsiteY203" fmla="*/ 573677 h 606295"/>
              <a:gd name="connsiteX204" fmla="*/ 566308 w 613361"/>
              <a:gd name="connsiteY204" fmla="*/ 571459 h 606295"/>
              <a:gd name="connsiteX205" fmla="*/ 566794 w 613361"/>
              <a:gd name="connsiteY205" fmla="*/ 571940 h 606295"/>
              <a:gd name="connsiteX206" fmla="*/ 581161 w 613361"/>
              <a:gd name="connsiteY206" fmla="*/ 545232 h 606295"/>
              <a:gd name="connsiteX207" fmla="*/ 561556 w 613361"/>
              <a:gd name="connsiteY207" fmla="*/ 514173 h 606295"/>
              <a:gd name="connsiteX208" fmla="*/ 476699 w 613361"/>
              <a:gd name="connsiteY208" fmla="*/ 422195 h 606295"/>
              <a:gd name="connsiteX209" fmla="*/ 437189 w 613361"/>
              <a:gd name="connsiteY209" fmla="*/ 393687 h 606295"/>
              <a:gd name="connsiteX210" fmla="*/ 325992 w 613361"/>
              <a:gd name="connsiteY210" fmla="*/ 283403 h 606295"/>
              <a:gd name="connsiteX211" fmla="*/ 302908 w 613361"/>
              <a:gd name="connsiteY211" fmla="*/ 273913 h 606295"/>
              <a:gd name="connsiteX212" fmla="*/ 277627 w 613361"/>
              <a:gd name="connsiteY212" fmla="*/ 278106 h 606295"/>
              <a:gd name="connsiteX213" fmla="*/ 277353 w 613361"/>
              <a:gd name="connsiteY213" fmla="*/ 277829 h 606295"/>
              <a:gd name="connsiteX214" fmla="*/ 277358 w 613361"/>
              <a:gd name="connsiteY214" fmla="*/ 278151 h 606295"/>
              <a:gd name="connsiteX215" fmla="*/ 277353 w 613361"/>
              <a:gd name="connsiteY215" fmla="*/ 278152 h 606295"/>
              <a:gd name="connsiteX216" fmla="*/ 277359 w 613361"/>
              <a:gd name="connsiteY216" fmla="*/ 278157 h 606295"/>
              <a:gd name="connsiteX217" fmla="*/ 277951 w 613361"/>
              <a:gd name="connsiteY217" fmla="*/ 314869 h 606295"/>
              <a:gd name="connsiteX218" fmla="*/ 422643 w 613361"/>
              <a:gd name="connsiteY218" fmla="*/ 456579 h 606295"/>
              <a:gd name="connsiteX219" fmla="*/ 422045 w 613361"/>
              <a:gd name="connsiteY219" fmla="*/ 479222 h 606295"/>
              <a:gd name="connsiteX220" fmla="*/ 435348 w 613361"/>
              <a:gd name="connsiteY220" fmla="*/ 478772 h 606295"/>
              <a:gd name="connsiteX221" fmla="*/ 435505 w 613361"/>
              <a:gd name="connsiteY221" fmla="*/ 478937 h 606295"/>
              <a:gd name="connsiteX222" fmla="*/ 422429 w 613361"/>
              <a:gd name="connsiteY222" fmla="*/ 479381 h 606295"/>
              <a:gd name="connsiteX223" fmla="*/ 420638 w 613361"/>
              <a:gd name="connsiteY223" fmla="*/ 495321 h 606295"/>
              <a:gd name="connsiteX224" fmla="*/ 466906 w 613361"/>
              <a:gd name="connsiteY224" fmla="*/ 538477 h 606295"/>
              <a:gd name="connsiteX225" fmla="*/ 469821 w 613361"/>
              <a:gd name="connsiteY225" fmla="*/ 541351 h 606295"/>
              <a:gd name="connsiteX226" fmla="*/ 467116 w 613361"/>
              <a:gd name="connsiteY226" fmla="*/ 538703 h 606295"/>
              <a:gd name="connsiteX227" fmla="*/ 420676 w 613361"/>
              <a:gd name="connsiteY227" fmla="*/ 495689 h 606295"/>
              <a:gd name="connsiteX228" fmla="*/ 470112 w 613361"/>
              <a:gd name="connsiteY228" fmla="*/ 572724 h 606295"/>
              <a:gd name="connsiteX229" fmla="*/ 491421 w 613361"/>
              <a:gd name="connsiteY229" fmla="*/ 593668 h 606295"/>
              <a:gd name="connsiteX230" fmla="*/ 516532 w 613361"/>
              <a:gd name="connsiteY230" fmla="*/ 606064 h 606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</a:cxnLst>
            <a:rect l="l" t="t" r="r" b="b"/>
            <a:pathLst>
              <a:path w="613361" h="606295">
                <a:moveTo>
                  <a:pt x="284064" y="151198"/>
                </a:moveTo>
                <a:lnTo>
                  <a:pt x="274289" y="140778"/>
                </a:lnTo>
                <a:lnTo>
                  <a:pt x="274356" y="140788"/>
                </a:lnTo>
                <a:close/>
                <a:moveTo>
                  <a:pt x="202600" y="271125"/>
                </a:moveTo>
                <a:cubicBezTo>
                  <a:pt x="205124" y="262194"/>
                  <a:pt x="207796" y="253263"/>
                  <a:pt x="210320" y="244183"/>
                </a:cubicBezTo>
                <a:lnTo>
                  <a:pt x="201614" y="235562"/>
                </a:lnTo>
                <a:lnTo>
                  <a:pt x="210465" y="244311"/>
                </a:lnTo>
                <a:lnTo>
                  <a:pt x="227887" y="220710"/>
                </a:lnTo>
                <a:lnTo>
                  <a:pt x="228020" y="220850"/>
                </a:lnTo>
                <a:cubicBezTo>
                  <a:pt x="236495" y="215870"/>
                  <a:pt x="245119" y="211192"/>
                  <a:pt x="253892" y="206514"/>
                </a:cubicBezTo>
                <a:lnTo>
                  <a:pt x="252059" y="204919"/>
                </a:lnTo>
                <a:lnTo>
                  <a:pt x="288246" y="203576"/>
                </a:lnTo>
                <a:cubicBezTo>
                  <a:pt x="272024" y="184182"/>
                  <a:pt x="253569" y="166742"/>
                  <a:pt x="237644" y="147347"/>
                </a:cubicBezTo>
                <a:cubicBezTo>
                  <a:pt x="231988" y="144716"/>
                  <a:pt x="226332" y="146407"/>
                  <a:pt x="220770" y="149189"/>
                </a:cubicBezTo>
                <a:lnTo>
                  <a:pt x="204767" y="157410"/>
                </a:lnTo>
                <a:lnTo>
                  <a:pt x="204526" y="157168"/>
                </a:lnTo>
                <a:cubicBezTo>
                  <a:pt x="197240" y="162601"/>
                  <a:pt x="189806" y="167882"/>
                  <a:pt x="182668" y="173164"/>
                </a:cubicBezTo>
                <a:lnTo>
                  <a:pt x="223005" y="215577"/>
                </a:lnTo>
                <a:lnTo>
                  <a:pt x="182030" y="173087"/>
                </a:lnTo>
                <a:cubicBezTo>
                  <a:pt x="175110" y="180616"/>
                  <a:pt x="168340" y="188296"/>
                  <a:pt x="161720" y="196126"/>
                </a:cubicBezTo>
                <a:lnTo>
                  <a:pt x="162194" y="196594"/>
                </a:lnTo>
                <a:lnTo>
                  <a:pt x="149151" y="222897"/>
                </a:lnTo>
                <a:cubicBezTo>
                  <a:pt x="167561" y="238378"/>
                  <a:pt x="184635" y="255198"/>
                  <a:pt x="202600" y="271125"/>
                </a:cubicBezTo>
                <a:close/>
                <a:moveTo>
                  <a:pt x="397424" y="327266"/>
                </a:moveTo>
                <a:cubicBezTo>
                  <a:pt x="411360" y="315850"/>
                  <a:pt x="408962" y="293920"/>
                  <a:pt x="412259" y="277548"/>
                </a:cubicBezTo>
                <a:lnTo>
                  <a:pt x="411700" y="277034"/>
                </a:lnTo>
                <a:lnTo>
                  <a:pt x="407329" y="237156"/>
                </a:lnTo>
                <a:cubicBezTo>
                  <a:pt x="396504" y="197745"/>
                  <a:pt x="367563" y="163625"/>
                  <a:pt x="329384" y="148385"/>
                </a:cubicBezTo>
                <a:lnTo>
                  <a:pt x="328120" y="148203"/>
                </a:lnTo>
                <a:lnTo>
                  <a:pt x="307189" y="137864"/>
                </a:lnTo>
                <a:cubicBezTo>
                  <a:pt x="299341" y="135520"/>
                  <a:pt x="291110" y="134382"/>
                  <a:pt x="282776" y="134182"/>
                </a:cubicBezTo>
                <a:lnTo>
                  <a:pt x="236319" y="141675"/>
                </a:lnTo>
                <a:lnTo>
                  <a:pt x="233781" y="141761"/>
                </a:lnTo>
                <a:lnTo>
                  <a:pt x="234023" y="142046"/>
                </a:lnTo>
                <a:lnTo>
                  <a:pt x="233781" y="142085"/>
                </a:lnTo>
                <a:lnTo>
                  <a:pt x="234048" y="142076"/>
                </a:lnTo>
                <a:lnTo>
                  <a:pt x="237977" y="146718"/>
                </a:lnTo>
                <a:cubicBezTo>
                  <a:pt x="254012" y="166094"/>
                  <a:pt x="272594" y="183518"/>
                  <a:pt x="288928" y="202895"/>
                </a:cubicBezTo>
                <a:cubicBezTo>
                  <a:pt x="303015" y="209204"/>
                  <a:pt x="318300" y="214761"/>
                  <a:pt x="328790" y="226928"/>
                </a:cubicBezTo>
                <a:cubicBezTo>
                  <a:pt x="342427" y="241198"/>
                  <a:pt x="346473" y="261476"/>
                  <a:pt x="347522" y="280702"/>
                </a:cubicBezTo>
                <a:cubicBezTo>
                  <a:pt x="364305" y="296023"/>
                  <a:pt x="380040" y="312546"/>
                  <a:pt x="397424" y="327266"/>
                </a:cubicBezTo>
                <a:close/>
                <a:moveTo>
                  <a:pt x="535434" y="367487"/>
                </a:moveTo>
                <a:cubicBezTo>
                  <a:pt x="558896" y="324415"/>
                  <a:pt x="554413" y="273990"/>
                  <a:pt x="553218" y="226716"/>
                </a:cubicBezTo>
                <a:cubicBezTo>
                  <a:pt x="551723" y="232419"/>
                  <a:pt x="550378" y="238122"/>
                  <a:pt x="549482" y="243675"/>
                </a:cubicBezTo>
                <a:cubicBezTo>
                  <a:pt x="551574" y="270538"/>
                  <a:pt x="550378" y="297552"/>
                  <a:pt x="544849" y="323815"/>
                </a:cubicBezTo>
                <a:cubicBezTo>
                  <a:pt x="542010" y="338523"/>
                  <a:pt x="538423" y="352930"/>
                  <a:pt x="535434" y="367487"/>
                </a:cubicBezTo>
                <a:close/>
                <a:moveTo>
                  <a:pt x="475368" y="403517"/>
                </a:moveTo>
                <a:cubicBezTo>
                  <a:pt x="490422" y="403517"/>
                  <a:pt x="505476" y="401269"/>
                  <a:pt x="520531" y="400070"/>
                </a:cubicBezTo>
                <a:cubicBezTo>
                  <a:pt x="525498" y="389277"/>
                  <a:pt x="530466" y="378485"/>
                  <a:pt x="535434" y="367543"/>
                </a:cubicBezTo>
                <a:lnTo>
                  <a:pt x="535235" y="367365"/>
                </a:lnTo>
                <a:lnTo>
                  <a:pt x="544619" y="323906"/>
                </a:lnTo>
                <a:lnTo>
                  <a:pt x="544628" y="323914"/>
                </a:lnTo>
                <a:lnTo>
                  <a:pt x="544632" y="323847"/>
                </a:lnTo>
                <a:lnTo>
                  <a:pt x="544651" y="323759"/>
                </a:lnTo>
                <a:lnTo>
                  <a:pt x="544638" y="323746"/>
                </a:lnTo>
                <a:lnTo>
                  <a:pt x="549262" y="243697"/>
                </a:lnTo>
                <a:cubicBezTo>
                  <a:pt x="548365" y="234233"/>
                  <a:pt x="546870" y="224619"/>
                  <a:pt x="545824" y="215155"/>
                </a:cubicBezTo>
                <a:lnTo>
                  <a:pt x="544582" y="214781"/>
                </a:lnTo>
                <a:lnTo>
                  <a:pt x="521291" y="147336"/>
                </a:lnTo>
                <a:cubicBezTo>
                  <a:pt x="488394" y="83753"/>
                  <a:pt x="428873" y="34020"/>
                  <a:pt x="360575" y="13044"/>
                </a:cubicBezTo>
                <a:lnTo>
                  <a:pt x="338972" y="16726"/>
                </a:lnTo>
                <a:lnTo>
                  <a:pt x="338961" y="16715"/>
                </a:lnTo>
                <a:cubicBezTo>
                  <a:pt x="346135" y="15363"/>
                  <a:pt x="353459" y="14011"/>
                  <a:pt x="360933" y="12960"/>
                </a:cubicBezTo>
                <a:cubicBezTo>
                  <a:pt x="316690" y="-3715"/>
                  <a:pt x="267964" y="-1462"/>
                  <a:pt x="221928" y="4097"/>
                </a:cubicBezTo>
                <a:cubicBezTo>
                  <a:pt x="221031" y="9054"/>
                  <a:pt x="220284" y="14161"/>
                  <a:pt x="219536" y="19119"/>
                </a:cubicBezTo>
                <a:lnTo>
                  <a:pt x="250526" y="50646"/>
                </a:lnTo>
                <a:lnTo>
                  <a:pt x="219125" y="18848"/>
                </a:lnTo>
                <a:cubicBezTo>
                  <a:pt x="219876" y="13891"/>
                  <a:pt x="220627" y="8784"/>
                  <a:pt x="221528" y="3827"/>
                </a:cubicBezTo>
                <a:cubicBezTo>
                  <a:pt x="192399" y="9385"/>
                  <a:pt x="165222" y="20951"/>
                  <a:pt x="139096" y="34319"/>
                </a:cubicBezTo>
                <a:lnTo>
                  <a:pt x="139510" y="34831"/>
                </a:lnTo>
                <a:lnTo>
                  <a:pt x="104868" y="57035"/>
                </a:lnTo>
                <a:lnTo>
                  <a:pt x="104557" y="56617"/>
                </a:lnTo>
                <a:cubicBezTo>
                  <a:pt x="94213" y="65398"/>
                  <a:pt x="84169" y="74633"/>
                  <a:pt x="74575" y="84020"/>
                </a:cubicBezTo>
                <a:lnTo>
                  <a:pt x="80322" y="91987"/>
                </a:lnTo>
                <a:lnTo>
                  <a:pt x="74656" y="84268"/>
                </a:lnTo>
                <a:cubicBezTo>
                  <a:pt x="64273" y="96215"/>
                  <a:pt x="54341" y="108460"/>
                  <a:pt x="44410" y="120855"/>
                </a:cubicBezTo>
                <a:lnTo>
                  <a:pt x="45614" y="121900"/>
                </a:lnTo>
                <a:lnTo>
                  <a:pt x="45852" y="122134"/>
                </a:lnTo>
                <a:lnTo>
                  <a:pt x="24300" y="158945"/>
                </a:lnTo>
                <a:cubicBezTo>
                  <a:pt x="43277" y="177804"/>
                  <a:pt x="63144" y="195765"/>
                  <a:pt x="81083" y="215822"/>
                </a:cubicBezTo>
                <a:cubicBezTo>
                  <a:pt x="86421" y="202052"/>
                  <a:pt x="92351" y="188431"/>
                  <a:pt x="98875" y="174960"/>
                </a:cubicBezTo>
                <a:lnTo>
                  <a:pt x="60793" y="136837"/>
                </a:lnTo>
                <a:lnTo>
                  <a:pt x="99334" y="174764"/>
                </a:lnTo>
                <a:lnTo>
                  <a:pt x="123677" y="141180"/>
                </a:lnTo>
                <a:lnTo>
                  <a:pt x="123746" y="141247"/>
                </a:lnTo>
                <a:cubicBezTo>
                  <a:pt x="133490" y="131406"/>
                  <a:pt x="143684" y="121869"/>
                  <a:pt x="154178" y="112936"/>
                </a:cubicBezTo>
                <a:cubicBezTo>
                  <a:pt x="145034" y="104458"/>
                  <a:pt x="135664" y="95980"/>
                  <a:pt x="127063" y="86820"/>
                </a:cubicBezTo>
                <a:lnTo>
                  <a:pt x="120727" y="78317"/>
                </a:lnTo>
                <a:lnTo>
                  <a:pt x="127240" y="86956"/>
                </a:lnTo>
                <a:cubicBezTo>
                  <a:pt x="135839" y="96005"/>
                  <a:pt x="145207" y="104381"/>
                  <a:pt x="154349" y="112757"/>
                </a:cubicBezTo>
                <a:cubicBezTo>
                  <a:pt x="168138" y="104381"/>
                  <a:pt x="182226" y="96304"/>
                  <a:pt x="196913" y="89573"/>
                </a:cubicBezTo>
                <a:cubicBezTo>
                  <a:pt x="184849" y="83441"/>
                  <a:pt x="174208" y="75327"/>
                  <a:pt x="164728" y="65960"/>
                </a:cubicBezTo>
                <a:lnTo>
                  <a:pt x="164513" y="65695"/>
                </a:lnTo>
                <a:lnTo>
                  <a:pt x="196603" y="89295"/>
                </a:lnTo>
                <a:cubicBezTo>
                  <a:pt x="207414" y="85390"/>
                  <a:pt x="218074" y="80884"/>
                  <a:pt x="229185" y="77128"/>
                </a:cubicBezTo>
                <a:cubicBezTo>
                  <a:pt x="239921" y="74650"/>
                  <a:pt x="250882" y="73561"/>
                  <a:pt x="261899" y="73016"/>
                </a:cubicBezTo>
                <a:lnTo>
                  <a:pt x="294161" y="72192"/>
                </a:lnTo>
                <a:lnTo>
                  <a:pt x="295017" y="72446"/>
                </a:lnTo>
                <a:cubicBezTo>
                  <a:pt x="273195" y="73047"/>
                  <a:pt x="250924" y="72446"/>
                  <a:pt x="229551" y="77404"/>
                </a:cubicBezTo>
                <a:cubicBezTo>
                  <a:pt x="257053" y="74550"/>
                  <a:pt x="285003" y="73498"/>
                  <a:pt x="312505" y="76653"/>
                </a:cubicBezTo>
                <a:cubicBezTo>
                  <a:pt x="365417" y="87468"/>
                  <a:pt x="415040" y="118113"/>
                  <a:pt x="444485" y="164080"/>
                </a:cubicBezTo>
                <a:cubicBezTo>
                  <a:pt x="460926" y="186914"/>
                  <a:pt x="468400" y="214404"/>
                  <a:pt x="475574" y="241143"/>
                </a:cubicBezTo>
                <a:lnTo>
                  <a:pt x="495353" y="270873"/>
                </a:lnTo>
                <a:lnTo>
                  <a:pt x="475403" y="240960"/>
                </a:lnTo>
                <a:cubicBezTo>
                  <a:pt x="476902" y="260946"/>
                  <a:pt x="477501" y="281082"/>
                  <a:pt x="475103" y="301068"/>
                </a:cubicBezTo>
                <a:cubicBezTo>
                  <a:pt x="481323" y="315193"/>
                  <a:pt x="490879" y="326726"/>
                  <a:pt x="501615" y="337264"/>
                </a:cubicBezTo>
                <a:lnTo>
                  <a:pt x="511467" y="346128"/>
                </a:lnTo>
                <a:lnTo>
                  <a:pt x="501694" y="337396"/>
                </a:lnTo>
                <a:cubicBezTo>
                  <a:pt x="490911" y="326884"/>
                  <a:pt x="481314" y="315380"/>
                  <a:pt x="475067" y="301290"/>
                </a:cubicBezTo>
                <a:cubicBezTo>
                  <a:pt x="470550" y="328271"/>
                  <a:pt x="461367" y="354502"/>
                  <a:pt x="446614" y="377736"/>
                </a:cubicBezTo>
                <a:cubicBezTo>
                  <a:pt x="455346" y="387179"/>
                  <a:pt x="463324" y="398271"/>
                  <a:pt x="475368" y="403517"/>
                </a:cubicBezTo>
                <a:close/>
                <a:moveTo>
                  <a:pt x="257232" y="406718"/>
                </a:moveTo>
                <a:cubicBezTo>
                  <a:pt x="269526" y="406869"/>
                  <a:pt x="281819" y="406869"/>
                  <a:pt x="294112" y="406718"/>
                </a:cubicBezTo>
                <a:cubicBezTo>
                  <a:pt x="272899" y="379506"/>
                  <a:pt x="248125" y="355535"/>
                  <a:pt x="223500" y="331414"/>
                </a:cubicBezTo>
                <a:lnTo>
                  <a:pt x="196546" y="301948"/>
                </a:lnTo>
                <a:lnTo>
                  <a:pt x="223518" y="331230"/>
                </a:lnTo>
                <a:cubicBezTo>
                  <a:pt x="248148" y="355190"/>
                  <a:pt x="272927" y="379001"/>
                  <a:pt x="294145" y="406031"/>
                </a:cubicBezTo>
                <a:cubicBezTo>
                  <a:pt x="307791" y="403485"/>
                  <a:pt x="321287" y="399742"/>
                  <a:pt x="334332" y="394800"/>
                </a:cubicBezTo>
                <a:cubicBezTo>
                  <a:pt x="318138" y="378177"/>
                  <a:pt x="302543" y="360507"/>
                  <a:pt x="284549" y="345831"/>
                </a:cubicBezTo>
                <a:cubicBezTo>
                  <a:pt x="267754" y="339541"/>
                  <a:pt x="247661" y="340590"/>
                  <a:pt x="233415" y="328160"/>
                </a:cubicBezTo>
                <a:cubicBezTo>
                  <a:pt x="215271" y="314683"/>
                  <a:pt x="206274" y="292969"/>
                  <a:pt x="202825" y="271405"/>
                </a:cubicBezTo>
                <a:cubicBezTo>
                  <a:pt x="184681" y="255381"/>
                  <a:pt x="167437" y="238459"/>
                  <a:pt x="148843" y="222885"/>
                </a:cubicBezTo>
                <a:lnTo>
                  <a:pt x="147493" y="221687"/>
                </a:lnTo>
                <a:lnTo>
                  <a:pt x="139171" y="257455"/>
                </a:lnTo>
                <a:lnTo>
                  <a:pt x="139096" y="257467"/>
                </a:lnTo>
                <a:lnTo>
                  <a:pt x="139099" y="257765"/>
                </a:lnTo>
                <a:lnTo>
                  <a:pt x="139096" y="257777"/>
                </a:lnTo>
                <a:lnTo>
                  <a:pt x="139099" y="257777"/>
                </a:lnTo>
                <a:lnTo>
                  <a:pt x="139396" y="288221"/>
                </a:lnTo>
                <a:cubicBezTo>
                  <a:pt x="153714" y="298699"/>
                  <a:pt x="166419" y="310911"/>
                  <a:pt x="178769" y="323518"/>
                </a:cubicBezTo>
                <a:lnTo>
                  <a:pt x="205560" y="350622"/>
                </a:lnTo>
                <a:lnTo>
                  <a:pt x="178573" y="323664"/>
                </a:lnTo>
                <a:cubicBezTo>
                  <a:pt x="166190" y="311183"/>
                  <a:pt x="153451" y="299094"/>
                  <a:pt x="139096" y="288721"/>
                </a:cubicBezTo>
                <a:cubicBezTo>
                  <a:pt x="144282" y="333720"/>
                  <a:pt x="173903" y="373765"/>
                  <a:pt x="214072" y="393557"/>
                </a:cubicBezTo>
                <a:lnTo>
                  <a:pt x="256386" y="405783"/>
                </a:lnTo>
                <a:close/>
                <a:moveTo>
                  <a:pt x="589061" y="514990"/>
                </a:moveTo>
                <a:lnTo>
                  <a:pt x="589019" y="514945"/>
                </a:lnTo>
                <a:lnTo>
                  <a:pt x="613361" y="509279"/>
                </a:lnTo>
                <a:cubicBezTo>
                  <a:pt x="589993" y="479670"/>
                  <a:pt x="562011" y="454249"/>
                  <a:pt x="534921" y="428230"/>
                </a:cubicBezTo>
                <a:cubicBezTo>
                  <a:pt x="526140" y="417762"/>
                  <a:pt x="512149" y="420304"/>
                  <a:pt x="500241" y="419557"/>
                </a:cubicBezTo>
                <a:cubicBezTo>
                  <a:pt x="513265" y="437127"/>
                  <a:pt x="528633" y="452455"/>
                  <a:pt x="544150" y="467651"/>
                </a:cubicBezTo>
                <a:lnTo>
                  <a:pt x="560781" y="485213"/>
                </a:lnTo>
                <a:lnTo>
                  <a:pt x="544059" y="467607"/>
                </a:lnTo>
                <a:cubicBezTo>
                  <a:pt x="528472" y="452387"/>
                  <a:pt x="513035" y="437036"/>
                  <a:pt x="499953" y="419438"/>
                </a:cubicBezTo>
                <a:cubicBezTo>
                  <a:pt x="492179" y="420337"/>
                  <a:pt x="484404" y="421235"/>
                  <a:pt x="476779" y="422134"/>
                </a:cubicBezTo>
                <a:cubicBezTo>
                  <a:pt x="499804" y="457179"/>
                  <a:pt x="534341" y="482191"/>
                  <a:pt x="561551" y="513941"/>
                </a:cubicBezTo>
                <a:cubicBezTo>
                  <a:pt x="570372" y="516637"/>
                  <a:pt x="579792" y="514690"/>
                  <a:pt x="589061" y="514990"/>
                </a:cubicBezTo>
                <a:close/>
                <a:moveTo>
                  <a:pt x="394939" y="519989"/>
                </a:moveTo>
                <a:cubicBezTo>
                  <a:pt x="409745" y="506202"/>
                  <a:pt x="403165" y="481625"/>
                  <a:pt x="405558" y="463192"/>
                </a:cubicBezTo>
                <a:cubicBezTo>
                  <a:pt x="397781" y="456149"/>
                  <a:pt x="390004" y="449106"/>
                  <a:pt x="382227" y="442062"/>
                </a:cubicBezTo>
                <a:cubicBezTo>
                  <a:pt x="354710" y="459146"/>
                  <a:pt x="323304" y="467388"/>
                  <a:pt x="291598" y="472184"/>
                </a:cubicBezTo>
                <a:cubicBezTo>
                  <a:pt x="310143" y="472034"/>
                  <a:pt x="329286" y="468587"/>
                  <a:pt x="347531" y="473533"/>
                </a:cubicBezTo>
                <a:cubicBezTo>
                  <a:pt x="367721" y="483723"/>
                  <a:pt x="379087" y="504703"/>
                  <a:pt x="394939" y="519989"/>
                </a:cubicBezTo>
                <a:close/>
                <a:moveTo>
                  <a:pt x="286042" y="548305"/>
                </a:moveTo>
                <a:cubicBezTo>
                  <a:pt x="311277" y="545993"/>
                  <a:pt x="339366" y="547005"/>
                  <a:pt x="361146" y="532557"/>
                </a:cubicBezTo>
                <a:cubicBezTo>
                  <a:pt x="357842" y="533135"/>
                  <a:pt x="351383" y="534291"/>
                  <a:pt x="348078" y="535013"/>
                </a:cubicBezTo>
                <a:lnTo>
                  <a:pt x="348041" y="535019"/>
                </a:lnTo>
                <a:lnTo>
                  <a:pt x="360761" y="532520"/>
                </a:lnTo>
                <a:cubicBezTo>
                  <a:pt x="372261" y="529518"/>
                  <a:pt x="383313" y="524565"/>
                  <a:pt x="394663" y="520362"/>
                </a:cubicBezTo>
                <a:cubicBezTo>
                  <a:pt x="378832" y="505051"/>
                  <a:pt x="367482" y="484037"/>
                  <a:pt x="347320" y="473830"/>
                </a:cubicBezTo>
                <a:cubicBezTo>
                  <a:pt x="329099" y="468876"/>
                  <a:pt x="309982" y="472329"/>
                  <a:pt x="291463" y="472479"/>
                </a:cubicBezTo>
                <a:cubicBezTo>
                  <a:pt x="272645" y="473679"/>
                  <a:pt x="253977" y="471128"/>
                  <a:pt x="235457" y="469777"/>
                </a:cubicBezTo>
                <a:lnTo>
                  <a:pt x="239801" y="475452"/>
                </a:lnTo>
                <a:lnTo>
                  <a:pt x="239647" y="475450"/>
                </a:lnTo>
                <a:cubicBezTo>
                  <a:pt x="255666" y="500639"/>
                  <a:pt x="280668" y="518226"/>
                  <a:pt x="298634" y="541775"/>
                </a:cubicBezTo>
                <a:lnTo>
                  <a:pt x="347250" y="534545"/>
                </a:lnTo>
                <a:lnTo>
                  <a:pt x="347755" y="535060"/>
                </a:lnTo>
                <a:lnTo>
                  <a:pt x="298810" y="542092"/>
                </a:lnTo>
                <a:lnTo>
                  <a:pt x="298026" y="542092"/>
                </a:lnTo>
                <a:lnTo>
                  <a:pt x="268144" y="509433"/>
                </a:lnTo>
                <a:cubicBezTo>
                  <a:pt x="257668" y="498811"/>
                  <a:pt x="247435" y="487981"/>
                  <a:pt x="239442" y="475227"/>
                </a:cubicBezTo>
                <a:lnTo>
                  <a:pt x="234960" y="469341"/>
                </a:lnTo>
                <a:cubicBezTo>
                  <a:pt x="204335" y="460133"/>
                  <a:pt x="175204" y="447153"/>
                  <a:pt x="148313" y="429493"/>
                </a:cubicBezTo>
                <a:lnTo>
                  <a:pt x="159644" y="442507"/>
                </a:lnTo>
                <a:lnTo>
                  <a:pt x="148264" y="429502"/>
                </a:lnTo>
                <a:cubicBezTo>
                  <a:pt x="140350" y="418695"/>
                  <a:pt x="130645" y="409389"/>
                  <a:pt x="119895" y="401434"/>
                </a:cubicBezTo>
                <a:lnTo>
                  <a:pt x="119245" y="400847"/>
                </a:lnTo>
                <a:lnTo>
                  <a:pt x="89098" y="349012"/>
                </a:lnTo>
                <a:cubicBezTo>
                  <a:pt x="76868" y="321619"/>
                  <a:pt x="73288" y="291367"/>
                  <a:pt x="72990" y="261566"/>
                </a:cubicBezTo>
                <a:lnTo>
                  <a:pt x="72939" y="261519"/>
                </a:lnTo>
                <a:lnTo>
                  <a:pt x="81278" y="216101"/>
                </a:lnTo>
                <a:cubicBezTo>
                  <a:pt x="63106" y="195910"/>
                  <a:pt x="42983" y="177829"/>
                  <a:pt x="23760" y="158843"/>
                </a:cubicBezTo>
                <a:cubicBezTo>
                  <a:pt x="17603" y="172856"/>
                  <a:pt x="12346" y="187322"/>
                  <a:pt x="7541" y="201787"/>
                </a:cubicBezTo>
                <a:lnTo>
                  <a:pt x="8442" y="202691"/>
                </a:lnTo>
                <a:lnTo>
                  <a:pt x="8926" y="203136"/>
                </a:lnTo>
                <a:lnTo>
                  <a:pt x="59" y="282920"/>
                </a:lnTo>
                <a:lnTo>
                  <a:pt x="0" y="282856"/>
                </a:lnTo>
                <a:cubicBezTo>
                  <a:pt x="1791" y="395580"/>
                  <a:pt x="82866" y="500798"/>
                  <a:pt x="190220" y="532319"/>
                </a:cubicBezTo>
                <a:lnTo>
                  <a:pt x="249979" y="541687"/>
                </a:lnTo>
                <a:lnTo>
                  <a:pt x="250273" y="541999"/>
                </a:lnTo>
                <a:lnTo>
                  <a:pt x="190209" y="532991"/>
                </a:lnTo>
                <a:cubicBezTo>
                  <a:pt x="218749" y="549316"/>
                  <a:pt x="254048" y="547871"/>
                  <a:pt x="286042" y="548305"/>
                </a:cubicBezTo>
                <a:close/>
                <a:moveTo>
                  <a:pt x="516607" y="606295"/>
                </a:moveTo>
                <a:lnTo>
                  <a:pt x="516606" y="606101"/>
                </a:lnTo>
                <a:lnTo>
                  <a:pt x="517000" y="606295"/>
                </a:lnTo>
                <a:lnTo>
                  <a:pt x="516603" y="605076"/>
                </a:lnTo>
                <a:lnTo>
                  <a:pt x="516457" y="562537"/>
                </a:lnTo>
                <a:cubicBezTo>
                  <a:pt x="519144" y="561785"/>
                  <a:pt x="524517" y="560281"/>
                  <a:pt x="527054" y="559529"/>
                </a:cubicBezTo>
                <a:lnTo>
                  <a:pt x="526009" y="558176"/>
                </a:lnTo>
                <a:cubicBezTo>
                  <a:pt x="506681" y="550808"/>
                  <a:pt x="491607" y="537613"/>
                  <a:pt x="477615" y="522951"/>
                </a:cubicBezTo>
                <a:lnTo>
                  <a:pt x="477430" y="522757"/>
                </a:lnTo>
                <a:lnTo>
                  <a:pt x="525780" y="557800"/>
                </a:lnTo>
                <a:lnTo>
                  <a:pt x="526826" y="559150"/>
                </a:lnTo>
                <a:cubicBezTo>
                  <a:pt x="530937" y="566722"/>
                  <a:pt x="537065" y="571596"/>
                  <a:pt x="544053" y="573677"/>
                </a:cubicBezTo>
                <a:lnTo>
                  <a:pt x="566308" y="571459"/>
                </a:lnTo>
                <a:lnTo>
                  <a:pt x="566794" y="571940"/>
                </a:lnTo>
                <a:cubicBezTo>
                  <a:pt x="572181" y="563538"/>
                  <a:pt x="582358" y="556335"/>
                  <a:pt x="581161" y="545232"/>
                </a:cubicBezTo>
                <a:cubicBezTo>
                  <a:pt x="581311" y="531878"/>
                  <a:pt x="569188" y="523476"/>
                  <a:pt x="561556" y="514173"/>
                </a:cubicBezTo>
                <a:cubicBezTo>
                  <a:pt x="534318" y="482363"/>
                  <a:pt x="499746" y="457306"/>
                  <a:pt x="476699" y="422195"/>
                </a:cubicBezTo>
                <a:cubicBezTo>
                  <a:pt x="458740" y="421445"/>
                  <a:pt x="449311" y="404340"/>
                  <a:pt x="437189" y="393687"/>
                </a:cubicBezTo>
                <a:cubicBezTo>
                  <a:pt x="399475" y="357676"/>
                  <a:pt x="363108" y="320164"/>
                  <a:pt x="325992" y="283403"/>
                </a:cubicBezTo>
                <a:cubicBezTo>
                  <a:pt x="319707" y="276426"/>
                  <a:pt x="311513" y="274026"/>
                  <a:pt x="302908" y="273913"/>
                </a:cubicBezTo>
                <a:lnTo>
                  <a:pt x="277627" y="278106"/>
                </a:lnTo>
                <a:lnTo>
                  <a:pt x="277353" y="277829"/>
                </a:lnTo>
                <a:lnTo>
                  <a:pt x="277358" y="278151"/>
                </a:lnTo>
                <a:lnTo>
                  <a:pt x="277353" y="278152"/>
                </a:lnTo>
                <a:lnTo>
                  <a:pt x="277359" y="278157"/>
                </a:lnTo>
                <a:lnTo>
                  <a:pt x="277951" y="314869"/>
                </a:lnTo>
                <a:cubicBezTo>
                  <a:pt x="326829" y="361505"/>
                  <a:pt x="372718" y="411141"/>
                  <a:pt x="422643" y="456579"/>
                </a:cubicBezTo>
                <a:cubicBezTo>
                  <a:pt x="422344" y="464077"/>
                  <a:pt x="422045" y="471724"/>
                  <a:pt x="422045" y="479222"/>
                </a:cubicBezTo>
                <a:cubicBezTo>
                  <a:pt x="426379" y="479072"/>
                  <a:pt x="430864" y="478922"/>
                  <a:pt x="435348" y="478772"/>
                </a:cubicBezTo>
                <a:lnTo>
                  <a:pt x="435505" y="478937"/>
                </a:lnTo>
                <a:lnTo>
                  <a:pt x="422429" y="479381"/>
                </a:lnTo>
                <a:cubicBezTo>
                  <a:pt x="421982" y="483291"/>
                  <a:pt x="421086" y="491261"/>
                  <a:pt x="420638" y="495321"/>
                </a:cubicBezTo>
                <a:cubicBezTo>
                  <a:pt x="437354" y="508253"/>
                  <a:pt x="452429" y="523139"/>
                  <a:pt x="466906" y="538477"/>
                </a:cubicBezTo>
                <a:lnTo>
                  <a:pt x="469821" y="541351"/>
                </a:lnTo>
                <a:lnTo>
                  <a:pt x="467116" y="538703"/>
                </a:lnTo>
                <a:cubicBezTo>
                  <a:pt x="452585" y="523416"/>
                  <a:pt x="437454" y="508578"/>
                  <a:pt x="420676" y="495689"/>
                </a:cubicBezTo>
                <a:cubicBezTo>
                  <a:pt x="413935" y="531209"/>
                  <a:pt x="449738" y="550243"/>
                  <a:pt x="470112" y="572724"/>
                </a:cubicBezTo>
                <a:cubicBezTo>
                  <a:pt x="477901" y="578344"/>
                  <a:pt x="484306" y="586699"/>
                  <a:pt x="491421" y="593668"/>
                </a:cubicBezTo>
                <a:lnTo>
                  <a:pt x="516532" y="606064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id-ID"/>
          </a:p>
        </p:txBody>
      </p:sp>
      <p:graphicFrame>
        <p:nvGraphicFramePr>
          <p:cNvPr id="99" name="Chart 98">
            <a:extLst>
              <a:ext uri="{FF2B5EF4-FFF2-40B4-BE49-F238E27FC236}">
                <a16:creationId xmlns:a16="http://schemas.microsoft.com/office/drawing/2014/main" id="{BC317A7E-5685-4890-84B7-082AAF7218FB}"/>
              </a:ext>
            </a:extLst>
          </p:cNvPr>
          <p:cNvGraphicFramePr/>
          <p:nvPr/>
        </p:nvGraphicFramePr>
        <p:xfrm>
          <a:off x="1948388" y="2578201"/>
          <a:ext cx="2113321" cy="1408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0" name="Chart 99">
            <a:extLst>
              <a:ext uri="{FF2B5EF4-FFF2-40B4-BE49-F238E27FC236}">
                <a16:creationId xmlns:a16="http://schemas.microsoft.com/office/drawing/2014/main" id="{EEC2C2E3-42A2-4303-957C-BCABCF9425E8}"/>
              </a:ext>
            </a:extLst>
          </p:cNvPr>
          <p:cNvGraphicFramePr/>
          <p:nvPr/>
        </p:nvGraphicFramePr>
        <p:xfrm>
          <a:off x="3948644" y="2556532"/>
          <a:ext cx="2276200" cy="1517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01" name="Group 100">
            <a:extLst>
              <a:ext uri="{FF2B5EF4-FFF2-40B4-BE49-F238E27FC236}">
                <a16:creationId xmlns:a16="http://schemas.microsoft.com/office/drawing/2014/main" id="{25287FD8-5625-4840-AF9F-15B7A4CD2AF3}"/>
              </a:ext>
            </a:extLst>
          </p:cNvPr>
          <p:cNvGrpSpPr/>
          <p:nvPr/>
        </p:nvGrpSpPr>
        <p:grpSpPr>
          <a:xfrm>
            <a:off x="6274884" y="2733954"/>
            <a:ext cx="1675896" cy="1055392"/>
            <a:chOff x="6271924" y="2710422"/>
            <a:chExt cx="1675896" cy="1055392"/>
          </a:xfrm>
        </p:grpSpPr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415881C5-590B-46BA-92E7-30FC3F287844}"/>
                </a:ext>
              </a:extLst>
            </p:cNvPr>
            <p:cNvGrpSpPr/>
            <p:nvPr/>
          </p:nvGrpSpPr>
          <p:grpSpPr>
            <a:xfrm>
              <a:off x="6271924" y="2710422"/>
              <a:ext cx="1675896" cy="308570"/>
              <a:chOff x="6278636" y="2710422"/>
              <a:chExt cx="1675896" cy="308570"/>
            </a:xfrm>
            <a:solidFill>
              <a:schemeClr val="accent1"/>
            </a:solidFill>
          </p:grpSpPr>
          <p:grpSp>
            <p:nvGrpSpPr>
              <p:cNvPr id="165" name="Group 164">
                <a:extLst>
                  <a:ext uri="{FF2B5EF4-FFF2-40B4-BE49-F238E27FC236}">
                    <a16:creationId xmlns:a16="http://schemas.microsoft.com/office/drawing/2014/main" id="{1F63A723-DE40-40F3-B48C-02B9007D4808}"/>
                  </a:ext>
                </a:extLst>
              </p:cNvPr>
              <p:cNvGrpSpPr/>
              <p:nvPr/>
            </p:nvGrpSpPr>
            <p:grpSpPr>
              <a:xfrm>
                <a:off x="6278636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93" name="Freeform 88">
                  <a:extLst>
                    <a:ext uri="{FF2B5EF4-FFF2-40B4-BE49-F238E27FC236}">
                      <a16:creationId xmlns:a16="http://schemas.microsoft.com/office/drawing/2014/main" id="{D1ED5D52-43BE-4EB3-962E-4EE0BE3C895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94" name="Freeform 91">
                  <a:extLst>
                    <a:ext uri="{FF2B5EF4-FFF2-40B4-BE49-F238E27FC236}">
                      <a16:creationId xmlns:a16="http://schemas.microsoft.com/office/drawing/2014/main" id="{93F19A8F-AB9D-449E-A039-A2C6716C0BE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66" name="Group 165">
                <a:extLst>
                  <a:ext uri="{FF2B5EF4-FFF2-40B4-BE49-F238E27FC236}">
                    <a16:creationId xmlns:a16="http://schemas.microsoft.com/office/drawing/2014/main" id="{5D140968-8773-4E50-8A37-34098B744D51}"/>
                  </a:ext>
                </a:extLst>
              </p:cNvPr>
              <p:cNvGrpSpPr/>
              <p:nvPr/>
            </p:nvGrpSpPr>
            <p:grpSpPr>
              <a:xfrm>
                <a:off x="6450721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91" name="Freeform 88">
                  <a:extLst>
                    <a:ext uri="{FF2B5EF4-FFF2-40B4-BE49-F238E27FC236}">
                      <a16:creationId xmlns:a16="http://schemas.microsoft.com/office/drawing/2014/main" id="{97D5B242-7C18-43FC-81CD-BDC2EEFEFE3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92" name="Freeform 91">
                  <a:extLst>
                    <a:ext uri="{FF2B5EF4-FFF2-40B4-BE49-F238E27FC236}">
                      <a16:creationId xmlns:a16="http://schemas.microsoft.com/office/drawing/2014/main" id="{DE5C9476-A38E-4492-82C1-6EC0CFF7D2F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67" name="Group 166">
                <a:extLst>
                  <a:ext uri="{FF2B5EF4-FFF2-40B4-BE49-F238E27FC236}">
                    <a16:creationId xmlns:a16="http://schemas.microsoft.com/office/drawing/2014/main" id="{A43A9311-D4AF-4C38-BDC6-6E02FD4B5D1D}"/>
                  </a:ext>
                </a:extLst>
              </p:cNvPr>
              <p:cNvGrpSpPr/>
              <p:nvPr/>
            </p:nvGrpSpPr>
            <p:grpSpPr>
              <a:xfrm>
                <a:off x="6622806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89" name="Freeform 88">
                  <a:extLst>
                    <a:ext uri="{FF2B5EF4-FFF2-40B4-BE49-F238E27FC236}">
                      <a16:creationId xmlns:a16="http://schemas.microsoft.com/office/drawing/2014/main" id="{ED9B6996-F3C8-4709-AB63-3A7BD29F769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90" name="Freeform 91">
                  <a:extLst>
                    <a:ext uri="{FF2B5EF4-FFF2-40B4-BE49-F238E27FC236}">
                      <a16:creationId xmlns:a16="http://schemas.microsoft.com/office/drawing/2014/main" id="{692250DB-7D12-4573-8C0B-F23EB63DE73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68" name="Group 167">
                <a:extLst>
                  <a:ext uri="{FF2B5EF4-FFF2-40B4-BE49-F238E27FC236}">
                    <a16:creationId xmlns:a16="http://schemas.microsoft.com/office/drawing/2014/main" id="{EFE52094-3C24-4E64-BF02-462CCDC53BBC}"/>
                  </a:ext>
                </a:extLst>
              </p:cNvPr>
              <p:cNvGrpSpPr/>
              <p:nvPr/>
            </p:nvGrpSpPr>
            <p:grpSpPr>
              <a:xfrm>
                <a:off x="6794891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87" name="Freeform 88">
                  <a:extLst>
                    <a:ext uri="{FF2B5EF4-FFF2-40B4-BE49-F238E27FC236}">
                      <a16:creationId xmlns:a16="http://schemas.microsoft.com/office/drawing/2014/main" id="{198C656D-BC23-4331-B1BF-C1A40462B83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88" name="Freeform 91">
                  <a:extLst>
                    <a:ext uri="{FF2B5EF4-FFF2-40B4-BE49-F238E27FC236}">
                      <a16:creationId xmlns:a16="http://schemas.microsoft.com/office/drawing/2014/main" id="{40B90DE1-3CAB-4495-A301-D7AFB04CEDE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69" name="Group 168">
                <a:extLst>
                  <a:ext uri="{FF2B5EF4-FFF2-40B4-BE49-F238E27FC236}">
                    <a16:creationId xmlns:a16="http://schemas.microsoft.com/office/drawing/2014/main" id="{533622D6-71C7-4DD3-8AAD-FD999CCF3CD8}"/>
                  </a:ext>
                </a:extLst>
              </p:cNvPr>
              <p:cNvGrpSpPr/>
              <p:nvPr/>
            </p:nvGrpSpPr>
            <p:grpSpPr>
              <a:xfrm>
                <a:off x="6966976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85" name="Freeform 88">
                  <a:extLst>
                    <a:ext uri="{FF2B5EF4-FFF2-40B4-BE49-F238E27FC236}">
                      <a16:creationId xmlns:a16="http://schemas.microsoft.com/office/drawing/2014/main" id="{41EEDA3B-A096-45BD-AF52-C5850D5B439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86" name="Freeform 91">
                  <a:extLst>
                    <a:ext uri="{FF2B5EF4-FFF2-40B4-BE49-F238E27FC236}">
                      <a16:creationId xmlns:a16="http://schemas.microsoft.com/office/drawing/2014/main" id="{BD43E0BB-6FA2-4D05-98B5-84D6519DCFD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70" name="Group 169">
                <a:extLst>
                  <a:ext uri="{FF2B5EF4-FFF2-40B4-BE49-F238E27FC236}">
                    <a16:creationId xmlns:a16="http://schemas.microsoft.com/office/drawing/2014/main" id="{121072D7-E634-4CA6-AE74-3B9C0F395F35}"/>
                  </a:ext>
                </a:extLst>
              </p:cNvPr>
              <p:cNvGrpSpPr/>
              <p:nvPr/>
            </p:nvGrpSpPr>
            <p:grpSpPr>
              <a:xfrm>
                <a:off x="7139061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83" name="Freeform 88">
                  <a:extLst>
                    <a:ext uri="{FF2B5EF4-FFF2-40B4-BE49-F238E27FC236}">
                      <a16:creationId xmlns:a16="http://schemas.microsoft.com/office/drawing/2014/main" id="{8F0DFF9E-5805-46F0-949A-DD9606B925C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84" name="Freeform 91">
                  <a:extLst>
                    <a:ext uri="{FF2B5EF4-FFF2-40B4-BE49-F238E27FC236}">
                      <a16:creationId xmlns:a16="http://schemas.microsoft.com/office/drawing/2014/main" id="{AB53A41E-4DE1-455F-B9C5-548850F1452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71" name="Group 170">
                <a:extLst>
                  <a:ext uri="{FF2B5EF4-FFF2-40B4-BE49-F238E27FC236}">
                    <a16:creationId xmlns:a16="http://schemas.microsoft.com/office/drawing/2014/main" id="{8DBEC358-A642-43D3-89BB-AEF14C863764}"/>
                  </a:ext>
                </a:extLst>
              </p:cNvPr>
              <p:cNvGrpSpPr/>
              <p:nvPr/>
            </p:nvGrpSpPr>
            <p:grpSpPr>
              <a:xfrm>
                <a:off x="7311146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81" name="Freeform 88">
                  <a:extLst>
                    <a:ext uri="{FF2B5EF4-FFF2-40B4-BE49-F238E27FC236}">
                      <a16:creationId xmlns:a16="http://schemas.microsoft.com/office/drawing/2014/main" id="{E1F112A5-4DF7-4384-84A4-D21F971A791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82" name="Freeform 91">
                  <a:extLst>
                    <a:ext uri="{FF2B5EF4-FFF2-40B4-BE49-F238E27FC236}">
                      <a16:creationId xmlns:a16="http://schemas.microsoft.com/office/drawing/2014/main" id="{EF2409C7-6869-4B10-A564-9961A9D3E2C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72" name="Group 171">
                <a:extLst>
                  <a:ext uri="{FF2B5EF4-FFF2-40B4-BE49-F238E27FC236}">
                    <a16:creationId xmlns:a16="http://schemas.microsoft.com/office/drawing/2014/main" id="{C376A0D8-7AAF-417F-AFA8-479599B1A550}"/>
                  </a:ext>
                </a:extLst>
              </p:cNvPr>
              <p:cNvGrpSpPr/>
              <p:nvPr/>
            </p:nvGrpSpPr>
            <p:grpSpPr>
              <a:xfrm>
                <a:off x="7483231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79" name="Freeform 88">
                  <a:extLst>
                    <a:ext uri="{FF2B5EF4-FFF2-40B4-BE49-F238E27FC236}">
                      <a16:creationId xmlns:a16="http://schemas.microsoft.com/office/drawing/2014/main" id="{36A95E39-4498-437B-866F-42A3EBDC7A0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80" name="Freeform 91">
                  <a:extLst>
                    <a:ext uri="{FF2B5EF4-FFF2-40B4-BE49-F238E27FC236}">
                      <a16:creationId xmlns:a16="http://schemas.microsoft.com/office/drawing/2014/main" id="{D2B4C5E3-4325-493A-8D37-2F7BD76F68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73" name="Group 172">
                <a:extLst>
                  <a:ext uri="{FF2B5EF4-FFF2-40B4-BE49-F238E27FC236}">
                    <a16:creationId xmlns:a16="http://schemas.microsoft.com/office/drawing/2014/main" id="{0C939A82-03F2-448E-9609-723F5FC30E19}"/>
                  </a:ext>
                </a:extLst>
              </p:cNvPr>
              <p:cNvGrpSpPr/>
              <p:nvPr/>
            </p:nvGrpSpPr>
            <p:grpSpPr>
              <a:xfrm>
                <a:off x="7655316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77" name="Freeform 88">
                  <a:extLst>
                    <a:ext uri="{FF2B5EF4-FFF2-40B4-BE49-F238E27FC236}">
                      <a16:creationId xmlns:a16="http://schemas.microsoft.com/office/drawing/2014/main" id="{C3C7240B-0D06-4D10-AD13-8D103B84C64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78" name="Freeform 91">
                  <a:extLst>
                    <a:ext uri="{FF2B5EF4-FFF2-40B4-BE49-F238E27FC236}">
                      <a16:creationId xmlns:a16="http://schemas.microsoft.com/office/drawing/2014/main" id="{0A9BAC8D-3E28-49D9-AD2B-3AB7B43DB52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74" name="Group 173">
                <a:extLst>
                  <a:ext uri="{FF2B5EF4-FFF2-40B4-BE49-F238E27FC236}">
                    <a16:creationId xmlns:a16="http://schemas.microsoft.com/office/drawing/2014/main" id="{75F7AD9F-9646-4474-A784-C4C07E8D5744}"/>
                  </a:ext>
                </a:extLst>
              </p:cNvPr>
              <p:cNvGrpSpPr/>
              <p:nvPr/>
            </p:nvGrpSpPr>
            <p:grpSpPr>
              <a:xfrm>
                <a:off x="7827401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75" name="Freeform 88">
                  <a:extLst>
                    <a:ext uri="{FF2B5EF4-FFF2-40B4-BE49-F238E27FC236}">
                      <a16:creationId xmlns:a16="http://schemas.microsoft.com/office/drawing/2014/main" id="{00B53E2F-B39D-432F-9712-5DBA0ADEAAF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76" name="Freeform 91">
                  <a:extLst>
                    <a:ext uri="{FF2B5EF4-FFF2-40B4-BE49-F238E27FC236}">
                      <a16:creationId xmlns:a16="http://schemas.microsoft.com/office/drawing/2014/main" id="{F15AE66C-1D91-4408-938E-DABD9F7847B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</p:grp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B9A138C0-46F1-4F8D-8C31-F6C3487112C4}"/>
                </a:ext>
              </a:extLst>
            </p:cNvPr>
            <p:cNvGrpSpPr/>
            <p:nvPr/>
          </p:nvGrpSpPr>
          <p:grpSpPr>
            <a:xfrm>
              <a:off x="6271924" y="3083833"/>
              <a:ext cx="1675896" cy="308570"/>
              <a:chOff x="6278636" y="2710422"/>
              <a:chExt cx="1675896" cy="308570"/>
            </a:xfrm>
            <a:solidFill>
              <a:schemeClr val="accent2"/>
            </a:solidFill>
          </p:grpSpPr>
          <p:grpSp>
            <p:nvGrpSpPr>
              <p:cNvPr id="135" name="Group 134">
                <a:extLst>
                  <a:ext uri="{FF2B5EF4-FFF2-40B4-BE49-F238E27FC236}">
                    <a16:creationId xmlns:a16="http://schemas.microsoft.com/office/drawing/2014/main" id="{F7AFD17D-D789-4B73-B56A-B8E27A67A8CD}"/>
                  </a:ext>
                </a:extLst>
              </p:cNvPr>
              <p:cNvGrpSpPr/>
              <p:nvPr/>
            </p:nvGrpSpPr>
            <p:grpSpPr>
              <a:xfrm>
                <a:off x="6278636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63" name="Freeform 88">
                  <a:extLst>
                    <a:ext uri="{FF2B5EF4-FFF2-40B4-BE49-F238E27FC236}">
                      <a16:creationId xmlns:a16="http://schemas.microsoft.com/office/drawing/2014/main" id="{27B0024B-A41F-4747-BCA7-10100F9A7FC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64" name="Freeform 91">
                  <a:extLst>
                    <a:ext uri="{FF2B5EF4-FFF2-40B4-BE49-F238E27FC236}">
                      <a16:creationId xmlns:a16="http://schemas.microsoft.com/office/drawing/2014/main" id="{39B0D2CA-5549-4A5B-B177-0D8FB4DED0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36" name="Group 135">
                <a:extLst>
                  <a:ext uri="{FF2B5EF4-FFF2-40B4-BE49-F238E27FC236}">
                    <a16:creationId xmlns:a16="http://schemas.microsoft.com/office/drawing/2014/main" id="{EE8AA196-C7BF-47E6-936B-B4BB2E706A6E}"/>
                  </a:ext>
                </a:extLst>
              </p:cNvPr>
              <p:cNvGrpSpPr/>
              <p:nvPr/>
            </p:nvGrpSpPr>
            <p:grpSpPr>
              <a:xfrm>
                <a:off x="6450721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61" name="Freeform 88">
                  <a:extLst>
                    <a:ext uri="{FF2B5EF4-FFF2-40B4-BE49-F238E27FC236}">
                      <a16:creationId xmlns:a16="http://schemas.microsoft.com/office/drawing/2014/main" id="{26DF4B87-BD50-4943-8840-3DA3ABEB87B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62" name="Freeform 91">
                  <a:extLst>
                    <a:ext uri="{FF2B5EF4-FFF2-40B4-BE49-F238E27FC236}">
                      <a16:creationId xmlns:a16="http://schemas.microsoft.com/office/drawing/2014/main" id="{D7E3D52D-F477-44F5-88DE-9B3CFD28A5C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37" name="Group 136">
                <a:extLst>
                  <a:ext uri="{FF2B5EF4-FFF2-40B4-BE49-F238E27FC236}">
                    <a16:creationId xmlns:a16="http://schemas.microsoft.com/office/drawing/2014/main" id="{E456C5E1-DE1D-49F9-9F66-D5899C4E3EFF}"/>
                  </a:ext>
                </a:extLst>
              </p:cNvPr>
              <p:cNvGrpSpPr/>
              <p:nvPr/>
            </p:nvGrpSpPr>
            <p:grpSpPr>
              <a:xfrm>
                <a:off x="6622806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59" name="Freeform 88">
                  <a:extLst>
                    <a:ext uri="{FF2B5EF4-FFF2-40B4-BE49-F238E27FC236}">
                      <a16:creationId xmlns:a16="http://schemas.microsoft.com/office/drawing/2014/main" id="{7782D605-B8F6-4178-8064-525B152226F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60" name="Freeform 91">
                  <a:extLst>
                    <a:ext uri="{FF2B5EF4-FFF2-40B4-BE49-F238E27FC236}">
                      <a16:creationId xmlns:a16="http://schemas.microsoft.com/office/drawing/2014/main" id="{962FFEC2-B9CD-4E35-B548-73DF7A9AC09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38" name="Group 137">
                <a:extLst>
                  <a:ext uri="{FF2B5EF4-FFF2-40B4-BE49-F238E27FC236}">
                    <a16:creationId xmlns:a16="http://schemas.microsoft.com/office/drawing/2014/main" id="{2EC4D132-323F-4A97-9EBB-D477B28AD5C2}"/>
                  </a:ext>
                </a:extLst>
              </p:cNvPr>
              <p:cNvGrpSpPr/>
              <p:nvPr/>
            </p:nvGrpSpPr>
            <p:grpSpPr>
              <a:xfrm>
                <a:off x="6794891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57" name="Freeform 88">
                  <a:extLst>
                    <a:ext uri="{FF2B5EF4-FFF2-40B4-BE49-F238E27FC236}">
                      <a16:creationId xmlns:a16="http://schemas.microsoft.com/office/drawing/2014/main" id="{2B4E890A-577F-4BAB-93BE-5C9C399D2AA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58" name="Freeform 91">
                  <a:extLst>
                    <a:ext uri="{FF2B5EF4-FFF2-40B4-BE49-F238E27FC236}">
                      <a16:creationId xmlns:a16="http://schemas.microsoft.com/office/drawing/2014/main" id="{778172F8-80B4-43EE-A098-A50B69F260A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39" name="Group 138">
                <a:extLst>
                  <a:ext uri="{FF2B5EF4-FFF2-40B4-BE49-F238E27FC236}">
                    <a16:creationId xmlns:a16="http://schemas.microsoft.com/office/drawing/2014/main" id="{27ACC3B5-4B2D-47B1-BB66-5BB19CC90AE9}"/>
                  </a:ext>
                </a:extLst>
              </p:cNvPr>
              <p:cNvGrpSpPr/>
              <p:nvPr/>
            </p:nvGrpSpPr>
            <p:grpSpPr>
              <a:xfrm>
                <a:off x="6966976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55" name="Freeform 88">
                  <a:extLst>
                    <a:ext uri="{FF2B5EF4-FFF2-40B4-BE49-F238E27FC236}">
                      <a16:creationId xmlns:a16="http://schemas.microsoft.com/office/drawing/2014/main" id="{56B7A1F6-B4E8-481E-B75B-C8491748322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56" name="Freeform 91">
                  <a:extLst>
                    <a:ext uri="{FF2B5EF4-FFF2-40B4-BE49-F238E27FC236}">
                      <a16:creationId xmlns:a16="http://schemas.microsoft.com/office/drawing/2014/main" id="{4076D621-1B1A-4AAF-8E79-1D133E584ED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40" name="Group 139">
                <a:extLst>
                  <a:ext uri="{FF2B5EF4-FFF2-40B4-BE49-F238E27FC236}">
                    <a16:creationId xmlns:a16="http://schemas.microsoft.com/office/drawing/2014/main" id="{7C8C537A-F103-4D7A-B5C7-A86E4D3B8474}"/>
                  </a:ext>
                </a:extLst>
              </p:cNvPr>
              <p:cNvGrpSpPr/>
              <p:nvPr/>
            </p:nvGrpSpPr>
            <p:grpSpPr>
              <a:xfrm>
                <a:off x="7139061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53" name="Freeform 88">
                  <a:extLst>
                    <a:ext uri="{FF2B5EF4-FFF2-40B4-BE49-F238E27FC236}">
                      <a16:creationId xmlns:a16="http://schemas.microsoft.com/office/drawing/2014/main" id="{03AEF62A-E1EA-4DD6-9718-546B513548E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54" name="Freeform 91">
                  <a:extLst>
                    <a:ext uri="{FF2B5EF4-FFF2-40B4-BE49-F238E27FC236}">
                      <a16:creationId xmlns:a16="http://schemas.microsoft.com/office/drawing/2014/main" id="{E19B81D0-DB55-4535-90A5-3EBE8C23D08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41" name="Group 140">
                <a:extLst>
                  <a:ext uri="{FF2B5EF4-FFF2-40B4-BE49-F238E27FC236}">
                    <a16:creationId xmlns:a16="http://schemas.microsoft.com/office/drawing/2014/main" id="{99CB0BC7-30E6-4DE0-B144-13FD3A58C557}"/>
                  </a:ext>
                </a:extLst>
              </p:cNvPr>
              <p:cNvGrpSpPr/>
              <p:nvPr/>
            </p:nvGrpSpPr>
            <p:grpSpPr>
              <a:xfrm>
                <a:off x="7311146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51" name="Freeform 88">
                  <a:extLst>
                    <a:ext uri="{FF2B5EF4-FFF2-40B4-BE49-F238E27FC236}">
                      <a16:creationId xmlns:a16="http://schemas.microsoft.com/office/drawing/2014/main" id="{7B02DC85-1C49-4271-8D56-7A77DA4EA9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52" name="Freeform 91">
                  <a:extLst>
                    <a:ext uri="{FF2B5EF4-FFF2-40B4-BE49-F238E27FC236}">
                      <a16:creationId xmlns:a16="http://schemas.microsoft.com/office/drawing/2014/main" id="{B635A0AC-83F3-4227-98DD-9A712CFA233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42" name="Group 141">
                <a:extLst>
                  <a:ext uri="{FF2B5EF4-FFF2-40B4-BE49-F238E27FC236}">
                    <a16:creationId xmlns:a16="http://schemas.microsoft.com/office/drawing/2014/main" id="{5B095C0A-208D-4740-B9CC-A20623B3A06A}"/>
                  </a:ext>
                </a:extLst>
              </p:cNvPr>
              <p:cNvGrpSpPr/>
              <p:nvPr/>
            </p:nvGrpSpPr>
            <p:grpSpPr>
              <a:xfrm>
                <a:off x="7483231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49" name="Freeform 88">
                  <a:extLst>
                    <a:ext uri="{FF2B5EF4-FFF2-40B4-BE49-F238E27FC236}">
                      <a16:creationId xmlns:a16="http://schemas.microsoft.com/office/drawing/2014/main" id="{C6F662BC-47B3-4AB2-8C73-6A5B0E3A38D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50" name="Freeform 91">
                  <a:extLst>
                    <a:ext uri="{FF2B5EF4-FFF2-40B4-BE49-F238E27FC236}">
                      <a16:creationId xmlns:a16="http://schemas.microsoft.com/office/drawing/2014/main" id="{6547C379-9DD2-486F-990F-F707DC1DD07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43" name="Group 142">
                <a:extLst>
                  <a:ext uri="{FF2B5EF4-FFF2-40B4-BE49-F238E27FC236}">
                    <a16:creationId xmlns:a16="http://schemas.microsoft.com/office/drawing/2014/main" id="{3848ACBB-2F19-4F84-BC36-F71BEACD9049}"/>
                  </a:ext>
                </a:extLst>
              </p:cNvPr>
              <p:cNvGrpSpPr/>
              <p:nvPr/>
            </p:nvGrpSpPr>
            <p:grpSpPr>
              <a:xfrm>
                <a:off x="7655316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47" name="Freeform 88">
                  <a:extLst>
                    <a:ext uri="{FF2B5EF4-FFF2-40B4-BE49-F238E27FC236}">
                      <a16:creationId xmlns:a16="http://schemas.microsoft.com/office/drawing/2014/main" id="{5F546DE9-783D-4D67-BB1E-6014C58EA34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48" name="Freeform 91">
                  <a:extLst>
                    <a:ext uri="{FF2B5EF4-FFF2-40B4-BE49-F238E27FC236}">
                      <a16:creationId xmlns:a16="http://schemas.microsoft.com/office/drawing/2014/main" id="{42A6F2CC-C2B8-4BFC-98B3-70C7DD492BC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44" name="Group 143">
                <a:extLst>
                  <a:ext uri="{FF2B5EF4-FFF2-40B4-BE49-F238E27FC236}">
                    <a16:creationId xmlns:a16="http://schemas.microsoft.com/office/drawing/2014/main" id="{6C7D1B0B-5671-47C4-B63E-98995C32B811}"/>
                  </a:ext>
                </a:extLst>
              </p:cNvPr>
              <p:cNvGrpSpPr/>
              <p:nvPr/>
            </p:nvGrpSpPr>
            <p:grpSpPr>
              <a:xfrm>
                <a:off x="7827401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45" name="Freeform 88">
                  <a:extLst>
                    <a:ext uri="{FF2B5EF4-FFF2-40B4-BE49-F238E27FC236}">
                      <a16:creationId xmlns:a16="http://schemas.microsoft.com/office/drawing/2014/main" id="{DA221BB4-C97A-4A2A-9EB5-CA789EEBD99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46" name="Freeform 91">
                  <a:extLst>
                    <a:ext uri="{FF2B5EF4-FFF2-40B4-BE49-F238E27FC236}">
                      <a16:creationId xmlns:a16="http://schemas.microsoft.com/office/drawing/2014/main" id="{6AF7421A-FDB3-4552-80FD-277C0BB3B3C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</p:grpSp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id="{62845F52-21E8-4F12-A36B-6B504D4C7EFC}"/>
                </a:ext>
              </a:extLst>
            </p:cNvPr>
            <p:cNvGrpSpPr/>
            <p:nvPr/>
          </p:nvGrpSpPr>
          <p:grpSpPr>
            <a:xfrm>
              <a:off x="6271924" y="3457244"/>
              <a:ext cx="1675896" cy="308570"/>
              <a:chOff x="6278636" y="2710422"/>
              <a:chExt cx="1675896" cy="308570"/>
            </a:xfrm>
            <a:solidFill>
              <a:schemeClr val="accent3"/>
            </a:solidFill>
          </p:grpSpPr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894DB2C2-7ADD-4B41-9A14-8BD22180AC32}"/>
                  </a:ext>
                </a:extLst>
              </p:cNvPr>
              <p:cNvGrpSpPr/>
              <p:nvPr/>
            </p:nvGrpSpPr>
            <p:grpSpPr>
              <a:xfrm>
                <a:off x="6278636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33" name="Freeform 88">
                  <a:extLst>
                    <a:ext uri="{FF2B5EF4-FFF2-40B4-BE49-F238E27FC236}">
                      <a16:creationId xmlns:a16="http://schemas.microsoft.com/office/drawing/2014/main" id="{0749AC3E-12DC-4EBD-9FCF-D893BC3C818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34" name="Freeform 91">
                  <a:extLst>
                    <a:ext uri="{FF2B5EF4-FFF2-40B4-BE49-F238E27FC236}">
                      <a16:creationId xmlns:a16="http://schemas.microsoft.com/office/drawing/2014/main" id="{94FCB019-E206-4B96-B663-4799BEEE55F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06" name="Group 105">
                <a:extLst>
                  <a:ext uri="{FF2B5EF4-FFF2-40B4-BE49-F238E27FC236}">
                    <a16:creationId xmlns:a16="http://schemas.microsoft.com/office/drawing/2014/main" id="{B1217171-8646-465B-95FC-A60050248FAB}"/>
                  </a:ext>
                </a:extLst>
              </p:cNvPr>
              <p:cNvGrpSpPr/>
              <p:nvPr/>
            </p:nvGrpSpPr>
            <p:grpSpPr>
              <a:xfrm>
                <a:off x="6450721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31" name="Freeform 88">
                  <a:extLst>
                    <a:ext uri="{FF2B5EF4-FFF2-40B4-BE49-F238E27FC236}">
                      <a16:creationId xmlns:a16="http://schemas.microsoft.com/office/drawing/2014/main" id="{62654DA6-AD11-4181-BF81-8C7CC031DCF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32" name="Freeform 91">
                  <a:extLst>
                    <a:ext uri="{FF2B5EF4-FFF2-40B4-BE49-F238E27FC236}">
                      <a16:creationId xmlns:a16="http://schemas.microsoft.com/office/drawing/2014/main" id="{10C558DF-41EA-4A67-BFCE-48FC285EAB1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07" name="Group 106">
                <a:extLst>
                  <a:ext uri="{FF2B5EF4-FFF2-40B4-BE49-F238E27FC236}">
                    <a16:creationId xmlns:a16="http://schemas.microsoft.com/office/drawing/2014/main" id="{38FE55C4-7D09-44E7-BCEB-B3B1D2D0A6C5}"/>
                  </a:ext>
                </a:extLst>
              </p:cNvPr>
              <p:cNvGrpSpPr/>
              <p:nvPr/>
            </p:nvGrpSpPr>
            <p:grpSpPr>
              <a:xfrm>
                <a:off x="6622806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29" name="Freeform 88">
                  <a:extLst>
                    <a:ext uri="{FF2B5EF4-FFF2-40B4-BE49-F238E27FC236}">
                      <a16:creationId xmlns:a16="http://schemas.microsoft.com/office/drawing/2014/main" id="{1F87D0F9-19B0-49E4-A50D-923CB03667B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30" name="Freeform 91">
                  <a:extLst>
                    <a:ext uri="{FF2B5EF4-FFF2-40B4-BE49-F238E27FC236}">
                      <a16:creationId xmlns:a16="http://schemas.microsoft.com/office/drawing/2014/main" id="{BDDCE808-1F36-4863-94BB-9A0E4B22B8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514A8A7D-17E7-4DCE-9A2B-FF63DC734A63}"/>
                  </a:ext>
                </a:extLst>
              </p:cNvPr>
              <p:cNvGrpSpPr/>
              <p:nvPr/>
            </p:nvGrpSpPr>
            <p:grpSpPr>
              <a:xfrm>
                <a:off x="6794891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27" name="Freeform 88">
                  <a:extLst>
                    <a:ext uri="{FF2B5EF4-FFF2-40B4-BE49-F238E27FC236}">
                      <a16:creationId xmlns:a16="http://schemas.microsoft.com/office/drawing/2014/main" id="{BABA2D19-AFB1-420B-A79C-A983421C34A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28" name="Freeform 91">
                  <a:extLst>
                    <a:ext uri="{FF2B5EF4-FFF2-40B4-BE49-F238E27FC236}">
                      <a16:creationId xmlns:a16="http://schemas.microsoft.com/office/drawing/2014/main" id="{0300F2E0-6FC3-43D5-BB18-5E3D37ABCF1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88520966-F39F-4874-92D9-C51023CE147C}"/>
                  </a:ext>
                </a:extLst>
              </p:cNvPr>
              <p:cNvGrpSpPr/>
              <p:nvPr/>
            </p:nvGrpSpPr>
            <p:grpSpPr>
              <a:xfrm>
                <a:off x="6966976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25" name="Freeform 88">
                  <a:extLst>
                    <a:ext uri="{FF2B5EF4-FFF2-40B4-BE49-F238E27FC236}">
                      <a16:creationId xmlns:a16="http://schemas.microsoft.com/office/drawing/2014/main" id="{730AB29B-38E7-4E80-A862-6842AFF3A5E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26" name="Freeform 91">
                  <a:extLst>
                    <a:ext uri="{FF2B5EF4-FFF2-40B4-BE49-F238E27FC236}">
                      <a16:creationId xmlns:a16="http://schemas.microsoft.com/office/drawing/2014/main" id="{634D9746-3E09-400A-9392-DEA0846F589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70B36AB8-D453-493A-AA52-C4E382AF39B4}"/>
                  </a:ext>
                </a:extLst>
              </p:cNvPr>
              <p:cNvGrpSpPr/>
              <p:nvPr/>
            </p:nvGrpSpPr>
            <p:grpSpPr>
              <a:xfrm>
                <a:off x="7139061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23" name="Freeform 88">
                  <a:extLst>
                    <a:ext uri="{FF2B5EF4-FFF2-40B4-BE49-F238E27FC236}">
                      <a16:creationId xmlns:a16="http://schemas.microsoft.com/office/drawing/2014/main" id="{7B651F94-414C-42F4-BAD5-F4915C95A6D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24" name="Freeform 91">
                  <a:extLst>
                    <a:ext uri="{FF2B5EF4-FFF2-40B4-BE49-F238E27FC236}">
                      <a16:creationId xmlns:a16="http://schemas.microsoft.com/office/drawing/2014/main" id="{AE59140F-27D6-4A73-8CBF-90E5FDC33B7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2FD8925E-3858-4BE5-A495-251E716080E9}"/>
                  </a:ext>
                </a:extLst>
              </p:cNvPr>
              <p:cNvGrpSpPr/>
              <p:nvPr/>
            </p:nvGrpSpPr>
            <p:grpSpPr>
              <a:xfrm>
                <a:off x="7311146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21" name="Freeform 88">
                  <a:extLst>
                    <a:ext uri="{FF2B5EF4-FFF2-40B4-BE49-F238E27FC236}">
                      <a16:creationId xmlns:a16="http://schemas.microsoft.com/office/drawing/2014/main" id="{3F07AA83-FDD2-4E37-B60C-C01D428A3DA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22" name="Freeform 91">
                  <a:extLst>
                    <a:ext uri="{FF2B5EF4-FFF2-40B4-BE49-F238E27FC236}">
                      <a16:creationId xmlns:a16="http://schemas.microsoft.com/office/drawing/2014/main" id="{305F4D7E-0822-4F94-B312-0EBD22D6FA4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E05F4873-D785-4D95-87DD-A1BF741704D9}"/>
                  </a:ext>
                </a:extLst>
              </p:cNvPr>
              <p:cNvGrpSpPr/>
              <p:nvPr/>
            </p:nvGrpSpPr>
            <p:grpSpPr>
              <a:xfrm>
                <a:off x="7483231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19" name="Freeform 88">
                  <a:extLst>
                    <a:ext uri="{FF2B5EF4-FFF2-40B4-BE49-F238E27FC236}">
                      <a16:creationId xmlns:a16="http://schemas.microsoft.com/office/drawing/2014/main" id="{B38EBC70-4E53-4B21-85B5-6696B5753F8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20" name="Freeform 91">
                  <a:extLst>
                    <a:ext uri="{FF2B5EF4-FFF2-40B4-BE49-F238E27FC236}">
                      <a16:creationId xmlns:a16="http://schemas.microsoft.com/office/drawing/2014/main" id="{BBCCAAF7-8223-4424-A564-986C9BE84B0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13" name="Group 112">
                <a:extLst>
                  <a:ext uri="{FF2B5EF4-FFF2-40B4-BE49-F238E27FC236}">
                    <a16:creationId xmlns:a16="http://schemas.microsoft.com/office/drawing/2014/main" id="{98F22A33-C87E-40A9-859D-7B03CE753397}"/>
                  </a:ext>
                </a:extLst>
              </p:cNvPr>
              <p:cNvGrpSpPr/>
              <p:nvPr/>
            </p:nvGrpSpPr>
            <p:grpSpPr>
              <a:xfrm>
                <a:off x="7655316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17" name="Freeform 88">
                  <a:extLst>
                    <a:ext uri="{FF2B5EF4-FFF2-40B4-BE49-F238E27FC236}">
                      <a16:creationId xmlns:a16="http://schemas.microsoft.com/office/drawing/2014/main" id="{CDFD85F7-2A3F-46C4-A824-D1E947DF253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18" name="Freeform 91">
                  <a:extLst>
                    <a:ext uri="{FF2B5EF4-FFF2-40B4-BE49-F238E27FC236}">
                      <a16:creationId xmlns:a16="http://schemas.microsoft.com/office/drawing/2014/main" id="{86B33BD7-EB28-4F96-995F-4A5A10C00E1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14" name="Group 113">
                <a:extLst>
                  <a:ext uri="{FF2B5EF4-FFF2-40B4-BE49-F238E27FC236}">
                    <a16:creationId xmlns:a16="http://schemas.microsoft.com/office/drawing/2014/main" id="{57307EB6-31BA-478C-82B6-621755EB5863}"/>
                  </a:ext>
                </a:extLst>
              </p:cNvPr>
              <p:cNvGrpSpPr/>
              <p:nvPr/>
            </p:nvGrpSpPr>
            <p:grpSpPr>
              <a:xfrm>
                <a:off x="7827401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15" name="Freeform 88">
                  <a:extLst>
                    <a:ext uri="{FF2B5EF4-FFF2-40B4-BE49-F238E27FC236}">
                      <a16:creationId xmlns:a16="http://schemas.microsoft.com/office/drawing/2014/main" id="{97285758-9EC5-4BCA-85DE-C53E62C488C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16" name="Freeform 91">
                  <a:extLst>
                    <a:ext uri="{FF2B5EF4-FFF2-40B4-BE49-F238E27FC236}">
                      <a16:creationId xmlns:a16="http://schemas.microsoft.com/office/drawing/2014/main" id="{E0EC05EC-C296-4CAA-BFF1-8F14F41145C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</p:grpSp>
      </p:grpSp>
      <p:graphicFrame>
        <p:nvGraphicFramePr>
          <p:cNvPr id="195" name="Chart 194">
            <a:extLst>
              <a:ext uri="{FF2B5EF4-FFF2-40B4-BE49-F238E27FC236}">
                <a16:creationId xmlns:a16="http://schemas.microsoft.com/office/drawing/2014/main" id="{9EF84178-F5A5-4ED6-AA69-2656C1235311}"/>
              </a:ext>
            </a:extLst>
          </p:cNvPr>
          <p:cNvGraphicFramePr/>
          <p:nvPr/>
        </p:nvGraphicFramePr>
        <p:xfrm>
          <a:off x="8166194" y="2700886"/>
          <a:ext cx="1893369" cy="12622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7" name="Rectangle 196">
            <a:extLst>
              <a:ext uri="{FF2B5EF4-FFF2-40B4-BE49-F238E27FC236}">
                <a16:creationId xmlns:a16="http://schemas.microsoft.com/office/drawing/2014/main" id="{08810BE5-73AF-4B9A-984F-6A336E19C95C}"/>
              </a:ext>
            </a:extLst>
          </p:cNvPr>
          <p:cNvSpPr/>
          <p:nvPr/>
        </p:nvSpPr>
        <p:spPr>
          <a:xfrm>
            <a:off x="288523" y="4542143"/>
            <a:ext cx="1432014" cy="368049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chemeClr val="bg1"/>
                </a:solidFill>
                <a:cs typeface="Segoe UI" panose="020B0502040204020203" pitchFamily="34" charset="0"/>
              </a:rPr>
              <a:t>Your Text Here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92A0EFC0-D5A6-47A6-87EF-E0ABD169F516}"/>
              </a:ext>
            </a:extLst>
          </p:cNvPr>
          <p:cNvSpPr txBox="1"/>
          <p:nvPr/>
        </p:nvSpPr>
        <p:spPr>
          <a:xfrm>
            <a:off x="169308" y="4924277"/>
            <a:ext cx="167044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+mj-lt"/>
                <a:cs typeface="Segoe UI Light" panose="020B0502040204020203" pitchFamily="34" charset="0"/>
              </a:rPr>
              <a:t>A wonderful serenity has taken possession of my entire soul, </a:t>
            </a:r>
            <a:endParaRPr lang="en-ID" sz="1400" dirty="0">
              <a:solidFill>
                <a:schemeClr val="bg1"/>
              </a:solidFill>
            </a:endParaRP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0008B6A9-E347-4C5C-9C9C-644F2C1AD051}"/>
              </a:ext>
            </a:extLst>
          </p:cNvPr>
          <p:cNvSpPr/>
          <p:nvPr/>
        </p:nvSpPr>
        <p:spPr>
          <a:xfrm>
            <a:off x="2318260" y="4542143"/>
            <a:ext cx="1432014" cy="368049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chemeClr val="bg1"/>
                </a:solidFill>
                <a:cs typeface="Segoe UI" panose="020B0502040204020203" pitchFamily="34" charset="0"/>
              </a:rPr>
              <a:t>Your Text Here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4A706B6D-5DD5-43E1-A282-BD9836D5FF78}"/>
              </a:ext>
            </a:extLst>
          </p:cNvPr>
          <p:cNvSpPr txBox="1"/>
          <p:nvPr/>
        </p:nvSpPr>
        <p:spPr>
          <a:xfrm>
            <a:off x="2199045" y="4924277"/>
            <a:ext cx="167044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+mj-lt"/>
                <a:cs typeface="Segoe UI Light" panose="020B0502040204020203" pitchFamily="34" charset="0"/>
              </a:rPr>
              <a:t>A wonderful serenity has taken possession of my entire soul, </a:t>
            </a:r>
            <a:endParaRPr lang="en-ID" sz="1400" dirty="0">
              <a:solidFill>
                <a:schemeClr val="bg1"/>
              </a:solidFill>
            </a:endParaRPr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68B42D5A-1017-4E88-9265-42C4D32E82B5}"/>
              </a:ext>
            </a:extLst>
          </p:cNvPr>
          <p:cNvSpPr/>
          <p:nvPr/>
        </p:nvSpPr>
        <p:spPr>
          <a:xfrm>
            <a:off x="4357597" y="4542143"/>
            <a:ext cx="1432014" cy="368049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chemeClr val="bg1"/>
                </a:solidFill>
                <a:cs typeface="Segoe UI" panose="020B0502040204020203" pitchFamily="34" charset="0"/>
              </a:rPr>
              <a:t>Your Text Here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93AA9667-52E5-4B8E-B59E-167AF899686C}"/>
              </a:ext>
            </a:extLst>
          </p:cNvPr>
          <p:cNvSpPr txBox="1"/>
          <p:nvPr/>
        </p:nvSpPr>
        <p:spPr>
          <a:xfrm>
            <a:off x="4238382" y="4924277"/>
            <a:ext cx="167044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+mj-lt"/>
                <a:cs typeface="Segoe UI Light" panose="020B0502040204020203" pitchFamily="34" charset="0"/>
              </a:rPr>
              <a:t>A wonderful serenity has taken possession of my entire soul, </a:t>
            </a:r>
            <a:endParaRPr lang="en-ID" sz="1400" dirty="0">
              <a:solidFill>
                <a:schemeClr val="bg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99971ADF-FB7D-49AF-8AB5-7B713DA1062D}"/>
              </a:ext>
            </a:extLst>
          </p:cNvPr>
          <p:cNvSpPr/>
          <p:nvPr/>
        </p:nvSpPr>
        <p:spPr>
          <a:xfrm>
            <a:off x="6379799" y="4542143"/>
            <a:ext cx="1432014" cy="368049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chemeClr val="bg1"/>
                </a:solidFill>
                <a:cs typeface="Segoe UI" panose="020B0502040204020203" pitchFamily="34" charset="0"/>
              </a:rPr>
              <a:t>Your Text Here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74589385-3493-407D-B259-B5200D2F5441}"/>
              </a:ext>
            </a:extLst>
          </p:cNvPr>
          <p:cNvSpPr txBox="1"/>
          <p:nvPr/>
        </p:nvSpPr>
        <p:spPr>
          <a:xfrm>
            <a:off x="6260584" y="4924277"/>
            <a:ext cx="167044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+mj-lt"/>
                <a:cs typeface="Segoe UI Light" panose="020B0502040204020203" pitchFamily="34" charset="0"/>
              </a:rPr>
              <a:t>A wonderful serenity has taken possession of my entire soul, </a:t>
            </a:r>
            <a:endParaRPr lang="en-ID" sz="1400" dirty="0">
              <a:solidFill>
                <a:schemeClr val="bg1"/>
              </a:solidFill>
            </a:endParaRPr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B7914343-E779-4CCB-80A7-DBF13946427A}"/>
              </a:ext>
            </a:extLst>
          </p:cNvPr>
          <p:cNvSpPr/>
          <p:nvPr/>
        </p:nvSpPr>
        <p:spPr>
          <a:xfrm>
            <a:off x="8441726" y="4542143"/>
            <a:ext cx="1432014" cy="368049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chemeClr val="bg1"/>
                </a:solidFill>
                <a:cs typeface="Segoe UI" panose="020B0502040204020203" pitchFamily="34" charset="0"/>
              </a:rPr>
              <a:t>Your Text Here</a:t>
            </a: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6E44BB0A-FDEC-4737-9ADC-9A0480A31346}"/>
              </a:ext>
            </a:extLst>
          </p:cNvPr>
          <p:cNvSpPr txBox="1"/>
          <p:nvPr/>
        </p:nvSpPr>
        <p:spPr>
          <a:xfrm>
            <a:off x="8322511" y="4924277"/>
            <a:ext cx="167044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+mj-lt"/>
                <a:cs typeface="Segoe UI Light" panose="020B0502040204020203" pitchFamily="34" charset="0"/>
              </a:rPr>
              <a:t>A wonderful serenity has taken possession of my entire soul, </a:t>
            </a:r>
            <a:endParaRPr lang="en-ID" sz="1400" dirty="0">
              <a:solidFill>
                <a:schemeClr val="bg1"/>
              </a:solidFill>
            </a:endParaRPr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A59E1A8B-CCC6-46BF-BF3D-611D80958758}"/>
              </a:ext>
            </a:extLst>
          </p:cNvPr>
          <p:cNvSpPr/>
          <p:nvPr/>
        </p:nvSpPr>
        <p:spPr>
          <a:xfrm>
            <a:off x="10454020" y="4542143"/>
            <a:ext cx="1432014" cy="368049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chemeClr val="bg1"/>
                </a:solidFill>
                <a:cs typeface="Segoe UI" panose="020B0502040204020203" pitchFamily="34" charset="0"/>
              </a:rPr>
              <a:t>Your Text Here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7AC45F80-E56E-4A99-A1AF-021A815245E7}"/>
              </a:ext>
            </a:extLst>
          </p:cNvPr>
          <p:cNvSpPr txBox="1"/>
          <p:nvPr/>
        </p:nvSpPr>
        <p:spPr>
          <a:xfrm>
            <a:off x="10334805" y="4924277"/>
            <a:ext cx="167044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+mj-lt"/>
                <a:cs typeface="Segoe UI Light" panose="020B0502040204020203" pitchFamily="34" charset="0"/>
              </a:rPr>
              <a:t>A wonderful serenity has taken possession of my entire soul, </a:t>
            </a:r>
            <a:endParaRPr lang="en-ID" sz="1400" dirty="0">
              <a:solidFill>
                <a:schemeClr val="bg1"/>
              </a:solidFill>
            </a:endParaRPr>
          </a:p>
        </p:txBody>
      </p:sp>
      <p:sp>
        <p:nvSpPr>
          <p:cNvPr id="222" name="Textbox 4">
            <a:extLst>
              <a:ext uri="{FF2B5EF4-FFF2-40B4-BE49-F238E27FC236}">
                <a16:creationId xmlns:a16="http://schemas.microsoft.com/office/drawing/2014/main" id="{7FC29660-CE3D-4D8B-8580-6209BC002842}"/>
              </a:ext>
            </a:extLst>
          </p:cNvPr>
          <p:cNvSpPr/>
          <p:nvPr/>
        </p:nvSpPr>
        <p:spPr>
          <a:xfrm rot="20804999">
            <a:off x="322819" y="356244"/>
            <a:ext cx="1315808" cy="637849"/>
          </a:xfrm>
          <a:prstGeom prst="rect">
            <a:avLst/>
          </a:prstGeom>
          <a:ln>
            <a:noFill/>
          </a:ln>
        </p:spPr>
        <p:txBody>
          <a:bodyPr wrap="square" lIns="241719" tIns="72000" rIns="241719" bIns="72000" anchor="ctr">
            <a:spAutoFit/>
          </a:bodyPr>
          <a:lstStyle/>
          <a:p>
            <a:pPr algn="ctr"/>
            <a:r>
              <a:rPr lang="es-MX" sz="3200" b="1" spc="-150" dirty="0">
                <a:solidFill>
                  <a:schemeClr val="bg1"/>
                </a:solidFill>
                <a:latin typeface="Segoe UI" panose="020B0502040204020203" pitchFamily="34" charset="0"/>
                <a:ea typeface="Open Sans Extrabold" panose="020B0906030804020204" pitchFamily="34" charset="0"/>
                <a:cs typeface="Segoe UI" panose="020B0502040204020203" pitchFamily="34" charset="0"/>
              </a:rPr>
              <a:t>01</a:t>
            </a:r>
            <a:endParaRPr lang="es-ES" sz="3200" b="1" spc="-150" dirty="0">
              <a:solidFill>
                <a:schemeClr val="bg1"/>
              </a:solidFill>
              <a:latin typeface="Segoe UI" panose="020B0502040204020203" pitchFamily="34" charset="0"/>
              <a:ea typeface="Open Sans Extrabold" panose="020B0906030804020204" pitchFamily="34" charset="0"/>
              <a:cs typeface="Segoe UI" panose="020B0502040204020203" pitchFamily="34" charset="0"/>
            </a:endParaRPr>
          </a:p>
        </p:txBody>
      </p:sp>
      <p:sp>
        <p:nvSpPr>
          <p:cNvPr id="223" name="Textbox 4">
            <a:extLst>
              <a:ext uri="{FF2B5EF4-FFF2-40B4-BE49-F238E27FC236}">
                <a16:creationId xmlns:a16="http://schemas.microsoft.com/office/drawing/2014/main" id="{FDDA74FE-5FD9-4D3E-875C-47FFB3535DD9}"/>
              </a:ext>
            </a:extLst>
          </p:cNvPr>
          <p:cNvSpPr/>
          <p:nvPr/>
        </p:nvSpPr>
        <p:spPr>
          <a:xfrm rot="20804999">
            <a:off x="2392247" y="356244"/>
            <a:ext cx="1315808" cy="637849"/>
          </a:xfrm>
          <a:prstGeom prst="rect">
            <a:avLst/>
          </a:prstGeom>
          <a:ln>
            <a:noFill/>
          </a:ln>
        </p:spPr>
        <p:txBody>
          <a:bodyPr wrap="square" lIns="241719" tIns="72000" rIns="241719" bIns="72000" anchor="ctr">
            <a:spAutoFit/>
          </a:bodyPr>
          <a:lstStyle/>
          <a:p>
            <a:pPr algn="ctr"/>
            <a:r>
              <a:rPr lang="es-MX" sz="3200" b="1" spc="-150" dirty="0">
                <a:solidFill>
                  <a:schemeClr val="bg1"/>
                </a:solidFill>
                <a:latin typeface="Segoe UI" panose="020B0502040204020203" pitchFamily="34" charset="0"/>
                <a:ea typeface="Open Sans Extrabold" panose="020B0906030804020204" pitchFamily="34" charset="0"/>
                <a:cs typeface="Segoe UI" panose="020B0502040204020203" pitchFamily="34" charset="0"/>
              </a:rPr>
              <a:t>02</a:t>
            </a:r>
            <a:endParaRPr lang="es-ES" sz="3200" b="1" spc="-150" dirty="0">
              <a:solidFill>
                <a:schemeClr val="bg1"/>
              </a:solidFill>
              <a:latin typeface="Segoe UI" panose="020B0502040204020203" pitchFamily="34" charset="0"/>
              <a:ea typeface="Open Sans Extrabold" panose="020B0906030804020204" pitchFamily="34" charset="0"/>
              <a:cs typeface="Segoe UI" panose="020B0502040204020203" pitchFamily="34" charset="0"/>
            </a:endParaRPr>
          </a:p>
        </p:txBody>
      </p:sp>
      <p:sp>
        <p:nvSpPr>
          <p:cNvPr id="224" name="Textbox 4">
            <a:extLst>
              <a:ext uri="{FF2B5EF4-FFF2-40B4-BE49-F238E27FC236}">
                <a16:creationId xmlns:a16="http://schemas.microsoft.com/office/drawing/2014/main" id="{67183108-2846-4844-BEE8-609217FC0BF7}"/>
              </a:ext>
            </a:extLst>
          </p:cNvPr>
          <p:cNvSpPr/>
          <p:nvPr/>
        </p:nvSpPr>
        <p:spPr>
          <a:xfrm rot="20804999">
            <a:off x="4441171" y="356244"/>
            <a:ext cx="1315808" cy="637849"/>
          </a:xfrm>
          <a:prstGeom prst="rect">
            <a:avLst/>
          </a:prstGeom>
          <a:ln>
            <a:noFill/>
          </a:ln>
        </p:spPr>
        <p:txBody>
          <a:bodyPr wrap="square" lIns="241719" tIns="72000" rIns="241719" bIns="72000" anchor="ctr">
            <a:spAutoFit/>
          </a:bodyPr>
          <a:lstStyle/>
          <a:p>
            <a:pPr algn="ctr"/>
            <a:r>
              <a:rPr lang="es-MX" sz="3200" b="1" spc="-150" dirty="0">
                <a:solidFill>
                  <a:schemeClr val="bg1"/>
                </a:solidFill>
                <a:latin typeface="Segoe UI" panose="020B0502040204020203" pitchFamily="34" charset="0"/>
                <a:ea typeface="Open Sans Extrabold" panose="020B0906030804020204" pitchFamily="34" charset="0"/>
                <a:cs typeface="Segoe UI" panose="020B0502040204020203" pitchFamily="34" charset="0"/>
              </a:rPr>
              <a:t>03</a:t>
            </a:r>
            <a:endParaRPr lang="es-ES" sz="3200" b="1" spc="-150" dirty="0">
              <a:solidFill>
                <a:schemeClr val="bg1"/>
              </a:solidFill>
              <a:latin typeface="Segoe UI" panose="020B0502040204020203" pitchFamily="34" charset="0"/>
              <a:ea typeface="Open Sans Extrabold" panose="020B0906030804020204" pitchFamily="34" charset="0"/>
              <a:cs typeface="Segoe UI" panose="020B0502040204020203" pitchFamily="34" charset="0"/>
            </a:endParaRPr>
          </a:p>
        </p:txBody>
      </p:sp>
      <p:sp>
        <p:nvSpPr>
          <p:cNvPr id="225" name="Textbox 4">
            <a:extLst>
              <a:ext uri="{FF2B5EF4-FFF2-40B4-BE49-F238E27FC236}">
                <a16:creationId xmlns:a16="http://schemas.microsoft.com/office/drawing/2014/main" id="{9B630441-2196-455F-9A70-C40D405034DC}"/>
              </a:ext>
            </a:extLst>
          </p:cNvPr>
          <p:cNvSpPr/>
          <p:nvPr/>
        </p:nvSpPr>
        <p:spPr>
          <a:xfrm rot="20804999">
            <a:off x="6457600" y="356244"/>
            <a:ext cx="1315808" cy="637849"/>
          </a:xfrm>
          <a:prstGeom prst="rect">
            <a:avLst/>
          </a:prstGeom>
          <a:ln>
            <a:noFill/>
          </a:ln>
        </p:spPr>
        <p:txBody>
          <a:bodyPr wrap="square" lIns="241719" tIns="72000" rIns="241719" bIns="72000" anchor="ctr">
            <a:spAutoFit/>
          </a:bodyPr>
          <a:lstStyle/>
          <a:p>
            <a:pPr algn="ctr"/>
            <a:r>
              <a:rPr lang="es-MX" sz="3200" b="1" spc="-150" dirty="0">
                <a:solidFill>
                  <a:schemeClr val="bg1"/>
                </a:solidFill>
                <a:latin typeface="Segoe UI" panose="020B0502040204020203" pitchFamily="34" charset="0"/>
                <a:ea typeface="Open Sans Extrabold" panose="020B0906030804020204" pitchFamily="34" charset="0"/>
                <a:cs typeface="Segoe UI" panose="020B0502040204020203" pitchFamily="34" charset="0"/>
              </a:rPr>
              <a:t>04</a:t>
            </a:r>
            <a:endParaRPr lang="es-ES" sz="3200" b="1" spc="-150" dirty="0">
              <a:solidFill>
                <a:schemeClr val="bg1"/>
              </a:solidFill>
              <a:latin typeface="Segoe UI" panose="020B0502040204020203" pitchFamily="34" charset="0"/>
              <a:ea typeface="Open Sans Extrabold" panose="020B0906030804020204" pitchFamily="34" charset="0"/>
              <a:cs typeface="Segoe UI" panose="020B0502040204020203" pitchFamily="34" charset="0"/>
            </a:endParaRPr>
          </a:p>
        </p:txBody>
      </p:sp>
      <p:sp>
        <p:nvSpPr>
          <p:cNvPr id="226" name="Textbox 4">
            <a:extLst>
              <a:ext uri="{FF2B5EF4-FFF2-40B4-BE49-F238E27FC236}">
                <a16:creationId xmlns:a16="http://schemas.microsoft.com/office/drawing/2014/main" id="{CEC59321-D14C-4749-928A-12CB7626C9ED}"/>
              </a:ext>
            </a:extLst>
          </p:cNvPr>
          <p:cNvSpPr/>
          <p:nvPr/>
        </p:nvSpPr>
        <p:spPr>
          <a:xfrm rot="20804999">
            <a:off x="8496222" y="356244"/>
            <a:ext cx="1315808" cy="637849"/>
          </a:xfrm>
          <a:prstGeom prst="rect">
            <a:avLst/>
          </a:prstGeom>
          <a:ln>
            <a:noFill/>
          </a:ln>
        </p:spPr>
        <p:txBody>
          <a:bodyPr wrap="square" lIns="241719" tIns="72000" rIns="241719" bIns="72000" anchor="ctr">
            <a:spAutoFit/>
          </a:bodyPr>
          <a:lstStyle/>
          <a:p>
            <a:pPr algn="ctr"/>
            <a:r>
              <a:rPr lang="es-MX" sz="3200" b="1" spc="-150" dirty="0">
                <a:solidFill>
                  <a:schemeClr val="bg1"/>
                </a:solidFill>
                <a:latin typeface="Segoe UI" panose="020B0502040204020203" pitchFamily="34" charset="0"/>
                <a:ea typeface="Open Sans Extrabold" panose="020B0906030804020204" pitchFamily="34" charset="0"/>
                <a:cs typeface="Segoe UI" panose="020B0502040204020203" pitchFamily="34" charset="0"/>
              </a:rPr>
              <a:t>05</a:t>
            </a:r>
            <a:endParaRPr lang="es-ES" sz="3200" b="1" spc="-150" dirty="0">
              <a:solidFill>
                <a:schemeClr val="bg1"/>
              </a:solidFill>
              <a:latin typeface="Segoe UI" panose="020B0502040204020203" pitchFamily="34" charset="0"/>
              <a:ea typeface="Open Sans Extrabold" panose="020B0906030804020204" pitchFamily="34" charset="0"/>
              <a:cs typeface="Segoe UI" panose="020B0502040204020203" pitchFamily="34" charset="0"/>
            </a:endParaRPr>
          </a:p>
        </p:txBody>
      </p:sp>
      <p:sp>
        <p:nvSpPr>
          <p:cNvPr id="227" name="Textbox 4">
            <a:extLst>
              <a:ext uri="{FF2B5EF4-FFF2-40B4-BE49-F238E27FC236}">
                <a16:creationId xmlns:a16="http://schemas.microsoft.com/office/drawing/2014/main" id="{356197FA-6EC0-4287-B058-AC216EE14701}"/>
              </a:ext>
            </a:extLst>
          </p:cNvPr>
          <p:cNvSpPr/>
          <p:nvPr/>
        </p:nvSpPr>
        <p:spPr>
          <a:xfrm rot="20804999">
            <a:off x="10527190" y="356244"/>
            <a:ext cx="1315808" cy="637849"/>
          </a:xfrm>
          <a:prstGeom prst="rect">
            <a:avLst/>
          </a:prstGeom>
          <a:ln>
            <a:noFill/>
          </a:ln>
        </p:spPr>
        <p:txBody>
          <a:bodyPr wrap="square" lIns="241719" tIns="72000" rIns="241719" bIns="72000" anchor="ctr">
            <a:spAutoFit/>
          </a:bodyPr>
          <a:lstStyle/>
          <a:p>
            <a:pPr algn="ctr"/>
            <a:r>
              <a:rPr lang="es-MX" sz="3200" b="1" spc="-150" dirty="0">
                <a:solidFill>
                  <a:schemeClr val="bg1"/>
                </a:solidFill>
                <a:latin typeface="Segoe UI" panose="020B0502040204020203" pitchFamily="34" charset="0"/>
                <a:ea typeface="Open Sans Extrabold" panose="020B0906030804020204" pitchFamily="34" charset="0"/>
                <a:cs typeface="Segoe UI" panose="020B0502040204020203" pitchFamily="34" charset="0"/>
              </a:rPr>
              <a:t>06</a:t>
            </a:r>
            <a:endParaRPr lang="es-ES" sz="3200" b="1" spc="-150" dirty="0">
              <a:solidFill>
                <a:schemeClr val="bg1"/>
              </a:solidFill>
              <a:latin typeface="Segoe UI" panose="020B0502040204020203" pitchFamily="34" charset="0"/>
              <a:ea typeface="Open Sans Extrabold" panose="020B0906030804020204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465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nfographic Freebies Color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935CFF"/>
      </a:accent1>
      <a:accent2>
        <a:srgbClr val="FFC729"/>
      </a:accent2>
      <a:accent3>
        <a:srgbClr val="76C9F2"/>
      </a:accent3>
      <a:accent4>
        <a:srgbClr val="FD9D67"/>
      </a:accent4>
      <a:accent5>
        <a:srgbClr val="88F561"/>
      </a:accent5>
      <a:accent6>
        <a:srgbClr val="F6B4D3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946</Words>
  <Application>Microsoft Office PowerPoint</Application>
  <PresentationFormat>Widescreen</PresentationFormat>
  <Paragraphs>229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굴림</vt:lpstr>
      <vt:lpstr>Arial</vt:lpstr>
      <vt:lpstr>Calibri</vt:lpstr>
      <vt:lpstr>Calibri Light</vt:lpstr>
      <vt:lpstr>Raleway</vt:lpstr>
      <vt:lpstr>Segoe UI</vt:lpstr>
      <vt:lpstr>Segoe UI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lrs</dc:creator>
  <cp:lastModifiedBy>USER</cp:lastModifiedBy>
  <cp:revision>10</cp:revision>
  <dcterms:created xsi:type="dcterms:W3CDTF">2020-12-02T14:02:29Z</dcterms:created>
  <dcterms:modified xsi:type="dcterms:W3CDTF">2021-07-23T03:36:02Z</dcterms:modified>
</cp:coreProperties>
</file>