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32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2C8280-84FD-46DC-8037-302BCF1C1822}" type="datetimeFigureOut">
              <a:rPr lang="en-US" smtClean="0"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2E6522C-2EBF-413C-9632-AD1915C189B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-7zm6AC0_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GZJmbhelo0" TargetMode="External"/><Relationship Id="rId2" Type="http://schemas.openxmlformats.org/officeDocument/2006/relationships/hyperlink" Target="https://www.youtube.com/watch?v=gQehafF6fm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azUZzNl0J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10000"/>
            <a:ext cx="7848600" cy="17526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3. </a:t>
            </a:r>
          </a:p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Mở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rộng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mối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quan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hệ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và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thu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hút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đồng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vào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các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xã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hội</a:t>
            </a:r>
            <a:endParaRPr lang="en-US" sz="3600" b="1" dirty="0">
              <a:solidFill>
                <a:srgbClr val="7030A0"/>
              </a:solidFill>
            </a:endParaRPr>
          </a:p>
          <a:p>
            <a:pPr algn="just"/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153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CHỦ ĐỀ 5.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THAM GIA HOẠT ĐỘNG CỘNG ĐỒNG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13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05000"/>
            <a:ext cx="6248400" cy="2362200"/>
          </a:xfrm>
        </p:spPr>
        <p:txBody>
          <a:bodyPr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5. </a:t>
            </a:r>
            <a:r>
              <a:rPr lang="en-US" sz="3600" b="1" dirty="0" err="1">
                <a:solidFill>
                  <a:srgbClr val="7030A0"/>
                </a:solidFill>
              </a:rPr>
              <a:t>Đánh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giá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kết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quả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phát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triển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đồng</a:t>
            </a:r>
            <a:endParaRPr lang="en-US" sz="3600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49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307" y="15949"/>
            <a:ext cx="8382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1</a:t>
            </a:r>
            <a:r>
              <a:rPr lang="en-US" b="1" i="1" dirty="0"/>
              <a:t>. </a:t>
            </a:r>
            <a:r>
              <a:rPr lang="en-US" b="1" i="1" dirty="0" err="1"/>
              <a:t>Xác</a:t>
            </a:r>
            <a:r>
              <a:rPr lang="en-US" b="1" i="1" dirty="0"/>
              <a:t> </a:t>
            </a:r>
            <a:r>
              <a:rPr lang="en-US" b="1" i="1" dirty="0" err="1"/>
              <a:t>định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đạt</a:t>
            </a:r>
            <a:r>
              <a:rPr lang="en-US" b="1" i="1" dirty="0"/>
              <a:t> </a:t>
            </a:r>
            <a:r>
              <a:rPr lang="en-US" b="1" i="1" dirty="0" err="1"/>
              <a:t>được</a:t>
            </a:r>
            <a:r>
              <a:rPr lang="en-US" b="1" i="1" dirty="0"/>
              <a:t> </a:t>
            </a:r>
            <a:r>
              <a:rPr lang="en-US" b="1" i="1" dirty="0" err="1"/>
              <a:t>nhờ</a:t>
            </a:r>
            <a:r>
              <a:rPr lang="en-US" b="1" i="1" dirty="0"/>
              <a:t> </a:t>
            </a:r>
            <a:r>
              <a:rPr lang="en-US" b="1" i="1" dirty="0" err="1"/>
              <a:t>hoạt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</a:t>
            </a:r>
            <a:r>
              <a:rPr lang="en-US" b="1" i="1" dirty="0" err="1"/>
              <a:t>phát</a:t>
            </a:r>
            <a:r>
              <a:rPr lang="en-US" b="1" i="1" dirty="0"/>
              <a:t> </a:t>
            </a:r>
            <a:r>
              <a:rPr lang="en-US" b="1" i="1" dirty="0" err="1"/>
              <a:t>triển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mà</a:t>
            </a:r>
            <a:r>
              <a:rPr lang="en-US" b="1" i="1" dirty="0"/>
              <a:t> </a:t>
            </a:r>
            <a:r>
              <a:rPr lang="en-US" b="1" i="1" dirty="0" err="1"/>
              <a:t>em</a:t>
            </a:r>
            <a:r>
              <a:rPr lang="en-US" b="1" i="1" dirty="0"/>
              <a:t> </a:t>
            </a:r>
            <a:r>
              <a:rPr lang="en-US" b="1" i="1" dirty="0" err="1"/>
              <a:t>đã</a:t>
            </a:r>
            <a:r>
              <a:rPr lang="en-US" b="1" i="1" dirty="0"/>
              <a:t> </a:t>
            </a:r>
            <a:r>
              <a:rPr lang="en-US" b="1" i="1" dirty="0" err="1"/>
              <a:t>tham</a:t>
            </a:r>
            <a:r>
              <a:rPr lang="en-US" b="1" i="1" dirty="0"/>
              <a:t> </a:t>
            </a:r>
            <a:r>
              <a:rPr lang="en-US" b="1" i="1" dirty="0" err="1"/>
              <a:t>gia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02411031"/>
              </p:ext>
            </p:extLst>
          </p:nvPr>
        </p:nvGraphicFramePr>
        <p:xfrm>
          <a:off x="342900" y="1981200"/>
          <a:ext cx="8458200" cy="3615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52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hoạt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endParaRPr lang="en-US" sz="2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(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cảm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nhận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Khi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xem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clip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tuyên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truyền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/>
                          <a:ea typeface="Calibri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Calibri"/>
                          <a:ea typeface="Calibri"/>
                        </a:rPr>
                        <a:t>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Trước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khi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endParaRPr lang="en-US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Sau </a:t>
                      </a:r>
                      <a:r>
                        <a:rPr lang="en-US" sz="2400" dirty="0" err="1">
                          <a:effectLst/>
                        </a:rPr>
                        <a:t>khi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động</a:t>
                      </a:r>
                      <a:endParaRPr lang="en-US" sz="2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Cảm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xúc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bản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thân</a:t>
                      </a:r>
                      <a:endParaRPr lang="en-US" sz="24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0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hóa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giao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thông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hóa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ứng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xử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nơi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công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cộng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Văn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minh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khi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xem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phim</a:t>
                      </a:r>
                      <a:r>
                        <a:rPr lang="en-US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ở </a:t>
                      </a:r>
                      <a:r>
                        <a:rPr lang="en-US" sz="20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rạp</a:t>
                      </a:r>
                      <a:endParaRPr lang="en-US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19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077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2</a:t>
            </a:r>
            <a:r>
              <a:rPr lang="en-US" b="1" i="1" dirty="0"/>
              <a:t>. </a:t>
            </a:r>
            <a:r>
              <a:rPr lang="en-US" b="1" i="1" dirty="0" err="1"/>
              <a:t>Viết</a:t>
            </a:r>
            <a:r>
              <a:rPr lang="en-US" b="1" i="1" dirty="0"/>
              <a:t> </a:t>
            </a:r>
            <a:r>
              <a:rPr lang="en-US" b="1" i="1" dirty="0" err="1"/>
              <a:t>báo</a:t>
            </a:r>
            <a:r>
              <a:rPr lang="en-US" b="1" i="1" dirty="0"/>
              <a:t> </a:t>
            </a:r>
            <a:r>
              <a:rPr lang="en-US" b="1" i="1" dirty="0" err="1"/>
              <a:t>cáo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hoạt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 </a:t>
            </a:r>
            <a:r>
              <a:rPr lang="en-US" b="1" i="1" dirty="0" err="1"/>
              <a:t>phát</a:t>
            </a:r>
            <a:r>
              <a:rPr lang="en-US" b="1" i="1" dirty="0"/>
              <a:t> </a:t>
            </a:r>
            <a:r>
              <a:rPr lang="en-US" b="1" i="1" dirty="0" err="1"/>
              <a:t>triển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/>
              <a:t>em</a:t>
            </a:r>
            <a:r>
              <a:rPr lang="en-US" b="1" i="1" dirty="0"/>
              <a:t> </a:t>
            </a:r>
            <a:r>
              <a:rPr lang="en-US" b="1" i="1" dirty="0" err="1"/>
              <a:t>hoặc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/>
              <a:t>nhóm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60901" y="2362200"/>
            <a:ext cx="782219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89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3</a:t>
            </a:r>
            <a:r>
              <a:rPr lang="en-US" b="1" i="1" dirty="0"/>
              <a:t>.Trình </a:t>
            </a:r>
            <a:r>
              <a:rPr lang="en-US" b="1" i="1" dirty="0" err="1"/>
              <a:t>bày</a:t>
            </a:r>
            <a:r>
              <a:rPr lang="en-US" b="1" i="1" dirty="0"/>
              <a:t> </a:t>
            </a:r>
            <a:r>
              <a:rPr lang="en-US" b="1" i="1" dirty="0" err="1"/>
              <a:t>báo</a:t>
            </a:r>
            <a:r>
              <a:rPr lang="en-US" b="1" i="1" dirty="0"/>
              <a:t> </a:t>
            </a:r>
            <a:r>
              <a:rPr lang="en-US" b="1" i="1" dirty="0" err="1"/>
              <a:t>cáo</a:t>
            </a:r>
            <a:r>
              <a:rPr lang="en-US" b="1" i="1" dirty="0"/>
              <a:t> </a:t>
            </a:r>
            <a:r>
              <a:rPr lang="en-US" b="1" i="1" dirty="0" err="1"/>
              <a:t>hoạt</a:t>
            </a:r>
            <a:r>
              <a:rPr lang="en-US" b="1" i="1" dirty="0"/>
              <a:t> </a:t>
            </a:r>
            <a:r>
              <a:rPr lang="en-US" b="1" i="1" dirty="0" err="1"/>
              <a:t>động</a:t>
            </a:r>
            <a:r>
              <a:rPr lang="en-US" b="1" i="1" dirty="0"/>
              <a:t> </a:t>
            </a:r>
            <a:r>
              <a:rPr lang="en-US" b="1" i="1" dirty="0" err="1"/>
              <a:t>phát</a:t>
            </a:r>
            <a:r>
              <a:rPr lang="en-US" b="1" i="1" dirty="0"/>
              <a:t> </a:t>
            </a:r>
            <a:r>
              <a:rPr lang="en-US" b="1" i="1" dirty="0" err="1"/>
              <a:t>triển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629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502" y="304800"/>
            <a:ext cx="8534398" cy="882119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rgbClr val="7030A0"/>
                </a:solidFill>
              </a:rPr>
              <a:t>Hoạt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động</a:t>
            </a:r>
            <a:r>
              <a:rPr lang="en-US" sz="3200" b="1" dirty="0">
                <a:solidFill>
                  <a:srgbClr val="7030A0"/>
                </a:solidFill>
              </a:rPr>
              <a:t> 6. </a:t>
            </a:r>
            <a:r>
              <a:rPr lang="en-US" sz="3200" b="1" dirty="0" err="1">
                <a:solidFill>
                  <a:srgbClr val="7030A0"/>
                </a:solidFill>
              </a:rPr>
              <a:t>Đánh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giá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kết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quả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trải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err="1">
                <a:solidFill>
                  <a:srgbClr val="7030A0"/>
                </a:solidFill>
              </a:rPr>
              <a:t>nghiệm</a:t>
            </a:r>
            <a:endParaRPr lang="en-US" sz="3200" b="1" dirty="0">
              <a:solidFill>
                <a:srgbClr val="7030A0"/>
              </a:solidFill>
            </a:endParaRPr>
          </a:p>
          <a:p>
            <a:endParaRPr lang="en-US" sz="3200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314F014-FB93-F37C-FC89-488671A5E061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71600"/>
            <a:ext cx="8229599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Nhiệm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vụ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1.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Xác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định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những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cá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nhân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tổ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chức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mà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em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có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thể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thiết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lập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mở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rộng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quan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hệ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để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thu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hút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vào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các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hoạt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xã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hội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0" y="3383280"/>
            <a:ext cx="6400800" cy="3474720"/>
          </a:xfrm>
        </p:spPr>
        <p:txBody>
          <a:bodyPr>
            <a:normAutofit/>
          </a:bodyPr>
          <a:lstStyle/>
          <a:p>
            <a:r>
              <a:rPr lang="en-US" sz="3200" dirty="0"/>
              <a:t>+ </a:t>
            </a:r>
            <a:r>
              <a:rPr lang="en-US" sz="3200" dirty="0" err="1"/>
              <a:t>Thầy</a:t>
            </a:r>
            <a:r>
              <a:rPr lang="en-US" sz="3200" dirty="0"/>
              <a:t>, </a:t>
            </a:r>
            <a:r>
              <a:rPr lang="en-US" sz="3200" dirty="0" err="1"/>
              <a:t>cô</a:t>
            </a:r>
            <a:r>
              <a:rPr lang="en-US" sz="3200" dirty="0"/>
              <a:t> </a:t>
            </a:r>
            <a:r>
              <a:rPr lang="en-US" sz="3200" dirty="0" err="1"/>
              <a:t>giáo</a:t>
            </a:r>
            <a:endParaRPr lang="en-US" sz="3200" dirty="0"/>
          </a:p>
          <a:p>
            <a:r>
              <a:rPr lang="en-US" sz="3200" dirty="0"/>
              <a:t>+ Ban </a:t>
            </a:r>
            <a:r>
              <a:rPr lang="en-US" sz="3200" dirty="0" err="1"/>
              <a:t>đại</a:t>
            </a:r>
            <a:r>
              <a:rPr lang="en-US" sz="3200" dirty="0"/>
              <a:t> </a:t>
            </a:r>
            <a:r>
              <a:rPr lang="en-US" sz="3200" dirty="0" err="1"/>
              <a:t>diện</a:t>
            </a:r>
            <a:r>
              <a:rPr lang="en-US" sz="3200" dirty="0"/>
              <a:t> cha </a:t>
            </a:r>
            <a:r>
              <a:rPr lang="en-US" sz="3200" dirty="0" err="1"/>
              <a:t>mẹ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endParaRPr lang="en-US" sz="3200" dirty="0"/>
          </a:p>
          <a:p>
            <a:r>
              <a:rPr lang="en-US" sz="3200" dirty="0"/>
              <a:t>+ </a:t>
            </a:r>
            <a:r>
              <a:rPr lang="en-US" sz="3200" dirty="0" err="1"/>
              <a:t>Tổ</a:t>
            </a:r>
            <a:r>
              <a:rPr lang="en-US" sz="3200" dirty="0"/>
              <a:t> </a:t>
            </a:r>
            <a:r>
              <a:rPr lang="en-US" sz="3200" dirty="0" err="1"/>
              <a:t>chức</a:t>
            </a:r>
            <a:r>
              <a:rPr lang="en-US" sz="3200" dirty="0"/>
              <a:t> </a:t>
            </a:r>
            <a:r>
              <a:rPr lang="en-US" sz="3200" dirty="0" err="1"/>
              <a:t>đoàn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endParaRPr lang="en-US" sz="3200" dirty="0"/>
          </a:p>
          <a:p>
            <a:r>
              <a:rPr lang="en-US" sz="3200" dirty="0"/>
              <a:t>+ </a:t>
            </a:r>
            <a:r>
              <a:rPr lang="en-US" sz="3200" dirty="0" err="1"/>
              <a:t>Doanh</a:t>
            </a:r>
            <a:r>
              <a:rPr lang="en-US" sz="3200" dirty="0"/>
              <a:t> </a:t>
            </a:r>
            <a:r>
              <a:rPr lang="en-US" sz="3200" dirty="0" err="1"/>
              <a:t>nghiệp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892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*</a:t>
            </a:r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Nhiệm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u="sng" dirty="0" err="1">
                <a:solidFill>
                  <a:schemeClr val="accent3">
                    <a:lumMod val="75000"/>
                  </a:schemeClr>
                </a:solidFill>
              </a:rPr>
              <a:t>vụ</a:t>
            </a:r>
            <a:r>
              <a:rPr lang="en-US" b="1" i="1" u="sng" dirty="0">
                <a:solidFill>
                  <a:schemeClr val="accent3">
                    <a:lumMod val="75000"/>
                  </a:schemeClr>
                </a:solidFill>
              </a:rPr>
              <a:t> 2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Thảo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luận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các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biện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pháp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mở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rộng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quan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hệ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thu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hút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cộng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vào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hoạt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động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xã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3">
                    <a:lumMod val="75000"/>
                  </a:schemeClr>
                </a:solidFill>
              </a:rPr>
              <a:t>hội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20522331"/>
              </p:ext>
            </p:extLst>
          </p:nvPr>
        </p:nvGraphicFramePr>
        <p:xfrm>
          <a:off x="761999" y="2590800"/>
          <a:ext cx="7543803" cy="3276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1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6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10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/>
                          <a:ea typeface="Calibri"/>
                        </a:rPr>
                        <a:t>ĐỐI</a:t>
                      </a:r>
                      <a:r>
                        <a:rPr lang="en-US" sz="2800" baseline="0" dirty="0">
                          <a:effectLst/>
                          <a:latin typeface="Calibri"/>
                          <a:ea typeface="Calibri"/>
                        </a:rPr>
                        <a:t> TƯỢNG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/>
                          <a:ea typeface="Calibri"/>
                        </a:rPr>
                        <a:t>BIỆN</a:t>
                      </a:r>
                      <a:r>
                        <a:rPr lang="en-US" sz="2800" baseline="0" dirty="0">
                          <a:effectLst/>
                          <a:latin typeface="Calibri"/>
                          <a:ea typeface="Calibri"/>
                        </a:rPr>
                        <a:t> PHÁP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/>
                          <a:ea typeface="Calibri"/>
                        </a:rPr>
                        <a:t>GHI</a:t>
                      </a:r>
                      <a:r>
                        <a:rPr lang="en-US" sz="2800" baseline="0" dirty="0">
                          <a:effectLst/>
                          <a:latin typeface="Calibri"/>
                          <a:ea typeface="Calibri"/>
                        </a:rPr>
                        <a:t> CHÚ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2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153400" cy="17526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3</a:t>
            </a:r>
            <a:r>
              <a:rPr lang="en-US" b="1" i="1" dirty="0"/>
              <a:t>. Chia </a:t>
            </a:r>
            <a:r>
              <a:rPr lang="en-US" b="1" i="1" dirty="0" err="1"/>
              <a:t>sẻ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mở</a:t>
            </a:r>
            <a:r>
              <a:rPr lang="en-US" b="1" i="1" dirty="0"/>
              <a:t> </a:t>
            </a:r>
            <a:r>
              <a:rPr lang="en-US" b="1" i="1" dirty="0" err="1"/>
              <a:t>rộng</a:t>
            </a:r>
            <a:r>
              <a:rPr lang="en-US" b="1" i="1" dirty="0"/>
              <a:t> </a:t>
            </a:r>
            <a:r>
              <a:rPr lang="en-US" b="1" i="1" dirty="0" err="1"/>
              <a:t>quan</a:t>
            </a:r>
            <a:r>
              <a:rPr lang="en-US" b="1" i="1" dirty="0"/>
              <a:t> </a:t>
            </a:r>
            <a:r>
              <a:rPr lang="en-US" b="1" i="1" dirty="0" err="1"/>
              <a:t>hệ</a:t>
            </a:r>
            <a:r>
              <a:rPr lang="en-US" b="1" i="1" dirty="0"/>
              <a:t> </a:t>
            </a:r>
            <a:r>
              <a:rPr lang="en-US" b="1" i="1" dirty="0" err="1"/>
              <a:t>và</a:t>
            </a:r>
            <a:r>
              <a:rPr lang="en-US" b="1" i="1" dirty="0"/>
              <a:t> </a:t>
            </a:r>
            <a:r>
              <a:rPr lang="en-US" b="1" i="1" dirty="0" err="1"/>
              <a:t>thu</a:t>
            </a:r>
            <a:r>
              <a:rPr lang="en-US" b="1" i="1" dirty="0"/>
              <a:t> </a:t>
            </a:r>
            <a:r>
              <a:rPr lang="en-US" b="1" i="1" dirty="0" err="1"/>
              <a:t>hút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209800"/>
            <a:ext cx="8229600" cy="4267200"/>
          </a:xfrm>
        </p:spPr>
        <p:txBody>
          <a:bodyPr>
            <a:noAutofit/>
          </a:bodyPr>
          <a:lstStyle/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Danh</a:t>
            </a:r>
            <a:r>
              <a:rPr lang="en-US" sz="2800" i="1" dirty="0"/>
              <a:t> </a:t>
            </a:r>
            <a:r>
              <a:rPr lang="en-US" sz="2800" i="1" dirty="0" err="1"/>
              <a:t>sách</a:t>
            </a:r>
            <a:r>
              <a:rPr lang="en-US" sz="2800" i="1" dirty="0"/>
              <a:t> </a:t>
            </a:r>
            <a:r>
              <a:rPr lang="en-US" sz="2800" i="1" dirty="0" err="1"/>
              <a:t>cá</a:t>
            </a:r>
            <a:r>
              <a:rPr lang="en-US" sz="2800" i="1" dirty="0"/>
              <a:t> </a:t>
            </a:r>
            <a:r>
              <a:rPr lang="en-US" sz="2800" i="1" dirty="0" err="1"/>
              <a:t>nhân</a:t>
            </a:r>
            <a:r>
              <a:rPr lang="en-US" sz="2800" i="1" dirty="0"/>
              <a:t>, </a:t>
            </a:r>
            <a:r>
              <a:rPr lang="en-US" sz="2800" i="1" dirty="0" err="1"/>
              <a:t>tổ</a:t>
            </a:r>
            <a:r>
              <a:rPr lang="en-US" sz="2800" i="1" dirty="0"/>
              <a:t> </a:t>
            </a:r>
            <a:r>
              <a:rPr lang="en-US" sz="2800" i="1" dirty="0" err="1"/>
              <a:t>chức</a:t>
            </a:r>
            <a:r>
              <a:rPr lang="en-US" sz="2800" i="1" dirty="0"/>
              <a:t> </a:t>
            </a:r>
            <a:r>
              <a:rPr lang="en-US" sz="2800" i="1" dirty="0" err="1"/>
              <a:t>đồng</a:t>
            </a:r>
            <a:r>
              <a:rPr lang="en-US" sz="2800" i="1" dirty="0"/>
              <a:t> ý </a:t>
            </a:r>
            <a:r>
              <a:rPr lang="en-US" sz="2800" i="1" dirty="0" err="1"/>
              <a:t>tham</a:t>
            </a:r>
            <a:r>
              <a:rPr lang="en-US" sz="2800" i="1" dirty="0"/>
              <a:t> </a:t>
            </a:r>
            <a:r>
              <a:rPr lang="en-US" sz="2800" i="1" dirty="0" err="1"/>
              <a:t>gia</a:t>
            </a:r>
            <a:r>
              <a:rPr lang="en-US" sz="2800" i="1" dirty="0"/>
              <a:t> </a:t>
            </a:r>
            <a:r>
              <a:rPr lang="en-US" sz="2800" i="1" dirty="0" err="1"/>
              <a:t>hoạt</a:t>
            </a:r>
            <a:r>
              <a:rPr lang="en-US" sz="2800" i="1" dirty="0"/>
              <a:t> </a:t>
            </a:r>
            <a:r>
              <a:rPr lang="en-US" sz="2800" i="1" dirty="0" err="1"/>
              <a:t>động</a:t>
            </a:r>
            <a:r>
              <a:rPr lang="en-US" sz="2800" i="1" dirty="0"/>
              <a:t> </a:t>
            </a:r>
            <a:r>
              <a:rPr lang="en-US" sz="2800" i="1" dirty="0" err="1"/>
              <a:t>xã</a:t>
            </a:r>
            <a:r>
              <a:rPr lang="en-US" sz="2800" i="1" dirty="0"/>
              <a:t> </a:t>
            </a:r>
            <a:r>
              <a:rPr lang="en-US" sz="2800" i="1" dirty="0" err="1"/>
              <a:t>hội</a:t>
            </a:r>
            <a:r>
              <a:rPr lang="en-US" sz="2800" i="1" dirty="0"/>
              <a:t>.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công</a:t>
            </a:r>
            <a:r>
              <a:rPr lang="en-US" sz="2800" i="1" dirty="0"/>
              <a:t> </a:t>
            </a:r>
            <a:r>
              <a:rPr lang="en-US" sz="2800" i="1" dirty="0" err="1"/>
              <a:t>việc</a:t>
            </a:r>
            <a:r>
              <a:rPr lang="en-US" sz="2800" i="1" dirty="0"/>
              <a:t> </a:t>
            </a:r>
            <a:r>
              <a:rPr lang="en-US" sz="2800" i="1" dirty="0" err="1"/>
              <a:t>mà</a:t>
            </a:r>
            <a:r>
              <a:rPr lang="en-US" sz="2800" i="1" dirty="0"/>
              <a:t> </a:t>
            </a:r>
            <a:r>
              <a:rPr lang="en-US" sz="2800" i="1" dirty="0" err="1"/>
              <a:t>cá</a:t>
            </a:r>
            <a:r>
              <a:rPr lang="en-US" sz="2800" i="1" dirty="0"/>
              <a:t> </a:t>
            </a:r>
            <a:r>
              <a:rPr lang="en-US" sz="2800" i="1" dirty="0" err="1"/>
              <a:t>nhân</a:t>
            </a:r>
            <a:r>
              <a:rPr lang="en-US" sz="2800" i="1" dirty="0"/>
              <a:t>, </a:t>
            </a:r>
            <a:r>
              <a:rPr lang="en-US" sz="2800" i="1" dirty="0" err="1"/>
              <a:t>tổ</a:t>
            </a:r>
            <a:r>
              <a:rPr lang="en-US" sz="2800" i="1" dirty="0"/>
              <a:t> </a:t>
            </a:r>
            <a:r>
              <a:rPr lang="en-US" sz="2800" i="1" dirty="0" err="1"/>
              <a:t>chức</a:t>
            </a:r>
            <a:r>
              <a:rPr lang="en-US" sz="2800" i="1" dirty="0"/>
              <a:t> </a:t>
            </a:r>
            <a:r>
              <a:rPr lang="en-US" sz="2800" i="1" dirty="0" err="1"/>
              <a:t>tham</a:t>
            </a:r>
            <a:r>
              <a:rPr lang="en-US" sz="2800" i="1" dirty="0"/>
              <a:t> </a:t>
            </a:r>
            <a:r>
              <a:rPr lang="en-US" sz="2800" i="1" dirty="0" err="1"/>
              <a:t>gia</a:t>
            </a:r>
            <a:r>
              <a:rPr lang="en-US" sz="2800" i="1" dirty="0"/>
              <a:t> </a:t>
            </a:r>
            <a:r>
              <a:rPr lang="en-US" sz="2800" i="1" dirty="0" err="1"/>
              <a:t>thực</a:t>
            </a:r>
            <a:r>
              <a:rPr lang="en-US" sz="2800" i="1" dirty="0"/>
              <a:t> </a:t>
            </a:r>
            <a:r>
              <a:rPr lang="en-US" sz="2800" i="1" dirty="0" err="1"/>
              <a:t>hiện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Cách</a:t>
            </a:r>
            <a:r>
              <a:rPr lang="en-US" sz="2800" i="1" dirty="0"/>
              <a:t> </a:t>
            </a:r>
            <a:r>
              <a:rPr lang="en-US" sz="2800" i="1" dirty="0" err="1"/>
              <a:t>thức</a:t>
            </a:r>
            <a:r>
              <a:rPr lang="en-US" sz="2800" i="1" dirty="0"/>
              <a:t> </a:t>
            </a:r>
            <a:r>
              <a:rPr lang="en-US" sz="2800" i="1" dirty="0" err="1"/>
              <a:t>đóng</a:t>
            </a:r>
            <a:r>
              <a:rPr lang="en-US" sz="2800" i="1" dirty="0"/>
              <a:t> </a:t>
            </a:r>
            <a:r>
              <a:rPr lang="en-US" sz="2800" i="1" dirty="0" err="1"/>
              <a:t>góp</a:t>
            </a:r>
            <a:r>
              <a:rPr lang="en-US" sz="2800" i="1" dirty="0"/>
              <a:t> </a:t>
            </a:r>
            <a:r>
              <a:rPr lang="en-US" sz="2800" i="1" dirty="0" err="1"/>
              <a:t>cho</a:t>
            </a:r>
            <a:r>
              <a:rPr lang="en-US" sz="2800" i="1" dirty="0"/>
              <a:t>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hoạt</a:t>
            </a:r>
            <a:r>
              <a:rPr lang="en-US" sz="2800" i="1" dirty="0"/>
              <a:t> </a:t>
            </a:r>
            <a:r>
              <a:rPr lang="en-US" sz="2800" i="1" dirty="0" err="1"/>
              <a:t>động</a:t>
            </a:r>
            <a:r>
              <a:rPr lang="en-US" sz="2800" i="1" dirty="0"/>
              <a:t> </a:t>
            </a:r>
            <a:r>
              <a:rPr lang="en-US" sz="2800" i="1" dirty="0" err="1"/>
              <a:t>xã</a:t>
            </a:r>
            <a:r>
              <a:rPr lang="en-US" sz="2800" i="1" dirty="0"/>
              <a:t> </a:t>
            </a:r>
            <a:r>
              <a:rPr lang="en-US" sz="2800" i="1" dirty="0" err="1"/>
              <a:t>hội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Kết</a:t>
            </a:r>
            <a:r>
              <a:rPr lang="en-US" sz="2800" i="1" dirty="0"/>
              <a:t> </a:t>
            </a:r>
            <a:r>
              <a:rPr lang="en-US" sz="2800" i="1" dirty="0" err="1"/>
              <a:t>quả</a:t>
            </a:r>
            <a:r>
              <a:rPr lang="en-US" sz="2800" i="1" dirty="0"/>
              <a:t> </a:t>
            </a:r>
            <a:r>
              <a:rPr lang="en-US" sz="2800" i="1" dirty="0" err="1"/>
              <a:t>thu</a:t>
            </a:r>
            <a:r>
              <a:rPr lang="en-US" sz="2800" i="1" dirty="0"/>
              <a:t> </a:t>
            </a:r>
            <a:r>
              <a:rPr lang="en-US" sz="2800" i="1" dirty="0" err="1"/>
              <a:t>được</a:t>
            </a:r>
            <a:endParaRPr lang="en-US" sz="2800" dirty="0"/>
          </a:p>
          <a:p>
            <a:pPr algn="just"/>
            <a:r>
              <a:rPr lang="en-US" sz="2800" i="1" dirty="0"/>
              <a:t>+ </a:t>
            </a:r>
            <a:r>
              <a:rPr lang="en-US" sz="2800" i="1" dirty="0" err="1"/>
              <a:t>Bài</a:t>
            </a:r>
            <a:r>
              <a:rPr lang="en-US" sz="2800" i="1" dirty="0"/>
              <a:t> </a:t>
            </a:r>
            <a:r>
              <a:rPr lang="en-US" sz="2800" i="1" dirty="0" err="1"/>
              <a:t>học</a:t>
            </a:r>
            <a:r>
              <a:rPr lang="en-US" sz="2800" i="1" dirty="0"/>
              <a:t> </a:t>
            </a:r>
            <a:r>
              <a:rPr lang="en-US" sz="2800" i="1" dirty="0" err="1"/>
              <a:t>kinh</a:t>
            </a:r>
            <a:r>
              <a:rPr lang="en-US" sz="2800" i="1" dirty="0"/>
              <a:t> </a:t>
            </a:r>
            <a:r>
              <a:rPr lang="en-US" sz="2800" i="1" dirty="0" err="1"/>
              <a:t>nghiệm</a:t>
            </a:r>
            <a:r>
              <a:rPr lang="en-US" sz="2800" i="1" dirty="0"/>
              <a:t> </a:t>
            </a:r>
            <a:r>
              <a:rPr lang="en-US" sz="2800" i="1" dirty="0" err="1"/>
              <a:t>khi</a:t>
            </a:r>
            <a:r>
              <a:rPr lang="en-US" sz="2800" i="1" dirty="0"/>
              <a:t> </a:t>
            </a:r>
            <a:r>
              <a:rPr lang="en-US" sz="2800" i="1" dirty="0" err="1"/>
              <a:t>thực</a:t>
            </a:r>
            <a:r>
              <a:rPr lang="en-US" sz="2800" i="1" dirty="0"/>
              <a:t> </a:t>
            </a:r>
            <a:r>
              <a:rPr lang="en-US" sz="2800" i="1" dirty="0" err="1"/>
              <a:t>hiện</a:t>
            </a:r>
            <a:r>
              <a:rPr lang="en-US" sz="2800" i="1" dirty="0"/>
              <a:t> </a:t>
            </a:r>
            <a:r>
              <a:rPr lang="en-US" sz="2800" i="1" dirty="0" err="1"/>
              <a:t>mở</a:t>
            </a:r>
            <a:r>
              <a:rPr lang="en-US" sz="2800" i="1" dirty="0"/>
              <a:t> </a:t>
            </a:r>
            <a:r>
              <a:rPr lang="en-US" sz="2800" i="1" dirty="0" err="1"/>
              <a:t>rộng</a:t>
            </a:r>
            <a:r>
              <a:rPr lang="en-US" sz="2800" i="1" dirty="0"/>
              <a:t> </a:t>
            </a:r>
            <a:r>
              <a:rPr lang="en-US" sz="2800" i="1" dirty="0" err="1"/>
              <a:t>quan</a:t>
            </a:r>
            <a:r>
              <a:rPr lang="en-US" sz="2800" i="1" dirty="0"/>
              <a:t> </a:t>
            </a:r>
            <a:r>
              <a:rPr lang="en-US" sz="2800" i="1" dirty="0" err="1"/>
              <a:t>hệ</a:t>
            </a:r>
            <a:r>
              <a:rPr lang="en-US" sz="2800" i="1" dirty="0"/>
              <a:t> </a:t>
            </a:r>
            <a:r>
              <a:rPr lang="en-US" sz="2800" i="1" dirty="0" err="1"/>
              <a:t>và</a:t>
            </a:r>
            <a:r>
              <a:rPr lang="en-US" sz="2800" i="1" dirty="0"/>
              <a:t> </a:t>
            </a:r>
            <a:r>
              <a:rPr lang="en-US" sz="2800" i="1" dirty="0" err="1"/>
              <a:t>thu</a:t>
            </a:r>
            <a:r>
              <a:rPr lang="en-US" sz="2800" i="1" dirty="0"/>
              <a:t> </a:t>
            </a:r>
            <a:r>
              <a:rPr lang="en-US" sz="2800" i="1" dirty="0" err="1"/>
              <a:t>hút</a:t>
            </a:r>
            <a:r>
              <a:rPr lang="en-US" sz="2800" i="1" dirty="0"/>
              <a:t> </a:t>
            </a:r>
            <a:r>
              <a:rPr lang="en-US" sz="2800" i="1" dirty="0" err="1"/>
              <a:t>cộng</a:t>
            </a:r>
            <a:r>
              <a:rPr lang="en-US" sz="2800" i="1" dirty="0"/>
              <a:t> </a:t>
            </a:r>
            <a:r>
              <a:rPr lang="en-US" sz="2800" i="1" dirty="0" err="1"/>
              <a:t>đồng</a:t>
            </a:r>
            <a:r>
              <a:rPr lang="en-US" sz="2800" i="1" dirty="0"/>
              <a:t>.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80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752600"/>
            <a:ext cx="7162800" cy="32004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Hoạt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động</a:t>
            </a:r>
            <a:r>
              <a:rPr lang="en-US" sz="3600" b="1" dirty="0">
                <a:solidFill>
                  <a:srgbClr val="7030A0"/>
                </a:solidFill>
              </a:rPr>
              <a:t> 4. </a:t>
            </a:r>
          </a:p>
          <a:p>
            <a:pPr algn="ctr"/>
            <a:r>
              <a:rPr lang="en-US" sz="3600" b="1" dirty="0" err="1">
                <a:solidFill>
                  <a:srgbClr val="7030A0"/>
                </a:solidFill>
              </a:rPr>
              <a:t>Lập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và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thực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hiện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kế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hoạch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tuyên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truyền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trong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đồng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về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văn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hóa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ứng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xử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nơi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công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cộng</a:t>
            </a:r>
            <a:endParaRPr lang="en-US" sz="3600" dirty="0">
              <a:solidFill>
                <a:srgbClr val="7030A0"/>
              </a:solidFill>
            </a:endParaRPr>
          </a:p>
          <a:p>
            <a:pPr algn="ctr"/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58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6962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1.</a:t>
            </a:r>
            <a:r>
              <a:rPr lang="en-US" b="1" i="1" dirty="0"/>
              <a:t>  </a:t>
            </a:r>
            <a:r>
              <a:rPr lang="en-US" b="1" i="1" dirty="0" err="1"/>
              <a:t>Xây</a:t>
            </a:r>
            <a:r>
              <a:rPr lang="en-US" b="1" i="1" dirty="0"/>
              <a:t> </a:t>
            </a:r>
            <a:r>
              <a:rPr lang="en-US" b="1" i="1" dirty="0" err="1"/>
              <a:t>dựng</a:t>
            </a:r>
            <a:r>
              <a:rPr lang="en-US" b="1" i="1" dirty="0"/>
              <a:t> </a:t>
            </a:r>
            <a:r>
              <a:rPr lang="en-US" b="1" i="1" dirty="0" err="1"/>
              <a:t>kế</a:t>
            </a:r>
            <a:r>
              <a:rPr lang="en-US" b="1" i="1" dirty="0"/>
              <a:t> </a:t>
            </a:r>
            <a:r>
              <a:rPr lang="en-US" b="1" i="1" dirty="0" err="1"/>
              <a:t>hoạch</a:t>
            </a:r>
            <a:r>
              <a:rPr lang="en-US" b="1" i="1" dirty="0"/>
              <a:t> </a:t>
            </a:r>
            <a:r>
              <a:rPr lang="en-US" b="1" i="1" dirty="0" err="1"/>
              <a:t>tuyên</a:t>
            </a:r>
            <a:r>
              <a:rPr lang="en-US" b="1" i="1" dirty="0"/>
              <a:t> </a:t>
            </a:r>
            <a:r>
              <a:rPr lang="en-US" b="1" i="1" dirty="0" err="1"/>
              <a:t>truyền</a:t>
            </a:r>
            <a:r>
              <a:rPr lang="en-US" b="1" i="1" dirty="0"/>
              <a:t>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hóa</a:t>
            </a:r>
            <a:r>
              <a:rPr lang="en-US" b="1" i="1" dirty="0"/>
              <a:t> </a:t>
            </a:r>
            <a:r>
              <a:rPr lang="en-US" b="1" i="1" dirty="0" err="1"/>
              <a:t>ứng</a:t>
            </a:r>
            <a:r>
              <a:rPr lang="en-US" b="1" i="1" dirty="0"/>
              <a:t> </a:t>
            </a:r>
            <a:r>
              <a:rPr lang="en-US" b="1" i="1" dirty="0" err="1"/>
              <a:t>xử</a:t>
            </a:r>
            <a:r>
              <a:rPr lang="en-US" b="1" i="1" dirty="0"/>
              <a:t> </a:t>
            </a:r>
            <a:r>
              <a:rPr lang="en-US" b="1" i="1" dirty="0" err="1"/>
              <a:t>nơi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95400" y="2819400"/>
            <a:ext cx="6400800" cy="3474720"/>
          </a:xfrm>
        </p:spPr>
        <p:txBody>
          <a:bodyPr>
            <a:normAutofit/>
          </a:bodyPr>
          <a:lstStyle/>
          <a:p>
            <a:r>
              <a:rPr lang="en-US" sz="2800" dirty="0" err="1"/>
              <a:t>Tên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:</a:t>
            </a:r>
          </a:p>
          <a:p>
            <a:r>
              <a:rPr lang="en-US" sz="2800" dirty="0"/>
              <a:t>1.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mục</a:t>
            </a:r>
            <a:r>
              <a:rPr lang="en-US" sz="2800" dirty="0"/>
              <a:t> </a:t>
            </a:r>
            <a:r>
              <a:rPr lang="en-US" sz="2800" dirty="0" err="1"/>
              <a:t>đích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hoạt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endParaRPr lang="en-US" sz="2800" dirty="0"/>
          </a:p>
          <a:p>
            <a:r>
              <a:rPr lang="en-US" sz="2800" dirty="0"/>
              <a:t>2.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tượng</a:t>
            </a:r>
            <a:endParaRPr lang="en-US" sz="2800" dirty="0"/>
          </a:p>
          <a:p>
            <a:r>
              <a:rPr lang="en-US" sz="2800" dirty="0"/>
              <a:t>3.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gian</a:t>
            </a:r>
            <a:endParaRPr lang="en-US" sz="2800" dirty="0"/>
          </a:p>
          <a:p>
            <a:r>
              <a:rPr lang="en-US" sz="2800" dirty="0"/>
              <a:t>4.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nội</a:t>
            </a:r>
            <a:r>
              <a:rPr lang="en-US" sz="2800" dirty="0"/>
              <a:t> dung</a:t>
            </a:r>
          </a:p>
          <a:p>
            <a:r>
              <a:rPr lang="en-US" sz="2800" dirty="0"/>
              <a:t>5.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thức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849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2B030D-BB7F-A536-AA47-60DDC926F447}"/>
              </a:ext>
            </a:extLst>
          </p:cNvPr>
          <p:cNvSpPr/>
          <p:nvPr/>
        </p:nvSpPr>
        <p:spPr>
          <a:xfrm>
            <a:off x="0" y="2133600"/>
            <a:ext cx="929640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Trình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bày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en-US" sz="60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ế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hoạch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tuyên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truyền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trong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cộng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đồng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về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văn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  <a:p>
            <a:pPr algn="ctr"/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hóa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ứng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xử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nơi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cộng</a:t>
            </a:r>
            <a:r>
              <a:rPr lang="en-US" sz="6000" b="1" i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6000" b="1" i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đồng</a:t>
            </a:r>
            <a:r>
              <a:rPr lang="en-US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82CE2F-22FB-8AC1-5340-6462FA68A705}"/>
              </a:ext>
            </a:extLst>
          </p:cNvPr>
          <p:cNvSpPr txBox="1">
            <a:spLocks/>
          </p:cNvSpPr>
          <p:nvPr/>
        </p:nvSpPr>
        <p:spPr>
          <a:xfrm>
            <a:off x="0" y="457200"/>
            <a:ext cx="8991600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/>
            <a:r>
              <a:rPr lang="en-US" sz="4400" dirty="0" err="1">
                <a:solidFill>
                  <a:srgbClr val="FF0000"/>
                </a:solidFill>
              </a:rPr>
              <a:t>CHỦ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ĐỀ</a:t>
            </a:r>
            <a:r>
              <a:rPr lang="en-US" sz="4400" dirty="0">
                <a:solidFill>
                  <a:srgbClr val="FF0000"/>
                </a:solidFill>
              </a:rPr>
              <a:t> 5. </a:t>
            </a:r>
            <a:br>
              <a:rPr lang="en-US" sz="4400" dirty="0">
                <a:solidFill>
                  <a:srgbClr val="FF0000"/>
                </a:solidFill>
              </a:rPr>
            </a:br>
            <a:r>
              <a:rPr lang="en-US" sz="4400" dirty="0" err="1">
                <a:solidFill>
                  <a:srgbClr val="FF0000"/>
                </a:solidFill>
              </a:rPr>
              <a:t>THAM</a:t>
            </a:r>
            <a:r>
              <a:rPr lang="en-US" sz="4400" dirty="0">
                <a:solidFill>
                  <a:srgbClr val="FF0000"/>
                </a:solidFill>
              </a:rPr>
              <a:t> GIA </a:t>
            </a:r>
            <a:r>
              <a:rPr lang="en-US" sz="4400" dirty="0" err="1">
                <a:solidFill>
                  <a:srgbClr val="FF0000"/>
                </a:solidFill>
              </a:rPr>
              <a:t>HOẠT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ĐỘNG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CỘNG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ĐỒNG</a:t>
            </a:r>
            <a:br>
              <a:rPr lang="en-US" sz="4400" dirty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13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2</a:t>
            </a:r>
            <a:r>
              <a:rPr lang="en-US" b="1" i="1" dirty="0"/>
              <a:t>. </a:t>
            </a:r>
            <a:r>
              <a:rPr lang="en-US" b="1" i="1" dirty="0" err="1"/>
              <a:t>Tổ</a:t>
            </a:r>
            <a:r>
              <a:rPr lang="en-US" b="1" i="1" dirty="0"/>
              <a:t> </a:t>
            </a:r>
            <a:r>
              <a:rPr lang="en-US" b="1" i="1" dirty="0" err="1"/>
              <a:t>chức</a:t>
            </a:r>
            <a:r>
              <a:rPr lang="en-US" b="1" i="1" dirty="0"/>
              <a:t> </a:t>
            </a:r>
            <a:r>
              <a:rPr lang="en-US" b="1" i="1" dirty="0" err="1"/>
              <a:t>tuyên</a:t>
            </a:r>
            <a:r>
              <a:rPr lang="en-US" b="1" i="1" dirty="0"/>
              <a:t> </a:t>
            </a:r>
            <a:r>
              <a:rPr lang="en-US" b="1" i="1" dirty="0" err="1"/>
              <a:t>truyền</a:t>
            </a:r>
            <a:r>
              <a:rPr lang="en-US" b="1" i="1" dirty="0"/>
              <a:t>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hóa</a:t>
            </a:r>
            <a:r>
              <a:rPr lang="en-US" b="1" i="1" dirty="0"/>
              <a:t> </a:t>
            </a:r>
            <a:r>
              <a:rPr lang="en-US" b="1" i="1" dirty="0" err="1"/>
              <a:t>ứng</a:t>
            </a:r>
            <a:r>
              <a:rPr lang="en-US" b="1" i="1" dirty="0"/>
              <a:t> </a:t>
            </a:r>
            <a:r>
              <a:rPr lang="en-US" b="1" i="1" dirty="0" err="1"/>
              <a:t>xử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2819400"/>
            <a:ext cx="8458200" cy="347472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HS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dõi</a:t>
            </a:r>
            <a:r>
              <a:rPr lang="en-US" sz="2800" dirty="0"/>
              <a:t> video: </a:t>
            </a:r>
            <a:r>
              <a:rPr lang="en-US" sz="2800" u="sng" dirty="0">
                <a:hlinkClick r:id="rId2"/>
              </a:rPr>
              <a:t>https://www.youtube.com/watch?v=f-7zm6AC0_Y</a:t>
            </a:r>
            <a:endParaRPr lang="en-US" sz="2800" dirty="0"/>
          </a:p>
          <a:p>
            <a:pPr algn="just"/>
            <a:r>
              <a:rPr lang="en-US" sz="2800" dirty="0" err="1"/>
              <a:t>Trả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hỏi</a:t>
            </a:r>
            <a:r>
              <a:rPr lang="en-US" sz="2800" dirty="0"/>
              <a:t>: </a:t>
            </a:r>
            <a:r>
              <a:rPr lang="en-US" sz="2800" i="1" dirty="0" err="1"/>
              <a:t>Em</a:t>
            </a:r>
            <a:r>
              <a:rPr lang="en-US" sz="2800" i="1" dirty="0"/>
              <a:t> </a:t>
            </a:r>
            <a:r>
              <a:rPr lang="en-US" sz="2800" i="1" dirty="0" err="1"/>
              <a:t>có</a:t>
            </a:r>
            <a:r>
              <a:rPr lang="en-US" sz="2800" i="1" dirty="0"/>
              <a:t> </a:t>
            </a:r>
            <a:r>
              <a:rPr lang="en-US" sz="2800" i="1" dirty="0" err="1"/>
              <a:t>đánh</a:t>
            </a:r>
            <a:r>
              <a:rPr lang="en-US" sz="2800" i="1" dirty="0"/>
              <a:t> </a:t>
            </a:r>
            <a:r>
              <a:rPr lang="en-US" sz="2800" i="1" dirty="0" err="1"/>
              <a:t>giá</a:t>
            </a:r>
            <a:r>
              <a:rPr lang="en-US" sz="2800" i="1" dirty="0"/>
              <a:t> </a:t>
            </a:r>
            <a:r>
              <a:rPr lang="en-US" sz="2800" i="1" dirty="0" err="1"/>
              <a:t>gì</a:t>
            </a:r>
            <a:r>
              <a:rPr lang="en-US" sz="2800" i="1" dirty="0"/>
              <a:t> </a:t>
            </a:r>
            <a:r>
              <a:rPr lang="en-US" sz="2800" i="1" dirty="0" err="1"/>
              <a:t>với</a:t>
            </a:r>
            <a:r>
              <a:rPr lang="en-US" sz="2800" i="1" dirty="0"/>
              <a:t> </a:t>
            </a:r>
            <a:r>
              <a:rPr lang="en-US" sz="2800" i="1" dirty="0" err="1"/>
              <a:t>các</a:t>
            </a:r>
            <a:r>
              <a:rPr lang="en-US" sz="2800" i="1" dirty="0"/>
              <a:t> </a:t>
            </a:r>
            <a:r>
              <a:rPr lang="en-US" sz="2800" i="1" dirty="0" err="1"/>
              <a:t>hành</a:t>
            </a:r>
            <a:r>
              <a:rPr lang="en-US" sz="2800" i="1" dirty="0"/>
              <a:t> vi </a:t>
            </a:r>
            <a:r>
              <a:rPr lang="en-US" sz="2800" i="1" dirty="0" err="1"/>
              <a:t>của</a:t>
            </a:r>
            <a:r>
              <a:rPr lang="en-US" sz="2800" i="1" dirty="0"/>
              <a:t> HS </a:t>
            </a:r>
            <a:r>
              <a:rPr lang="en-US" sz="2800" i="1" dirty="0" err="1"/>
              <a:t>trong</a:t>
            </a:r>
            <a:r>
              <a:rPr lang="en-US" sz="2800" i="1" dirty="0"/>
              <a:t> </a:t>
            </a:r>
            <a:r>
              <a:rPr lang="en-US" sz="2800" i="1" dirty="0" err="1"/>
              <a:t>đoạn</a:t>
            </a:r>
            <a:r>
              <a:rPr lang="en-US" sz="2800" i="1" dirty="0"/>
              <a:t> video </a:t>
            </a:r>
            <a:r>
              <a:rPr lang="en-US" sz="2800" i="1" dirty="0" err="1"/>
              <a:t>trên</a:t>
            </a:r>
            <a:r>
              <a:rPr lang="en-US" sz="2800" i="1" dirty="0"/>
              <a:t>?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086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3820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i="1" u="sng" dirty="0" err="1"/>
              <a:t>Nhiệm</a:t>
            </a:r>
            <a:r>
              <a:rPr lang="en-US" b="1" i="1" u="sng" dirty="0"/>
              <a:t> </a:t>
            </a:r>
            <a:r>
              <a:rPr lang="en-US" b="1" i="1" u="sng" dirty="0" err="1"/>
              <a:t>vụ</a:t>
            </a:r>
            <a:r>
              <a:rPr lang="en-US" b="1" i="1" u="sng" dirty="0"/>
              <a:t> 3</a:t>
            </a:r>
            <a:r>
              <a:rPr lang="en-US" b="1" i="1" dirty="0"/>
              <a:t>. Chia </a:t>
            </a:r>
            <a:r>
              <a:rPr lang="en-US" b="1" i="1" dirty="0" err="1"/>
              <a:t>sẻ</a:t>
            </a:r>
            <a:r>
              <a:rPr lang="en-US" b="1" i="1" dirty="0"/>
              <a:t> </a:t>
            </a:r>
            <a:r>
              <a:rPr lang="en-US" b="1" i="1" dirty="0" err="1"/>
              <a:t>kết</a:t>
            </a:r>
            <a:r>
              <a:rPr lang="en-US" b="1" i="1" dirty="0"/>
              <a:t> </a:t>
            </a:r>
            <a:r>
              <a:rPr lang="en-US" b="1" i="1" dirty="0" err="1"/>
              <a:t>quả</a:t>
            </a:r>
            <a:r>
              <a:rPr lang="en-US" b="1" i="1" dirty="0"/>
              <a:t> </a:t>
            </a:r>
            <a:r>
              <a:rPr lang="en-US" b="1" i="1" dirty="0" err="1"/>
              <a:t>tuyên</a:t>
            </a:r>
            <a:r>
              <a:rPr lang="en-US" b="1" i="1" dirty="0"/>
              <a:t> </a:t>
            </a:r>
            <a:r>
              <a:rPr lang="en-US" b="1" i="1" dirty="0" err="1"/>
              <a:t>truyền</a:t>
            </a:r>
            <a:r>
              <a:rPr lang="en-US" b="1" i="1" dirty="0"/>
              <a:t>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r>
              <a:rPr lang="en-US" b="1" i="1" dirty="0"/>
              <a:t> </a:t>
            </a:r>
            <a:r>
              <a:rPr lang="en-US" b="1" i="1" dirty="0" err="1"/>
              <a:t>về</a:t>
            </a:r>
            <a:r>
              <a:rPr lang="en-US" b="1" i="1" dirty="0"/>
              <a:t> </a:t>
            </a:r>
            <a:r>
              <a:rPr lang="en-US" b="1" i="1" dirty="0" err="1"/>
              <a:t>văn</a:t>
            </a:r>
            <a:r>
              <a:rPr lang="en-US" b="1" i="1" dirty="0"/>
              <a:t> </a:t>
            </a:r>
            <a:r>
              <a:rPr lang="en-US" b="1" i="1" dirty="0" err="1"/>
              <a:t>hóa</a:t>
            </a:r>
            <a:r>
              <a:rPr lang="en-US" b="1" i="1" dirty="0"/>
              <a:t> </a:t>
            </a:r>
            <a:r>
              <a:rPr lang="en-US" b="1" i="1" dirty="0" err="1"/>
              <a:t>ứng</a:t>
            </a:r>
            <a:r>
              <a:rPr lang="en-US" b="1" i="1" dirty="0"/>
              <a:t> </a:t>
            </a:r>
            <a:r>
              <a:rPr lang="en-US" b="1" i="1" dirty="0" err="1"/>
              <a:t>xử</a:t>
            </a:r>
            <a:r>
              <a:rPr lang="en-US" b="1" i="1" dirty="0"/>
              <a:t> </a:t>
            </a:r>
            <a:r>
              <a:rPr lang="en-US" b="1" i="1" dirty="0" err="1"/>
              <a:t>nơi</a:t>
            </a:r>
            <a:r>
              <a:rPr lang="en-US" b="1" i="1" dirty="0"/>
              <a:t> </a:t>
            </a:r>
            <a:r>
              <a:rPr lang="en-US" b="1" i="1" dirty="0" err="1"/>
              <a:t>cộng</a:t>
            </a:r>
            <a:r>
              <a:rPr lang="en-US" b="1" i="1" dirty="0"/>
              <a:t> </a:t>
            </a:r>
            <a:r>
              <a:rPr lang="en-US" b="1" i="1" dirty="0" err="1"/>
              <a:t>đồng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2819400"/>
            <a:ext cx="6934200" cy="347472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https://www.youtube.com/watch?v=gQehafF6fmQ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https://www.youtube.com/watch?v=xGZJmbhelo0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https://www.youtube.com/watch?v=EazUZzNl0JI</a:t>
            </a:r>
            <a:endParaRPr lang="en-US" dirty="0"/>
          </a:p>
          <a:p>
            <a:r>
              <a:rPr lang="en-US" dirty="0"/>
              <a:t>https://www.youtube.com/watch?v=WDhq9LKrF0Y</a:t>
            </a:r>
          </a:p>
        </p:txBody>
      </p:sp>
    </p:spTree>
    <p:extLst>
      <p:ext uri="{BB962C8B-B14F-4D97-AF65-F5344CB8AC3E}">
        <p14:creationId xmlns:p14="http://schemas.microsoft.com/office/powerpoint/2010/main" val="34078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lipstrea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997</TotalTime>
  <Words>586</Words>
  <PresentationFormat>On-screen Show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Cambria</vt:lpstr>
      <vt:lpstr>Georgia</vt:lpstr>
      <vt:lpstr>Slipstream</vt:lpstr>
      <vt:lpstr>CHỦ ĐỀ 5.  THAM GIA HOẠT ĐỘNG CỘNG ĐỒNG </vt:lpstr>
      <vt:lpstr>Nhiệm vụ 1. Xác định những cá nhân, tổ chức mà em có thể thiết lập và mở rộng quan hệ để thu hút vào các hoạt động xã hội.</vt:lpstr>
      <vt:lpstr>*Nhiệm vụ 2. Thảo luận các biện pháp mở rộng quan hệ và thu hút cộng động vào hoạt động xã hội </vt:lpstr>
      <vt:lpstr>Nhiệm vụ 3. Chia sẻ kết quả mở rộng quan hệ và thu hút cộng đồng</vt:lpstr>
      <vt:lpstr>PowerPoint Presentation</vt:lpstr>
      <vt:lpstr>Nhiệm vụ 1.  Xây dựng kế hoạch tuyên truyền trong cộng đồng về văn hóa ứng xử nơi cộng đồng</vt:lpstr>
      <vt:lpstr>PowerPoint Presentation</vt:lpstr>
      <vt:lpstr>Nhiệm vụ 2. Tổ chức tuyên truyền trong cộng đồng về văn hóa ứng xử </vt:lpstr>
      <vt:lpstr>Nhiệm vụ 3. Chia sẻ kết quả tuyên truyền trong cộng đồng về văn hóa ứng xử nơi cộng đồng</vt:lpstr>
      <vt:lpstr>PowerPoint Presentation</vt:lpstr>
      <vt:lpstr>Nhiệm vụ 1. Xác định kết quả đạt được nhờ hoạt động phát triển cộng đồng mà em đã tham gia</vt:lpstr>
      <vt:lpstr>Nhiệm vụ 2. Viết báo cáo về kết quả hoạt động  phát triển cộng đồng của em hoặc của nhóm </vt:lpstr>
      <vt:lpstr>Nhiệm vụ 3.Trình bày báo cáo hoạt động phát triển cộng đồng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2023-02-07T02:58:52Z</dcterms:created>
  <dcterms:modified xsi:type="dcterms:W3CDTF">2023-02-17T02:42:55Z</dcterms:modified>
</cp:coreProperties>
</file>