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277" r:id="rId4"/>
    <p:sldId id="266" r:id="rId5"/>
    <p:sldId id="258" r:id="rId6"/>
    <p:sldId id="259" r:id="rId7"/>
    <p:sldId id="267" r:id="rId8"/>
    <p:sldId id="273" r:id="rId9"/>
    <p:sldId id="261" r:id="rId10"/>
    <p:sldId id="268" r:id="rId11"/>
    <p:sldId id="279" r:id="rId12"/>
    <p:sldId id="274" r:id="rId13"/>
    <p:sldId id="278" r:id="rId14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98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33BA47-CD71-48C7-BB79-B2224147B4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EA5543-C006-4EB8-92B7-B36F32FBA4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33BA47-CD71-48C7-BB79-B2224147B4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EA5543-C006-4EB8-92B7-B36F32FBA4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33BA47-CD71-48C7-BB79-B2224147B4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EA5543-C006-4EB8-92B7-B36F32FBA4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33BA47-CD71-48C7-BB79-B2224147B4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EA5543-C006-4EB8-92B7-B36F32FBA4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33BA47-CD71-48C7-BB79-B2224147B4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EA5543-C006-4EB8-92B7-B36F32FBA4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33BA47-CD71-48C7-BB79-B2224147B4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EA5543-C006-4EB8-92B7-B36F32FBA4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33BA47-CD71-48C7-BB79-B2224147B4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EA5543-C006-4EB8-92B7-B36F32FBA4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33BA47-CD71-48C7-BB79-B2224147B4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EA5543-C006-4EB8-92B7-B36F32FBA4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33BA47-CD71-48C7-BB79-B2224147B4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EA5543-C006-4EB8-92B7-B36F32FBA4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33BA47-CD71-48C7-BB79-B2224147B4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EA5543-C006-4EB8-92B7-B36F32FBA4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33BA47-CD71-48C7-BB79-B2224147B4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EA5543-C006-4EB8-92B7-B36F32FBA4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28600"/>
            <a:r>
              <a:rPr lang="en-US" altLang="en-US" dirty="0"/>
              <a:t>Second level</a:t>
            </a:r>
            <a:endParaRPr lang="en-US" altLang="en-US" dirty="0"/>
          </a:p>
          <a:p>
            <a:pPr lvl="2" indent="-228600"/>
            <a:r>
              <a:rPr lang="en-US" altLang="en-US" dirty="0"/>
              <a:t>Third level</a:t>
            </a:r>
            <a:endParaRPr lang="en-US" altLang="en-US" dirty="0"/>
          </a:p>
          <a:p>
            <a:pPr lvl="3" indent="-228600"/>
            <a:r>
              <a:rPr lang="en-US" altLang="en-US" dirty="0"/>
              <a:t>Fourth level</a:t>
            </a:r>
            <a:endParaRPr lang="en-US" altLang="en-US" dirty="0"/>
          </a:p>
          <a:p>
            <a:pPr lvl="4" indent="-228600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33BA47-CD71-48C7-BB79-B2224147B4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EA5543-C006-4EB8-92B7-B36F32FBA4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1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13.GIF"/><Relationship Id="rId4" Type="http://schemas.openxmlformats.org/officeDocument/2006/relationships/slide" Target="slide11.xml"/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1" tooltip="click vao qua 3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  <a:endParaRPr lang="en-US" sz="2800" b="1" kern="10" dirty="0">
              <a:ln w="9525">
                <a:noFill/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  <a:endParaRPr lang="en-US" sz="2800" b="1" dirty="0">
              <a:solidFill>
                <a:srgbClr val="FF3300"/>
              </a:solidFill>
            </a:endParaRPr>
          </a:p>
          <a:p>
            <a:pPr algn="ctr" eaLnBrk="0" hangingPunct="0">
              <a:buFontTx/>
              <a:buChar char="•"/>
            </a:pPr>
            <a:r>
              <a:rPr lang="en-US" sz="2800" b="1" dirty="0" err="1" smtClean="0">
                <a:solidFill>
                  <a:srgbClr val="FF3300"/>
                </a:solidFill>
              </a:rPr>
              <a:t>Trường</a:t>
            </a:r>
            <a:r>
              <a:rPr lang="en-US" sz="2800" b="1" dirty="0" smtClean="0">
                <a:solidFill>
                  <a:srgbClr val="FF3300"/>
                </a:solidFill>
              </a:rPr>
              <a:t>: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4"/>
          <p:cNvPicPr>
            <a:picLocks noChangeAspect="1"/>
          </p:cNvPicPr>
          <p:nvPr/>
        </p:nvPicPr>
        <p:blipFill>
          <a:blip r:embed="rId1"/>
          <a:srcRect l="43141" t="77850" r="8250" b="14360"/>
          <a:stretch>
            <a:fillRect/>
          </a:stretch>
        </p:blipFill>
        <p:spPr>
          <a:xfrm>
            <a:off x="976313" y="406400"/>
            <a:ext cx="6351587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Thỏa sức sáng tạo, lan tỏa yêu thương cùng cuộc thi vẽ &quot;Đất Xanh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989263"/>
            <a:ext cx="5435600" cy="3722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 descr="Cuộc thi vẽ tranh NGÔI NHÀ MƠ ƯỚ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3" y="2930525"/>
            <a:ext cx="5435600" cy="384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0" y="609600"/>
            <a:ext cx="8582025" cy="2962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05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72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599614" flipV="1">
            <a:off x="7543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7679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16429" flipV="1">
            <a:off x="6096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7298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39186" flipV="1">
            <a:off x="5431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02527">
            <a:off x="9513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" y="1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" y="2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9" name="Picture 2"/>
          <p:cNvPicPr>
            <a:picLocks noChangeAspect="1"/>
          </p:cNvPicPr>
          <p:nvPr/>
        </p:nvPicPr>
        <p:blipFill>
          <a:blip r:embed="rId1"/>
          <a:srcRect b="83672"/>
          <a:stretch>
            <a:fillRect/>
          </a:stretch>
        </p:blipFill>
        <p:spPr>
          <a:xfrm>
            <a:off x="117475" y="1920875"/>
            <a:ext cx="11957050" cy="2740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rcRect l="8505" t="15025" r="33936" b="40202"/>
          <a:stretch>
            <a:fillRect/>
          </a:stretch>
        </p:blipFill>
        <p:spPr>
          <a:xfrm>
            <a:off x="2189163" y="1062038"/>
            <a:ext cx="7397750" cy="570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327025" y="1062038"/>
            <a:ext cx="2573338" cy="7143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vi-VN" altLang="x-none" sz="2800" b="1" i="0" u="none" strike="noStrike" kern="1200" cap="none" spc="0" normalizeH="0" baseline="0" noProof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Khởi động</a:t>
            </a:r>
            <a:endParaRPr kumimoji="0" sz="2800" b="1" i="0" u="none" strike="noStrike" kern="1200" cap="none" spc="0" normalizeH="0" baseline="0" noProof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075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5050" y="2298700"/>
            <a:ext cx="2830513" cy="762000"/>
          </a:xfrm>
          <a:ln/>
        </p:spPr>
        <p:txBody>
          <a:bodyPr vert="horz" wrap="square" lIns="91440" tIns="45720" rIns="91440" bIns="45720" anchor="t"/>
          <a:p>
            <a:pPr eaLnBrk="1" hangingPunct="1">
              <a:buClrTx/>
              <a:buSzTx/>
            </a:pPr>
            <a:r>
              <a:rPr lang="en-US" alt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vi-VN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xao xuyến</a:t>
            </a:r>
            <a:endParaRPr lang="en-US" altLang="en-US" sz="4000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Subtitle 2"/>
          <p:cNvSpPr txBox="1"/>
          <p:nvPr/>
        </p:nvSpPr>
        <p:spPr>
          <a:xfrm>
            <a:off x="5740400" y="2298700"/>
            <a:ext cx="2344738" cy="7604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.VnAvant" panose="020BE200000000000000" pitchFamily="34" charset="0"/>
              </a:rPr>
              <a:t>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nở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5900" y="1198563"/>
            <a:ext cx="1931988" cy="6667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4000" b="1" i="0" u="none" strike="noStrike" kern="1200" cap="none" spc="0" normalizeH="0" baseline="0" noProof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Đọc</a:t>
            </a:r>
            <a:endParaRPr kumimoji="0" sz="4000" b="1" i="0" u="none" strike="noStrike" kern="1200" cap="none" spc="0" normalizeH="0" baseline="0" noProof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100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Ngôi nh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Subtitle 2"/>
          <p:cNvSpPr txBox="1"/>
          <p:nvPr/>
        </p:nvSpPr>
        <p:spPr>
          <a:xfrm>
            <a:off x="8329613" y="2300288"/>
            <a:ext cx="2346325" cy="7604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.VnAvant" panose="020BE200000000000000" pitchFamily="34" charset="0"/>
              </a:rPr>
              <a:t>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lảnh lót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2675" y="3187700"/>
            <a:ext cx="5473700" cy="34258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8726488" y="5676900"/>
            <a:ext cx="161925" cy="5762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085138" y="4900613"/>
            <a:ext cx="160338" cy="5762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807450" y="4060825"/>
            <a:ext cx="160338" cy="5762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518400" y="3351213"/>
            <a:ext cx="161925" cy="5762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8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1" name="Group 6"/>
          <p:cNvGrpSpPr/>
          <p:nvPr/>
        </p:nvGrpSpPr>
        <p:grpSpPr>
          <a:xfrm>
            <a:off x="6511925" y="114300"/>
            <a:ext cx="5680075" cy="6743700"/>
            <a:chOff x="5082139" y="1252330"/>
            <a:chExt cx="4466122" cy="5758070"/>
          </a:xfrm>
        </p:grpSpPr>
        <p:pic>
          <p:nvPicPr>
            <p:cNvPr id="5122" name="Picture 11"/>
            <p:cNvPicPr>
              <a:picLocks noChangeAspect="1"/>
            </p:cNvPicPr>
            <p:nvPr/>
          </p:nvPicPr>
          <p:blipFill>
            <a:blip r:embed="rId1"/>
            <a:srcRect l="43330" t="16039"/>
            <a:stretch>
              <a:fillRect/>
            </a:stretch>
          </p:blipFill>
          <p:spPr>
            <a:xfrm>
              <a:off x="5082139" y="1252330"/>
              <a:ext cx="2769059" cy="57580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3" name="Picture 12"/>
            <p:cNvPicPr>
              <a:picLocks noChangeAspect="1"/>
            </p:cNvPicPr>
            <p:nvPr/>
          </p:nvPicPr>
          <p:blipFill>
            <a:blip r:embed="rId2"/>
            <a:srcRect t="15797" r="57513"/>
            <a:stretch>
              <a:fillRect/>
            </a:stretch>
          </p:blipFill>
          <p:spPr>
            <a:xfrm>
              <a:off x="7851198" y="1252330"/>
              <a:ext cx="1697063" cy="57000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5082139" y="1540042"/>
              <a:ext cx="1126156" cy="2800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125" name="Group 14"/>
          <p:cNvGrpSpPr/>
          <p:nvPr/>
        </p:nvGrpSpPr>
        <p:grpSpPr>
          <a:xfrm>
            <a:off x="679450" y="7938"/>
            <a:ext cx="4730750" cy="6850062"/>
            <a:chOff x="1104901" y="7824"/>
            <a:chExt cx="4305298" cy="6850176"/>
          </a:xfrm>
        </p:grpSpPr>
        <p:pic>
          <p:nvPicPr>
            <p:cNvPr id="5126" name="Picture 15"/>
            <p:cNvPicPr>
              <a:picLocks noChangeAspect="1"/>
            </p:cNvPicPr>
            <p:nvPr/>
          </p:nvPicPr>
          <p:blipFill>
            <a:blip r:embed="rId1"/>
            <a:srcRect l="7967" t="61160" r="55879" b="9171"/>
            <a:stretch>
              <a:fillRect/>
            </a:stretch>
          </p:blipFill>
          <p:spPr>
            <a:xfrm>
              <a:off x="1104901" y="7824"/>
              <a:ext cx="3730925" cy="43482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" name="Picture 16"/>
            <p:cNvPicPr>
              <a:picLocks noChangeAspect="1"/>
            </p:cNvPicPr>
            <p:nvPr/>
          </p:nvPicPr>
          <p:blipFill>
            <a:blip r:embed="rId2"/>
            <a:srcRect l="43860" t="11673" r="17680" b="73868"/>
            <a:stretch>
              <a:fillRect/>
            </a:stretch>
          </p:blipFill>
          <p:spPr>
            <a:xfrm>
              <a:off x="1471004" y="4516324"/>
              <a:ext cx="3939195" cy="234167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Ngôi nh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6" name="Title 1"/>
          <p:cNvSpPr txBox="1"/>
          <p:nvPr/>
        </p:nvSpPr>
        <p:spPr>
          <a:xfrm>
            <a:off x="719138" y="1563688"/>
            <a:ext cx="10515600" cy="72707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lang="vi-VN" altLang="en-US" sz="3200" dirty="0">
                <a:latin typeface="Arial" panose="020B0604020202020204" pitchFamily="34" charset="0"/>
              </a:rPr>
              <a:t>Tìm tiếng cùng vần với mỗi tiếng chùm, phơi, nước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27063" y="1758950"/>
            <a:ext cx="657225" cy="66516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4027488" y="2835275"/>
            <a:ext cx="2363788" cy="1958975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chùm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6783388" y="2835275"/>
            <a:ext cx="2365375" cy="1958975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hùm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4044950" y="2835275"/>
            <a:ext cx="2365375" cy="1958975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x-none" sz="3200" b="0" i="0" u="none" strike="noStrike" kern="1200" cap="none" spc="0" normalizeH="0" baseline="0" noProof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rPr>
              <a:t>phơi</a:t>
            </a:r>
            <a:endParaRPr kumimoji="0" sz="3200" b="0" i="0" u="none" strike="noStrike" kern="1200" cap="none" spc="0" normalizeH="0" baseline="0" noProof="1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7-Point Star 14"/>
          <p:cNvSpPr/>
          <p:nvPr/>
        </p:nvSpPr>
        <p:spPr>
          <a:xfrm>
            <a:off x="6783388" y="2835275"/>
            <a:ext cx="2365375" cy="1958975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x-none" sz="3200" b="0" i="0" u="none" strike="noStrike" kern="1200" cap="none" spc="0" normalizeH="0" baseline="0" noProof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rPr>
              <a:t>dơi</a:t>
            </a:r>
            <a:endParaRPr kumimoji="0" sz="3200" b="0" i="0" u="none" strike="noStrike" kern="1200" cap="none" spc="0" normalizeH="0" baseline="0" noProof="1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7-Point Star 15"/>
          <p:cNvSpPr/>
          <p:nvPr/>
        </p:nvSpPr>
        <p:spPr>
          <a:xfrm>
            <a:off x="4033838" y="2835275"/>
            <a:ext cx="2365375" cy="1958975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x-none" sz="3200" b="0" i="0" u="none" strike="noStrike" kern="1200" cap="none" spc="0" normalizeH="0" baseline="0" noProof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rPr>
              <a:t>nước</a:t>
            </a:r>
            <a:endParaRPr kumimoji="0" sz="3200" b="0" i="0" u="none" strike="noStrike" kern="1200" cap="none" spc="0" normalizeH="0" baseline="0" noProof="1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7-Point Star 16"/>
          <p:cNvSpPr/>
          <p:nvPr/>
        </p:nvSpPr>
        <p:spPr>
          <a:xfrm>
            <a:off x="6765925" y="2859088"/>
            <a:ext cx="2363788" cy="1957388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x-none" sz="3200" b="0" i="0" u="none" strike="noStrike" kern="1200" cap="none" spc="0" normalizeH="0" baseline="0" noProof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rPr>
              <a:t>bước</a:t>
            </a:r>
            <a:endParaRPr kumimoji="0" sz="3200" b="0" i="0" u="none" strike="noStrike" kern="1200" cap="none" spc="0" normalizeH="0" baseline="0" noProof="1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6410325" y="3509963"/>
            <a:ext cx="452438" cy="227013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160338" y="1298575"/>
            <a:ext cx="3362325" cy="595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sz="2800" b="1" i="0" u="none" strike="noStrike" kern="1200" cap="none" spc="0" normalizeH="0" baseline="0" noProof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 lời câu hỏi</a:t>
            </a:r>
            <a:endParaRPr kumimoji="0" lang="en-US" sz="2800" b="1" i="0" u="none" strike="noStrike" kern="1200" cap="none" spc="0" normalizeH="0" baseline="0" noProof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Placeholder 4"/>
          <p:cNvSpPr txBox="1"/>
          <p:nvPr/>
        </p:nvSpPr>
        <p:spPr>
          <a:xfrm>
            <a:off x="-52387" y="2649538"/>
            <a:ext cx="6142037" cy="6270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800" dirty="0">
                <a:latin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vi-VN" altLang="en-US" sz="2800" dirty="0">
                <a:latin typeface="Times New Roman" panose="02020603050405020304" pitchFamily="18" charset="0"/>
              </a:rPr>
              <a:t>Trước ngõ nh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</a:rPr>
              <a:t> của bạn nhỏ có gì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/>
          <p:nvPr/>
        </p:nvSpPr>
        <p:spPr>
          <a:xfrm>
            <a:off x="200025" y="3609975"/>
            <a:ext cx="6108700" cy="6270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800" dirty="0">
                <a:latin typeface="Times New Roman" panose="02020603050405020304" pitchFamily="18" charset="0"/>
              </a:rPr>
              <a:t>b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vi-VN" altLang="en-US" sz="2800" dirty="0">
                <a:latin typeface="Times New Roman" panose="02020603050405020304" pitchFamily="18" charset="0"/>
              </a:rPr>
              <a:t>Tiếng chim hót ở đầu hồi như thế n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</a:rPr>
              <a:t>o?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/>
          <p:nvPr/>
        </p:nvSpPr>
        <p:spPr>
          <a:xfrm>
            <a:off x="182563" y="4559300"/>
            <a:ext cx="7045325" cy="6270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800" dirty="0">
                <a:latin typeface="Times New Roman" panose="02020603050405020304" pitchFamily="18" charset="0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vi-VN" altLang="en-US" sz="2800" dirty="0">
                <a:latin typeface="Times New Roman" panose="02020603050405020304" pitchFamily="18" charset="0"/>
              </a:rPr>
              <a:t>Câu thơ n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</a:rPr>
              <a:t>o nói về hình ảnh mái nh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11925" y="114300"/>
            <a:ext cx="5680075" cy="6743700"/>
            <a:chOff x="5082139" y="1252330"/>
            <a:chExt cx="4466122" cy="5758070"/>
          </a:xfrm>
        </p:grpSpPr>
        <p:pic>
          <p:nvPicPr>
            <p:cNvPr id="7174" name="Picture 13"/>
            <p:cNvPicPr>
              <a:picLocks noChangeAspect="1"/>
            </p:cNvPicPr>
            <p:nvPr/>
          </p:nvPicPr>
          <p:blipFill>
            <a:blip r:embed="rId1"/>
            <a:srcRect l="43330" t="16039"/>
            <a:stretch>
              <a:fillRect/>
            </a:stretch>
          </p:blipFill>
          <p:spPr>
            <a:xfrm>
              <a:off x="5082139" y="1252330"/>
              <a:ext cx="2769059" cy="57580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5" name="Picture 14"/>
            <p:cNvPicPr>
              <a:picLocks noChangeAspect="1"/>
            </p:cNvPicPr>
            <p:nvPr/>
          </p:nvPicPr>
          <p:blipFill>
            <a:blip r:embed="rId2"/>
            <a:srcRect t="15797" r="57513"/>
            <a:stretch>
              <a:fillRect/>
            </a:stretch>
          </p:blipFill>
          <p:spPr>
            <a:xfrm>
              <a:off x="7851198" y="1252330"/>
              <a:ext cx="1697063" cy="57000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5082139" y="1540042"/>
              <a:ext cx="1126156" cy="2800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177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Ngôi nh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Placeholder 4"/>
          <p:cNvSpPr txBox="1"/>
          <p:nvPr/>
        </p:nvSpPr>
        <p:spPr>
          <a:xfrm>
            <a:off x="280988" y="2657475"/>
            <a:ext cx="6483350" cy="6270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Trước ngõ nh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của bạn nhỏ có h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ng xoan.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Placeholder 4"/>
          <p:cNvSpPr txBox="1"/>
          <p:nvPr/>
        </p:nvSpPr>
        <p:spPr>
          <a:xfrm>
            <a:off x="192088" y="3621088"/>
            <a:ext cx="6108700" cy="6270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800" dirty="0">
                <a:solidFill>
                  <a:srgbClr val="2F5597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800" dirty="0">
                <a:solidFill>
                  <a:srgbClr val="2F5597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2800" dirty="0">
                <a:solidFill>
                  <a:srgbClr val="2F5597"/>
                </a:solidFill>
                <a:latin typeface="Times New Roman" panose="02020603050405020304" pitchFamily="18" charset="0"/>
              </a:rPr>
              <a:t>Tiếng chim hót ở đầu hồi lảnh lót.</a:t>
            </a:r>
            <a:endParaRPr lang="en-US" altLang="en-US" sz="2800" dirty="0">
              <a:solidFill>
                <a:srgbClr val="2F559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Placeholder 4"/>
          <p:cNvSpPr txBox="1"/>
          <p:nvPr/>
        </p:nvSpPr>
        <p:spPr>
          <a:xfrm>
            <a:off x="200025" y="4568825"/>
            <a:ext cx="7045325" cy="6270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800" dirty="0">
                <a:solidFill>
                  <a:srgbClr val="BF9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dirty="0">
                <a:solidFill>
                  <a:srgbClr val="BF9000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2800" dirty="0">
                <a:solidFill>
                  <a:srgbClr val="BF9000"/>
                </a:solidFill>
                <a:latin typeface="Times New Roman" panose="02020603050405020304" pitchFamily="18" charset="0"/>
              </a:rPr>
              <a:t>Câu thơ : “ Mái v</a:t>
            </a:r>
            <a:r>
              <a:rPr lang="vi-VN" altLang="en-US" sz="2800" dirty="0">
                <a:solidFill>
                  <a:srgbClr val="BF9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BF9000"/>
                </a:solidFill>
                <a:latin typeface="Times New Roman" panose="02020603050405020304" pitchFamily="18" charset="0"/>
              </a:rPr>
              <a:t>ng thơm phức” nói về</a:t>
            </a:r>
            <a:endParaRPr lang="vi-VN" altLang="en-US" sz="2800" dirty="0">
              <a:solidFill>
                <a:srgbClr val="BF9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800" dirty="0">
                <a:solidFill>
                  <a:srgbClr val="BF9000"/>
                </a:solidFill>
                <a:latin typeface="Times New Roman" panose="02020603050405020304" pitchFamily="18" charset="0"/>
              </a:rPr>
              <a:t> hình ảnh mái nh</a:t>
            </a:r>
            <a:r>
              <a:rPr lang="vi-VN" altLang="en-US" sz="2800" dirty="0">
                <a:solidFill>
                  <a:srgbClr val="BF9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BF9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BF9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  <p:bldP spid="9" grpId="0"/>
      <p:bldP spid="9" grpId="1"/>
      <p:bldP spid="10" grpId="0"/>
      <p:bldP spid="10" grpId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3" name="Group 21"/>
          <p:cNvGrpSpPr/>
          <p:nvPr/>
        </p:nvGrpSpPr>
        <p:grpSpPr>
          <a:xfrm>
            <a:off x="7023100" y="114300"/>
            <a:ext cx="5168900" cy="6743700"/>
            <a:chOff x="5082139" y="1252330"/>
            <a:chExt cx="4466122" cy="5758070"/>
          </a:xfrm>
        </p:grpSpPr>
        <p:pic>
          <p:nvPicPr>
            <p:cNvPr id="8194" name="Picture 37"/>
            <p:cNvPicPr>
              <a:picLocks noChangeAspect="1"/>
            </p:cNvPicPr>
            <p:nvPr/>
          </p:nvPicPr>
          <p:blipFill>
            <a:blip r:embed="rId1"/>
            <a:srcRect l="43330" t="16039"/>
            <a:stretch>
              <a:fillRect/>
            </a:stretch>
          </p:blipFill>
          <p:spPr>
            <a:xfrm>
              <a:off x="5082139" y="1252330"/>
              <a:ext cx="2769059" cy="57580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5" name="Picture 38"/>
            <p:cNvPicPr>
              <a:picLocks noChangeAspect="1"/>
            </p:cNvPicPr>
            <p:nvPr/>
          </p:nvPicPr>
          <p:blipFill>
            <a:blip r:embed="rId2"/>
            <a:srcRect t="15797" r="57513"/>
            <a:stretch>
              <a:fillRect/>
            </a:stretch>
          </p:blipFill>
          <p:spPr>
            <a:xfrm>
              <a:off x="7851198" y="1252330"/>
              <a:ext cx="1697063" cy="57000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" name="Rectangle 39"/>
            <p:cNvSpPr/>
            <p:nvPr/>
          </p:nvSpPr>
          <p:spPr>
            <a:xfrm>
              <a:off x="5082139" y="1540042"/>
              <a:ext cx="1126156" cy="2800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197" name="Group 40"/>
          <p:cNvGrpSpPr/>
          <p:nvPr/>
        </p:nvGrpSpPr>
        <p:grpSpPr>
          <a:xfrm>
            <a:off x="0" y="1274763"/>
            <a:ext cx="6472238" cy="5430837"/>
            <a:chOff x="1142072" y="1470344"/>
            <a:chExt cx="5330018" cy="4789283"/>
          </a:xfrm>
        </p:grpSpPr>
        <p:pic>
          <p:nvPicPr>
            <p:cNvPr id="8198" name="Picture 41"/>
            <p:cNvPicPr>
              <a:picLocks noChangeAspect="1"/>
            </p:cNvPicPr>
            <p:nvPr/>
          </p:nvPicPr>
          <p:blipFill>
            <a:blip r:embed="rId1"/>
            <a:srcRect l="7967" t="61160" r="55879" b="9171"/>
            <a:stretch>
              <a:fillRect/>
            </a:stretch>
          </p:blipFill>
          <p:spPr>
            <a:xfrm>
              <a:off x="1976288" y="1911351"/>
              <a:ext cx="3730925" cy="43482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9" name="Picture 42"/>
            <p:cNvPicPr>
              <a:picLocks noChangeAspect="1"/>
            </p:cNvPicPr>
            <p:nvPr/>
          </p:nvPicPr>
          <p:blipFill>
            <a:blip r:embed="rId2"/>
            <a:srcRect l="42914" t="72890" r="9674" b="22150"/>
            <a:stretch>
              <a:fillRect/>
            </a:stretch>
          </p:blipFill>
          <p:spPr>
            <a:xfrm>
              <a:off x="1142072" y="1470344"/>
              <a:ext cx="5330018" cy="88201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200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Ngôi nh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5" name="Picture 23" descr="1170273ke1o4da4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336925" y="1268413"/>
            <a:ext cx="487363" cy="3328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" name="Picture 7" descr="952829owne182jr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3344863" y="1747838"/>
            <a:ext cx="471487" cy="3328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" name="Picture 7" descr="952829owne182jr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3181350" y="4833938"/>
            <a:ext cx="471488" cy="32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Picture 7" descr="952829owne182jr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3194050" y="3903663"/>
            <a:ext cx="471488" cy="3205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" name="Picture 7" descr="952829owne182jr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3306763" y="2724150"/>
            <a:ext cx="471487" cy="320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" name="Picture 23" descr="1170273ke1o4da4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392488" y="2255838"/>
            <a:ext cx="488950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" name="Picture 23" descr="1170273ke1o4da4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392488" y="3424238"/>
            <a:ext cx="487362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" name="Picture 23" descr="1170273ke1o4da45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392488" y="4376738"/>
            <a:ext cx="487362" cy="321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Calibri Light</vt:lpstr>
      <vt:lpstr>Times New Roman</vt:lpstr>
      <vt:lpstr>.VnAvant</vt:lpstr>
      <vt:lpstr>Microsoft YaHei</vt:lpstr>
      <vt:lpstr>Arial Unicode MS</vt:lpstr>
      <vt:lpstr>Batang</vt:lpstr>
      <vt:lpstr>Times New Roman</vt:lpstr>
      <vt:lpstr>.VnHelvetInsH</vt:lpstr>
      <vt:lpstr>Segoe Print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VnTeach.Com</dc:creator>
  <cp:keywords>VnTeach.Com</cp:keywords>
  <dcterms:created xsi:type="dcterms:W3CDTF">2020-08-08T08:08:51Z</dcterms:created>
  <dcterms:modified xsi:type="dcterms:W3CDTF">2020-08-23T01:16:38Z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