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1" r:id="rId13"/>
    <p:sldId id="274" r:id="rId14"/>
    <p:sldId id="273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728261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 smtClean="0">
                <a:ln/>
                <a:solidFill>
                  <a:srgbClr val="0070C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8000" b="1" dirty="0" smtClean="0">
                <a:ln/>
                <a:solidFill>
                  <a:srgbClr val="0070C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ln/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17948" r="24557" b="15552"/>
          <a:stretch/>
        </p:blipFill>
        <p:spPr>
          <a:xfrm>
            <a:off x="1408662" y="187755"/>
            <a:ext cx="9485528" cy="667024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9202941" y="4468754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93275" y="3471624"/>
            <a:ext cx="195945" cy="391885"/>
            <a:chOff x="11234055" y="1094182"/>
            <a:chExt cx="126272" cy="32966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479398" y="3936707"/>
            <a:ext cx="195945" cy="391885"/>
            <a:chOff x="11234055" y="1094182"/>
            <a:chExt cx="126272" cy="329669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9081320" y="3940088"/>
            <a:ext cx="195945" cy="391885"/>
            <a:chOff x="11234055" y="1094182"/>
            <a:chExt cx="126272" cy="32966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675343" y="4855520"/>
            <a:ext cx="195945" cy="391885"/>
            <a:chOff x="11234055" y="1094182"/>
            <a:chExt cx="126272" cy="3296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776805" y="5278653"/>
            <a:ext cx="195945" cy="391885"/>
            <a:chOff x="11234055" y="1094182"/>
            <a:chExt cx="126272" cy="3296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800454" y="4399653"/>
            <a:ext cx="195945" cy="391885"/>
            <a:chOff x="11234055" y="1094182"/>
            <a:chExt cx="126272" cy="329669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787994" y="4026876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479398" y="6159935"/>
            <a:ext cx="195945" cy="391885"/>
            <a:chOff x="11234055" y="1094182"/>
            <a:chExt cx="126272" cy="329669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cxnSp>
        <p:nvCxnSpPr>
          <p:cNvPr id="57" name="Straight Connector 56"/>
          <p:cNvCxnSpPr/>
          <p:nvPr/>
        </p:nvCxnSpPr>
        <p:spPr>
          <a:xfrm flipH="1">
            <a:off x="4023543" y="3562055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079369" y="4477205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044534" y="5392445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871288" y="5850779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077954" y="5850780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9115" y="1777285"/>
            <a:ext cx="446896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Luyện đọc từ ngữ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593" y="2613786"/>
            <a:ext cx="2660280" cy="3654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latin typeface="UTM Avo" panose="02040603050506020204" pitchFamily="18" charset="0"/>
              </a:rPr>
              <a:t>xe téc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</a:rPr>
              <a:t>c</a:t>
            </a:r>
            <a:r>
              <a:rPr lang="vi-VN" sz="4000" dirty="0" smtClean="0">
                <a:latin typeface="UTM Avo" panose="02040603050506020204" pitchFamily="18" charset="0"/>
              </a:rPr>
              <a:t>ằn nhằn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UTM Avo" panose="02040603050506020204" pitchFamily="18" charset="0"/>
              </a:rPr>
              <a:t>n</a:t>
            </a:r>
            <a:r>
              <a:rPr lang="vi-VN" sz="4000" dirty="0" smtClean="0">
                <a:latin typeface="UTM Avo" panose="02040603050506020204" pitchFamily="18" charset="0"/>
              </a:rPr>
              <a:t>gập rác</a:t>
            </a:r>
          </a:p>
          <a:p>
            <a:pPr>
              <a:lnSpc>
                <a:spcPct val="150000"/>
              </a:lnSpc>
            </a:pPr>
            <a:r>
              <a:rPr lang="vi-VN" sz="4000" dirty="0" smtClean="0">
                <a:latin typeface="UTM Avo" panose="02040603050506020204" pitchFamily="18" charset="0"/>
              </a:rPr>
              <a:t>leng keng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3950" y="5434884"/>
            <a:ext cx="8796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xe téc: </a:t>
            </a:r>
            <a:r>
              <a:rPr lang="vi-VN" sz="2800" dirty="0" smtClean="0">
                <a:latin typeface="UTM Avo" panose="02040603050506020204" pitchFamily="18" charset="0"/>
              </a:rPr>
              <a:t>xe kích thước lớn, thường chứa chất lỏng hoặc hàng hóa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026" name="Picture 2" descr="Xe téc phun nước Dongfeng 13 khố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6" y="730575"/>
            <a:ext cx="5446734" cy="40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253" y="2703423"/>
            <a:ext cx="10648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cằn nhằn: </a:t>
            </a:r>
            <a:r>
              <a:rPr lang="vi-VN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l</a:t>
            </a:r>
            <a:r>
              <a:rPr lang="en-US" sz="3200" dirty="0" err="1" smtClean="0">
                <a:solidFill>
                  <a:srgbClr val="4D5156"/>
                </a:solidFill>
                <a:latin typeface="UTM Avo" panose="02040603050506020204" pitchFamily="18" charset="0"/>
              </a:rPr>
              <a:t>ẩm</a:t>
            </a:r>
            <a:r>
              <a:rPr lang="en-US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bẩm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để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phàn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UTM Avo" panose="02040603050506020204" pitchFamily="18" charset="0"/>
              </a:rPr>
              <a:t>nàn</a:t>
            </a:r>
            <a:r>
              <a:rPr lang="en-US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,</a:t>
            </a:r>
            <a:r>
              <a:rPr lang="vi-VN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rgbClr val="4D5156"/>
                </a:solidFill>
                <a:latin typeface="UTM Avo" panose="02040603050506020204" pitchFamily="18" charset="0"/>
              </a:rPr>
              <a:t>vì</a:t>
            </a:r>
            <a:r>
              <a:rPr lang="en-US" sz="3200" dirty="0" smtClean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bực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bội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4D5156"/>
                </a:solidFill>
                <a:latin typeface="UTM Avo" panose="02040603050506020204" pitchFamily="18" charset="0"/>
              </a:rPr>
              <a:t>ai</a:t>
            </a:r>
            <a:r>
              <a:rPr lang="en-US" sz="3200" dirty="0">
                <a:solidFill>
                  <a:srgbClr val="4D5156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t="17948" r="24557" b="15552"/>
          <a:stretch/>
        </p:blipFill>
        <p:spPr>
          <a:xfrm>
            <a:off x="1408662" y="187755"/>
            <a:ext cx="9485528" cy="667024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7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9267" y="0"/>
            <a:ext cx="9456259" cy="1252440"/>
            <a:chOff x="3242310" y="-38637"/>
            <a:chExt cx="9456259" cy="12524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310" y="-38637"/>
              <a:ext cx="1042308" cy="125244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931920" y="522514"/>
              <a:ext cx="8766649" cy="613955"/>
            </a:xfrm>
            <a:prstGeom prst="roundRect">
              <a:avLst/>
            </a:prstGeom>
            <a:noFill/>
            <a:ln w="28575">
              <a:solidFill>
                <a:srgbClr val="24ADC3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Sắp xếp các ý theo đúng nội dung truyện</a:t>
              </a:r>
              <a:endParaRPr lang="en-US" sz="32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44152" r="19591" b="16904"/>
          <a:stretch/>
        </p:blipFill>
        <p:spPr>
          <a:xfrm>
            <a:off x="1601426" y="2009103"/>
            <a:ext cx="9294100" cy="3721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9254" y="4023479"/>
            <a:ext cx="27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9254" y="3112210"/>
            <a:ext cx="27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8" t="19784" r="17542" b="61541"/>
          <a:stretch/>
        </p:blipFill>
        <p:spPr>
          <a:xfrm>
            <a:off x="1146218" y="2251588"/>
            <a:ext cx="10081635" cy="16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82: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eng - ec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91080" y="2450957"/>
            <a:ext cx="3621111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ec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02534" y="2450957"/>
            <a:ext cx="4550535" cy="33058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eng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61877" y="1392404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ec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e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c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058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(e - cờ - ec)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1348" y="1398606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eng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e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smtClean="0">
                  <a:solidFill>
                    <a:schemeClr val="tx1"/>
                  </a:solidFill>
                  <a:latin typeface="UTM Avo" panose="02040603050506020204" pitchFamily="18" charset="0"/>
                </a:rPr>
                <a:t>ng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728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(e - ngờ - eng)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9607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82: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eng - ec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2043" y="4796824"/>
            <a:ext cx="337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 xà beng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1069" y="4796824"/>
            <a:ext cx="15488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1692" y="1177972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beng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00594" y="2320910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beng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eng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11532" y="4796824"/>
            <a:ext cx="618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(bờ - eng - beng)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t="25022" r="50448" b="37401"/>
          <a:stretch/>
        </p:blipFill>
        <p:spPr>
          <a:xfrm>
            <a:off x="647482" y="1336584"/>
            <a:ext cx="4573450" cy="29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95347" y="4861721"/>
            <a:ext cx="769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latin typeface="UTM Avo" panose="02040603050506020204" pitchFamily="18" charset="0"/>
              </a:rPr>
              <a:t>(bờ - ec - bec - sắc - béc)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517" y="4861721"/>
            <a:ext cx="2398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UTM Avo" panose="02040603050506020204" pitchFamily="18" charset="0"/>
              </a:rPr>
              <a:t>béc giê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8289" y="4861721"/>
            <a:ext cx="915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ec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58" y="1037618"/>
            <a:ext cx="1635639" cy="830997"/>
            <a:chOff x="7814875" y="1234960"/>
            <a:chExt cx="232190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UTM Avo" panose="02040603050506020204" pitchFamily="18" charset="0"/>
                </a:rPr>
                <a:t>béc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11801" y="1234960"/>
              <a:ext cx="139538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ec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515" y="2328229"/>
            <a:ext cx="3662509" cy="2057806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béc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bec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66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ˊ</a:t>
              </a:r>
              <a:endParaRPr lang="en-US" sz="66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6" t="14773" r="23687" b="37629"/>
          <a:stretch/>
        </p:blipFill>
        <p:spPr>
          <a:xfrm>
            <a:off x="1315517" y="562275"/>
            <a:ext cx="3035763" cy="409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37394" y="470445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82: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eng - ec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87061" y="5582937"/>
            <a:ext cx="3377848" cy="923330"/>
            <a:chOff x="1887061" y="5582937"/>
            <a:chExt cx="3377848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1887061" y="5582937"/>
              <a:ext cx="33778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 smtClean="0">
                  <a:latin typeface="UTM Avo" panose="02040603050506020204" pitchFamily="18" charset="0"/>
                </a:rPr>
                <a:t> xà beng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16087" y="5582937"/>
              <a:ext cx="154882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eng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8" t="25022" r="50448" b="37401"/>
          <a:stretch/>
        </p:blipFill>
        <p:spPr>
          <a:xfrm>
            <a:off x="1563907" y="2369713"/>
            <a:ext cx="3701002" cy="24136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80200" y="5582937"/>
            <a:ext cx="2900153" cy="923330"/>
            <a:chOff x="7680200" y="5582937"/>
            <a:chExt cx="2900153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7680200" y="5582937"/>
              <a:ext cx="290015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 smtClean="0">
                  <a:latin typeface="UTM Avo" panose="02040603050506020204" pitchFamily="18" charset="0"/>
                </a:rPr>
                <a:t>béc giê</a:t>
              </a:r>
              <a:endParaRPr lang="en-US" sz="5400" b="1" dirty="0">
                <a:latin typeface="UTM Avo" panose="0204060305050602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33002" y="5582937"/>
              <a:ext cx="108395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ec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6" t="14773" r="23687" b="37629"/>
          <a:stretch/>
        </p:blipFill>
        <p:spPr>
          <a:xfrm>
            <a:off x="7676739" y="1625417"/>
            <a:ext cx="2580836" cy="34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33" y="0"/>
            <a:ext cx="622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 smtClean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73" y="2413389"/>
            <a:ext cx="7239939" cy="40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9093" y="2678805"/>
            <a:ext cx="1549533" cy="976897"/>
            <a:chOff x="390727" y="2611311"/>
            <a:chExt cx="1549533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t="14773" r="25608" b="16449"/>
          <a:stretch/>
        </p:blipFill>
        <p:spPr>
          <a:xfrm>
            <a:off x="2305316" y="0"/>
            <a:ext cx="8424895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159876" y="1429554"/>
            <a:ext cx="3528811" cy="1492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03820" y="1551287"/>
            <a:ext cx="947651" cy="126918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772428" y="1429554"/>
            <a:ext cx="3075358" cy="173769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51520" y="4069724"/>
            <a:ext cx="940176" cy="84880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640946" y="3863662"/>
            <a:ext cx="1777285" cy="105487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154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57</cp:revision>
  <dcterms:created xsi:type="dcterms:W3CDTF">2020-08-09T12:12:19Z</dcterms:created>
  <dcterms:modified xsi:type="dcterms:W3CDTF">2020-08-16T09:48:57Z</dcterms:modified>
</cp:coreProperties>
</file>