
<file path=[Content_Types].xml><?xml version="1.0" encoding="utf-8"?>
<Types xmlns="http://schemas.openxmlformats.org/package/2006/content-types">
  <Default Extension="png" ContentType="image/png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heme/theme3.xml" ContentType="application/vnd.openxmlformats-officedocument.theme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4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5.xml" ContentType="application/vnd.openxmlformats-officedocument.theme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6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7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8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9.xml" ContentType="application/vnd.openxmlformats-officedocument.theme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17"/>
  </p:notesMasterIdLst>
  <p:sldIdLst>
    <p:sldId id="321" r:id="rId11"/>
    <p:sldId id="313" r:id="rId12"/>
    <p:sldId id="314" r:id="rId13"/>
    <p:sldId id="316" r:id="rId14"/>
    <p:sldId id="320" r:id="rId15"/>
    <p:sldId id="318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515" autoAdjust="0"/>
    <p:restoredTop sz="86111" autoAdjust="0"/>
  </p:normalViewPr>
  <p:slideViewPr>
    <p:cSldViewPr snapToGrid="0">
      <p:cViewPr varScale="1">
        <p:scale>
          <a:sx n="58" d="100"/>
          <a:sy n="58" d="100"/>
        </p:scale>
        <p:origin x="1160" y="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10" Type="http://schemas.openxmlformats.org/officeDocument/2006/relationships/slideMaster" Target="slideMasters/slideMaster10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2022/8/16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8/16/2022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5.xml"/><Relationship Id="rId2" Type="http://schemas.openxmlformats.org/officeDocument/2006/relationships/slideLayout" Target="../slideLayouts/slideLayout54.xml"/><Relationship Id="rId1" Type="http://schemas.openxmlformats.org/officeDocument/2006/relationships/slideLayout" Target="../slideLayouts/slideLayout5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Relationship Id="rId14" Type="http://schemas.openxmlformats.org/officeDocument/2006/relationships/image" Target="../media/image1.jpg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1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g"/><Relationship Id="rId3" Type="http://schemas.openxmlformats.org/officeDocument/2006/relationships/slideLayout" Target="../slideLayouts/slideLayout34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33.xml"/><Relationship Id="rId1" Type="http://schemas.openxmlformats.org/officeDocument/2006/relationships/slideLayout" Target="../slideLayouts/slideLayout32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9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3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9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2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8/16/2022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500">
        <p15:prstTrans prst="crush"/>
      </p:transition>
    </mc:Choice>
    <mc:Fallback xmlns="">
      <p:transition spd="slow" advTm="0">
        <p:fade/>
      </p:transition>
    </mc:Fallback>
  </mc:AlternateContent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2022/8/16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44" r:id="rId12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45" r:id="rId4"/>
    <p:sldLayoutId id="2147483747" r:id="rId5"/>
    <p:sldLayoutId id="2147483748" r:id="rId6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16/8/2022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35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3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2085219" y="3257551"/>
            <a:ext cx="8186057" cy="19682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4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47: LÀM QUEN VỚI CHỮ SỐ LA MÃ (TIẾT 2)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9185" y="5950793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1495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756" y="722737"/>
            <a:ext cx="10762488" cy="6023790"/>
          </a:xfrm>
          <a:prstGeom prst="rect">
            <a:avLst/>
          </a:prstGeom>
        </p:spPr>
      </p:pic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pic>
        <p:nvPicPr>
          <p:cNvPr id="11" name="Content Placeholder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5131" y="605320"/>
            <a:ext cx="2795654" cy="167004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124" y="3316638"/>
            <a:ext cx="3773101" cy="2189744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1424763" y="3198057"/>
            <a:ext cx="575095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bên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5 que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8,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13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dúng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mấy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504368" y="3536040"/>
            <a:ext cx="559174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VIII, XIII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Group 7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9" name="Group 8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5" name="TextBox 14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3" name="Straight Connector 12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6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2)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276EA34-A9D8-46EA-869E-D1F03AF97F1E}"/>
              </a:ext>
            </a:extLst>
          </p:cNvPr>
          <p:cNvSpPr txBox="1"/>
          <p:nvPr/>
        </p:nvSpPr>
        <p:spPr>
          <a:xfrm>
            <a:off x="1905918" y="6252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EC00F80-D03E-4996-B3F9-01C765699D65}"/>
              </a:ext>
            </a:extLst>
          </p:cNvPr>
          <p:cNvSpPr txBox="1"/>
          <p:nvPr/>
        </p:nvSpPr>
        <p:spPr>
          <a:xfrm>
            <a:off x="1483434" y="4411510"/>
            <a:ext cx="518894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Để xếp được ba số 9 bằng chữ số La Mã thì cần 9 que tính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0" grpId="1"/>
      <p:bldP spid="12" grpId="0"/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4000" y="942896"/>
            <a:ext cx="10762488" cy="6023790"/>
          </a:xfrm>
          <a:prstGeom prst="rect">
            <a:avLst/>
          </a:prstGeom>
        </p:spPr>
      </p:pic>
      <p:sp>
        <p:nvSpPr>
          <p:cNvPr id="14" name="Flowchart: Connector 13"/>
          <p:cNvSpPr/>
          <p:nvPr/>
        </p:nvSpPr>
        <p:spPr>
          <a:xfrm>
            <a:off x="1143152" y="126667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103120" y="1701017"/>
            <a:ext cx="34668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6142" y="2137355"/>
            <a:ext cx="8732520" cy="268227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635763" y="3581936"/>
            <a:ext cx="678003" cy="745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XIV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148954" y="3617145"/>
            <a:ext cx="784683" cy="745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XVII</a:t>
            </a:r>
          </a:p>
        </p:txBody>
      </p:sp>
      <p:sp>
        <p:nvSpPr>
          <p:cNvPr id="15" name="Rectangle 14"/>
          <p:cNvSpPr/>
          <p:nvPr/>
        </p:nvSpPr>
        <p:spPr>
          <a:xfrm>
            <a:off x="7055827" y="3658814"/>
            <a:ext cx="678003" cy="745710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XVI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856764" y="4901657"/>
            <a:ext cx="84112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xếp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XIII, XVII, XII, XVIII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696142" y="5552425"/>
            <a:ext cx="943239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Các số được sắp xếp theo thứ tự từ bé đến lớn là: XII, XIII, XVII, XVIII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6" name="Group 15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7" name="Group 16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9" name="TextBox 18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0" name="TextBox 19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8" name="Straight Connector 17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1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2)</a:t>
            </a: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3" grpId="0"/>
      <p:bldP spid="10" grpId="0" animBg="1"/>
      <p:bldP spid="13" grpId="0" animBg="1"/>
      <p:bldP spid="15" grpId="0" animBg="1"/>
      <p:bldP spid="11" grpId="0"/>
      <p:bldP spid="1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1916" y="583569"/>
            <a:ext cx="10762488" cy="6023790"/>
          </a:xfrm>
          <a:prstGeom prst="rect">
            <a:avLst/>
          </a:prstGeom>
        </p:spPr>
      </p:pic>
      <p:sp>
        <p:nvSpPr>
          <p:cNvPr id="17" name="Flowchart: Connector 16"/>
          <p:cNvSpPr/>
          <p:nvPr/>
        </p:nvSpPr>
        <p:spPr>
          <a:xfrm>
            <a:off x="784683" y="160179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798320" y="1734593"/>
            <a:ext cx="66992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Chọn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hợp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trời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8246" y="2560320"/>
            <a:ext cx="3150898" cy="3230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50020" y="2560320"/>
            <a:ext cx="5470380" cy="2963174"/>
          </a:xfrm>
          <a:prstGeom prst="rect">
            <a:avLst/>
          </a:prstGeom>
        </p:spPr>
      </p:pic>
      <p:cxnSp>
        <p:nvCxnSpPr>
          <p:cNvPr id="6" name="Straight Arrow Connector 5"/>
          <p:cNvCxnSpPr/>
          <p:nvPr/>
        </p:nvCxnSpPr>
        <p:spPr>
          <a:xfrm>
            <a:off x="6446520" y="3808612"/>
            <a:ext cx="1219200" cy="97853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8427720" y="3931920"/>
            <a:ext cx="975360" cy="855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6614160" y="3931920"/>
            <a:ext cx="2788920" cy="85522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 11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13" name="Group 12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16" name="TextBox 15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18" name="TextBox 17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14" name="Straight Connector 13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9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(TIẾT 2)</a:t>
            </a:r>
          </a:p>
        </p:txBody>
      </p:sp>
    </p:spTree>
    <p:extLst>
      <p:ext uri="{BB962C8B-B14F-4D97-AF65-F5344CB8AC3E}">
        <p14:creationId xmlns:p14="http://schemas.microsoft.com/office/powerpoint/2010/main" val="41720606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5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8576" y="583569"/>
            <a:ext cx="10762488" cy="6023790"/>
          </a:xfrm>
          <a:prstGeom prst="rect">
            <a:avLst/>
          </a:prstGeom>
        </p:spPr>
      </p:pic>
      <p:sp>
        <p:nvSpPr>
          <p:cNvPr id="17" name="Flowchart: Connector 16"/>
          <p:cNvSpPr/>
          <p:nvPr/>
        </p:nvSpPr>
        <p:spPr>
          <a:xfrm>
            <a:off x="1150443" y="173895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976938" y="1555398"/>
            <a:ext cx="840576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chú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linh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hồ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XX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5784" y="2603715"/>
            <a:ext cx="6136753" cy="3394129"/>
          </a:xfrm>
          <a:prstGeom prst="rect">
            <a:avLst/>
          </a:prstGeom>
        </p:spPr>
      </p:pic>
      <p:sp>
        <p:nvSpPr>
          <p:cNvPr id="7" name="Cloud Callout 6"/>
          <p:cNvSpPr/>
          <p:nvPr/>
        </p:nvSpPr>
        <p:spPr>
          <a:xfrm>
            <a:off x="1410346" y="3115159"/>
            <a:ext cx="3843579" cy="2448733"/>
          </a:xfrm>
          <a:prstGeom prst="cloudCallout">
            <a:avLst>
              <a:gd name="adj1" fmla="val -45833"/>
              <a:gd name="adj2" fmla="val 75791"/>
            </a:avLst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ight Arrow 2"/>
          <p:cNvSpPr/>
          <p:nvPr/>
        </p:nvSpPr>
        <p:spPr>
          <a:xfrm>
            <a:off x="6492240" y="3002280"/>
            <a:ext cx="426720" cy="112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ight Arrow 8"/>
          <p:cNvSpPr/>
          <p:nvPr/>
        </p:nvSpPr>
        <p:spPr>
          <a:xfrm rot="5400000">
            <a:off x="6678219" y="3188261"/>
            <a:ext cx="426722" cy="4571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ight Arrow 9"/>
          <p:cNvSpPr/>
          <p:nvPr/>
        </p:nvSpPr>
        <p:spPr>
          <a:xfrm>
            <a:off x="6914440" y="3368042"/>
            <a:ext cx="426720" cy="112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 rot="5400000">
            <a:off x="7037224" y="3615555"/>
            <a:ext cx="426720" cy="112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ight Arrow 11"/>
          <p:cNvSpPr/>
          <p:nvPr/>
        </p:nvSpPr>
        <p:spPr>
          <a:xfrm>
            <a:off x="7250584" y="3793915"/>
            <a:ext cx="426720" cy="1128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ight Arrow 12"/>
          <p:cNvSpPr/>
          <p:nvPr/>
        </p:nvSpPr>
        <p:spPr>
          <a:xfrm rot="5400000">
            <a:off x="7265401" y="4187479"/>
            <a:ext cx="717126" cy="11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ight Arrow 13"/>
          <p:cNvSpPr/>
          <p:nvPr/>
        </p:nvSpPr>
        <p:spPr>
          <a:xfrm>
            <a:off x="7567524" y="4489600"/>
            <a:ext cx="717126" cy="1128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ight Arrow 15"/>
          <p:cNvSpPr/>
          <p:nvPr/>
        </p:nvSpPr>
        <p:spPr>
          <a:xfrm rot="5400000">
            <a:off x="7728390" y="5102299"/>
            <a:ext cx="1112520" cy="112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Arrow 17"/>
          <p:cNvSpPr/>
          <p:nvPr/>
        </p:nvSpPr>
        <p:spPr>
          <a:xfrm>
            <a:off x="8228209" y="5658559"/>
            <a:ext cx="1112520" cy="11288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55480" y="5386342"/>
            <a:ext cx="621030" cy="770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9" name="Group 18"/>
          <p:cNvGrpSpPr/>
          <p:nvPr/>
        </p:nvGrpSpPr>
        <p:grpSpPr>
          <a:xfrm>
            <a:off x="3605200" y="111473"/>
            <a:ext cx="6255239" cy="992290"/>
            <a:chOff x="4539228" y="172432"/>
            <a:chExt cx="6149694" cy="992290"/>
          </a:xfrm>
        </p:grpSpPr>
        <p:grpSp>
          <p:nvGrpSpPr>
            <p:cNvPr id="20" name="Group 19"/>
            <p:cNvGrpSpPr/>
            <p:nvPr/>
          </p:nvGrpSpPr>
          <p:grpSpPr>
            <a:xfrm>
              <a:off x="4539228" y="172432"/>
              <a:ext cx="6149694" cy="992290"/>
              <a:chOff x="4539228" y="172432"/>
              <a:chExt cx="6149694" cy="992290"/>
            </a:xfrm>
          </p:grpSpPr>
          <p:sp>
            <p:nvSpPr>
              <p:cNvPr id="22" name="TextBox 21"/>
              <p:cNvSpPr txBox="1"/>
              <p:nvPr/>
            </p:nvSpPr>
            <p:spPr>
              <a:xfrm>
                <a:off x="4539228" y="172432"/>
                <a:ext cx="614969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ngày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tháng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…..</a:t>
                </a:r>
                <a:r>
                  <a:rPr lang="en-US" sz="3200" dirty="0" err="1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năm</a:t>
                </a:r>
                <a:r>
                  <a:rPr lang="en-US" sz="3200" dirty="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…….</a:t>
                </a:r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7022642" y="641502"/>
                <a:ext cx="119482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21" name="Straight Connector 20"/>
            <p:cNvCxnSpPr/>
            <p:nvPr/>
          </p:nvCxnSpPr>
          <p:spPr>
            <a:xfrm>
              <a:off x="7153434" y="1085354"/>
              <a:ext cx="898971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24" name="Text Box 14"/>
          <p:cNvSpPr txBox="1">
            <a:spLocks noChangeArrowheads="1"/>
          </p:cNvSpPr>
          <p:nvPr/>
        </p:nvSpPr>
        <p:spPr bwMode="auto">
          <a:xfrm>
            <a:off x="3215054" y="1041400"/>
            <a:ext cx="7681546" cy="514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4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Bài</a:t>
            </a:r>
            <a:r>
              <a:rPr lang="en-US" sz="24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47: LÀM QUEN VỚI CHỮ SỐ LA MÃ (</a:t>
            </a:r>
            <a:r>
              <a:rPr lang="en-US" sz="24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TIẾT 2)</a:t>
            </a:r>
            <a:endParaRPr lang="en-US" sz="24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6511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/>
      <p:bldP spid="7" grpId="0" animBg="1"/>
      <p:bldP spid="3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1943</TotalTime>
  <Words>309</Words>
  <Application>Microsoft Office PowerPoint</Application>
  <PresentationFormat>Widescreen</PresentationFormat>
  <Paragraphs>37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6</vt:i4>
      </vt:variant>
    </vt:vector>
  </HeadingPairs>
  <TitlesOfParts>
    <vt:vector size="23" baseType="lpstr">
      <vt:lpstr>等线</vt:lpstr>
      <vt:lpstr>宋体</vt:lpstr>
      <vt:lpstr>Arial</vt:lpstr>
      <vt:lpstr>Calibri</vt:lpstr>
      <vt:lpstr>Open Sans Extrabold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Administrator</cp:lastModifiedBy>
  <cp:revision>82</cp:revision>
  <dcterms:created xsi:type="dcterms:W3CDTF">2021-07-11T03:43:43Z</dcterms:created>
  <dcterms:modified xsi:type="dcterms:W3CDTF">2022-08-16T03:05:35Z</dcterms:modified>
</cp:coreProperties>
</file>